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305" r:id="rId3"/>
    <p:sldId id="329" r:id="rId4"/>
    <p:sldId id="289" r:id="rId5"/>
    <p:sldId id="288" r:id="rId6"/>
    <p:sldId id="301" r:id="rId7"/>
    <p:sldId id="325" r:id="rId8"/>
    <p:sldId id="303" r:id="rId9"/>
    <p:sldId id="330" r:id="rId10"/>
    <p:sldId id="326" r:id="rId11"/>
    <p:sldId id="309" r:id="rId12"/>
    <p:sldId id="321" r:id="rId13"/>
    <p:sldId id="331" r:id="rId14"/>
    <p:sldId id="291" r:id="rId15"/>
    <p:sldId id="292" r:id="rId16"/>
    <p:sldId id="296" r:id="rId17"/>
    <p:sldId id="302" r:id="rId18"/>
    <p:sldId id="304" r:id="rId19"/>
    <p:sldId id="307" r:id="rId20"/>
    <p:sldId id="337" r:id="rId21"/>
    <p:sldId id="336" r:id="rId22"/>
    <p:sldId id="327" r:id="rId23"/>
    <p:sldId id="332" r:id="rId24"/>
    <p:sldId id="319" r:id="rId25"/>
    <p:sldId id="271" r:id="rId26"/>
    <p:sldId id="310" r:id="rId27"/>
    <p:sldId id="328" r:id="rId28"/>
    <p:sldId id="312" r:id="rId29"/>
    <p:sldId id="333" r:id="rId30"/>
    <p:sldId id="274" r:id="rId31"/>
    <p:sldId id="334" r:id="rId32"/>
    <p:sldId id="338" r:id="rId3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5B0"/>
    <a:srgbClr val="FF0505"/>
    <a:srgbClr val="EA0000"/>
    <a:srgbClr val="444444"/>
    <a:srgbClr val="0FCED3"/>
    <a:srgbClr val="D60093"/>
    <a:srgbClr val="CC3399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17" autoAdjust="0"/>
    <p:restoredTop sz="99548" autoAdjust="0"/>
  </p:normalViewPr>
  <p:slideViewPr>
    <p:cSldViewPr>
      <p:cViewPr>
        <p:scale>
          <a:sx n="80" d="100"/>
          <a:sy n="80" d="100"/>
        </p:scale>
        <p:origin x="-2934" y="-125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940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533888"/>
        <c:axId val="32535680"/>
      </c:barChart>
      <c:catAx>
        <c:axId val="3253388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Bebas Neue" pitchFamily="34" charset="0"/>
              </a:defRPr>
            </a:pPr>
            <a:endParaRPr lang="zh-CN"/>
          </a:p>
        </c:txPr>
        <c:crossAx val="32535680"/>
        <c:crosses val="autoZero"/>
        <c:auto val="1"/>
        <c:lblAlgn val="ctr"/>
        <c:lblOffset val="100"/>
        <c:noMultiLvlLbl val="0"/>
      </c:catAx>
      <c:valAx>
        <c:axId val="32535680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rgbClr val="595959"/>
                </a:solidFill>
                <a:latin typeface="Bebas Neue" pitchFamily="34" charset="0"/>
              </a:defRPr>
            </a:pPr>
            <a:endParaRPr lang="zh-CN"/>
          </a:p>
        </c:txPr>
        <c:crossAx val="325338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4345794392523402E-2"/>
          <c:y val="0.15623721881390601"/>
          <c:w val="0.94852024922118405"/>
          <c:h val="0.721472392638036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260928"/>
        <c:axId val="41262464"/>
      </c:barChart>
      <c:catAx>
        <c:axId val="4126092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txPr>
          <a:bodyPr/>
          <a:lstStyle/>
          <a:p>
            <a:pPr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Bebas Neue" pitchFamily="34" charset="0"/>
              </a:defRPr>
            </a:pPr>
            <a:endParaRPr lang="zh-CN"/>
          </a:p>
        </c:txPr>
        <c:crossAx val="41262464"/>
        <c:crosses val="autoZero"/>
        <c:auto val="1"/>
        <c:lblAlgn val="ctr"/>
        <c:lblOffset val="100"/>
        <c:noMultiLvlLbl val="0"/>
      </c:catAx>
      <c:valAx>
        <c:axId val="4126246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txPr>
          <a:bodyPr/>
          <a:lstStyle/>
          <a:p>
            <a:pPr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Bebas Neue" pitchFamily="34" charset="0"/>
              </a:defRPr>
            </a:pPr>
            <a:endParaRPr lang="zh-CN"/>
          </a:p>
        </c:txPr>
        <c:crossAx val="41260928"/>
        <c:crosses val="autoZero"/>
        <c:crossBetween val="between"/>
      </c:valAx>
      <c:spPr>
        <a:noFill/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9371609798775"/>
          <c:y val="2.71877770245607E-2"/>
          <c:w val="0.51403477690288701"/>
          <c:h val="0.8170089169317410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</c:dPt>
          <c:dPt>
            <c:idx val="1"/>
            <c:bubble3D val="0"/>
            <c:spPr>
              <a:solidFill>
                <a:srgbClr val="0070C0"/>
              </a:solidFill>
            </c:spPr>
          </c:dPt>
          <c:dPt>
            <c:idx val="3"/>
            <c:bubble3D val="0"/>
            <c:spPr>
              <a:ln cap="rnd">
                <a:round/>
              </a:ln>
            </c:spPr>
          </c:dPt>
          <c:dLbls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  <a:latin typeface="Bebas Neue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t"/>
      <c:layout>
        <c:manualLayout>
          <c:xMode val="edge"/>
          <c:yMode val="edge"/>
          <c:x val="0.15"/>
          <c:y val="0.87136882724096598"/>
          <c:w val="0.72838057742782203"/>
          <c:h val="8.9430394048426107E-2"/>
        </c:manualLayout>
      </c:layout>
      <c:overlay val="0"/>
      <c:txPr>
        <a:bodyPr/>
        <a:lstStyle/>
        <a:p>
          <a:pPr>
            <a:defRPr sz="1200">
              <a:latin typeface="Bebas Neue" pitchFamily="34" charset="0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circle"/>
            <c:size val="7"/>
            <c:spPr>
              <a:solidFill>
                <a:schemeClr val="bg1">
                  <a:lumMod val="95000"/>
                </a:schemeClr>
              </a:solidFill>
              <a:ln w="19050">
                <a:solidFill>
                  <a:srgbClr val="0070C0"/>
                </a:solidFill>
              </a:ln>
            </c:spPr>
          </c:marker>
          <c:cat>
            <c:strRef>
              <c:f>Sheet1!$A$2:$A$6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3</c:v>
                </c:pt>
                <c:pt idx="4">
                  <c:v>3.5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>
              <a:solidFill>
                <a:schemeClr val="tx1">
                  <a:lumMod val="85000"/>
                  <a:lumOff val="15000"/>
                </a:schemeClr>
              </a:solidFill>
            </a:ln>
          </c:spPr>
          <c:marker>
            <c:symbol val="circle"/>
            <c:size val="7"/>
            <c:spPr>
              <a:solidFill>
                <a:schemeClr val="bg1">
                  <a:lumMod val="95000"/>
                </a:schemeClr>
              </a:solidFill>
              <a:ln w="19050">
                <a:solidFill>
                  <a:prstClr val="black">
                    <a:lumMod val="85000"/>
                    <a:lumOff val="15000"/>
                  </a:prstClr>
                </a:solidFill>
              </a:ln>
            </c:spPr>
          </c:marker>
          <c:cat>
            <c:strRef>
              <c:f>Sheet1!$A$2:$A$6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1.4</c:v>
                </c:pt>
                <c:pt idx="4">
                  <c:v>1.8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307136"/>
        <c:axId val="39313408"/>
      </c:lineChart>
      <c:catAx>
        <c:axId val="393071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>
                <a:solidFill>
                  <a:srgbClr val="595959"/>
                </a:solidFill>
                <a:latin typeface="Bebas Neue" pitchFamily="34" charset="0"/>
              </a:defRPr>
            </a:pPr>
            <a:endParaRPr lang="zh-CN"/>
          </a:p>
        </c:txPr>
        <c:crossAx val="39313408"/>
        <c:crosses val="autoZero"/>
        <c:auto val="1"/>
        <c:lblAlgn val="ctr"/>
        <c:lblOffset val="100"/>
        <c:noMultiLvlLbl val="0"/>
      </c:catAx>
      <c:valAx>
        <c:axId val="3931340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Bebas Neue" pitchFamily="34" charset="0"/>
              </a:defRPr>
            </a:pPr>
            <a:endParaRPr lang="zh-CN"/>
          </a:p>
        </c:txPr>
        <c:crossAx val="39307136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244920950180799"/>
          <c:y val="6.9859291285741004E-2"/>
          <c:w val="0.70551784182982402"/>
          <c:h val="0.860281417428518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5050"/>
            </a:solidFill>
            <a:ln>
              <a:noFill/>
            </a:ln>
          </c:spPr>
          <c:dPt>
            <c:idx val="0"/>
            <c:bubble3D val="0"/>
            <c:spPr>
              <a:solidFill>
                <a:srgbClr val="0070C0"/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rgbClr val="404040"/>
              </a:solidFill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244920950180799"/>
          <c:y val="6.9859291285741004E-2"/>
          <c:w val="0.70551784182982402"/>
          <c:h val="0.860281417428518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5050"/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0070C0"/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rgbClr val="404040"/>
              </a:solidFill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244920950180799"/>
          <c:y val="6.9859291285741004E-2"/>
          <c:w val="0.70551784182982402"/>
          <c:h val="0.860281417428518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5050"/>
            </a:solidFill>
            <a:ln>
              <a:noFill/>
            </a:ln>
          </c:spPr>
          <c:dPt>
            <c:idx val="0"/>
            <c:bubble3D val="0"/>
            <c:spPr>
              <a:solidFill>
                <a:srgbClr val="0070C0"/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rgbClr val="404040"/>
              </a:solidFill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244920950180799"/>
          <c:y val="6.9859291285741004E-2"/>
          <c:w val="0.70551784182982402"/>
          <c:h val="0.860281417428518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5050"/>
            </a:solidFill>
            <a:ln>
              <a:noFill/>
            </a:ln>
          </c:spPr>
          <c:dPt>
            <c:idx val="0"/>
            <c:bubble3D val="0"/>
            <c:spPr>
              <a:solidFill>
                <a:srgbClr val="0070C0"/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rgbClr val="404040"/>
              </a:solidFill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244920950180799"/>
          <c:y val="6.9859291285741004E-2"/>
          <c:w val="0.70551784182982402"/>
          <c:h val="0.860281417428518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5050"/>
            </a:solidFill>
            <a:ln>
              <a:noFill/>
            </a:ln>
          </c:spPr>
          <c:dPt>
            <c:idx val="0"/>
            <c:bubble3D val="0"/>
            <c:spPr>
              <a:solidFill>
                <a:srgbClr val="0070C0"/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rgbClr val="404040"/>
              </a:solidFill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244920950180799"/>
          <c:y val="6.9859291285741004E-2"/>
          <c:w val="0.70551784182982402"/>
          <c:h val="0.860281417428518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5050"/>
            </a:solidFill>
            <a:ln>
              <a:noFill/>
            </a:ln>
          </c:spPr>
          <c:dPt>
            <c:idx val="0"/>
            <c:bubble3D val="0"/>
            <c:spPr>
              <a:solidFill>
                <a:srgbClr val="0070C0"/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rgbClr val="404040"/>
              </a:solidFill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244920950180799"/>
          <c:y val="6.9859291285741004E-2"/>
          <c:w val="0.70551784182982402"/>
          <c:h val="0.860281417428518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5050"/>
            </a:solidFill>
            <a:ln>
              <a:noFill/>
            </a:ln>
          </c:spPr>
          <c:dPt>
            <c:idx val="0"/>
            <c:bubble3D val="0"/>
            <c:spPr>
              <a:solidFill>
                <a:srgbClr val="0070C0"/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rgbClr val="404040"/>
              </a:solidFill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244920950180799"/>
          <c:y val="6.9859291285741004E-2"/>
          <c:w val="0.70551784182982402"/>
          <c:h val="0.860281417428518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5050"/>
            </a:solidFill>
            <a:ln>
              <a:noFill/>
            </a:ln>
          </c:spPr>
          <c:dPt>
            <c:idx val="0"/>
            <c:bubble3D val="0"/>
            <c:spPr>
              <a:solidFill>
                <a:srgbClr val="0070C0"/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rgbClr val="404040"/>
              </a:solidFill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FD3D57-F3BB-4E5E-B091-1500A3C92E81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E924DC90-2427-4BE5-A522-6ACD4563EB45}">
      <dgm:prSet phldrT="[Text]" custT="1"/>
      <dgm:spPr>
        <a:solidFill>
          <a:schemeClr val="tx1">
            <a:lumMod val="75000"/>
            <a:lumOff val="25000"/>
          </a:schemeClr>
        </a:solidFill>
        <a:ln>
          <a:solidFill>
            <a:schemeClr val="bg1">
              <a:lumMod val="95000"/>
            </a:schemeClr>
          </a:solidFill>
        </a:ln>
      </dgm:spPr>
      <dgm:t>
        <a:bodyPr/>
        <a:lstStyle/>
        <a:p>
          <a:r>
            <a:rPr lang="en-JM" sz="1400" dirty="0" smtClean="0">
              <a:solidFill>
                <a:schemeClr val="bg1"/>
              </a:solidFill>
              <a:latin typeface="Gulim" panose="020B0600000101010101" pitchFamily="34" charset="-127"/>
              <a:cs typeface="Arial" pitchFamily="34" charset="0"/>
            </a:rPr>
            <a:t>Price</a:t>
          </a:r>
          <a:endParaRPr lang="en-JM" sz="1400" dirty="0">
            <a:solidFill>
              <a:schemeClr val="bg1"/>
            </a:solidFill>
            <a:latin typeface="Gulim" panose="020B0600000101010101" pitchFamily="34" charset="-127"/>
            <a:cs typeface="Arial" pitchFamily="34" charset="0"/>
          </a:endParaRPr>
        </a:p>
      </dgm:t>
    </dgm:pt>
    <dgm:pt modelId="{9E545862-1292-4DB6-B36C-D6247532E625}" type="parTrans" cxnId="{685D1073-2D3C-412E-A123-0EF4D596743E}">
      <dgm:prSet/>
      <dgm:spPr/>
      <dgm:t>
        <a:bodyPr/>
        <a:lstStyle/>
        <a:p>
          <a:endParaRPr lang="en-JM"/>
        </a:p>
      </dgm:t>
    </dgm:pt>
    <dgm:pt modelId="{BD5A33EB-119A-4BA7-8787-7DF55D1248BC}" type="sibTrans" cxnId="{685D1073-2D3C-412E-A123-0EF4D596743E}">
      <dgm:prSet/>
      <dgm:spPr/>
      <dgm:t>
        <a:bodyPr/>
        <a:lstStyle/>
        <a:p>
          <a:endParaRPr lang="en-JM"/>
        </a:p>
      </dgm:t>
    </dgm:pt>
    <dgm:pt modelId="{6836F7C9-E0EB-4435-A48F-78CCA5C677FD}">
      <dgm:prSet phldrT="[Text]" custT="1"/>
      <dgm:spPr>
        <a:solidFill>
          <a:schemeClr val="tx1">
            <a:lumMod val="75000"/>
            <a:lumOff val="25000"/>
          </a:schemeClr>
        </a:solidFill>
        <a:ln>
          <a:solidFill>
            <a:schemeClr val="bg1">
              <a:lumMod val="95000"/>
            </a:schemeClr>
          </a:solidFill>
        </a:ln>
      </dgm:spPr>
      <dgm:t>
        <a:bodyPr/>
        <a:lstStyle/>
        <a:p>
          <a:r>
            <a:rPr lang="en-JM" sz="1400" dirty="0" smtClean="0">
              <a:solidFill>
                <a:schemeClr val="bg1"/>
              </a:solidFill>
              <a:latin typeface="Gulim" panose="020B0600000101010101" pitchFamily="34" charset="-127"/>
              <a:cs typeface="Arial" pitchFamily="34" charset="0"/>
            </a:rPr>
            <a:t>Promotion</a:t>
          </a:r>
          <a:endParaRPr lang="en-JM" sz="1400" dirty="0">
            <a:solidFill>
              <a:schemeClr val="bg1"/>
            </a:solidFill>
            <a:latin typeface="Gulim" panose="020B0600000101010101" pitchFamily="34" charset="-127"/>
            <a:cs typeface="Arial" pitchFamily="34" charset="0"/>
          </a:endParaRPr>
        </a:p>
      </dgm:t>
    </dgm:pt>
    <dgm:pt modelId="{0988B41C-78E4-4E00-9C30-DBD95A231B01}" type="parTrans" cxnId="{79DC17DB-5914-43D2-A061-D69151AEEA5A}">
      <dgm:prSet/>
      <dgm:spPr/>
      <dgm:t>
        <a:bodyPr/>
        <a:lstStyle/>
        <a:p>
          <a:endParaRPr lang="en-JM"/>
        </a:p>
      </dgm:t>
    </dgm:pt>
    <dgm:pt modelId="{B61D5205-4FE7-47EC-B86F-48DF3EA1EDA5}" type="sibTrans" cxnId="{79DC17DB-5914-43D2-A061-D69151AEEA5A}">
      <dgm:prSet/>
      <dgm:spPr/>
      <dgm:t>
        <a:bodyPr/>
        <a:lstStyle/>
        <a:p>
          <a:endParaRPr lang="en-JM"/>
        </a:p>
      </dgm:t>
    </dgm:pt>
    <dgm:pt modelId="{9D67B1F7-C4FF-4E1E-94F4-69209A4E7C47}">
      <dgm:prSet phldrT="[Text]" custT="1"/>
      <dgm:spPr>
        <a:solidFill>
          <a:srgbClr val="0070C0"/>
        </a:solidFill>
        <a:ln>
          <a:solidFill>
            <a:schemeClr val="bg1">
              <a:lumMod val="95000"/>
            </a:schemeClr>
          </a:solidFill>
        </a:ln>
      </dgm:spPr>
      <dgm:t>
        <a:bodyPr/>
        <a:lstStyle/>
        <a:p>
          <a:r>
            <a:rPr lang="en-JM" sz="1400" dirty="0" smtClean="0">
              <a:solidFill>
                <a:schemeClr val="bg1"/>
              </a:solidFill>
              <a:latin typeface="Gulim" panose="020B0600000101010101" pitchFamily="34" charset="-127"/>
              <a:cs typeface="Arial" pitchFamily="34" charset="0"/>
            </a:rPr>
            <a:t>People</a:t>
          </a:r>
          <a:r>
            <a:rPr lang="en-JM" sz="1400" dirty="0" smtClean="0">
              <a:latin typeface="Gulim" panose="020B0600000101010101" pitchFamily="34" charset="-127"/>
              <a:cs typeface="Arial" pitchFamily="34" charset="0"/>
            </a:rPr>
            <a:t> </a:t>
          </a:r>
          <a:endParaRPr lang="en-JM" sz="1400" dirty="0">
            <a:latin typeface="Gulim" panose="020B0600000101010101" pitchFamily="34" charset="-127"/>
            <a:cs typeface="Arial" pitchFamily="34" charset="0"/>
          </a:endParaRPr>
        </a:p>
      </dgm:t>
    </dgm:pt>
    <dgm:pt modelId="{BD4D3042-AB5C-4E8F-B8BE-BC3A20988EB3}" type="parTrans" cxnId="{1263D722-8372-4789-B9F5-BFD8D9C870F1}">
      <dgm:prSet/>
      <dgm:spPr/>
      <dgm:t>
        <a:bodyPr/>
        <a:lstStyle/>
        <a:p>
          <a:endParaRPr lang="en-JM"/>
        </a:p>
      </dgm:t>
    </dgm:pt>
    <dgm:pt modelId="{B379D14A-425C-47B8-B779-1E5D839E4BC8}" type="sibTrans" cxnId="{1263D722-8372-4789-B9F5-BFD8D9C870F1}">
      <dgm:prSet/>
      <dgm:spPr/>
      <dgm:t>
        <a:bodyPr/>
        <a:lstStyle/>
        <a:p>
          <a:endParaRPr lang="en-JM"/>
        </a:p>
      </dgm:t>
    </dgm:pt>
    <dgm:pt modelId="{53563D61-A301-4644-8AE7-FCAFDA9A58AB}">
      <dgm:prSet phldrT="[Text]" custT="1"/>
      <dgm:spPr>
        <a:solidFill>
          <a:schemeClr val="tx1">
            <a:lumMod val="75000"/>
            <a:lumOff val="25000"/>
          </a:schemeClr>
        </a:solidFill>
        <a:ln>
          <a:solidFill>
            <a:schemeClr val="bg1">
              <a:lumMod val="95000"/>
            </a:schemeClr>
          </a:solidFill>
        </a:ln>
      </dgm:spPr>
      <dgm:t>
        <a:bodyPr/>
        <a:lstStyle/>
        <a:p>
          <a:r>
            <a:rPr lang="en-JM" sz="1400" dirty="0" smtClean="0">
              <a:solidFill>
                <a:schemeClr val="bg1"/>
              </a:solidFill>
              <a:latin typeface="Gulim" panose="020B0600000101010101" pitchFamily="34" charset="-127"/>
              <a:cs typeface="Arial" pitchFamily="34" charset="0"/>
            </a:rPr>
            <a:t>Place</a:t>
          </a:r>
          <a:endParaRPr lang="en-JM" sz="1400" dirty="0">
            <a:solidFill>
              <a:schemeClr val="bg1"/>
            </a:solidFill>
            <a:latin typeface="Gulim" panose="020B0600000101010101" pitchFamily="34" charset="-127"/>
            <a:cs typeface="Arial" pitchFamily="34" charset="0"/>
          </a:endParaRPr>
        </a:p>
      </dgm:t>
    </dgm:pt>
    <dgm:pt modelId="{B60323EE-B859-4184-88BB-62221AE106AB}" type="parTrans" cxnId="{F3697A49-7026-40CE-A2B9-71761A0223E3}">
      <dgm:prSet/>
      <dgm:spPr/>
      <dgm:t>
        <a:bodyPr/>
        <a:lstStyle/>
        <a:p>
          <a:endParaRPr lang="en-JM"/>
        </a:p>
      </dgm:t>
    </dgm:pt>
    <dgm:pt modelId="{426A8813-506E-429E-87DB-53AA3F5535D1}" type="sibTrans" cxnId="{F3697A49-7026-40CE-A2B9-71761A0223E3}">
      <dgm:prSet/>
      <dgm:spPr/>
      <dgm:t>
        <a:bodyPr/>
        <a:lstStyle/>
        <a:p>
          <a:endParaRPr lang="en-JM"/>
        </a:p>
      </dgm:t>
    </dgm:pt>
    <dgm:pt modelId="{9BC44171-365F-452D-AE92-EBE2E89770BA}">
      <dgm:prSet phldrT="[Text]" custT="1"/>
      <dgm:spPr>
        <a:solidFill>
          <a:schemeClr val="tx1">
            <a:lumMod val="75000"/>
            <a:lumOff val="25000"/>
          </a:schemeClr>
        </a:solidFill>
        <a:ln>
          <a:solidFill>
            <a:schemeClr val="bg1">
              <a:lumMod val="95000"/>
            </a:schemeClr>
          </a:solidFill>
        </a:ln>
      </dgm:spPr>
      <dgm:t>
        <a:bodyPr/>
        <a:lstStyle/>
        <a:p>
          <a:r>
            <a:rPr lang="en-JM" sz="1400" dirty="0" smtClean="0">
              <a:solidFill>
                <a:schemeClr val="bg1"/>
              </a:solidFill>
              <a:latin typeface="Gulim" panose="020B0600000101010101" pitchFamily="34" charset="-127"/>
              <a:cs typeface="Arial" pitchFamily="34" charset="0"/>
            </a:rPr>
            <a:t>Distribution</a:t>
          </a:r>
          <a:endParaRPr lang="en-JM" sz="1400" dirty="0">
            <a:solidFill>
              <a:schemeClr val="bg1"/>
            </a:solidFill>
            <a:latin typeface="Gulim" panose="020B0600000101010101" pitchFamily="34" charset="-127"/>
            <a:cs typeface="Arial" pitchFamily="34" charset="0"/>
          </a:endParaRPr>
        </a:p>
      </dgm:t>
    </dgm:pt>
    <dgm:pt modelId="{7679D3FA-0101-42D1-A23D-75BD8EF1DA28}" type="parTrans" cxnId="{15D8F364-6809-49BA-A228-EAE95F4BE6B9}">
      <dgm:prSet/>
      <dgm:spPr/>
      <dgm:t>
        <a:bodyPr/>
        <a:lstStyle/>
        <a:p>
          <a:endParaRPr lang="en-JM"/>
        </a:p>
      </dgm:t>
    </dgm:pt>
    <dgm:pt modelId="{FF5F2014-EE5D-4FD1-9103-39F792365AE5}" type="sibTrans" cxnId="{15D8F364-6809-49BA-A228-EAE95F4BE6B9}">
      <dgm:prSet/>
      <dgm:spPr/>
      <dgm:t>
        <a:bodyPr/>
        <a:lstStyle/>
        <a:p>
          <a:endParaRPr lang="en-JM"/>
        </a:p>
      </dgm:t>
    </dgm:pt>
    <dgm:pt modelId="{6346E340-6B27-47A2-93A8-AA7F0249167F}" type="pres">
      <dgm:prSet presAssocID="{28FD3D57-F3BB-4E5E-B091-1500A3C92E81}" presName="Name0" presStyleCnt="0">
        <dgm:presLayoutVars>
          <dgm:dir/>
          <dgm:animLvl val="lvl"/>
          <dgm:resizeHandles val="exact"/>
        </dgm:presLayoutVars>
      </dgm:prSet>
      <dgm:spPr/>
    </dgm:pt>
    <dgm:pt modelId="{8351BCDF-D287-464A-AB10-4261CFFC4E79}" type="pres">
      <dgm:prSet presAssocID="{E924DC90-2427-4BE5-A522-6ACD4563EB45}" presName="Name8" presStyleCnt="0"/>
      <dgm:spPr/>
    </dgm:pt>
    <dgm:pt modelId="{864F954D-81D4-4546-B08E-448FBA7A18FE}" type="pres">
      <dgm:prSet presAssocID="{E924DC90-2427-4BE5-A522-6ACD4563EB45}" presName="level" presStyleLbl="node1" presStyleIdx="0" presStyleCnt="5" custScaleY="139063">
        <dgm:presLayoutVars>
          <dgm:chMax val="1"/>
          <dgm:bulletEnabled val="1"/>
        </dgm:presLayoutVars>
      </dgm:prSet>
      <dgm:spPr/>
      <dgm:t>
        <a:bodyPr/>
        <a:lstStyle/>
        <a:p>
          <a:endParaRPr lang="en-JM"/>
        </a:p>
      </dgm:t>
    </dgm:pt>
    <dgm:pt modelId="{A8AE7F33-3372-4D78-96A6-FD2B204E9D9D}" type="pres">
      <dgm:prSet presAssocID="{E924DC90-2427-4BE5-A522-6ACD4563EB4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JM"/>
        </a:p>
      </dgm:t>
    </dgm:pt>
    <dgm:pt modelId="{244971C4-5D8D-4652-8F85-F916B723CB58}" type="pres">
      <dgm:prSet presAssocID="{6836F7C9-E0EB-4435-A48F-78CCA5C677FD}" presName="Name8" presStyleCnt="0"/>
      <dgm:spPr/>
    </dgm:pt>
    <dgm:pt modelId="{42E29582-A2E7-4B50-9BCC-2A8FCD67242D}" type="pres">
      <dgm:prSet presAssocID="{6836F7C9-E0EB-4435-A48F-78CCA5C677FD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JM"/>
        </a:p>
      </dgm:t>
    </dgm:pt>
    <dgm:pt modelId="{3BB7BCD6-6108-4ED8-9046-A483C6EB8FD6}" type="pres">
      <dgm:prSet presAssocID="{6836F7C9-E0EB-4435-A48F-78CCA5C677F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JM"/>
        </a:p>
      </dgm:t>
    </dgm:pt>
    <dgm:pt modelId="{BF7100C5-692A-476D-9242-E6DE2BFA407E}" type="pres">
      <dgm:prSet presAssocID="{9D67B1F7-C4FF-4E1E-94F4-69209A4E7C47}" presName="Name8" presStyleCnt="0"/>
      <dgm:spPr/>
    </dgm:pt>
    <dgm:pt modelId="{753AA43A-5097-42D8-A3EF-20B11215D8F3}" type="pres">
      <dgm:prSet presAssocID="{9D67B1F7-C4FF-4E1E-94F4-69209A4E7C47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JM"/>
        </a:p>
      </dgm:t>
    </dgm:pt>
    <dgm:pt modelId="{7E617F38-6BB2-4E03-8198-FF7E7F898924}" type="pres">
      <dgm:prSet presAssocID="{9D67B1F7-C4FF-4E1E-94F4-69209A4E7C4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JM"/>
        </a:p>
      </dgm:t>
    </dgm:pt>
    <dgm:pt modelId="{29C42FD2-6503-4F77-8487-9B33E0527141}" type="pres">
      <dgm:prSet presAssocID="{53563D61-A301-4644-8AE7-FCAFDA9A58AB}" presName="Name8" presStyleCnt="0"/>
      <dgm:spPr/>
    </dgm:pt>
    <dgm:pt modelId="{E6279944-4AC5-4561-B5D0-64EE0E57E695}" type="pres">
      <dgm:prSet presAssocID="{53563D61-A301-4644-8AE7-FCAFDA9A58AB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JM"/>
        </a:p>
      </dgm:t>
    </dgm:pt>
    <dgm:pt modelId="{2E9D1362-172A-4369-8415-6E089FA67356}" type="pres">
      <dgm:prSet presAssocID="{53563D61-A301-4644-8AE7-FCAFDA9A58A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JM"/>
        </a:p>
      </dgm:t>
    </dgm:pt>
    <dgm:pt modelId="{E55855A1-EC9E-41EF-AA5C-B0A6C62BC58F}" type="pres">
      <dgm:prSet presAssocID="{9BC44171-365F-452D-AE92-EBE2E89770BA}" presName="Name8" presStyleCnt="0"/>
      <dgm:spPr/>
    </dgm:pt>
    <dgm:pt modelId="{285279A8-A2FF-4704-92DF-4753853CE322}" type="pres">
      <dgm:prSet presAssocID="{9BC44171-365F-452D-AE92-EBE2E89770BA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JM"/>
        </a:p>
      </dgm:t>
    </dgm:pt>
    <dgm:pt modelId="{48B1057C-5EDF-4EC8-9A6B-B059EB7B0F8E}" type="pres">
      <dgm:prSet presAssocID="{9BC44171-365F-452D-AE92-EBE2E89770B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JM"/>
        </a:p>
      </dgm:t>
    </dgm:pt>
  </dgm:ptLst>
  <dgm:cxnLst>
    <dgm:cxn modelId="{8BE7B30F-2670-4115-83F1-6287A8CA043C}" type="presOf" srcId="{53563D61-A301-4644-8AE7-FCAFDA9A58AB}" destId="{E6279944-4AC5-4561-B5D0-64EE0E57E695}" srcOrd="0" destOrd="0" presId="urn:microsoft.com/office/officeart/2005/8/layout/pyramid1"/>
    <dgm:cxn modelId="{685D1073-2D3C-412E-A123-0EF4D596743E}" srcId="{28FD3D57-F3BB-4E5E-B091-1500A3C92E81}" destId="{E924DC90-2427-4BE5-A522-6ACD4563EB45}" srcOrd="0" destOrd="0" parTransId="{9E545862-1292-4DB6-B36C-D6247532E625}" sibTransId="{BD5A33EB-119A-4BA7-8787-7DF55D1248BC}"/>
    <dgm:cxn modelId="{79DC17DB-5914-43D2-A061-D69151AEEA5A}" srcId="{28FD3D57-F3BB-4E5E-B091-1500A3C92E81}" destId="{6836F7C9-E0EB-4435-A48F-78CCA5C677FD}" srcOrd="1" destOrd="0" parTransId="{0988B41C-78E4-4E00-9C30-DBD95A231B01}" sibTransId="{B61D5205-4FE7-47EC-B86F-48DF3EA1EDA5}"/>
    <dgm:cxn modelId="{5FC3A818-C168-4236-85C2-649179116374}" type="presOf" srcId="{6836F7C9-E0EB-4435-A48F-78CCA5C677FD}" destId="{42E29582-A2E7-4B50-9BCC-2A8FCD67242D}" srcOrd="0" destOrd="0" presId="urn:microsoft.com/office/officeart/2005/8/layout/pyramid1"/>
    <dgm:cxn modelId="{3E0B19F1-EAC4-4621-8CEF-162FA25AD368}" type="presOf" srcId="{9D67B1F7-C4FF-4E1E-94F4-69209A4E7C47}" destId="{753AA43A-5097-42D8-A3EF-20B11215D8F3}" srcOrd="0" destOrd="0" presId="urn:microsoft.com/office/officeart/2005/8/layout/pyramid1"/>
    <dgm:cxn modelId="{982C6F58-DEB7-48E3-88FD-CD7CC898C1DF}" type="presOf" srcId="{9BC44171-365F-452D-AE92-EBE2E89770BA}" destId="{285279A8-A2FF-4704-92DF-4753853CE322}" srcOrd="0" destOrd="0" presId="urn:microsoft.com/office/officeart/2005/8/layout/pyramid1"/>
    <dgm:cxn modelId="{3752AFB0-4940-4338-8107-B67FEDED7703}" type="presOf" srcId="{53563D61-A301-4644-8AE7-FCAFDA9A58AB}" destId="{2E9D1362-172A-4369-8415-6E089FA67356}" srcOrd="1" destOrd="0" presId="urn:microsoft.com/office/officeart/2005/8/layout/pyramid1"/>
    <dgm:cxn modelId="{9D7E18B7-DE3D-4235-B364-ADDC365F538A}" type="presOf" srcId="{E924DC90-2427-4BE5-A522-6ACD4563EB45}" destId="{864F954D-81D4-4546-B08E-448FBA7A18FE}" srcOrd="0" destOrd="0" presId="urn:microsoft.com/office/officeart/2005/8/layout/pyramid1"/>
    <dgm:cxn modelId="{50BC8EF6-2F10-41B3-BF7A-E0B5F6991A82}" type="presOf" srcId="{9BC44171-365F-452D-AE92-EBE2E89770BA}" destId="{48B1057C-5EDF-4EC8-9A6B-B059EB7B0F8E}" srcOrd="1" destOrd="0" presId="urn:microsoft.com/office/officeart/2005/8/layout/pyramid1"/>
    <dgm:cxn modelId="{99C8B464-EC53-419F-8E46-40D944042EEF}" type="presOf" srcId="{E924DC90-2427-4BE5-A522-6ACD4563EB45}" destId="{A8AE7F33-3372-4D78-96A6-FD2B204E9D9D}" srcOrd="1" destOrd="0" presId="urn:microsoft.com/office/officeart/2005/8/layout/pyramid1"/>
    <dgm:cxn modelId="{F8159EF2-4CD6-4991-87B6-304DE4B99BA4}" type="presOf" srcId="{6836F7C9-E0EB-4435-A48F-78CCA5C677FD}" destId="{3BB7BCD6-6108-4ED8-9046-A483C6EB8FD6}" srcOrd="1" destOrd="0" presId="urn:microsoft.com/office/officeart/2005/8/layout/pyramid1"/>
    <dgm:cxn modelId="{BF4A843E-134A-4AC8-BF6A-488928CB0685}" type="presOf" srcId="{9D67B1F7-C4FF-4E1E-94F4-69209A4E7C47}" destId="{7E617F38-6BB2-4E03-8198-FF7E7F898924}" srcOrd="1" destOrd="0" presId="urn:microsoft.com/office/officeart/2005/8/layout/pyramid1"/>
    <dgm:cxn modelId="{F3697A49-7026-40CE-A2B9-71761A0223E3}" srcId="{28FD3D57-F3BB-4E5E-B091-1500A3C92E81}" destId="{53563D61-A301-4644-8AE7-FCAFDA9A58AB}" srcOrd="3" destOrd="0" parTransId="{B60323EE-B859-4184-88BB-62221AE106AB}" sibTransId="{426A8813-506E-429E-87DB-53AA3F5535D1}"/>
    <dgm:cxn modelId="{1263D722-8372-4789-B9F5-BFD8D9C870F1}" srcId="{28FD3D57-F3BB-4E5E-B091-1500A3C92E81}" destId="{9D67B1F7-C4FF-4E1E-94F4-69209A4E7C47}" srcOrd="2" destOrd="0" parTransId="{BD4D3042-AB5C-4E8F-B8BE-BC3A20988EB3}" sibTransId="{B379D14A-425C-47B8-B779-1E5D839E4BC8}"/>
    <dgm:cxn modelId="{15D8F364-6809-49BA-A228-EAE95F4BE6B9}" srcId="{28FD3D57-F3BB-4E5E-B091-1500A3C92E81}" destId="{9BC44171-365F-452D-AE92-EBE2E89770BA}" srcOrd="4" destOrd="0" parTransId="{7679D3FA-0101-42D1-A23D-75BD8EF1DA28}" sibTransId="{FF5F2014-EE5D-4FD1-9103-39F792365AE5}"/>
    <dgm:cxn modelId="{C00D752B-E3B9-466F-90DE-C346866566D9}" type="presOf" srcId="{28FD3D57-F3BB-4E5E-B091-1500A3C92E81}" destId="{6346E340-6B27-47A2-93A8-AA7F0249167F}" srcOrd="0" destOrd="0" presId="urn:microsoft.com/office/officeart/2005/8/layout/pyramid1"/>
    <dgm:cxn modelId="{31681393-B139-4AAA-9D7F-E051D98BA2D9}" type="presParOf" srcId="{6346E340-6B27-47A2-93A8-AA7F0249167F}" destId="{8351BCDF-D287-464A-AB10-4261CFFC4E79}" srcOrd="0" destOrd="0" presId="urn:microsoft.com/office/officeart/2005/8/layout/pyramid1"/>
    <dgm:cxn modelId="{AFF2EA17-C9CF-48D1-91C0-FA72AC2712AB}" type="presParOf" srcId="{8351BCDF-D287-464A-AB10-4261CFFC4E79}" destId="{864F954D-81D4-4546-B08E-448FBA7A18FE}" srcOrd="0" destOrd="0" presId="urn:microsoft.com/office/officeart/2005/8/layout/pyramid1"/>
    <dgm:cxn modelId="{1AE29E95-4AFE-491A-8095-C4765087538E}" type="presParOf" srcId="{8351BCDF-D287-464A-AB10-4261CFFC4E79}" destId="{A8AE7F33-3372-4D78-96A6-FD2B204E9D9D}" srcOrd="1" destOrd="0" presId="urn:microsoft.com/office/officeart/2005/8/layout/pyramid1"/>
    <dgm:cxn modelId="{F45DDDBD-0E59-4660-A5FF-ED8A1241D020}" type="presParOf" srcId="{6346E340-6B27-47A2-93A8-AA7F0249167F}" destId="{244971C4-5D8D-4652-8F85-F916B723CB58}" srcOrd="1" destOrd="0" presId="urn:microsoft.com/office/officeart/2005/8/layout/pyramid1"/>
    <dgm:cxn modelId="{361FB02E-C71F-43CD-94AC-92B4632E7080}" type="presParOf" srcId="{244971C4-5D8D-4652-8F85-F916B723CB58}" destId="{42E29582-A2E7-4B50-9BCC-2A8FCD67242D}" srcOrd="0" destOrd="0" presId="urn:microsoft.com/office/officeart/2005/8/layout/pyramid1"/>
    <dgm:cxn modelId="{FEDC6842-D74D-4743-B6C4-D38EFE259EBA}" type="presParOf" srcId="{244971C4-5D8D-4652-8F85-F916B723CB58}" destId="{3BB7BCD6-6108-4ED8-9046-A483C6EB8FD6}" srcOrd="1" destOrd="0" presId="urn:microsoft.com/office/officeart/2005/8/layout/pyramid1"/>
    <dgm:cxn modelId="{4CC82F93-4C18-4AE1-96A1-54722B542116}" type="presParOf" srcId="{6346E340-6B27-47A2-93A8-AA7F0249167F}" destId="{BF7100C5-692A-476D-9242-E6DE2BFA407E}" srcOrd="2" destOrd="0" presId="urn:microsoft.com/office/officeart/2005/8/layout/pyramid1"/>
    <dgm:cxn modelId="{55EE6822-10C7-44E1-A03A-BE2525AC8DC7}" type="presParOf" srcId="{BF7100C5-692A-476D-9242-E6DE2BFA407E}" destId="{753AA43A-5097-42D8-A3EF-20B11215D8F3}" srcOrd="0" destOrd="0" presId="urn:microsoft.com/office/officeart/2005/8/layout/pyramid1"/>
    <dgm:cxn modelId="{DCD78AD7-B031-493A-A5FC-A0DECF873760}" type="presParOf" srcId="{BF7100C5-692A-476D-9242-E6DE2BFA407E}" destId="{7E617F38-6BB2-4E03-8198-FF7E7F898924}" srcOrd="1" destOrd="0" presId="urn:microsoft.com/office/officeart/2005/8/layout/pyramid1"/>
    <dgm:cxn modelId="{32BBF951-FD91-4466-9365-E1F3F512F0A0}" type="presParOf" srcId="{6346E340-6B27-47A2-93A8-AA7F0249167F}" destId="{29C42FD2-6503-4F77-8487-9B33E0527141}" srcOrd="3" destOrd="0" presId="urn:microsoft.com/office/officeart/2005/8/layout/pyramid1"/>
    <dgm:cxn modelId="{35BFC3B1-21F0-4211-A41A-72880EC10272}" type="presParOf" srcId="{29C42FD2-6503-4F77-8487-9B33E0527141}" destId="{E6279944-4AC5-4561-B5D0-64EE0E57E695}" srcOrd="0" destOrd="0" presId="urn:microsoft.com/office/officeart/2005/8/layout/pyramid1"/>
    <dgm:cxn modelId="{B350A748-50AC-4168-99B1-644B85077ABE}" type="presParOf" srcId="{29C42FD2-6503-4F77-8487-9B33E0527141}" destId="{2E9D1362-172A-4369-8415-6E089FA67356}" srcOrd="1" destOrd="0" presId="urn:microsoft.com/office/officeart/2005/8/layout/pyramid1"/>
    <dgm:cxn modelId="{B3A4AD99-4FEF-4115-8288-EA1C14084A05}" type="presParOf" srcId="{6346E340-6B27-47A2-93A8-AA7F0249167F}" destId="{E55855A1-EC9E-41EF-AA5C-B0A6C62BC58F}" srcOrd="4" destOrd="0" presId="urn:microsoft.com/office/officeart/2005/8/layout/pyramid1"/>
    <dgm:cxn modelId="{080387E6-B463-4402-BBB1-94E962E06D07}" type="presParOf" srcId="{E55855A1-EC9E-41EF-AA5C-B0A6C62BC58F}" destId="{285279A8-A2FF-4704-92DF-4753853CE322}" srcOrd="0" destOrd="0" presId="urn:microsoft.com/office/officeart/2005/8/layout/pyramid1"/>
    <dgm:cxn modelId="{23624A2E-F92B-42AE-8709-4B409043CB0D}" type="presParOf" srcId="{E55855A1-EC9E-41EF-AA5C-B0A6C62BC58F}" destId="{48B1057C-5EDF-4EC8-9A6B-B059EB7B0F8E}" srcOrd="1" destOrd="0" presId="urn:microsoft.com/office/officeart/2005/8/layout/pyramid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F954D-81D4-4546-B08E-448FBA7A18FE}">
      <dsp:nvSpPr>
        <dsp:cNvPr id="0" name=""/>
        <dsp:cNvSpPr/>
      </dsp:nvSpPr>
      <dsp:spPr>
        <a:xfrm>
          <a:off x="1357021" y="0"/>
          <a:ext cx="943557" cy="688010"/>
        </a:xfrm>
        <a:prstGeom prst="trapezoid">
          <a:avLst>
            <a:gd name="adj" fmla="val 68571"/>
          </a:avLst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JM" sz="1400" kern="1200" dirty="0" smtClean="0">
              <a:solidFill>
                <a:schemeClr val="bg1"/>
              </a:solidFill>
              <a:latin typeface="Gulim" panose="020B0600000101010101" pitchFamily="34" charset="-127"/>
              <a:cs typeface="Arial" pitchFamily="34" charset="0"/>
            </a:rPr>
            <a:t>Price</a:t>
          </a:r>
          <a:endParaRPr lang="en-JM" sz="1400" kern="1200" dirty="0">
            <a:solidFill>
              <a:schemeClr val="bg1"/>
            </a:solidFill>
            <a:latin typeface="Gulim" panose="020B0600000101010101" pitchFamily="34" charset="-127"/>
            <a:cs typeface="Arial" pitchFamily="34" charset="0"/>
          </a:endParaRPr>
        </a:p>
      </dsp:txBody>
      <dsp:txXfrm>
        <a:off x="1357021" y="0"/>
        <a:ext cx="943557" cy="688010"/>
      </dsp:txXfrm>
    </dsp:sp>
    <dsp:sp modelId="{42E29582-A2E7-4B50-9BCC-2A8FCD67242D}">
      <dsp:nvSpPr>
        <dsp:cNvPr id="0" name=""/>
        <dsp:cNvSpPr/>
      </dsp:nvSpPr>
      <dsp:spPr>
        <a:xfrm>
          <a:off x="1017766" y="688010"/>
          <a:ext cx="1622067" cy="494747"/>
        </a:xfrm>
        <a:prstGeom prst="trapezoid">
          <a:avLst>
            <a:gd name="adj" fmla="val 68571"/>
          </a:avLst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JM" sz="1400" kern="1200" dirty="0" smtClean="0">
              <a:solidFill>
                <a:schemeClr val="bg1"/>
              </a:solidFill>
              <a:latin typeface="Gulim" panose="020B0600000101010101" pitchFamily="34" charset="-127"/>
              <a:cs typeface="Arial" pitchFamily="34" charset="0"/>
            </a:rPr>
            <a:t>Promotion</a:t>
          </a:r>
          <a:endParaRPr lang="en-JM" sz="1400" kern="1200" dirty="0">
            <a:solidFill>
              <a:schemeClr val="bg1"/>
            </a:solidFill>
            <a:latin typeface="Gulim" panose="020B0600000101010101" pitchFamily="34" charset="-127"/>
            <a:cs typeface="Arial" pitchFamily="34" charset="0"/>
          </a:endParaRPr>
        </a:p>
      </dsp:txBody>
      <dsp:txXfrm>
        <a:off x="1301627" y="688010"/>
        <a:ext cx="1054344" cy="494747"/>
      </dsp:txXfrm>
    </dsp:sp>
    <dsp:sp modelId="{753AA43A-5097-42D8-A3EF-20B11215D8F3}">
      <dsp:nvSpPr>
        <dsp:cNvPr id="0" name=""/>
        <dsp:cNvSpPr/>
      </dsp:nvSpPr>
      <dsp:spPr>
        <a:xfrm>
          <a:off x="678510" y="1182757"/>
          <a:ext cx="2300578" cy="494747"/>
        </a:xfrm>
        <a:prstGeom prst="trapezoid">
          <a:avLst>
            <a:gd name="adj" fmla="val 68571"/>
          </a:avLst>
        </a:prstGeom>
        <a:solidFill>
          <a:srgbClr val="0070C0"/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JM" sz="1400" kern="1200" dirty="0" smtClean="0">
              <a:solidFill>
                <a:schemeClr val="bg1"/>
              </a:solidFill>
              <a:latin typeface="Gulim" panose="020B0600000101010101" pitchFamily="34" charset="-127"/>
              <a:cs typeface="Arial" pitchFamily="34" charset="0"/>
            </a:rPr>
            <a:t>People</a:t>
          </a:r>
          <a:r>
            <a:rPr lang="en-JM" sz="1400" kern="1200" dirty="0" smtClean="0">
              <a:latin typeface="Gulim" panose="020B0600000101010101" pitchFamily="34" charset="-127"/>
              <a:cs typeface="Arial" pitchFamily="34" charset="0"/>
            </a:rPr>
            <a:t> </a:t>
          </a:r>
          <a:endParaRPr lang="en-JM" sz="1400" kern="1200" dirty="0">
            <a:latin typeface="Gulim" panose="020B0600000101010101" pitchFamily="34" charset="-127"/>
            <a:cs typeface="Arial" pitchFamily="34" charset="0"/>
          </a:endParaRPr>
        </a:p>
      </dsp:txBody>
      <dsp:txXfrm>
        <a:off x="1081111" y="1182757"/>
        <a:ext cx="1495376" cy="494747"/>
      </dsp:txXfrm>
    </dsp:sp>
    <dsp:sp modelId="{E6279944-4AC5-4561-B5D0-64EE0E57E695}">
      <dsp:nvSpPr>
        <dsp:cNvPr id="0" name=""/>
        <dsp:cNvSpPr/>
      </dsp:nvSpPr>
      <dsp:spPr>
        <a:xfrm>
          <a:off x="339255" y="1677505"/>
          <a:ext cx="2979089" cy="494747"/>
        </a:xfrm>
        <a:prstGeom prst="trapezoid">
          <a:avLst>
            <a:gd name="adj" fmla="val 68571"/>
          </a:avLst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JM" sz="1400" kern="1200" dirty="0" smtClean="0">
              <a:solidFill>
                <a:schemeClr val="bg1"/>
              </a:solidFill>
              <a:latin typeface="Gulim" panose="020B0600000101010101" pitchFamily="34" charset="-127"/>
              <a:cs typeface="Arial" pitchFamily="34" charset="0"/>
            </a:rPr>
            <a:t>Place</a:t>
          </a:r>
          <a:endParaRPr lang="en-JM" sz="1400" kern="1200" dirty="0">
            <a:solidFill>
              <a:schemeClr val="bg1"/>
            </a:solidFill>
            <a:latin typeface="Gulim" panose="020B0600000101010101" pitchFamily="34" charset="-127"/>
            <a:cs typeface="Arial" pitchFamily="34" charset="0"/>
          </a:endParaRPr>
        </a:p>
      </dsp:txBody>
      <dsp:txXfrm>
        <a:off x="860595" y="1677505"/>
        <a:ext cx="1936408" cy="494747"/>
      </dsp:txXfrm>
    </dsp:sp>
    <dsp:sp modelId="{285279A8-A2FF-4704-92DF-4753853CE322}">
      <dsp:nvSpPr>
        <dsp:cNvPr id="0" name=""/>
        <dsp:cNvSpPr/>
      </dsp:nvSpPr>
      <dsp:spPr>
        <a:xfrm>
          <a:off x="0" y="2172252"/>
          <a:ext cx="3657599" cy="494747"/>
        </a:xfrm>
        <a:prstGeom prst="trapezoid">
          <a:avLst>
            <a:gd name="adj" fmla="val 68571"/>
          </a:avLst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JM" sz="1400" kern="1200" dirty="0" smtClean="0">
              <a:solidFill>
                <a:schemeClr val="bg1"/>
              </a:solidFill>
              <a:latin typeface="Gulim" panose="020B0600000101010101" pitchFamily="34" charset="-127"/>
              <a:cs typeface="Arial" pitchFamily="34" charset="0"/>
            </a:rPr>
            <a:t>Distribution</a:t>
          </a:r>
          <a:endParaRPr lang="en-JM" sz="1400" kern="1200" dirty="0">
            <a:solidFill>
              <a:schemeClr val="bg1"/>
            </a:solidFill>
            <a:latin typeface="Gulim" panose="020B0600000101010101" pitchFamily="34" charset="-127"/>
            <a:cs typeface="Arial" pitchFamily="34" charset="0"/>
          </a:endParaRPr>
        </a:p>
      </dsp:txBody>
      <dsp:txXfrm>
        <a:off x="640079" y="2172252"/>
        <a:ext cx="2377440" cy="4947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JM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BABB2A-1528-4AAF-9A21-F4370666C7B2}" type="datetimeFigureOut">
              <a:rPr lang="en-JM" smtClean="0"/>
              <a:pPr/>
              <a:t>11/12/2015</a:t>
            </a:fld>
            <a:endParaRPr lang="en-J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J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8927C-AB49-450F-8967-4AD52E2DC3DA}" type="slidenum">
              <a:rPr lang="en-JM" smtClean="0"/>
              <a:pPr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35275178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JM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90015-6979-4CAF-87BC-D33F74A1F261}" type="datetimeFigureOut">
              <a:rPr lang="en-JM" smtClean="0"/>
              <a:pPr/>
              <a:t>11/12/2015</a:t>
            </a:fld>
            <a:endParaRPr lang="en-JM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JM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J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JM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CA0D8-6577-48B2-BA77-88519BAFBFDA}" type="slidenum">
              <a:rPr lang="en-JM" smtClean="0"/>
              <a:pPr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1591203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625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JM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JM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157" y="1078004"/>
            <a:ext cx="3925843" cy="3244322"/>
          </a:xfrm>
          <a:prstGeom prst="rect">
            <a:avLst/>
          </a:prstGeom>
        </p:spPr>
      </p:pic>
      <p:sp>
        <p:nvSpPr>
          <p:cNvPr id="7" name="Text Placeholder 18"/>
          <p:cNvSpPr>
            <a:spLocks noGrp="1"/>
          </p:cNvSpPr>
          <p:nvPr>
            <p:ph type="body" sz="quarter" idx="15"/>
          </p:nvPr>
        </p:nvSpPr>
        <p:spPr>
          <a:xfrm>
            <a:off x="1295400" y="1200150"/>
            <a:ext cx="2217906" cy="28416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0070C0"/>
                </a:solidFill>
                <a:latin typeface="Gulim" panose="020B0600000101010101" pitchFamily="34" charset="-127"/>
              </a:defRPr>
            </a:lvl1pPr>
            <a:lvl2pPr marL="457200" indent="0">
              <a:buFontTx/>
              <a:buNone/>
              <a:defRPr sz="1600">
                <a:latin typeface="Bebas Neue" pitchFamily="34" charset="0"/>
              </a:defRPr>
            </a:lvl2pPr>
            <a:lvl3pPr marL="914400" indent="0">
              <a:buFontTx/>
              <a:buNone/>
              <a:defRPr sz="1600">
                <a:latin typeface="Bebas Neue" pitchFamily="34" charset="0"/>
              </a:defRPr>
            </a:lvl3pPr>
            <a:lvl4pPr marL="1371600" indent="0">
              <a:buFontTx/>
              <a:buNone/>
              <a:defRPr sz="1600">
                <a:latin typeface="Bebas Neue" pitchFamily="34" charset="0"/>
              </a:defRPr>
            </a:lvl4pPr>
            <a:lvl5pPr marL="1828800" indent="0">
              <a:buFontTx/>
              <a:buNone/>
              <a:defRPr sz="16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8" name="Text Placeholder 20"/>
          <p:cNvSpPr>
            <a:spLocks noGrp="1"/>
          </p:cNvSpPr>
          <p:nvPr>
            <p:ph type="body" sz="quarter" idx="16"/>
          </p:nvPr>
        </p:nvSpPr>
        <p:spPr>
          <a:xfrm>
            <a:off x="1295400" y="1428750"/>
            <a:ext cx="2743200" cy="533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Gulim" panose="020B0600000101010101" pitchFamily="34" charset="-127"/>
                <a:cs typeface="Arial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9" name="Text Placeholder 18"/>
          <p:cNvSpPr>
            <a:spLocks noGrp="1"/>
          </p:cNvSpPr>
          <p:nvPr>
            <p:ph type="body" sz="quarter" idx="17"/>
          </p:nvPr>
        </p:nvSpPr>
        <p:spPr>
          <a:xfrm>
            <a:off x="1295400" y="2266950"/>
            <a:ext cx="2217906" cy="28416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0070C0"/>
                </a:solidFill>
                <a:latin typeface="Gulim" panose="020B0600000101010101" pitchFamily="34" charset="-127"/>
              </a:defRPr>
            </a:lvl1pPr>
            <a:lvl2pPr marL="457200" indent="0">
              <a:buFontTx/>
              <a:buNone/>
              <a:defRPr sz="1600">
                <a:latin typeface="Bebas Neue" pitchFamily="34" charset="0"/>
              </a:defRPr>
            </a:lvl2pPr>
            <a:lvl3pPr marL="914400" indent="0">
              <a:buFontTx/>
              <a:buNone/>
              <a:defRPr sz="1600">
                <a:latin typeface="Bebas Neue" pitchFamily="34" charset="0"/>
              </a:defRPr>
            </a:lvl3pPr>
            <a:lvl4pPr marL="1371600" indent="0">
              <a:buFontTx/>
              <a:buNone/>
              <a:defRPr sz="1600">
                <a:latin typeface="Bebas Neue" pitchFamily="34" charset="0"/>
              </a:defRPr>
            </a:lvl4pPr>
            <a:lvl5pPr marL="1828800" indent="0">
              <a:buFontTx/>
              <a:buNone/>
              <a:defRPr sz="16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0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1295400" y="2495550"/>
            <a:ext cx="2743200" cy="533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Gulim" panose="020B0600000101010101" pitchFamily="34" charset="-127"/>
                <a:cs typeface="Arial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11" name="Text Placeholder 18"/>
          <p:cNvSpPr>
            <a:spLocks noGrp="1"/>
          </p:cNvSpPr>
          <p:nvPr>
            <p:ph type="body" sz="quarter" idx="19"/>
          </p:nvPr>
        </p:nvSpPr>
        <p:spPr>
          <a:xfrm>
            <a:off x="1295400" y="3333750"/>
            <a:ext cx="2217906" cy="28416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0070C0"/>
                </a:solidFill>
                <a:latin typeface="Gulim" panose="020B0600000101010101" pitchFamily="34" charset="-127"/>
              </a:defRPr>
            </a:lvl1pPr>
            <a:lvl2pPr marL="457200" indent="0">
              <a:buFontTx/>
              <a:buNone/>
              <a:defRPr sz="1600">
                <a:latin typeface="Bebas Neue" pitchFamily="34" charset="0"/>
              </a:defRPr>
            </a:lvl2pPr>
            <a:lvl3pPr marL="914400" indent="0">
              <a:buFontTx/>
              <a:buNone/>
              <a:defRPr sz="1600">
                <a:latin typeface="Bebas Neue" pitchFamily="34" charset="0"/>
              </a:defRPr>
            </a:lvl3pPr>
            <a:lvl4pPr marL="1371600" indent="0">
              <a:buFontTx/>
              <a:buNone/>
              <a:defRPr sz="1600">
                <a:latin typeface="Bebas Neue" pitchFamily="34" charset="0"/>
              </a:defRPr>
            </a:lvl4pPr>
            <a:lvl5pPr marL="1828800" indent="0">
              <a:buFontTx/>
              <a:buNone/>
              <a:defRPr sz="16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2" name="Text Placeholder 20"/>
          <p:cNvSpPr>
            <a:spLocks noGrp="1"/>
          </p:cNvSpPr>
          <p:nvPr>
            <p:ph type="body" sz="quarter" idx="20"/>
          </p:nvPr>
        </p:nvSpPr>
        <p:spPr>
          <a:xfrm>
            <a:off x="1295400" y="3562350"/>
            <a:ext cx="2743200" cy="533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Gulim" panose="020B0600000101010101" pitchFamily="34" charset="-127"/>
                <a:cs typeface="Arial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13" name="Picture Placeholder 24"/>
          <p:cNvSpPr>
            <a:spLocks noGrp="1"/>
          </p:cNvSpPr>
          <p:nvPr>
            <p:ph type="pic" sz="quarter" idx="28"/>
          </p:nvPr>
        </p:nvSpPr>
        <p:spPr>
          <a:xfrm>
            <a:off x="4709141" y="1352550"/>
            <a:ext cx="3429000" cy="1960213"/>
          </a:xfrm>
        </p:spPr>
        <p:txBody>
          <a:bodyPr/>
          <a:lstStyle>
            <a:lvl1pPr>
              <a:defRPr/>
            </a:lvl1pPr>
          </a:lstStyle>
          <a:p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3738919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6" name="Text Placeholder 18"/>
          <p:cNvSpPr>
            <a:spLocks noGrp="1"/>
          </p:cNvSpPr>
          <p:nvPr>
            <p:ph type="body" sz="quarter" idx="15"/>
          </p:nvPr>
        </p:nvSpPr>
        <p:spPr>
          <a:xfrm>
            <a:off x="5791200" y="1373187"/>
            <a:ext cx="2667000" cy="66516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0070C0"/>
                </a:solidFill>
                <a:latin typeface="Gulim" panose="020B0600000101010101" pitchFamily="34" charset="-127"/>
              </a:defRPr>
            </a:lvl1pPr>
            <a:lvl2pPr marL="457200" indent="0">
              <a:buFontTx/>
              <a:buNone/>
              <a:defRPr sz="1600">
                <a:latin typeface="Bebas Neue" pitchFamily="34" charset="0"/>
              </a:defRPr>
            </a:lvl2pPr>
            <a:lvl3pPr marL="914400" indent="0">
              <a:buFontTx/>
              <a:buNone/>
              <a:defRPr sz="1600">
                <a:latin typeface="Bebas Neue" pitchFamily="34" charset="0"/>
              </a:defRPr>
            </a:lvl3pPr>
            <a:lvl4pPr marL="1371600" indent="0">
              <a:buFontTx/>
              <a:buNone/>
              <a:defRPr sz="1600">
                <a:latin typeface="Bebas Neue" pitchFamily="34" charset="0"/>
              </a:defRPr>
            </a:lvl4pPr>
            <a:lvl5pPr marL="1828800" indent="0">
              <a:buFontTx/>
              <a:buNone/>
              <a:defRPr sz="16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8" name="Text Placeholder 18"/>
          <p:cNvSpPr>
            <a:spLocks noGrp="1"/>
          </p:cNvSpPr>
          <p:nvPr>
            <p:ph type="body" sz="quarter" idx="17"/>
          </p:nvPr>
        </p:nvSpPr>
        <p:spPr>
          <a:xfrm>
            <a:off x="5791200" y="2266950"/>
            <a:ext cx="2533650" cy="284163"/>
          </a:xfrm>
          <a:solidFill>
            <a:srgbClr val="0070C0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chemeClr val="bg1"/>
                </a:solidFill>
                <a:latin typeface="Gulim" panose="020B0600000101010101" pitchFamily="34" charset="-127"/>
              </a:defRPr>
            </a:lvl1pPr>
            <a:lvl2pPr marL="457200" indent="0">
              <a:buFontTx/>
              <a:buNone/>
              <a:defRPr sz="1600">
                <a:latin typeface="Bebas Neue" pitchFamily="34" charset="0"/>
              </a:defRPr>
            </a:lvl2pPr>
            <a:lvl3pPr marL="914400" indent="0">
              <a:buFontTx/>
              <a:buNone/>
              <a:defRPr sz="1600">
                <a:latin typeface="Bebas Neue" pitchFamily="34" charset="0"/>
              </a:defRPr>
            </a:lvl3pPr>
            <a:lvl4pPr marL="1371600" indent="0">
              <a:buFontTx/>
              <a:buNone/>
              <a:defRPr sz="1600">
                <a:latin typeface="Bebas Neue" pitchFamily="34" charset="0"/>
              </a:defRPr>
            </a:lvl4pPr>
            <a:lvl5pPr marL="1828800" indent="0">
              <a:buFontTx/>
              <a:buNone/>
              <a:defRPr sz="16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9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5791200" y="2551113"/>
            <a:ext cx="2819400" cy="533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Gulim" panose="020B0600000101010101" pitchFamily="34" charset="-127"/>
                <a:cs typeface="Arial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10" name="Text Placeholder 18"/>
          <p:cNvSpPr>
            <a:spLocks noGrp="1"/>
          </p:cNvSpPr>
          <p:nvPr>
            <p:ph type="body" sz="quarter" idx="19"/>
          </p:nvPr>
        </p:nvSpPr>
        <p:spPr>
          <a:xfrm>
            <a:off x="5791200" y="3354387"/>
            <a:ext cx="2514600" cy="284163"/>
          </a:xfrm>
          <a:solidFill>
            <a:srgbClr val="0070C0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chemeClr val="bg1"/>
                </a:solidFill>
                <a:latin typeface="Gulim" panose="020B0600000101010101" pitchFamily="34" charset="-127"/>
              </a:defRPr>
            </a:lvl1pPr>
            <a:lvl2pPr marL="457200" indent="0">
              <a:buFontTx/>
              <a:buNone/>
              <a:defRPr sz="1600">
                <a:latin typeface="Bebas Neue" pitchFamily="34" charset="0"/>
              </a:defRPr>
            </a:lvl2pPr>
            <a:lvl3pPr marL="914400" indent="0">
              <a:buFontTx/>
              <a:buNone/>
              <a:defRPr sz="1600">
                <a:latin typeface="Bebas Neue" pitchFamily="34" charset="0"/>
              </a:defRPr>
            </a:lvl3pPr>
            <a:lvl4pPr marL="1371600" indent="0">
              <a:buFontTx/>
              <a:buNone/>
              <a:defRPr sz="1600">
                <a:latin typeface="Bebas Neue" pitchFamily="34" charset="0"/>
              </a:defRPr>
            </a:lvl4pPr>
            <a:lvl5pPr marL="1828800" indent="0">
              <a:buFontTx/>
              <a:buNone/>
              <a:defRPr sz="16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1" name="Text Placeholder 20"/>
          <p:cNvSpPr>
            <a:spLocks noGrp="1"/>
          </p:cNvSpPr>
          <p:nvPr>
            <p:ph type="body" sz="quarter" idx="20"/>
          </p:nvPr>
        </p:nvSpPr>
        <p:spPr>
          <a:xfrm>
            <a:off x="5791200" y="3638550"/>
            <a:ext cx="2971800" cy="533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Gulim" panose="020B0600000101010101" pitchFamily="34" charset="-127"/>
                <a:cs typeface="Arial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323975"/>
            <a:ext cx="4917608" cy="2935663"/>
          </a:xfrm>
          <a:prstGeom prst="rect">
            <a:avLst/>
          </a:prstGeom>
        </p:spPr>
      </p:pic>
      <p:sp>
        <p:nvSpPr>
          <p:cNvPr id="13" name="Picture Placeholder 16"/>
          <p:cNvSpPr>
            <a:spLocks noGrp="1"/>
          </p:cNvSpPr>
          <p:nvPr>
            <p:ph type="pic" sz="quarter" idx="21"/>
          </p:nvPr>
        </p:nvSpPr>
        <p:spPr>
          <a:xfrm>
            <a:off x="1125304" y="1700784"/>
            <a:ext cx="3429000" cy="2065944"/>
          </a:xfrm>
        </p:spPr>
        <p:txBody>
          <a:bodyPr/>
          <a:lstStyle>
            <a:lvl1pPr>
              <a:defRPr/>
            </a:lvl1pPr>
          </a:lstStyle>
          <a:p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2096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200400" y="1188809"/>
            <a:ext cx="0" cy="268605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6096000" y="1188809"/>
            <a:ext cx="0" cy="268605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457200" y="1581150"/>
            <a:ext cx="2590800" cy="2362200"/>
          </a:xfrm>
        </p:spPr>
        <p:txBody>
          <a:bodyPr>
            <a:normAutofit/>
          </a:bodyPr>
          <a:lstStyle>
            <a:lvl1pPr>
              <a:buClr>
                <a:srgbClr val="0070C0"/>
              </a:buClr>
              <a:buSzPct val="120000"/>
              <a:buFont typeface="Courier New" pitchFamily="49" charset="0"/>
              <a:buChar char="o"/>
              <a:defRPr sz="1200"/>
            </a:lvl1pPr>
          </a:lstStyle>
          <a:p>
            <a:pPr lvl="0"/>
            <a:endParaRPr lang="en-JM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3352800" y="1581150"/>
            <a:ext cx="2590800" cy="2362200"/>
          </a:xfrm>
        </p:spPr>
        <p:txBody>
          <a:bodyPr>
            <a:normAutofit/>
          </a:bodyPr>
          <a:lstStyle>
            <a:lvl1pPr>
              <a:buClr>
                <a:srgbClr val="0070C0"/>
              </a:buClr>
              <a:buSzPct val="120000"/>
              <a:buFont typeface="Courier New" pitchFamily="49" charset="0"/>
              <a:buChar char="o"/>
              <a:defRPr sz="1200"/>
            </a:lvl1pPr>
          </a:lstStyle>
          <a:p>
            <a:pPr lvl="0"/>
            <a:endParaRPr lang="en-JM" dirty="0"/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6248400" y="1581150"/>
            <a:ext cx="2590800" cy="2362200"/>
          </a:xfrm>
        </p:spPr>
        <p:txBody>
          <a:bodyPr>
            <a:normAutofit/>
          </a:bodyPr>
          <a:lstStyle>
            <a:lvl1pPr>
              <a:buClr>
                <a:srgbClr val="0070C0"/>
              </a:buClr>
              <a:buSzPct val="120000"/>
              <a:buFont typeface="Courier New" pitchFamily="49" charset="0"/>
              <a:buChar char="o"/>
              <a:defRPr sz="1200"/>
            </a:lvl1pPr>
          </a:lstStyle>
          <a:p>
            <a:pPr lvl="0"/>
            <a:endParaRPr lang="en-JM" dirty="0"/>
          </a:p>
        </p:txBody>
      </p:sp>
      <p:sp>
        <p:nvSpPr>
          <p:cNvPr id="18" name="Content Placeholder 38"/>
          <p:cNvSpPr>
            <a:spLocks noGrp="1"/>
          </p:cNvSpPr>
          <p:nvPr>
            <p:ph sz="quarter" idx="37"/>
          </p:nvPr>
        </p:nvSpPr>
        <p:spPr>
          <a:xfrm>
            <a:off x="457200" y="1200150"/>
            <a:ext cx="2057400" cy="285750"/>
          </a:xfrm>
          <a:solidFill>
            <a:srgbClr val="0070C0"/>
          </a:solidFill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21" name="Content Placeholder 38"/>
          <p:cNvSpPr>
            <a:spLocks noGrp="1"/>
          </p:cNvSpPr>
          <p:nvPr>
            <p:ph sz="quarter" idx="38"/>
          </p:nvPr>
        </p:nvSpPr>
        <p:spPr>
          <a:xfrm>
            <a:off x="3352800" y="1200150"/>
            <a:ext cx="2057400" cy="285750"/>
          </a:xfrm>
          <a:solidFill>
            <a:srgbClr val="0070C0"/>
          </a:solidFill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23" name="Content Placeholder 38"/>
          <p:cNvSpPr>
            <a:spLocks noGrp="1"/>
          </p:cNvSpPr>
          <p:nvPr>
            <p:ph sz="quarter" idx="39"/>
          </p:nvPr>
        </p:nvSpPr>
        <p:spPr>
          <a:xfrm>
            <a:off x="6248400" y="1200150"/>
            <a:ext cx="2057400" cy="285750"/>
          </a:xfrm>
          <a:solidFill>
            <a:srgbClr val="0070C0"/>
          </a:solidFill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6255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2263622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62550"/>
          </a:xfrm>
        </p:spPr>
        <p:txBody>
          <a:bodyPr/>
          <a:lstStyle>
            <a:lvl1pPr>
              <a:defRPr/>
            </a:lvl1pPr>
          </a:lstStyle>
          <a:p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666670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 The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 dirty="0"/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13"/>
          </p:nvPr>
        </p:nvSpPr>
        <p:spPr>
          <a:xfrm>
            <a:off x="533400" y="1200150"/>
            <a:ext cx="1828800" cy="1518666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400"/>
            </a:lvl1pPr>
          </a:lstStyle>
          <a:p>
            <a:endParaRPr lang="en-JM" dirty="0"/>
          </a:p>
        </p:txBody>
      </p:sp>
      <p:sp>
        <p:nvSpPr>
          <p:cNvPr id="32" name="Picture Placeholder 29"/>
          <p:cNvSpPr>
            <a:spLocks noGrp="1"/>
          </p:cNvSpPr>
          <p:nvPr>
            <p:ph type="pic" sz="quarter" idx="14"/>
          </p:nvPr>
        </p:nvSpPr>
        <p:spPr>
          <a:xfrm>
            <a:off x="2590800" y="1200150"/>
            <a:ext cx="1828800" cy="1518666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400"/>
            </a:lvl1pPr>
          </a:lstStyle>
          <a:p>
            <a:endParaRPr lang="en-JM" dirty="0"/>
          </a:p>
        </p:txBody>
      </p:sp>
      <p:sp>
        <p:nvSpPr>
          <p:cNvPr id="34" name="Picture Placeholder 29"/>
          <p:cNvSpPr>
            <a:spLocks noGrp="1"/>
          </p:cNvSpPr>
          <p:nvPr>
            <p:ph type="pic" sz="quarter" idx="15"/>
          </p:nvPr>
        </p:nvSpPr>
        <p:spPr>
          <a:xfrm>
            <a:off x="4648200" y="1200150"/>
            <a:ext cx="1828800" cy="1518666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400"/>
            </a:lvl1pPr>
          </a:lstStyle>
          <a:p>
            <a:endParaRPr lang="en-JM" dirty="0"/>
          </a:p>
        </p:txBody>
      </p:sp>
      <p:sp>
        <p:nvSpPr>
          <p:cNvPr id="36" name="Picture Placeholder 29"/>
          <p:cNvSpPr>
            <a:spLocks noGrp="1"/>
          </p:cNvSpPr>
          <p:nvPr>
            <p:ph type="pic" sz="quarter" idx="16"/>
          </p:nvPr>
        </p:nvSpPr>
        <p:spPr>
          <a:xfrm>
            <a:off x="6705600" y="1200150"/>
            <a:ext cx="1828800" cy="1518666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400"/>
            </a:lvl1pPr>
          </a:lstStyle>
          <a:p>
            <a:endParaRPr lang="en-JM" dirty="0"/>
          </a:p>
        </p:txBody>
      </p:sp>
      <p:sp>
        <p:nvSpPr>
          <p:cNvPr id="39" name="Content Placeholder 37"/>
          <p:cNvSpPr>
            <a:spLocks noGrp="1"/>
          </p:cNvSpPr>
          <p:nvPr>
            <p:ph sz="quarter" idx="18"/>
          </p:nvPr>
        </p:nvSpPr>
        <p:spPr>
          <a:xfrm>
            <a:off x="2514600" y="3238500"/>
            <a:ext cx="1901952" cy="323850"/>
          </a:xfrm>
        </p:spPr>
        <p:txBody>
          <a:bodyPr>
            <a:noAutofit/>
          </a:bodyPr>
          <a:lstStyle>
            <a:lvl1pPr>
              <a:buNone/>
              <a:defRPr sz="1600">
                <a:latin typeface="Gulim" panose="020B0600000101010101" pitchFamily="34" charset="-127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 algn="ctr">
              <a:buNone/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40" name="Content Placeholder 37"/>
          <p:cNvSpPr>
            <a:spLocks noGrp="1"/>
          </p:cNvSpPr>
          <p:nvPr>
            <p:ph sz="quarter" idx="19"/>
          </p:nvPr>
        </p:nvSpPr>
        <p:spPr>
          <a:xfrm>
            <a:off x="4572000" y="3238500"/>
            <a:ext cx="1901952" cy="323850"/>
          </a:xfrm>
        </p:spPr>
        <p:txBody>
          <a:bodyPr>
            <a:noAutofit/>
          </a:bodyPr>
          <a:lstStyle>
            <a:lvl1pPr>
              <a:buNone/>
              <a:defRPr sz="1600">
                <a:latin typeface="Gulim" panose="020B0600000101010101" pitchFamily="34" charset="-127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 algn="ctr">
              <a:buNone/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41" name="Content Placeholder 37"/>
          <p:cNvSpPr>
            <a:spLocks noGrp="1"/>
          </p:cNvSpPr>
          <p:nvPr>
            <p:ph sz="quarter" idx="20"/>
          </p:nvPr>
        </p:nvSpPr>
        <p:spPr>
          <a:xfrm>
            <a:off x="6629400" y="3238500"/>
            <a:ext cx="1901952" cy="323850"/>
          </a:xfrm>
        </p:spPr>
        <p:txBody>
          <a:bodyPr>
            <a:noAutofit/>
          </a:bodyPr>
          <a:lstStyle>
            <a:lvl1pPr>
              <a:buNone/>
              <a:defRPr sz="1600">
                <a:latin typeface="Gulim" panose="020B0600000101010101" pitchFamily="34" charset="-127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 algn="ctr">
              <a:buNone/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37" name="Content Placeholder 37"/>
          <p:cNvSpPr>
            <a:spLocks noGrp="1"/>
          </p:cNvSpPr>
          <p:nvPr>
            <p:ph sz="quarter" idx="21"/>
          </p:nvPr>
        </p:nvSpPr>
        <p:spPr>
          <a:xfrm>
            <a:off x="457200" y="3238500"/>
            <a:ext cx="1901952" cy="323850"/>
          </a:xfrm>
        </p:spPr>
        <p:txBody>
          <a:bodyPr>
            <a:noAutofit/>
          </a:bodyPr>
          <a:lstStyle>
            <a:lvl1pPr>
              <a:buNone/>
              <a:defRPr sz="1600">
                <a:latin typeface="Gulim" panose="020B0600000101010101" pitchFamily="34" charset="-127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 algn="ctr">
              <a:buNone/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25" name="Content Placeholder 37"/>
          <p:cNvSpPr>
            <a:spLocks noGrp="1"/>
          </p:cNvSpPr>
          <p:nvPr>
            <p:ph sz="quarter" idx="26"/>
          </p:nvPr>
        </p:nvSpPr>
        <p:spPr>
          <a:xfrm>
            <a:off x="2514600" y="3486150"/>
            <a:ext cx="1901952" cy="990600"/>
          </a:xfrm>
        </p:spPr>
        <p:txBody>
          <a:bodyPr>
            <a:no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 algn="ctr">
              <a:buNone/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28" name="Content Placeholder 37"/>
          <p:cNvSpPr>
            <a:spLocks noGrp="1"/>
          </p:cNvSpPr>
          <p:nvPr>
            <p:ph sz="quarter" idx="27"/>
          </p:nvPr>
        </p:nvSpPr>
        <p:spPr>
          <a:xfrm>
            <a:off x="4572000" y="3486150"/>
            <a:ext cx="1901952" cy="990600"/>
          </a:xfrm>
        </p:spPr>
        <p:txBody>
          <a:bodyPr>
            <a:no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 algn="ctr">
              <a:buNone/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29" name="Content Placeholder 37"/>
          <p:cNvSpPr>
            <a:spLocks noGrp="1"/>
          </p:cNvSpPr>
          <p:nvPr>
            <p:ph sz="quarter" idx="28"/>
          </p:nvPr>
        </p:nvSpPr>
        <p:spPr>
          <a:xfrm>
            <a:off x="6629400" y="3486150"/>
            <a:ext cx="1901952" cy="990600"/>
          </a:xfrm>
        </p:spPr>
        <p:txBody>
          <a:bodyPr>
            <a:no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 algn="ctr">
              <a:buNone/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31" name="Content Placeholder 37"/>
          <p:cNvSpPr>
            <a:spLocks noGrp="1"/>
          </p:cNvSpPr>
          <p:nvPr>
            <p:ph sz="quarter" idx="29"/>
          </p:nvPr>
        </p:nvSpPr>
        <p:spPr>
          <a:xfrm>
            <a:off x="457200" y="3486150"/>
            <a:ext cx="1901952" cy="990600"/>
          </a:xfrm>
        </p:spPr>
        <p:txBody>
          <a:bodyPr>
            <a:no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 algn="ctr">
              <a:buNone/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46" name="Text Placeholder 42"/>
          <p:cNvSpPr>
            <a:spLocks noGrp="1"/>
          </p:cNvSpPr>
          <p:nvPr>
            <p:ph type="body" sz="quarter" idx="25"/>
          </p:nvPr>
        </p:nvSpPr>
        <p:spPr>
          <a:xfrm>
            <a:off x="533400" y="2683764"/>
            <a:ext cx="1828800" cy="268986"/>
          </a:xfrm>
          <a:solidFill>
            <a:srgbClr val="0070C0"/>
          </a:solidFill>
        </p:spPr>
        <p:txBody>
          <a:bodyPr anchor="ctr">
            <a:noAutofit/>
          </a:bodyPr>
          <a:lstStyle>
            <a:lvl1pPr>
              <a:buNone/>
              <a:defRPr sz="140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42" name="Text Placeholder 42"/>
          <p:cNvSpPr>
            <a:spLocks noGrp="1"/>
          </p:cNvSpPr>
          <p:nvPr>
            <p:ph type="body" sz="quarter" idx="30"/>
          </p:nvPr>
        </p:nvSpPr>
        <p:spPr>
          <a:xfrm>
            <a:off x="2590800" y="2683764"/>
            <a:ext cx="1828800" cy="268986"/>
          </a:xfrm>
          <a:solidFill>
            <a:srgbClr val="0070C0"/>
          </a:solidFill>
        </p:spPr>
        <p:txBody>
          <a:bodyPr anchor="ctr">
            <a:noAutofit/>
          </a:bodyPr>
          <a:lstStyle>
            <a:lvl1pPr>
              <a:buNone/>
              <a:defRPr sz="140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47" name="Text Placeholder 42"/>
          <p:cNvSpPr>
            <a:spLocks noGrp="1"/>
          </p:cNvSpPr>
          <p:nvPr>
            <p:ph type="body" sz="quarter" idx="31"/>
          </p:nvPr>
        </p:nvSpPr>
        <p:spPr>
          <a:xfrm>
            <a:off x="4648200" y="2683764"/>
            <a:ext cx="1828800" cy="268986"/>
          </a:xfrm>
          <a:solidFill>
            <a:srgbClr val="0070C0"/>
          </a:solidFill>
        </p:spPr>
        <p:txBody>
          <a:bodyPr anchor="ctr">
            <a:noAutofit/>
          </a:bodyPr>
          <a:lstStyle>
            <a:lvl1pPr>
              <a:buNone/>
              <a:defRPr sz="140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48" name="Text Placeholder 42"/>
          <p:cNvSpPr>
            <a:spLocks noGrp="1"/>
          </p:cNvSpPr>
          <p:nvPr>
            <p:ph type="body" sz="quarter" idx="32"/>
          </p:nvPr>
        </p:nvSpPr>
        <p:spPr>
          <a:xfrm>
            <a:off x="6705600" y="2683764"/>
            <a:ext cx="1828800" cy="268986"/>
          </a:xfrm>
          <a:solidFill>
            <a:srgbClr val="0070C0"/>
          </a:solidFill>
        </p:spPr>
        <p:txBody>
          <a:bodyPr anchor="ctr">
            <a:noAutofit/>
          </a:bodyPr>
          <a:lstStyle>
            <a:lvl1pPr>
              <a:buNone/>
              <a:defRPr sz="140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 dirty="0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3"/>
          </p:nvPr>
        </p:nvSpPr>
        <p:spPr>
          <a:xfrm>
            <a:off x="457200" y="990600"/>
            <a:ext cx="8229600" cy="514350"/>
          </a:xfrm>
        </p:spPr>
        <p:txBody>
          <a:bodyPr>
            <a:normAutofit/>
          </a:bodyPr>
          <a:lstStyle>
            <a:lvl1pPr>
              <a:buNone/>
              <a:defRPr sz="1300"/>
            </a:lvl1pPr>
          </a:lstStyle>
          <a:p>
            <a:pPr lvl="0"/>
            <a:endParaRPr lang="en-JM" dirty="0"/>
          </a:p>
        </p:txBody>
      </p:sp>
      <p:sp>
        <p:nvSpPr>
          <p:cNvPr id="26" name="Chart Placeholder 25"/>
          <p:cNvSpPr>
            <a:spLocks noGrp="1"/>
          </p:cNvSpPr>
          <p:nvPr>
            <p:ph type="chart" sz="quarter" idx="14"/>
          </p:nvPr>
        </p:nvSpPr>
        <p:spPr>
          <a:xfrm>
            <a:off x="304800" y="1657350"/>
            <a:ext cx="4572000" cy="257175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JM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5562600" y="2266950"/>
            <a:ext cx="2667000" cy="1752600"/>
          </a:xfrm>
        </p:spPr>
        <p:txBody>
          <a:bodyPr>
            <a:normAutofit/>
          </a:bodyPr>
          <a:lstStyle>
            <a:lvl1pPr>
              <a:buNone/>
              <a:defRPr sz="1100"/>
            </a:lvl1pPr>
            <a:lvl2pPr>
              <a:defRPr sz="1300"/>
            </a:lvl2pPr>
            <a:lvl3pPr>
              <a:defRPr sz="13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endParaRPr lang="en-JM" dirty="0"/>
          </a:p>
        </p:txBody>
      </p:sp>
      <p:sp>
        <p:nvSpPr>
          <p:cNvPr id="11" name="Content Placeholder 38"/>
          <p:cNvSpPr>
            <a:spLocks noGrp="1"/>
          </p:cNvSpPr>
          <p:nvPr>
            <p:ph sz="quarter" idx="37"/>
          </p:nvPr>
        </p:nvSpPr>
        <p:spPr>
          <a:xfrm>
            <a:off x="5562600" y="1885950"/>
            <a:ext cx="2438400" cy="285750"/>
          </a:xfrm>
          <a:solidFill>
            <a:srgbClr val="0070C0"/>
          </a:solidFill>
        </p:spPr>
        <p:txBody>
          <a:bodyPr anchor="ctr">
            <a:no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26" name="Chart Placeholder 25"/>
          <p:cNvSpPr>
            <a:spLocks noGrp="1"/>
          </p:cNvSpPr>
          <p:nvPr>
            <p:ph type="chart" sz="quarter" idx="14"/>
          </p:nvPr>
        </p:nvSpPr>
        <p:spPr>
          <a:xfrm>
            <a:off x="4343400" y="1123950"/>
            <a:ext cx="4343400" cy="310515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JM" dirty="0"/>
          </a:p>
        </p:txBody>
      </p:sp>
      <p:sp>
        <p:nvSpPr>
          <p:cNvPr id="10" name="Text Placeholder 18"/>
          <p:cNvSpPr>
            <a:spLocks noGrp="1"/>
          </p:cNvSpPr>
          <p:nvPr>
            <p:ph type="body" sz="quarter" idx="15"/>
          </p:nvPr>
        </p:nvSpPr>
        <p:spPr>
          <a:xfrm>
            <a:off x="533400" y="1352550"/>
            <a:ext cx="2217906" cy="28416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0070C0"/>
                </a:solidFill>
                <a:latin typeface="Gulim" panose="020B0600000101010101" pitchFamily="34" charset="-127"/>
              </a:defRPr>
            </a:lvl1pPr>
            <a:lvl2pPr marL="457200" indent="0">
              <a:buFontTx/>
              <a:buNone/>
              <a:defRPr sz="1600">
                <a:latin typeface="Bebas Neue" pitchFamily="34" charset="0"/>
              </a:defRPr>
            </a:lvl2pPr>
            <a:lvl3pPr marL="914400" indent="0">
              <a:buFontTx/>
              <a:buNone/>
              <a:defRPr sz="1600">
                <a:latin typeface="Bebas Neue" pitchFamily="34" charset="0"/>
              </a:defRPr>
            </a:lvl3pPr>
            <a:lvl4pPr marL="1371600" indent="0">
              <a:buFontTx/>
              <a:buNone/>
              <a:defRPr sz="1600">
                <a:latin typeface="Bebas Neue" pitchFamily="34" charset="0"/>
              </a:defRPr>
            </a:lvl4pPr>
            <a:lvl5pPr marL="1828800" indent="0">
              <a:buFontTx/>
              <a:buNone/>
              <a:defRPr sz="16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1" name="Text Placeholder 20"/>
          <p:cNvSpPr>
            <a:spLocks noGrp="1"/>
          </p:cNvSpPr>
          <p:nvPr>
            <p:ph type="body" sz="quarter" idx="16"/>
          </p:nvPr>
        </p:nvSpPr>
        <p:spPr>
          <a:xfrm>
            <a:off x="533400" y="1581150"/>
            <a:ext cx="2743200" cy="6096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Gulim" panose="020B0600000101010101" pitchFamily="34" charset="-127"/>
                <a:cs typeface="Arial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12" name="Text Placeholder 18"/>
          <p:cNvSpPr>
            <a:spLocks noGrp="1"/>
          </p:cNvSpPr>
          <p:nvPr>
            <p:ph type="body" sz="quarter" idx="17"/>
          </p:nvPr>
        </p:nvSpPr>
        <p:spPr>
          <a:xfrm>
            <a:off x="533400" y="2419350"/>
            <a:ext cx="2217906" cy="28416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0070C0"/>
                </a:solidFill>
                <a:latin typeface="Gulim" panose="020B0600000101010101" pitchFamily="34" charset="-127"/>
              </a:defRPr>
            </a:lvl1pPr>
            <a:lvl2pPr marL="457200" indent="0">
              <a:buFontTx/>
              <a:buNone/>
              <a:defRPr sz="1600">
                <a:latin typeface="Bebas Neue" pitchFamily="34" charset="0"/>
              </a:defRPr>
            </a:lvl2pPr>
            <a:lvl3pPr marL="914400" indent="0">
              <a:buFontTx/>
              <a:buNone/>
              <a:defRPr sz="1600">
                <a:latin typeface="Bebas Neue" pitchFamily="34" charset="0"/>
              </a:defRPr>
            </a:lvl3pPr>
            <a:lvl4pPr marL="1371600" indent="0">
              <a:buFontTx/>
              <a:buNone/>
              <a:defRPr sz="1600">
                <a:latin typeface="Bebas Neue" pitchFamily="34" charset="0"/>
              </a:defRPr>
            </a:lvl4pPr>
            <a:lvl5pPr marL="1828800" indent="0">
              <a:buFontTx/>
              <a:buNone/>
              <a:defRPr sz="16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3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533400" y="2647950"/>
            <a:ext cx="2743200" cy="6096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Gulim" panose="020B0600000101010101" pitchFamily="34" charset="-127"/>
                <a:cs typeface="Arial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9"/>
          </p:nvPr>
        </p:nvSpPr>
        <p:spPr>
          <a:xfrm>
            <a:off x="533400" y="3486150"/>
            <a:ext cx="2217906" cy="28416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0070C0"/>
                </a:solidFill>
                <a:latin typeface="Gulim" panose="020B0600000101010101" pitchFamily="34" charset="-127"/>
              </a:defRPr>
            </a:lvl1pPr>
            <a:lvl2pPr marL="457200" indent="0">
              <a:buFontTx/>
              <a:buNone/>
              <a:defRPr sz="1600">
                <a:latin typeface="Bebas Neue" pitchFamily="34" charset="0"/>
              </a:defRPr>
            </a:lvl2pPr>
            <a:lvl3pPr marL="914400" indent="0">
              <a:buFontTx/>
              <a:buNone/>
              <a:defRPr sz="1600">
                <a:latin typeface="Bebas Neue" pitchFamily="34" charset="0"/>
              </a:defRPr>
            </a:lvl3pPr>
            <a:lvl4pPr marL="1371600" indent="0">
              <a:buFontTx/>
              <a:buNone/>
              <a:defRPr sz="1600">
                <a:latin typeface="Bebas Neue" pitchFamily="34" charset="0"/>
              </a:defRPr>
            </a:lvl4pPr>
            <a:lvl5pPr marL="1828800" indent="0">
              <a:buFontTx/>
              <a:buNone/>
              <a:defRPr sz="16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5" name="Text Placeholder 20"/>
          <p:cNvSpPr>
            <a:spLocks noGrp="1"/>
          </p:cNvSpPr>
          <p:nvPr>
            <p:ph type="body" sz="quarter" idx="20"/>
          </p:nvPr>
        </p:nvSpPr>
        <p:spPr>
          <a:xfrm>
            <a:off x="533400" y="3714750"/>
            <a:ext cx="2743200" cy="6096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Gulim" panose="020B0600000101010101" pitchFamily="34" charset="-127"/>
                <a:cs typeface="Arial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Layout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3"/>
          </p:nvPr>
        </p:nvSpPr>
        <p:spPr>
          <a:xfrm>
            <a:off x="457200" y="914400"/>
            <a:ext cx="8229600" cy="51435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endParaRPr lang="en-JM" dirty="0"/>
          </a:p>
        </p:txBody>
      </p:sp>
      <p:sp>
        <p:nvSpPr>
          <p:cNvPr id="26" name="Chart Placeholder 25"/>
          <p:cNvSpPr>
            <a:spLocks noGrp="1"/>
          </p:cNvSpPr>
          <p:nvPr>
            <p:ph type="chart" sz="quarter" idx="14"/>
          </p:nvPr>
        </p:nvSpPr>
        <p:spPr>
          <a:xfrm>
            <a:off x="304800" y="1657350"/>
            <a:ext cx="4572000" cy="257175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JM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5"/>
          </p:nvPr>
        </p:nvSpPr>
        <p:spPr>
          <a:xfrm>
            <a:off x="5867400" y="1809750"/>
            <a:ext cx="2667000" cy="533400"/>
          </a:xfrm>
        </p:spPr>
        <p:txBody>
          <a:bodyPr>
            <a:normAutofit/>
          </a:bodyPr>
          <a:lstStyle>
            <a:lvl1pPr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lang="en-JM" dirty="0"/>
          </a:p>
        </p:txBody>
      </p:sp>
      <p:sp>
        <p:nvSpPr>
          <p:cNvPr id="24" name="Text Placeholder 22"/>
          <p:cNvSpPr>
            <a:spLocks noGrp="1"/>
          </p:cNvSpPr>
          <p:nvPr>
            <p:ph type="body" sz="quarter" idx="16"/>
          </p:nvPr>
        </p:nvSpPr>
        <p:spPr>
          <a:xfrm>
            <a:off x="5867400" y="2419350"/>
            <a:ext cx="2667000" cy="533400"/>
          </a:xfrm>
        </p:spPr>
        <p:txBody>
          <a:bodyPr>
            <a:normAutofit/>
          </a:bodyPr>
          <a:lstStyle>
            <a:lvl1pPr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lang="en-JM" dirty="0"/>
          </a:p>
        </p:txBody>
      </p:sp>
      <p:sp>
        <p:nvSpPr>
          <p:cNvPr id="25" name="Text Placeholder 22"/>
          <p:cNvSpPr>
            <a:spLocks noGrp="1"/>
          </p:cNvSpPr>
          <p:nvPr>
            <p:ph type="body" sz="quarter" idx="17"/>
          </p:nvPr>
        </p:nvSpPr>
        <p:spPr>
          <a:xfrm>
            <a:off x="5867400" y="3028950"/>
            <a:ext cx="2667000" cy="533400"/>
          </a:xfrm>
        </p:spPr>
        <p:txBody>
          <a:bodyPr>
            <a:normAutofit/>
          </a:bodyPr>
          <a:lstStyle>
            <a:lvl1pPr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lang="en-JM" dirty="0"/>
          </a:p>
        </p:txBody>
      </p:sp>
      <p:sp>
        <p:nvSpPr>
          <p:cNvPr id="27" name="Text Placeholder 22"/>
          <p:cNvSpPr>
            <a:spLocks noGrp="1"/>
          </p:cNvSpPr>
          <p:nvPr>
            <p:ph type="body" sz="quarter" idx="18"/>
          </p:nvPr>
        </p:nvSpPr>
        <p:spPr>
          <a:xfrm>
            <a:off x="5867400" y="3638550"/>
            <a:ext cx="2667000" cy="533400"/>
          </a:xfrm>
        </p:spPr>
        <p:txBody>
          <a:bodyPr>
            <a:normAutofit/>
          </a:bodyPr>
          <a:lstStyle>
            <a:lvl1pPr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lang="en-JM" dirty="0"/>
          </a:p>
        </p:txBody>
      </p:sp>
      <p:sp>
        <p:nvSpPr>
          <p:cNvPr id="28" name="Content Placeholder 38"/>
          <p:cNvSpPr>
            <a:spLocks noGrp="1"/>
          </p:cNvSpPr>
          <p:nvPr>
            <p:ph sz="quarter" idx="37"/>
          </p:nvPr>
        </p:nvSpPr>
        <p:spPr>
          <a:xfrm>
            <a:off x="5029200" y="1935748"/>
            <a:ext cx="685800" cy="338554"/>
          </a:xfrm>
          <a:solidFill>
            <a:srgbClr val="0070C0"/>
          </a:solidFill>
          <a:ln>
            <a:noFill/>
          </a:ln>
        </p:spPr>
        <p:txBody>
          <a:bodyPr wrap="none" tIns="0" anchor="ctr">
            <a:norm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29" name="Content Placeholder 38"/>
          <p:cNvSpPr>
            <a:spLocks noGrp="1"/>
          </p:cNvSpPr>
          <p:nvPr>
            <p:ph sz="quarter" idx="38"/>
          </p:nvPr>
        </p:nvSpPr>
        <p:spPr>
          <a:xfrm>
            <a:off x="5029200" y="2564398"/>
            <a:ext cx="685800" cy="338554"/>
          </a:xfrm>
          <a:solidFill>
            <a:srgbClr val="0070C0"/>
          </a:solidFill>
          <a:ln>
            <a:noFill/>
          </a:ln>
        </p:spPr>
        <p:txBody>
          <a:bodyPr wrap="none" tIns="0" anchor="ctr">
            <a:norm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30" name="Content Placeholder 38"/>
          <p:cNvSpPr>
            <a:spLocks noGrp="1"/>
          </p:cNvSpPr>
          <p:nvPr>
            <p:ph sz="quarter" idx="39"/>
          </p:nvPr>
        </p:nvSpPr>
        <p:spPr>
          <a:xfrm>
            <a:off x="5029200" y="3173998"/>
            <a:ext cx="685800" cy="338554"/>
          </a:xfrm>
          <a:solidFill>
            <a:srgbClr val="0070C0"/>
          </a:solidFill>
          <a:ln>
            <a:noFill/>
          </a:ln>
        </p:spPr>
        <p:txBody>
          <a:bodyPr wrap="none" tIns="0" anchor="ctr">
            <a:norm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31" name="Content Placeholder 38"/>
          <p:cNvSpPr>
            <a:spLocks noGrp="1"/>
          </p:cNvSpPr>
          <p:nvPr>
            <p:ph sz="quarter" idx="40"/>
          </p:nvPr>
        </p:nvSpPr>
        <p:spPr>
          <a:xfrm>
            <a:off x="5029200" y="3783598"/>
            <a:ext cx="685800" cy="338554"/>
          </a:xfrm>
          <a:solidFill>
            <a:srgbClr val="0070C0"/>
          </a:solidFill>
          <a:ln>
            <a:noFill/>
          </a:ln>
        </p:spPr>
        <p:txBody>
          <a:bodyPr wrap="none" tIns="0" anchor="ctr">
            <a:norm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JM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3"/>
          </p:nvPr>
        </p:nvSpPr>
        <p:spPr>
          <a:xfrm>
            <a:off x="457200" y="914400"/>
            <a:ext cx="8229600" cy="51435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endParaRPr lang="en-JM" dirty="0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5"/>
          </p:nvPr>
        </p:nvSpPr>
        <p:spPr>
          <a:xfrm>
            <a:off x="381000" y="1600200"/>
            <a:ext cx="4419600" cy="262890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JM" dirty="0"/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6"/>
          </p:nvPr>
        </p:nvSpPr>
        <p:spPr>
          <a:xfrm>
            <a:off x="5867400" y="1809750"/>
            <a:ext cx="2667000" cy="533400"/>
          </a:xfrm>
        </p:spPr>
        <p:txBody>
          <a:bodyPr>
            <a:normAutofit/>
          </a:bodyPr>
          <a:lstStyle>
            <a:lvl1pPr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0" name="Text Placeholder 22"/>
          <p:cNvSpPr>
            <a:spLocks noGrp="1"/>
          </p:cNvSpPr>
          <p:nvPr>
            <p:ph type="body" sz="quarter" idx="17"/>
          </p:nvPr>
        </p:nvSpPr>
        <p:spPr>
          <a:xfrm>
            <a:off x="5867400" y="2419350"/>
            <a:ext cx="2667000" cy="533400"/>
          </a:xfrm>
        </p:spPr>
        <p:txBody>
          <a:bodyPr>
            <a:normAutofit/>
          </a:bodyPr>
          <a:lstStyle>
            <a:lvl1pPr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1" name="Text Placeholder 22"/>
          <p:cNvSpPr>
            <a:spLocks noGrp="1"/>
          </p:cNvSpPr>
          <p:nvPr>
            <p:ph type="body" sz="quarter" idx="18"/>
          </p:nvPr>
        </p:nvSpPr>
        <p:spPr>
          <a:xfrm>
            <a:off x="5867400" y="3028950"/>
            <a:ext cx="2667000" cy="533400"/>
          </a:xfrm>
        </p:spPr>
        <p:txBody>
          <a:bodyPr>
            <a:normAutofit/>
          </a:bodyPr>
          <a:lstStyle>
            <a:lvl1pPr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2" name="Text Placeholder 22"/>
          <p:cNvSpPr>
            <a:spLocks noGrp="1"/>
          </p:cNvSpPr>
          <p:nvPr>
            <p:ph type="body" sz="quarter" idx="19"/>
          </p:nvPr>
        </p:nvSpPr>
        <p:spPr>
          <a:xfrm>
            <a:off x="5867400" y="3638550"/>
            <a:ext cx="2667000" cy="533400"/>
          </a:xfrm>
        </p:spPr>
        <p:txBody>
          <a:bodyPr>
            <a:normAutofit/>
          </a:bodyPr>
          <a:lstStyle>
            <a:lvl1pPr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3" name="Content Placeholder 38"/>
          <p:cNvSpPr>
            <a:spLocks noGrp="1"/>
          </p:cNvSpPr>
          <p:nvPr>
            <p:ph sz="quarter" idx="37"/>
          </p:nvPr>
        </p:nvSpPr>
        <p:spPr>
          <a:xfrm>
            <a:off x="5105400" y="1935748"/>
            <a:ext cx="609600" cy="338554"/>
          </a:xfrm>
          <a:solidFill>
            <a:srgbClr val="0070C0"/>
          </a:solidFill>
          <a:ln>
            <a:noFill/>
          </a:ln>
        </p:spPr>
        <p:txBody>
          <a:bodyPr wrap="none" tIns="0" anchor="ctr">
            <a:norm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4" name="Content Placeholder 38"/>
          <p:cNvSpPr>
            <a:spLocks noGrp="1"/>
          </p:cNvSpPr>
          <p:nvPr>
            <p:ph sz="quarter" idx="38"/>
          </p:nvPr>
        </p:nvSpPr>
        <p:spPr>
          <a:xfrm>
            <a:off x="5105400" y="2564398"/>
            <a:ext cx="609600" cy="338554"/>
          </a:xfrm>
          <a:solidFill>
            <a:srgbClr val="0070C0"/>
          </a:solidFill>
          <a:ln>
            <a:noFill/>
          </a:ln>
        </p:spPr>
        <p:txBody>
          <a:bodyPr wrap="none" tIns="0" anchor="ctr">
            <a:norm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5" name="Content Placeholder 38"/>
          <p:cNvSpPr>
            <a:spLocks noGrp="1"/>
          </p:cNvSpPr>
          <p:nvPr>
            <p:ph sz="quarter" idx="39"/>
          </p:nvPr>
        </p:nvSpPr>
        <p:spPr>
          <a:xfrm>
            <a:off x="5105400" y="3173998"/>
            <a:ext cx="609600" cy="338554"/>
          </a:xfrm>
          <a:solidFill>
            <a:srgbClr val="0070C0"/>
          </a:solidFill>
          <a:ln>
            <a:noFill/>
          </a:ln>
        </p:spPr>
        <p:txBody>
          <a:bodyPr wrap="none" tIns="0" anchor="ctr">
            <a:norm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6" name="Content Placeholder 38"/>
          <p:cNvSpPr>
            <a:spLocks noGrp="1"/>
          </p:cNvSpPr>
          <p:nvPr>
            <p:ph sz="quarter" idx="40"/>
          </p:nvPr>
        </p:nvSpPr>
        <p:spPr>
          <a:xfrm>
            <a:off x="5105400" y="3783598"/>
            <a:ext cx="609600" cy="338554"/>
          </a:xfrm>
          <a:solidFill>
            <a:srgbClr val="0070C0"/>
          </a:solidFill>
          <a:ln>
            <a:noFill/>
          </a:ln>
        </p:spPr>
        <p:txBody>
          <a:bodyPr wrap="none" tIns="0" anchor="ctr">
            <a:norm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ething 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533400" y="990600"/>
            <a:ext cx="8001000" cy="2495550"/>
          </a:xfrm>
          <a:ln w="38100">
            <a:solidFill>
              <a:schemeClr val="bg1">
                <a:lumMod val="95000"/>
              </a:schemeClr>
            </a:solidFill>
            <a:miter lim="800000"/>
          </a:ln>
          <a:effectLst/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JM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4781550"/>
            <a:ext cx="6019800" cy="292894"/>
          </a:xfrm>
        </p:spPr>
        <p:txBody>
          <a:bodyPr/>
          <a:lstStyle>
            <a:lvl1pPr>
              <a:defRPr sz="1400"/>
            </a:lvl1pPr>
          </a:lstStyle>
          <a:p>
            <a:r>
              <a:rPr lang="en-JM" smtClean="0"/>
              <a:t>PUT THE NAME OF YOUR COMPANY HERE</a:t>
            </a:r>
            <a:endParaRPr lang="en-JM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800600" y="3714750"/>
            <a:ext cx="3810000" cy="685800"/>
          </a:xfrm>
        </p:spPr>
        <p:txBody>
          <a:bodyPr>
            <a:noAutofit/>
          </a:bodyPr>
          <a:lstStyle>
            <a:lvl1pPr algn="r"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buNone/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14" name="Content Placeholder 38"/>
          <p:cNvSpPr>
            <a:spLocks noGrp="1"/>
          </p:cNvSpPr>
          <p:nvPr>
            <p:ph sz="quarter" idx="36"/>
          </p:nvPr>
        </p:nvSpPr>
        <p:spPr>
          <a:xfrm>
            <a:off x="533400" y="3733800"/>
            <a:ext cx="2438400" cy="285750"/>
          </a:xfr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5" name="Content Placeholder 38"/>
          <p:cNvSpPr>
            <a:spLocks noGrp="1"/>
          </p:cNvSpPr>
          <p:nvPr>
            <p:ph sz="quarter" idx="37"/>
          </p:nvPr>
        </p:nvSpPr>
        <p:spPr>
          <a:xfrm>
            <a:off x="533400" y="4019550"/>
            <a:ext cx="2971800" cy="285750"/>
          </a:xfrm>
          <a:solidFill>
            <a:srgbClr val="0070C0"/>
          </a:solidFill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3"/>
          </p:nvPr>
        </p:nvSpPr>
        <p:spPr>
          <a:xfrm>
            <a:off x="533400" y="1123950"/>
            <a:ext cx="2286000" cy="1143000"/>
          </a:xfrm>
          <a:ln w="2857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FontTx/>
              <a:buNone/>
              <a:defRPr sz="1400"/>
            </a:lvl1pPr>
          </a:lstStyle>
          <a:p>
            <a:endParaRPr lang="en-JM" dirty="0"/>
          </a:p>
        </p:txBody>
      </p:sp>
      <p:sp>
        <p:nvSpPr>
          <p:cNvPr id="14" name="Picture Placeholder 19"/>
          <p:cNvSpPr>
            <a:spLocks noGrp="1"/>
          </p:cNvSpPr>
          <p:nvPr>
            <p:ph type="pic" sz="quarter" idx="26"/>
          </p:nvPr>
        </p:nvSpPr>
        <p:spPr>
          <a:xfrm>
            <a:off x="3124200" y="1123950"/>
            <a:ext cx="2286000" cy="1143000"/>
          </a:xfrm>
          <a:ln w="2857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FontTx/>
              <a:buNone/>
              <a:defRPr sz="1400"/>
            </a:lvl1pPr>
          </a:lstStyle>
          <a:p>
            <a:endParaRPr lang="en-JM" dirty="0"/>
          </a:p>
        </p:txBody>
      </p:sp>
      <p:sp>
        <p:nvSpPr>
          <p:cNvPr id="15" name="Picture Placeholder 19"/>
          <p:cNvSpPr>
            <a:spLocks noGrp="1"/>
          </p:cNvSpPr>
          <p:nvPr>
            <p:ph type="pic" sz="quarter" idx="27"/>
          </p:nvPr>
        </p:nvSpPr>
        <p:spPr>
          <a:xfrm>
            <a:off x="5715000" y="1123950"/>
            <a:ext cx="2286000" cy="1143000"/>
          </a:xfrm>
          <a:ln w="2857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FontTx/>
              <a:buNone/>
              <a:defRPr sz="1400"/>
            </a:lvl1pPr>
          </a:lstStyle>
          <a:p>
            <a:endParaRPr lang="en-JM" dirty="0"/>
          </a:p>
        </p:txBody>
      </p:sp>
      <p:sp>
        <p:nvSpPr>
          <p:cNvPr id="16" name="Picture Placeholder 19"/>
          <p:cNvSpPr>
            <a:spLocks noGrp="1"/>
          </p:cNvSpPr>
          <p:nvPr>
            <p:ph type="pic" sz="quarter" idx="28"/>
          </p:nvPr>
        </p:nvSpPr>
        <p:spPr>
          <a:xfrm>
            <a:off x="533400" y="2876550"/>
            <a:ext cx="2286000" cy="1143000"/>
          </a:xfrm>
          <a:ln w="2857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FontTx/>
              <a:buNone/>
              <a:defRPr sz="1400"/>
            </a:lvl1pPr>
          </a:lstStyle>
          <a:p>
            <a:endParaRPr lang="en-JM" dirty="0"/>
          </a:p>
        </p:txBody>
      </p:sp>
      <p:sp>
        <p:nvSpPr>
          <p:cNvPr id="17" name="Picture Placeholder 19"/>
          <p:cNvSpPr>
            <a:spLocks noGrp="1"/>
          </p:cNvSpPr>
          <p:nvPr>
            <p:ph type="pic" sz="quarter" idx="29"/>
          </p:nvPr>
        </p:nvSpPr>
        <p:spPr>
          <a:xfrm>
            <a:off x="3124200" y="2876550"/>
            <a:ext cx="2286000" cy="1143000"/>
          </a:xfrm>
          <a:ln w="2857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FontTx/>
              <a:buNone/>
              <a:defRPr sz="1400"/>
            </a:lvl1pPr>
          </a:lstStyle>
          <a:p>
            <a:endParaRPr lang="en-JM" dirty="0"/>
          </a:p>
        </p:txBody>
      </p:sp>
      <p:sp>
        <p:nvSpPr>
          <p:cNvPr id="18" name="Picture Placeholder 19"/>
          <p:cNvSpPr>
            <a:spLocks noGrp="1"/>
          </p:cNvSpPr>
          <p:nvPr>
            <p:ph type="pic" sz="quarter" idx="30"/>
          </p:nvPr>
        </p:nvSpPr>
        <p:spPr>
          <a:xfrm>
            <a:off x="5715000" y="2876550"/>
            <a:ext cx="2286000" cy="1143000"/>
          </a:xfrm>
          <a:ln w="2857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FontTx/>
              <a:buNone/>
              <a:defRPr sz="1400"/>
            </a:lvl1pPr>
          </a:lstStyle>
          <a:p>
            <a:endParaRPr lang="en-JM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31"/>
          </p:nvPr>
        </p:nvSpPr>
        <p:spPr>
          <a:xfrm>
            <a:off x="533400" y="2266950"/>
            <a:ext cx="2286000" cy="274320"/>
          </a:xfrm>
          <a:solidFill>
            <a:srgbClr val="0070C0"/>
          </a:solidFill>
        </p:spPr>
        <p:txBody>
          <a:bodyPr>
            <a:noAutofit/>
          </a:bodyPr>
          <a:lstStyle>
            <a:lvl1pPr>
              <a:buFontTx/>
              <a:buNone/>
              <a:defRPr sz="140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37"/>
          </p:nvPr>
        </p:nvSpPr>
        <p:spPr>
          <a:xfrm>
            <a:off x="3124200" y="2266950"/>
            <a:ext cx="2286000" cy="274320"/>
          </a:xfrm>
          <a:solidFill>
            <a:srgbClr val="0070C0"/>
          </a:solidFill>
        </p:spPr>
        <p:txBody>
          <a:bodyPr>
            <a:noAutofit/>
          </a:bodyPr>
          <a:lstStyle>
            <a:lvl1pPr>
              <a:buFontTx/>
              <a:buNone/>
              <a:defRPr sz="140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31" name="Text Placeholder 28"/>
          <p:cNvSpPr>
            <a:spLocks noGrp="1"/>
          </p:cNvSpPr>
          <p:nvPr>
            <p:ph type="body" sz="quarter" idx="38"/>
          </p:nvPr>
        </p:nvSpPr>
        <p:spPr>
          <a:xfrm>
            <a:off x="5715000" y="2266950"/>
            <a:ext cx="2286000" cy="274320"/>
          </a:xfrm>
          <a:solidFill>
            <a:srgbClr val="0070C0"/>
          </a:solidFill>
        </p:spPr>
        <p:txBody>
          <a:bodyPr>
            <a:noAutofit/>
          </a:bodyPr>
          <a:lstStyle>
            <a:lvl1pPr>
              <a:buFontTx/>
              <a:buNone/>
              <a:defRPr sz="140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47" name="Text Placeholder 28"/>
          <p:cNvSpPr>
            <a:spLocks noGrp="1"/>
          </p:cNvSpPr>
          <p:nvPr>
            <p:ph type="body" sz="quarter" idx="39"/>
          </p:nvPr>
        </p:nvSpPr>
        <p:spPr>
          <a:xfrm>
            <a:off x="533400" y="4019550"/>
            <a:ext cx="2286000" cy="274320"/>
          </a:xfrm>
          <a:solidFill>
            <a:srgbClr val="0070C0"/>
          </a:solidFill>
        </p:spPr>
        <p:txBody>
          <a:bodyPr>
            <a:noAutofit/>
          </a:bodyPr>
          <a:lstStyle>
            <a:lvl1pPr>
              <a:buFontTx/>
              <a:buNone/>
              <a:defRPr sz="140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48" name="Text Placeholder 28"/>
          <p:cNvSpPr>
            <a:spLocks noGrp="1"/>
          </p:cNvSpPr>
          <p:nvPr>
            <p:ph type="body" sz="quarter" idx="40"/>
          </p:nvPr>
        </p:nvSpPr>
        <p:spPr>
          <a:xfrm>
            <a:off x="3124200" y="4019550"/>
            <a:ext cx="2286000" cy="274320"/>
          </a:xfrm>
          <a:solidFill>
            <a:srgbClr val="0070C0"/>
          </a:solidFill>
        </p:spPr>
        <p:txBody>
          <a:bodyPr>
            <a:noAutofit/>
          </a:bodyPr>
          <a:lstStyle>
            <a:lvl1pPr>
              <a:buFontTx/>
              <a:buNone/>
              <a:defRPr sz="140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49" name="Text Placeholder 28"/>
          <p:cNvSpPr>
            <a:spLocks noGrp="1"/>
          </p:cNvSpPr>
          <p:nvPr>
            <p:ph type="body" sz="quarter" idx="41"/>
          </p:nvPr>
        </p:nvSpPr>
        <p:spPr>
          <a:xfrm>
            <a:off x="5715000" y="4019550"/>
            <a:ext cx="2286000" cy="274320"/>
          </a:xfrm>
          <a:solidFill>
            <a:srgbClr val="0070C0"/>
          </a:solidFill>
        </p:spPr>
        <p:txBody>
          <a:bodyPr>
            <a:noAutofit/>
          </a:bodyPr>
          <a:lstStyle>
            <a:lvl1pPr>
              <a:buFontTx/>
              <a:buNone/>
              <a:defRPr sz="140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7" name="Rectangle 6"/>
          <p:cNvSpPr/>
          <p:nvPr/>
        </p:nvSpPr>
        <p:spPr>
          <a:xfrm>
            <a:off x="533400" y="1029611"/>
            <a:ext cx="7772400" cy="39914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  <a:effectLst>
            <a:innerShdw blurRad="114300">
              <a:schemeClr val="bg1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dirty="0">
              <a:latin typeface="Gulim" panose="020B0600000101010101" pitchFamily="34" charset="-127"/>
            </a:endParaRPr>
          </a:p>
        </p:txBody>
      </p:sp>
      <p:sp>
        <p:nvSpPr>
          <p:cNvPr id="28" name="Picture Placeholder 27"/>
          <p:cNvSpPr>
            <a:spLocks noGrp="1"/>
          </p:cNvSpPr>
          <p:nvPr userDrawn="1">
            <p:ph type="pic" sz="quarter" idx="13"/>
          </p:nvPr>
        </p:nvSpPr>
        <p:spPr>
          <a:xfrm>
            <a:off x="533400" y="1885950"/>
            <a:ext cx="762000" cy="718705"/>
          </a:xfrm>
          <a:prstGeom prst="roundRect">
            <a:avLst/>
          </a:prstGeom>
          <a:effectLst>
            <a:reflection blurRad="6350" stA="52000" endA="300" endPos="35000" dir="5400000" sy="-100000" algn="bl" rotWithShape="0"/>
          </a:effectLst>
        </p:spPr>
        <p:txBody>
          <a:bodyPr>
            <a:normAutofit/>
          </a:bodyPr>
          <a:lstStyle>
            <a:lvl1pPr>
              <a:defRPr sz="400"/>
            </a:lvl1pPr>
          </a:lstStyle>
          <a:p>
            <a:endParaRPr lang="en-JM" dirty="0"/>
          </a:p>
        </p:txBody>
      </p:sp>
      <p:sp>
        <p:nvSpPr>
          <p:cNvPr id="29" name="Picture Placeholder 27"/>
          <p:cNvSpPr>
            <a:spLocks noGrp="1"/>
          </p:cNvSpPr>
          <p:nvPr userDrawn="1">
            <p:ph type="pic" sz="quarter" idx="14"/>
          </p:nvPr>
        </p:nvSpPr>
        <p:spPr>
          <a:xfrm>
            <a:off x="533400" y="3257550"/>
            <a:ext cx="762000" cy="718705"/>
          </a:xfrm>
          <a:prstGeom prst="roundRect">
            <a:avLst/>
          </a:prstGeom>
          <a:effectLst>
            <a:reflection blurRad="6350" stA="52000" endA="300" endPos="35000" dir="5400000" sy="-100000" algn="bl" rotWithShape="0"/>
          </a:effectLst>
        </p:spPr>
        <p:txBody>
          <a:bodyPr>
            <a:normAutofit/>
          </a:bodyPr>
          <a:lstStyle>
            <a:lvl1pPr>
              <a:defRPr sz="400"/>
            </a:lvl1pPr>
          </a:lstStyle>
          <a:p>
            <a:endParaRPr lang="en-JM" dirty="0"/>
          </a:p>
        </p:txBody>
      </p:sp>
      <p:sp>
        <p:nvSpPr>
          <p:cNvPr id="30" name="Picture Placeholder 27"/>
          <p:cNvSpPr>
            <a:spLocks noGrp="1"/>
          </p:cNvSpPr>
          <p:nvPr userDrawn="1">
            <p:ph type="pic" sz="quarter" idx="15"/>
          </p:nvPr>
        </p:nvSpPr>
        <p:spPr>
          <a:xfrm>
            <a:off x="4724400" y="3257550"/>
            <a:ext cx="762000" cy="718705"/>
          </a:xfrm>
          <a:prstGeom prst="roundRect">
            <a:avLst/>
          </a:prstGeom>
          <a:effectLst>
            <a:reflection blurRad="6350" stA="52000" endA="300" endPos="35000" dir="5400000" sy="-100000" algn="bl" rotWithShape="0"/>
          </a:effectLst>
        </p:spPr>
        <p:txBody>
          <a:bodyPr>
            <a:normAutofit/>
          </a:bodyPr>
          <a:lstStyle>
            <a:lvl1pPr>
              <a:defRPr sz="400"/>
            </a:lvl1pPr>
          </a:lstStyle>
          <a:p>
            <a:endParaRPr lang="en-JM" dirty="0"/>
          </a:p>
        </p:txBody>
      </p:sp>
      <p:sp>
        <p:nvSpPr>
          <p:cNvPr id="31" name="Picture Placeholder 27"/>
          <p:cNvSpPr>
            <a:spLocks noGrp="1"/>
          </p:cNvSpPr>
          <p:nvPr userDrawn="1">
            <p:ph type="pic" sz="quarter" idx="16"/>
          </p:nvPr>
        </p:nvSpPr>
        <p:spPr>
          <a:xfrm>
            <a:off x="4724400" y="1885950"/>
            <a:ext cx="762000" cy="718705"/>
          </a:xfrm>
          <a:prstGeom prst="roundRect">
            <a:avLst/>
          </a:prstGeom>
          <a:effectLst>
            <a:reflection blurRad="6350" stA="52000" endA="300" endPos="35000" dir="5400000" sy="-100000" algn="bl" rotWithShape="0"/>
          </a:effectLst>
        </p:spPr>
        <p:txBody>
          <a:bodyPr>
            <a:normAutofit/>
          </a:bodyPr>
          <a:lstStyle>
            <a:lvl1pPr>
              <a:defRPr sz="400"/>
            </a:lvl1pPr>
          </a:lstStyle>
          <a:p>
            <a:endParaRPr lang="en-JM" dirty="0"/>
          </a:p>
        </p:txBody>
      </p:sp>
      <p:sp>
        <p:nvSpPr>
          <p:cNvPr id="33" name="Text Placeholder 32"/>
          <p:cNvSpPr>
            <a:spLocks noGrp="1"/>
          </p:cNvSpPr>
          <p:nvPr userDrawn="1">
            <p:ph type="body" sz="quarter" idx="17"/>
          </p:nvPr>
        </p:nvSpPr>
        <p:spPr>
          <a:xfrm>
            <a:off x="1371600" y="1809750"/>
            <a:ext cx="2209800" cy="228600"/>
          </a:xfrm>
        </p:spPr>
        <p:txBody>
          <a:bodyPr anchor="t">
            <a:noAutofit/>
          </a:bodyPr>
          <a:lstStyle>
            <a:lvl1pPr>
              <a:buNone/>
              <a:defRPr sz="1600" b="0">
                <a:solidFill>
                  <a:srgbClr val="0070C0"/>
                </a:solidFill>
                <a:latin typeface="Gulim" panose="020B0600000101010101" pitchFamily="34" charset="-127"/>
              </a:defRPr>
            </a:lvl1pPr>
            <a:lvl2pPr>
              <a:defRPr sz="1600" b="1">
                <a:solidFill>
                  <a:srgbClr val="CC3399"/>
                </a:solidFill>
              </a:defRPr>
            </a:lvl2pPr>
            <a:lvl3pPr>
              <a:defRPr sz="1600" b="1">
                <a:solidFill>
                  <a:srgbClr val="CC3399"/>
                </a:solidFill>
              </a:defRPr>
            </a:lvl3pPr>
            <a:lvl4pPr>
              <a:defRPr sz="1600" b="1">
                <a:solidFill>
                  <a:srgbClr val="CC3399"/>
                </a:solidFill>
              </a:defRPr>
            </a:lvl4pPr>
            <a:lvl5pPr>
              <a:defRPr sz="1600" b="1">
                <a:solidFill>
                  <a:srgbClr val="CC3399"/>
                </a:solidFill>
              </a:defRPr>
            </a:lvl5pPr>
          </a:lstStyle>
          <a:p>
            <a:pPr lvl="0"/>
            <a:endParaRPr lang="en-JM" dirty="0"/>
          </a:p>
        </p:txBody>
      </p:sp>
      <p:sp>
        <p:nvSpPr>
          <p:cNvPr id="35" name="Content Placeholder 34"/>
          <p:cNvSpPr>
            <a:spLocks noGrp="1"/>
          </p:cNvSpPr>
          <p:nvPr userDrawn="1">
            <p:ph sz="quarter" idx="18"/>
          </p:nvPr>
        </p:nvSpPr>
        <p:spPr>
          <a:xfrm>
            <a:off x="1371600" y="2076450"/>
            <a:ext cx="2971800" cy="800100"/>
          </a:xfrm>
        </p:spPr>
        <p:txBody>
          <a:bodyPr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36" name="Text Placeholder 32"/>
          <p:cNvSpPr>
            <a:spLocks noGrp="1"/>
          </p:cNvSpPr>
          <p:nvPr userDrawn="1">
            <p:ph type="body" sz="quarter" idx="19"/>
          </p:nvPr>
        </p:nvSpPr>
        <p:spPr>
          <a:xfrm>
            <a:off x="5562600" y="1809750"/>
            <a:ext cx="2209800" cy="228600"/>
          </a:xfrm>
        </p:spPr>
        <p:txBody>
          <a:bodyPr anchor="t">
            <a:noAutofit/>
          </a:bodyPr>
          <a:lstStyle>
            <a:lvl1pPr>
              <a:buNone/>
              <a:defRPr sz="1600" b="0">
                <a:solidFill>
                  <a:srgbClr val="0070C0"/>
                </a:solidFill>
                <a:latin typeface="Gulim" panose="020B0600000101010101" pitchFamily="34" charset="-127"/>
              </a:defRPr>
            </a:lvl1pPr>
            <a:lvl2pPr>
              <a:defRPr sz="1600" b="1">
                <a:solidFill>
                  <a:srgbClr val="CC3399"/>
                </a:solidFill>
              </a:defRPr>
            </a:lvl2pPr>
            <a:lvl3pPr>
              <a:defRPr sz="1600" b="1">
                <a:solidFill>
                  <a:srgbClr val="CC3399"/>
                </a:solidFill>
              </a:defRPr>
            </a:lvl3pPr>
            <a:lvl4pPr>
              <a:defRPr sz="1600" b="1">
                <a:solidFill>
                  <a:srgbClr val="CC3399"/>
                </a:solidFill>
              </a:defRPr>
            </a:lvl4pPr>
            <a:lvl5pPr>
              <a:defRPr sz="1600" b="1">
                <a:solidFill>
                  <a:srgbClr val="CC3399"/>
                </a:solidFill>
              </a:defRPr>
            </a:lvl5pPr>
          </a:lstStyle>
          <a:p>
            <a:pPr lvl="0"/>
            <a:endParaRPr lang="en-JM" dirty="0"/>
          </a:p>
        </p:txBody>
      </p:sp>
      <p:sp>
        <p:nvSpPr>
          <p:cNvPr id="37" name="Content Placeholder 34"/>
          <p:cNvSpPr>
            <a:spLocks noGrp="1"/>
          </p:cNvSpPr>
          <p:nvPr userDrawn="1">
            <p:ph sz="quarter" idx="20"/>
          </p:nvPr>
        </p:nvSpPr>
        <p:spPr>
          <a:xfrm>
            <a:off x="5562600" y="2076450"/>
            <a:ext cx="2971800" cy="800100"/>
          </a:xfrm>
        </p:spPr>
        <p:txBody>
          <a:bodyPr>
            <a:no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38" name="Text Placeholder 32"/>
          <p:cNvSpPr>
            <a:spLocks noGrp="1"/>
          </p:cNvSpPr>
          <p:nvPr userDrawn="1">
            <p:ph type="body" sz="quarter" idx="21"/>
          </p:nvPr>
        </p:nvSpPr>
        <p:spPr>
          <a:xfrm>
            <a:off x="1371600" y="3181350"/>
            <a:ext cx="2209800" cy="228600"/>
          </a:xfrm>
        </p:spPr>
        <p:txBody>
          <a:bodyPr anchor="t">
            <a:noAutofit/>
          </a:bodyPr>
          <a:lstStyle>
            <a:lvl1pPr>
              <a:buNone/>
              <a:defRPr sz="1600" b="0">
                <a:solidFill>
                  <a:srgbClr val="0070C0"/>
                </a:solidFill>
                <a:latin typeface="Gulim" panose="020B0600000101010101" pitchFamily="34" charset="-127"/>
              </a:defRPr>
            </a:lvl1pPr>
            <a:lvl2pPr>
              <a:defRPr sz="1600" b="1">
                <a:solidFill>
                  <a:srgbClr val="CC3399"/>
                </a:solidFill>
              </a:defRPr>
            </a:lvl2pPr>
            <a:lvl3pPr>
              <a:defRPr sz="1600" b="1">
                <a:solidFill>
                  <a:srgbClr val="CC3399"/>
                </a:solidFill>
              </a:defRPr>
            </a:lvl3pPr>
            <a:lvl4pPr>
              <a:defRPr sz="1600" b="1">
                <a:solidFill>
                  <a:srgbClr val="CC3399"/>
                </a:solidFill>
              </a:defRPr>
            </a:lvl4pPr>
            <a:lvl5pPr>
              <a:defRPr sz="1600" b="1">
                <a:solidFill>
                  <a:srgbClr val="CC3399"/>
                </a:solidFill>
              </a:defRPr>
            </a:lvl5pPr>
          </a:lstStyle>
          <a:p>
            <a:pPr lvl="0"/>
            <a:endParaRPr lang="en-JM" dirty="0"/>
          </a:p>
        </p:txBody>
      </p:sp>
      <p:sp>
        <p:nvSpPr>
          <p:cNvPr id="39" name="Content Placeholder 34"/>
          <p:cNvSpPr>
            <a:spLocks noGrp="1"/>
          </p:cNvSpPr>
          <p:nvPr userDrawn="1">
            <p:ph sz="quarter" idx="22"/>
          </p:nvPr>
        </p:nvSpPr>
        <p:spPr>
          <a:xfrm>
            <a:off x="1371600" y="3448050"/>
            <a:ext cx="2971800" cy="800100"/>
          </a:xfrm>
        </p:spPr>
        <p:txBody>
          <a:bodyPr>
            <a:no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40" name="Text Placeholder 32"/>
          <p:cNvSpPr>
            <a:spLocks noGrp="1"/>
          </p:cNvSpPr>
          <p:nvPr userDrawn="1">
            <p:ph type="body" sz="quarter" idx="23"/>
          </p:nvPr>
        </p:nvSpPr>
        <p:spPr>
          <a:xfrm>
            <a:off x="5562600" y="3181350"/>
            <a:ext cx="2209800" cy="228600"/>
          </a:xfrm>
        </p:spPr>
        <p:txBody>
          <a:bodyPr anchor="t">
            <a:noAutofit/>
          </a:bodyPr>
          <a:lstStyle>
            <a:lvl1pPr>
              <a:buNone/>
              <a:defRPr sz="1600" b="0">
                <a:solidFill>
                  <a:srgbClr val="0070C0"/>
                </a:solidFill>
                <a:latin typeface="Gulim" panose="020B0600000101010101" pitchFamily="34" charset="-127"/>
              </a:defRPr>
            </a:lvl1pPr>
            <a:lvl2pPr>
              <a:defRPr sz="1600" b="1">
                <a:solidFill>
                  <a:srgbClr val="CC3399"/>
                </a:solidFill>
              </a:defRPr>
            </a:lvl2pPr>
            <a:lvl3pPr>
              <a:defRPr sz="1600" b="1">
                <a:solidFill>
                  <a:srgbClr val="CC3399"/>
                </a:solidFill>
              </a:defRPr>
            </a:lvl3pPr>
            <a:lvl4pPr>
              <a:defRPr sz="1600" b="1">
                <a:solidFill>
                  <a:srgbClr val="CC3399"/>
                </a:solidFill>
              </a:defRPr>
            </a:lvl4pPr>
            <a:lvl5pPr>
              <a:defRPr sz="1600" b="1">
                <a:solidFill>
                  <a:srgbClr val="CC3399"/>
                </a:solidFill>
              </a:defRPr>
            </a:lvl5pPr>
          </a:lstStyle>
          <a:p>
            <a:pPr lvl="0"/>
            <a:endParaRPr lang="en-JM" dirty="0"/>
          </a:p>
        </p:txBody>
      </p:sp>
      <p:sp>
        <p:nvSpPr>
          <p:cNvPr id="41" name="Content Placeholder 34"/>
          <p:cNvSpPr>
            <a:spLocks noGrp="1"/>
          </p:cNvSpPr>
          <p:nvPr userDrawn="1">
            <p:ph sz="quarter" idx="24"/>
          </p:nvPr>
        </p:nvSpPr>
        <p:spPr>
          <a:xfrm>
            <a:off x="5562600" y="3448050"/>
            <a:ext cx="2971800" cy="800100"/>
          </a:xfrm>
        </p:spPr>
        <p:txBody>
          <a:bodyPr>
            <a:no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5"/>
          </p:nvPr>
        </p:nvSpPr>
        <p:spPr>
          <a:xfrm>
            <a:off x="533400" y="1047750"/>
            <a:ext cx="1905000" cy="381000"/>
          </a:xfrm>
        </p:spPr>
        <p:txBody>
          <a:bodyPr anchor="ctr">
            <a:normAutofit/>
          </a:bodyPr>
          <a:lstStyle>
            <a:lvl1pPr algn="ctr">
              <a:buNone/>
              <a:defRPr sz="1400"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26"/>
          </p:nvPr>
        </p:nvSpPr>
        <p:spPr>
          <a:xfrm>
            <a:off x="2590800" y="1047750"/>
            <a:ext cx="2057400" cy="381000"/>
          </a:xfrm>
        </p:spPr>
        <p:txBody>
          <a:bodyPr anchor="ctr">
            <a:normAutofit/>
          </a:bodyPr>
          <a:lstStyle>
            <a:lvl1pPr algn="ctr">
              <a:buNone/>
              <a:defRPr sz="1400"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32" name="Text Placeholder 25"/>
          <p:cNvSpPr>
            <a:spLocks noGrp="1"/>
          </p:cNvSpPr>
          <p:nvPr>
            <p:ph type="body" sz="quarter" idx="27"/>
          </p:nvPr>
        </p:nvSpPr>
        <p:spPr>
          <a:xfrm>
            <a:off x="4724400" y="1047750"/>
            <a:ext cx="1524000" cy="381000"/>
          </a:xfrm>
        </p:spPr>
        <p:txBody>
          <a:bodyPr anchor="ctr">
            <a:normAutofit/>
          </a:bodyPr>
          <a:lstStyle>
            <a:lvl1pPr algn="ctr">
              <a:buNone/>
              <a:defRPr sz="1400"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34" name="Text Placeholder 25"/>
          <p:cNvSpPr>
            <a:spLocks noGrp="1"/>
          </p:cNvSpPr>
          <p:nvPr>
            <p:ph type="body" sz="quarter" idx="28"/>
          </p:nvPr>
        </p:nvSpPr>
        <p:spPr>
          <a:xfrm>
            <a:off x="6400800" y="1047750"/>
            <a:ext cx="1828800" cy="381000"/>
          </a:xfrm>
        </p:spPr>
        <p:txBody>
          <a:bodyPr anchor="ctr">
            <a:normAutofit/>
          </a:bodyPr>
          <a:lstStyle>
            <a:lvl1pPr algn="ctr">
              <a:buNone/>
              <a:defRPr sz="1400"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533400" y="1428750"/>
            <a:ext cx="2362200" cy="2800350"/>
          </a:xfrm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  <p:sp>
        <p:nvSpPr>
          <p:cNvPr id="12" name="Content Placeholder 38"/>
          <p:cNvSpPr>
            <a:spLocks noGrp="1"/>
          </p:cNvSpPr>
          <p:nvPr>
            <p:ph sz="quarter" idx="39"/>
          </p:nvPr>
        </p:nvSpPr>
        <p:spPr>
          <a:xfrm>
            <a:off x="533400" y="1047750"/>
            <a:ext cx="2103120" cy="285750"/>
          </a:xfrm>
          <a:solidFill>
            <a:srgbClr val="0070C0"/>
          </a:solidFill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7" name="Content Placeholder 38"/>
          <p:cNvSpPr>
            <a:spLocks noGrp="1"/>
          </p:cNvSpPr>
          <p:nvPr>
            <p:ph sz="quarter" idx="40"/>
          </p:nvPr>
        </p:nvSpPr>
        <p:spPr>
          <a:xfrm>
            <a:off x="3352800" y="1047750"/>
            <a:ext cx="2133600" cy="285750"/>
          </a:xfrm>
          <a:solidFill>
            <a:srgbClr val="0070C0"/>
          </a:solidFill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8" name="Content Placeholder 38"/>
          <p:cNvSpPr>
            <a:spLocks noGrp="1"/>
          </p:cNvSpPr>
          <p:nvPr>
            <p:ph sz="quarter" idx="41"/>
          </p:nvPr>
        </p:nvSpPr>
        <p:spPr>
          <a:xfrm>
            <a:off x="6248400" y="1047750"/>
            <a:ext cx="2133600" cy="285750"/>
          </a:xfrm>
          <a:solidFill>
            <a:srgbClr val="0070C0"/>
          </a:solidFill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20" name="Content Placeholder 13"/>
          <p:cNvSpPr>
            <a:spLocks noGrp="1"/>
          </p:cNvSpPr>
          <p:nvPr>
            <p:ph sz="quarter" idx="42"/>
          </p:nvPr>
        </p:nvSpPr>
        <p:spPr>
          <a:xfrm>
            <a:off x="3352800" y="1428750"/>
            <a:ext cx="2362200" cy="2800350"/>
          </a:xfrm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  <p:sp>
        <p:nvSpPr>
          <p:cNvPr id="21" name="Content Placeholder 13"/>
          <p:cNvSpPr>
            <a:spLocks noGrp="1"/>
          </p:cNvSpPr>
          <p:nvPr>
            <p:ph sz="quarter" idx="43"/>
          </p:nvPr>
        </p:nvSpPr>
        <p:spPr>
          <a:xfrm>
            <a:off x="6248400" y="1428750"/>
            <a:ext cx="2362200" cy="2800350"/>
          </a:xfrm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599" y="1504950"/>
            <a:ext cx="3654357" cy="2952750"/>
          </a:xfrm>
        </p:spPr>
        <p:txBody>
          <a:bodyPr>
            <a:norm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4"/>
          </p:nvPr>
        </p:nvSpPr>
        <p:spPr>
          <a:xfrm>
            <a:off x="4800600" y="1504950"/>
            <a:ext cx="3733800" cy="2971800"/>
          </a:xfrm>
        </p:spPr>
        <p:txBody>
          <a:bodyPr>
            <a:norm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19" name="Content Placeholder 38"/>
          <p:cNvSpPr>
            <a:spLocks noGrp="1"/>
          </p:cNvSpPr>
          <p:nvPr>
            <p:ph sz="quarter" idx="39"/>
          </p:nvPr>
        </p:nvSpPr>
        <p:spPr>
          <a:xfrm>
            <a:off x="609600" y="1047750"/>
            <a:ext cx="2819400" cy="285750"/>
          </a:xfrm>
          <a:solidFill>
            <a:srgbClr val="0070C0"/>
          </a:solidFill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4" name="Content Placeholder 38"/>
          <p:cNvSpPr>
            <a:spLocks noGrp="1"/>
          </p:cNvSpPr>
          <p:nvPr>
            <p:ph sz="quarter" idx="40"/>
          </p:nvPr>
        </p:nvSpPr>
        <p:spPr>
          <a:xfrm>
            <a:off x="4800600" y="1047750"/>
            <a:ext cx="2819400" cy="285750"/>
          </a:xfrm>
          <a:solidFill>
            <a:srgbClr val="0070C0"/>
          </a:solidFill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200" y="990600"/>
            <a:ext cx="8229600" cy="514350"/>
          </a:xfrm>
        </p:spPr>
        <p:txBody>
          <a:bodyPr>
            <a:noAutofit/>
          </a:bodyPr>
          <a:lstStyle>
            <a:lvl1pPr>
              <a:buNone/>
              <a:defRPr sz="12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533400" y="1790700"/>
            <a:ext cx="4419600" cy="2457450"/>
          </a:xfrm>
          <a:ln w="38100">
            <a:solidFill>
              <a:schemeClr val="bg1"/>
            </a:solidFill>
            <a:miter lim="800000"/>
          </a:ln>
          <a:effectLst/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JM" dirty="0"/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5257800" y="3790950"/>
            <a:ext cx="3429000" cy="457200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innerShdw blurRad="114300">
              <a:schemeClr val="bg1"/>
            </a:innerShdw>
          </a:effectLst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18"/>
          </p:nvPr>
        </p:nvSpPr>
        <p:spPr>
          <a:xfrm>
            <a:off x="5257800" y="2419350"/>
            <a:ext cx="3429000" cy="1219200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innerShdw blurRad="114300">
              <a:schemeClr val="bg1"/>
            </a:innerShdw>
          </a:effectLst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9"/>
          </p:nvPr>
        </p:nvSpPr>
        <p:spPr>
          <a:xfrm>
            <a:off x="5257800" y="1733550"/>
            <a:ext cx="3429000" cy="457200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innerShdw blurRad="114300">
              <a:schemeClr val="bg1"/>
            </a:innerShdw>
          </a:effectLst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0" y="1047750"/>
            <a:ext cx="9144000" cy="281940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JM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304800" y="4019550"/>
            <a:ext cx="8534400" cy="533400"/>
          </a:xfrm>
        </p:spPr>
        <p:txBody>
          <a:bodyPr>
            <a:normAutofit/>
          </a:bodyPr>
          <a:lstStyle>
            <a:lvl1pPr>
              <a:buClr>
                <a:srgbClr val="0FCED3"/>
              </a:buClr>
              <a:buFontTx/>
              <a:buNone/>
              <a:defRPr sz="1100"/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0" y="1123950"/>
            <a:ext cx="5181600" cy="3276600"/>
          </a:xfrm>
          <a:effectLst/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JM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dirty="0" smtClean="0"/>
              <a:t>PUT THE NAME OF YOUR COMPANY HERE</a:t>
            </a:r>
            <a:endParaRPr lang="en-JM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11" name="Content Placeholder 38"/>
          <p:cNvSpPr>
            <a:spLocks noGrp="1"/>
          </p:cNvSpPr>
          <p:nvPr>
            <p:ph sz="quarter" idx="37"/>
          </p:nvPr>
        </p:nvSpPr>
        <p:spPr>
          <a:xfrm>
            <a:off x="5410200" y="1498854"/>
            <a:ext cx="2971800" cy="310896"/>
          </a:xfrm>
          <a:solidFill>
            <a:srgbClr val="0070C0"/>
          </a:solidFill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0" name="Content Placeholder 38"/>
          <p:cNvSpPr>
            <a:spLocks noGrp="1"/>
          </p:cNvSpPr>
          <p:nvPr>
            <p:ph sz="quarter" idx="36"/>
          </p:nvPr>
        </p:nvSpPr>
        <p:spPr>
          <a:xfrm>
            <a:off x="5410200" y="1143000"/>
            <a:ext cx="2438400" cy="361950"/>
          </a:xfr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600" b="0">
                <a:solidFill>
                  <a:schemeClr val="bg1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19"/>
          </p:nvPr>
        </p:nvSpPr>
        <p:spPr>
          <a:xfrm>
            <a:off x="5410200" y="2114550"/>
            <a:ext cx="3429000" cy="457200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innerShdw blurRad="114300">
              <a:schemeClr val="bg1"/>
            </a:innerShdw>
          </a:effectLst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41"/>
          </p:nvPr>
        </p:nvSpPr>
        <p:spPr>
          <a:xfrm>
            <a:off x="5410200" y="2724150"/>
            <a:ext cx="3429000" cy="1143000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innerShdw blurRad="114300">
              <a:schemeClr val="bg1"/>
            </a:innerShdw>
          </a:effectLst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  <p:sp>
        <p:nvSpPr>
          <p:cNvPr id="19" name="Text Placeholder 13"/>
          <p:cNvSpPr>
            <a:spLocks noGrp="1"/>
          </p:cNvSpPr>
          <p:nvPr>
            <p:ph type="body" sz="quarter" idx="42"/>
          </p:nvPr>
        </p:nvSpPr>
        <p:spPr>
          <a:xfrm>
            <a:off x="5410200" y="3943350"/>
            <a:ext cx="3429000" cy="457200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innerShdw blurRad="114300">
              <a:schemeClr val="bg1"/>
            </a:innerShdw>
          </a:effectLst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10" name="Table Placeholder 9"/>
          <p:cNvSpPr>
            <a:spLocks noGrp="1"/>
          </p:cNvSpPr>
          <p:nvPr>
            <p:ph type="tbl" sz="quarter" idx="13"/>
          </p:nvPr>
        </p:nvSpPr>
        <p:spPr>
          <a:xfrm>
            <a:off x="533400" y="1619250"/>
            <a:ext cx="7848600" cy="228600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JM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457200" y="1085850"/>
            <a:ext cx="8229600" cy="285750"/>
          </a:xfrm>
        </p:spPr>
        <p:txBody>
          <a:bodyPr>
            <a:noAutofit/>
          </a:bodyPr>
          <a:lstStyle>
            <a:lvl1pPr algn="l">
              <a:buNone/>
              <a:defRPr sz="1400" b="0">
                <a:latin typeface="Gulim" panose="020B0600000101010101" pitchFamily="34" charset="-127"/>
                <a:cs typeface="Arial" panose="020B0604020202020204" pitchFamily="34" charset="0"/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endParaRPr lang="en-JM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533400" y="4019550"/>
            <a:ext cx="7924800" cy="457200"/>
          </a:xfrm>
        </p:spPr>
        <p:txBody>
          <a:bodyPr>
            <a:no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endParaRPr lang="en-JM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re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21" name="Text Placeholder 20"/>
          <p:cNvSpPr>
            <a:spLocks noGrp="1"/>
          </p:cNvSpPr>
          <p:nvPr userDrawn="1">
            <p:ph type="body" sz="quarter" idx="13"/>
          </p:nvPr>
        </p:nvSpPr>
        <p:spPr>
          <a:xfrm>
            <a:off x="533400" y="1543050"/>
            <a:ext cx="3048000" cy="914400"/>
          </a:xfrm>
        </p:spPr>
        <p:txBody>
          <a:bodyPr>
            <a:no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22" name="Text Placeholder 20"/>
          <p:cNvSpPr>
            <a:spLocks noGrp="1"/>
          </p:cNvSpPr>
          <p:nvPr userDrawn="1">
            <p:ph type="body" sz="quarter" idx="14"/>
          </p:nvPr>
        </p:nvSpPr>
        <p:spPr>
          <a:xfrm>
            <a:off x="4343400" y="1543050"/>
            <a:ext cx="3048000" cy="914400"/>
          </a:xfrm>
        </p:spPr>
        <p:txBody>
          <a:bodyPr>
            <a:no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23" name="Text Placeholder 20"/>
          <p:cNvSpPr>
            <a:spLocks noGrp="1"/>
          </p:cNvSpPr>
          <p:nvPr userDrawn="1">
            <p:ph type="body" sz="quarter" idx="15"/>
          </p:nvPr>
        </p:nvSpPr>
        <p:spPr>
          <a:xfrm>
            <a:off x="533400" y="3371850"/>
            <a:ext cx="3048000" cy="914400"/>
          </a:xfrm>
        </p:spPr>
        <p:txBody>
          <a:bodyPr>
            <a:no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24" name="Text Placeholder 20"/>
          <p:cNvSpPr>
            <a:spLocks noGrp="1"/>
          </p:cNvSpPr>
          <p:nvPr userDrawn="1">
            <p:ph type="body" sz="quarter" idx="16"/>
          </p:nvPr>
        </p:nvSpPr>
        <p:spPr>
          <a:xfrm>
            <a:off x="4343400" y="3371850"/>
            <a:ext cx="3048000" cy="914400"/>
          </a:xfrm>
        </p:spPr>
        <p:txBody>
          <a:bodyPr>
            <a:noAutofit/>
          </a:bodyPr>
          <a:lstStyle>
            <a:lvl1pPr>
              <a:buNone/>
              <a:defRPr sz="11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26" name="Text Placeholder 25"/>
          <p:cNvSpPr>
            <a:spLocks noGrp="1"/>
          </p:cNvSpPr>
          <p:nvPr userDrawn="1">
            <p:ph type="body" sz="quarter" idx="17"/>
          </p:nvPr>
        </p:nvSpPr>
        <p:spPr>
          <a:xfrm>
            <a:off x="533400" y="1123950"/>
            <a:ext cx="2438400" cy="285750"/>
          </a:xfrm>
          <a:solidFill>
            <a:srgbClr val="0070C0"/>
          </a:solidFill>
          <a:ln>
            <a:noFill/>
          </a:ln>
        </p:spPr>
        <p:txBody>
          <a:bodyPr>
            <a:noAutofit/>
          </a:bodyPr>
          <a:lstStyle>
            <a:lvl1pPr>
              <a:buNone/>
              <a:defRPr sz="1500" b="0">
                <a:solidFill>
                  <a:schemeClr val="bg1"/>
                </a:solidFill>
                <a:latin typeface="Gulim" panose="020B0600000101010101" pitchFamily="34" charset="-127"/>
              </a:defRPr>
            </a:lvl1pPr>
            <a:lvl2pPr>
              <a:defRPr sz="1600" b="1">
                <a:solidFill>
                  <a:srgbClr val="CC3399"/>
                </a:solidFill>
              </a:defRPr>
            </a:lvl2pPr>
            <a:lvl3pPr>
              <a:defRPr sz="1600" b="1">
                <a:solidFill>
                  <a:srgbClr val="CC3399"/>
                </a:solidFill>
              </a:defRPr>
            </a:lvl3pPr>
            <a:lvl4pPr>
              <a:defRPr sz="1600" b="1">
                <a:solidFill>
                  <a:srgbClr val="CC3399"/>
                </a:solidFill>
              </a:defRPr>
            </a:lvl4pPr>
            <a:lvl5pPr>
              <a:defRPr sz="1600" b="1">
                <a:solidFill>
                  <a:srgbClr val="CC3399"/>
                </a:solidFill>
              </a:defRPr>
            </a:lvl5pPr>
          </a:lstStyle>
          <a:p>
            <a:pPr lvl="0"/>
            <a:endParaRPr lang="en-JM" dirty="0"/>
          </a:p>
        </p:txBody>
      </p:sp>
      <p:sp>
        <p:nvSpPr>
          <p:cNvPr id="27" name="Text Placeholder 25"/>
          <p:cNvSpPr>
            <a:spLocks noGrp="1"/>
          </p:cNvSpPr>
          <p:nvPr userDrawn="1">
            <p:ph type="body" sz="quarter" idx="18"/>
          </p:nvPr>
        </p:nvSpPr>
        <p:spPr>
          <a:xfrm>
            <a:off x="4343400" y="1123950"/>
            <a:ext cx="2514600" cy="285750"/>
          </a:xfrm>
          <a:solidFill>
            <a:srgbClr val="0070C0"/>
          </a:solidFill>
          <a:ln>
            <a:noFill/>
          </a:ln>
        </p:spPr>
        <p:txBody>
          <a:bodyPr>
            <a:noAutofit/>
          </a:bodyPr>
          <a:lstStyle>
            <a:lvl1pPr>
              <a:buNone/>
              <a:defRPr sz="1500" b="0">
                <a:solidFill>
                  <a:schemeClr val="bg1"/>
                </a:solidFill>
                <a:latin typeface="Gulim" panose="020B0600000101010101" pitchFamily="34" charset="-127"/>
              </a:defRPr>
            </a:lvl1pPr>
            <a:lvl2pPr>
              <a:defRPr sz="1600" b="1">
                <a:solidFill>
                  <a:srgbClr val="CC3399"/>
                </a:solidFill>
              </a:defRPr>
            </a:lvl2pPr>
            <a:lvl3pPr>
              <a:defRPr sz="1600" b="1">
                <a:solidFill>
                  <a:srgbClr val="CC3399"/>
                </a:solidFill>
              </a:defRPr>
            </a:lvl3pPr>
            <a:lvl4pPr>
              <a:defRPr sz="1600" b="1">
                <a:solidFill>
                  <a:srgbClr val="CC3399"/>
                </a:solidFill>
              </a:defRPr>
            </a:lvl4pPr>
            <a:lvl5pPr>
              <a:defRPr sz="1600" b="1">
                <a:solidFill>
                  <a:srgbClr val="CC3399"/>
                </a:solidFill>
              </a:defRPr>
            </a:lvl5pPr>
          </a:lstStyle>
          <a:p>
            <a:pPr lvl="0"/>
            <a:endParaRPr lang="en-JM" dirty="0"/>
          </a:p>
        </p:txBody>
      </p:sp>
      <p:sp>
        <p:nvSpPr>
          <p:cNvPr id="29" name="Text Placeholder 25"/>
          <p:cNvSpPr>
            <a:spLocks noGrp="1"/>
          </p:cNvSpPr>
          <p:nvPr userDrawn="1">
            <p:ph type="body" sz="quarter" idx="20"/>
          </p:nvPr>
        </p:nvSpPr>
        <p:spPr>
          <a:xfrm>
            <a:off x="533400" y="2971800"/>
            <a:ext cx="2590800" cy="285750"/>
          </a:xfrm>
          <a:solidFill>
            <a:srgbClr val="0070C0"/>
          </a:solidFill>
          <a:ln>
            <a:noFill/>
          </a:ln>
        </p:spPr>
        <p:txBody>
          <a:bodyPr>
            <a:noAutofit/>
          </a:bodyPr>
          <a:lstStyle>
            <a:lvl1pPr>
              <a:buNone/>
              <a:defRPr sz="1500" b="0">
                <a:solidFill>
                  <a:schemeClr val="bg1"/>
                </a:solidFill>
                <a:latin typeface="Gulim" panose="020B0600000101010101" pitchFamily="34" charset="-127"/>
              </a:defRPr>
            </a:lvl1pPr>
            <a:lvl2pPr>
              <a:defRPr sz="1600" b="1">
                <a:solidFill>
                  <a:srgbClr val="CC3399"/>
                </a:solidFill>
              </a:defRPr>
            </a:lvl2pPr>
            <a:lvl3pPr>
              <a:defRPr sz="1600" b="1">
                <a:solidFill>
                  <a:srgbClr val="CC3399"/>
                </a:solidFill>
              </a:defRPr>
            </a:lvl3pPr>
            <a:lvl4pPr>
              <a:defRPr sz="1600" b="1">
                <a:solidFill>
                  <a:srgbClr val="CC3399"/>
                </a:solidFill>
              </a:defRPr>
            </a:lvl4pPr>
            <a:lvl5pPr>
              <a:defRPr sz="1600" b="1">
                <a:solidFill>
                  <a:srgbClr val="CC3399"/>
                </a:solidFill>
              </a:defRPr>
            </a:lvl5pPr>
          </a:lstStyle>
          <a:p>
            <a:pPr lvl="0"/>
            <a:endParaRPr lang="en-JM" dirty="0"/>
          </a:p>
        </p:txBody>
      </p:sp>
      <p:sp>
        <p:nvSpPr>
          <p:cNvPr id="28" name="Text Placeholder 25"/>
          <p:cNvSpPr>
            <a:spLocks noGrp="1"/>
          </p:cNvSpPr>
          <p:nvPr userDrawn="1">
            <p:ph type="body" sz="quarter" idx="19"/>
          </p:nvPr>
        </p:nvSpPr>
        <p:spPr>
          <a:xfrm>
            <a:off x="4343400" y="2971800"/>
            <a:ext cx="2514600" cy="285750"/>
          </a:xfrm>
          <a:solidFill>
            <a:srgbClr val="0070C0"/>
          </a:solidFill>
          <a:ln>
            <a:noFill/>
          </a:ln>
        </p:spPr>
        <p:txBody>
          <a:bodyPr>
            <a:noAutofit/>
          </a:bodyPr>
          <a:lstStyle>
            <a:lvl1pPr>
              <a:buNone/>
              <a:defRPr sz="1500" b="0">
                <a:solidFill>
                  <a:schemeClr val="bg1"/>
                </a:solidFill>
                <a:latin typeface="Gulim" panose="020B0600000101010101" pitchFamily="34" charset="-127"/>
              </a:defRPr>
            </a:lvl1pPr>
            <a:lvl2pPr>
              <a:defRPr sz="1600" b="1">
                <a:solidFill>
                  <a:srgbClr val="CC3399"/>
                </a:solidFill>
              </a:defRPr>
            </a:lvl2pPr>
            <a:lvl3pPr>
              <a:defRPr sz="1600" b="1">
                <a:solidFill>
                  <a:srgbClr val="CC3399"/>
                </a:solidFill>
              </a:defRPr>
            </a:lvl3pPr>
            <a:lvl4pPr>
              <a:defRPr sz="1600" b="1">
                <a:solidFill>
                  <a:srgbClr val="CC3399"/>
                </a:solidFill>
              </a:defRPr>
            </a:lvl4pPr>
            <a:lvl5pPr>
              <a:defRPr sz="1600" b="1">
                <a:solidFill>
                  <a:srgbClr val="CC3399"/>
                </a:solidFill>
              </a:defRPr>
            </a:lvl5pPr>
          </a:lstStyle>
          <a:p>
            <a:pPr lvl="0"/>
            <a:endParaRPr lang="en-JM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JM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533400" y="1619250"/>
            <a:ext cx="4343400" cy="2476500"/>
          </a:xfrm>
          <a:ln w="38100">
            <a:solidFill>
              <a:schemeClr val="bg1"/>
            </a:solidFill>
            <a:miter lim="800000"/>
          </a:ln>
          <a:effectLst/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JM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7200" y="1009650"/>
            <a:ext cx="8077200" cy="342900"/>
          </a:xfrm>
        </p:spPr>
        <p:txBody>
          <a:bodyPr>
            <a:noAutofit/>
          </a:bodyPr>
          <a:lstStyle>
            <a:lvl1pPr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endParaRPr lang="en-JM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172200" y="1733550"/>
            <a:ext cx="2438400" cy="304800"/>
          </a:xfrm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6172200" y="2038350"/>
            <a:ext cx="2438400" cy="304800"/>
          </a:xfrm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172200" y="2343150"/>
            <a:ext cx="2438400" cy="304800"/>
          </a:xfrm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6172200" y="2647950"/>
            <a:ext cx="2438400" cy="304800"/>
          </a:xfrm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5867400" y="3181350"/>
            <a:ext cx="2743200" cy="304800"/>
          </a:xfrm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867400" y="3486150"/>
            <a:ext cx="2743200" cy="304800"/>
          </a:xfrm>
        </p:spPr>
        <p:txBody>
          <a:bodyPr>
            <a:normAutofit/>
          </a:bodyPr>
          <a:lstStyle>
            <a:lvl1pPr>
              <a:buNone/>
              <a:defRPr sz="1100"/>
            </a:lvl1pPr>
          </a:lstStyle>
          <a:p>
            <a:pPr lvl="0"/>
            <a:endParaRPr lang="en-JM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5105400" y="1733550"/>
            <a:ext cx="990600" cy="304800"/>
          </a:xfrm>
        </p:spPr>
        <p:txBody>
          <a:bodyPr>
            <a:normAutofit/>
          </a:bodyPr>
          <a:lstStyle>
            <a:lvl1pPr algn="r">
              <a:buNone/>
              <a:defRPr sz="1400">
                <a:solidFill>
                  <a:srgbClr val="0070C0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5105400" y="2038350"/>
            <a:ext cx="990600" cy="304800"/>
          </a:xfrm>
        </p:spPr>
        <p:txBody>
          <a:bodyPr>
            <a:normAutofit/>
          </a:bodyPr>
          <a:lstStyle>
            <a:lvl1pPr algn="r">
              <a:buNone/>
              <a:defRPr sz="1400">
                <a:solidFill>
                  <a:srgbClr val="0070C0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5105400" y="2343150"/>
            <a:ext cx="990600" cy="304800"/>
          </a:xfrm>
        </p:spPr>
        <p:txBody>
          <a:bodyPr>
            <a:normAutofit/>
          </a:bodyPr>
          <a:lstStyle>
            <a:lvl1pPr algn="r">
              <a:buNone/>
              <a:defRPr sz="1400">
                <a:solidFill>
                  <a:srgbClr val="0070C0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5105400" y="2647950"/>
            <a:ext cx="990600" cy="304800"/>
          </a:xfrm>
        </p:spPr>
        <p:txBody>
          <a:bodyPr>
            <a:normAutofit/>
          </a:bodyPr>
          <a:lstStyle>
            <a:lvl1pPr algn="r">
              <a:buNone/>
              <a:defRPr sz="1400">
                <a:solidFill>
                  <a:srgbClr val="0070C0"/>
                </a:solidFill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6255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81000" y="1657350"/>
            <a:ext cx="8153400" cy="1219200"/>
          </a:xfrm>
        </p:spPr>
        <p:txBody>
          <a:bodyPr>
            <a:normAutofit/>
          </a:bodyPr>
          <a:lstStyle>
            <a:lvl1pPr algn="l">
              <a:buNone/>
              <a:defRPr sz="6000"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7200" y="2952750"/>
            <a:ext cx="6477000" cy="571500"/>
          </a:xfrm>
        </p:spPr>
        <p:txBody>
          <a:bodyPr>
            <a:noAutofit/>
          </a:bodyPr>
          <a:lstStyle>
            <a:lvl1pPr algn="l">
              <a:buNone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en-JM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1695450"/>
            <a:ext cx="228600" cy="1295400"/>
          </a:xfrm>
          <a:prstGeom prst="rect">
            <a:avLst/>
          </a:prstGeom>
          <a:solidFill>
            <a:srgbClr val="0070C0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sz="1600" dirty="0">
              <a:solidFill>
                <a:schemeClr val="tx1">
                  <a:lumMod val="95000"/>
                  <a:lumOff val="5000"/>
                </a:schemeClr>
              </a:solidFill>
              <a:latin typeface="Gulim" panose="020B0600000101010101" pitchFamily="34" charset="-127"/>
            </a:endParaRPr>
          </a:p>
        </p:txBody>
      </p:sp>
      <p:cxnSp>
        <p:nvCxnSpPr>
          <p:cNvPr id="18" name="Straight Connector 17"/>
          <p:cNvCxnSpPr/>
          <p:nvPr userDrawn="1"/>
        </p:nvCxnSpPr>
        <p:spPr bwMode="auto">
          <a:xfrm>
            <a:off x="0" y="2297112"/>
            <a:ext cx="101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 bwMode="auto">
          <a:xfrm>
            <a:off x="0" y="2343150"/>
            <a:ext cx="101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6255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81000" y="1657350"/>
            <a:ext cx="8153400" cy="1219200"/>
          </a:xfrm>
        </p:spPr>
        <p:txBody>
          <a:bodyPr>
            <a:normAutofit/>
          </a:bodyPr>
          <a:lstStyle>
            <a:lvl1pPr algn="l">
              <a:buNone/>
              <a:defRPr sz="6000">
                <a:latin typeface="Gulim" panose="020B0600000101010101" pitchFamily="34" charset="-127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7200" y="2952750"/>
            <a:ext cx="6477000" cy="571500"/>
          </a:xfrm>
        </p:spPr>
        <p:txBody>
          <a:bodyPr>
            <a:noAutofit/>
          </a:bodyPr>
          <a:lstStyle>
            <a:lvl1pPr algn="l">
              <a:buNone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en-JM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0" y="1695450"/>
            <a:ext cx="228600" cy="1295400"/>
          </a:xfrm>
          <a:prstGeom prst="rect">
            <a:avLst/>
          </a:prstGeom>
          <a:solidFill>
            <a:srgbClr val="0070C0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sz="1600" dirty="0">
              <a:solidFill>
                <a:schemeClr val="tx1">
                  <a:lumMod val="95000"/>
                  <a:lumOff val="5000"/>
                </a:schemeClr>
              </a:solidFill>
              <a:latin typeface="Gulim" panose="020B0600000101010101" pitchFamily="34" charset="-127"/>
            </a:endParaRPr>
          </a:p>
        </p:txBody>
      </p:sp>
      <p:cxnSp>
        <p:nvCxnSpPr>
          <p:cNvPr id="13" name="Straight Connector 12"/>
          <p:cNvCxnSpPr/>
          <p:nvPr userDrawn="1"/>
        </p:nvCxnSpPr>
        <p:spPr bwMode="auto">
          <a:xfrm>
            <a:off x="0" y="2297112"/>
            <a:ext cx="101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 bwMode="auto">
          <a:xfrm>
            <a:off x="0" y="2343150"/>
            <a:ext cx="101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hlinkClick r:id="" action="ppaction://hlinkshowjump?jump=nextslide" highlightClick="1"/>
          </p:cNvPr>
          <p:cNvSpPr/>
          <p:nvPr userDrawn="1"/>
        </p:nvSpPr>
        <p:spPr>
          <a:xfrm>
            <a:off x="8382000" y="4781550"/>
            <a:ext cx="274320" cy="27432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sz="1400" b="1" dirty="0">
              <a:solidFill>
                <a:schemeClr val="bg1">
                  <a:lumMod val="75000"/>
                </a:schemeClr>
              </a:solidFill>
              <a:latin typeface="Gulim" panose="020B0600000101010101" pitchFamily="34" charset="-127"/>
            </a:endParaRPr>
          </a:p>
        </p:txBody>
      </p:sp>
      <p:sp>
        <p:nvSpPr>
          <p:cNvPr id="17" name="Oval 16">
            <a:hlinkClick r:id="" action="ppaction://hlinkshowjump?jump=previousslide" highlightClick="1"/>
          </p:cNvPr>
          <p:cNvSpPr/>
          <p:nvPr userDrawn="1"/>
        </p:nvSpPr>
        <p:spPr>
          <a:xfrm>
            <a:off x="8036087" y="4781550"/>
            <a:ext cx="274320" cy="27432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sz="1400" b="1" dirty="0">
              <a:solidFill>
                <a:schemeClr val="bg1">
                  <a:lumMod val="75000"/>
                </a:schemeClr>
              </a:solidFill>
              <a:latin typeface="Gulim" panose="020B0600000101010101" pitchFamily="34" charset="-127"/>
            </a:endParaRPr>
          </a:p>
        </p:txBody>
      </p:sp>
      <p:sp>
        <p:nvSpPr>
          <p:cNvPr id="18" name="Chevron 17"/>
          <p:cNvSpPr/>
          <p:nvPr userDrawn="1"/>
        </p:nvSpPr>
        <p:spPr>
          <a:xfrm flipH="1">
            <a:off x="8122955" y="4863846"/>
            <a:ext cx="82296" cy="100584"/>
          </a:xfrm>
          <a:prstGeom prst="chevron">
            <a:avLst>
              <a:gd name="adj" fmla="val 79255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dirty="0">
              <a:solidFill>
                <a:schemeClr val="tx1"/>
              </a:solidFill>
              <a:latin typeface="Gulim" panose="020B0600000101010101" pitchFamily="34" charset="-127"/>
            </a:endParaRPr>
          </a:p>
        </p:txBody>
      </p:sp>
      <p:sp>
        <p:nvSpPr>
          <p:cNvPr id="19" name="Chevron 18"/>
          <p:cNvSpPr/>
          <p:nvPr userDrawn="1"/>
        </p:nvSpPr>
        <p:spPr>
          <a:xfrm>
            <a:off x="8473440" y="4863846"/>
            <a:ext cx="82296" cy="100584"/>
          </a:xfrm>
          <a:prstGeom prst="chevron">
            <a:avLst>
              <a:gd name="adj" fmla="val 79255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dirty="0">
              <a:solidFill>
                <a:schemeClr val="tx1"/>
              </a:solidFill>
              <a:latin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7771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47750"/>
            <a:ext cx="4038600" cy="3394472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JM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47750"/>
            <a:ext cx="4038600" cy="3394472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JM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71550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1700" b="0">
                <a:solidFill>
                  <a:srgbClr val="0070C0"/>
                </a:solidFill>
                <a:latin typeface="Gulim" panose="020B0600000101010101" pitchFamily="34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51371"/>
            <a:ext cx="4040188" cy="2963466"/>
          </a:xfrm>
        </p:spPr>
        <p:txBody>
          <a:bodyPr>
            <a:normAutofit/>
          </a:bodyPr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JM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971550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1700" b="0">
                <a:solidFill>
                  <a:srgbClr val="0070C0"/>
                </a:solidFill>
                <a:latin typeface="Gulim" panose="020B0600000101010101" pitchFamily="34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451371"/>
            <a:ext cx="4041775" cy="2963466"/>
          </a:xfrm>
        </p:spPr>
        <p:txBody>
          <a:bodyPr>
            <a:normAutofit/>
          </a:bodyPr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JM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12" name="Text Placeholder 18"/>
          <p:cNvSpPr>
            <a:spLocks noGrp="1"/>
          </p:cNvSpPr>
          <p:nvPr>
            <p:ph type="body" sz="quarter" idx="15"/>
          </p:nvPr>
        </p:nvSpPr>
        <p:spPr>
          <a:xfrm>
            <a:off x="533400" y="1352550"/>
            <a:ext cx="2217906" cy="28416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0070C0"/>
                </a:solidFill>
                <a:latin typeface="Gulim" panose="020B0600000101010101" pitchFamily="34" charset="-127"/>
              </a:defRPr>
            </a:lvl1pPr>
            <a:lvl2pPr marL="457200" indent="0">
              <a:buFontTx/>
              <a:buNone/>
              <a:defRPr sz="1600">
                <a:latin typeface="Bebas Neue" pitchFamily="34" charset="0"/>
              </a:defRPr>
            </a:lvl2pPr>
            <a:lvl3pPr marL="914400" indent="0">
              <a:buFontTx/>
              <a:buNone/>
              <a:defRPr sz="1600">
                <a:latin typeface="Bebas Neue" pitchFamily="34" charset="0"/>
              </a:defRPr>
            </a:lvl3pPr>
            <a:lvl4pPr marL="1371600" indent="0">
              <a:buFontTx/>
              <a:buNone/>
              <a:defRPr sz="1600">
                <a:latin typeface="Bebas Neue" pitchFamily="34" charset="0"/>
              </a:defRPr>
            </a:lvl4pPr>
            <a:lvl5pPr marL="1828800" indent="0">
              <a:buFontTx/>
              <a:buNone/>
              <a:defRPr sz="16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3" name="Text Placeholder 20"/>
          <p:cNvSpPr>
            <a:spLocks noGrp="1"/>
          </p:cNvSpPr>
          <p:nvPr>
            <p:ph type="body" sz="quarter" idx="16"/>
          </p:nvPr>
        </p:nvSpPr>
        <p:spPr>
          <a:xfrm>
            <a:off x="533400" y="1581150"/>
            <a:ext cx="2743200" cy="6096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Gulim" panose="020B0600000101010101" pitchFamily="34" charset="-127"/>
                <a:cs typeface="Arial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7"/>
          </p:nvPr>
        </p:nvSpPr>
        <p:spPr>
          <a:xfrm>
            <a:off x="533400" y="2419350"/>
            <a:ext cx="2217906" cy="28416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0070C0"/>
                </a:solidFill>
                <a:latin typeface="Gulim" panose="020B0600000101010101" pitchFamily="34" charset="-127"/>
              </a:defRPr>
            </a:lvl1pPr>
            <a:lvl2pPr marL="457200" indent="0">
              <a:buFontTx/>
              <a:buNone/>
              <a:defRPr sz="1600">
                <a:latin typeface="Bebas Neue" pitchFamily="34" charset="0"/>
              </a:defRPr>
            </a:lvl2pPr>
            <a:lvl3pPr marL="914400" indent="0">
              <a:buFontTx/>
              <a:buNone/>
              <a:defRPr sz="1600">
                <a:latin typeface="Bebas Neue" pitchFamily="34" charset="0"/>
              </a:defRPr>
            </a:lvl3pPr>
            <a:lvl4pPr marL="1371600" indent="0">
              <a:buFontTx/>
              <a:buNone/>
              <a:defRPr sz="1600">
                <a:latin typeface="Bebas Neue" pitchFamily="34" charset="0"/>
              </a:defRPr>
            </a:lvl4pPr>
            <a:lvl5pPr marL="1828800" indent="0">
              <a:buFontTx/>
              <a:buNone/>
              <a:defRPr sz="16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5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533400" y="2647950"/>
            <a:ext cx="2743200" cy="6096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Gulim" panose="020B0600000101010101" pitchFamily="34" charset="-127"/>
                <a:cs typeface="Arial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  <p:sp>
        <p:nvSpPr>
          <p:cNvPr id="16" name="Text Placeholder 18"/>
          <p:cNvSpPr>
            <a:spLocks noGrp="1"/>
          </p:cNvSpPr>
          <p:nvPr>
            <p:ph type="body" sz="quarter" idx="19"/>
          </p:nvPr>
        </p:nvSpPr>
        <p:spPr>
          <a:xfrm>
            <a:off x="533400" y="3486150"/>
            <a:ext cx="2217906" cy="28416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0070C0"/>
                </a:solidFill>
                <a:latin typeface="Gulim" panose="020B0600000101010101" pitchFamily="34" charset="-127"/>
              </a:defRPr>
            </a:lvl1pPr>
            <a:lvl2pPr marL="457200" indent="0">
              <a:buFontTx/>
              <a:buNone/>
              <a:defRPr sz="1600">
                <a:latin typeface="Bebas Neue" pitchFamily="34" charset="0"/>
              </a:defRPr>
            </a:lvl2pPr>
            <a:lvl3pPr marL="914400" indent="0">
              <a:buFontTx/>
              <a:buNone/>
              <a:defRPr sz="1600">
                <a:latin typeface="Bebas Neue" pitchFamily="34" charset="0"/>
              </a:defRPr>
            </a:lvl3pPr>
            <a:lvl4pPr marL="1371600" indent="0">
              <a:buFontTx/>
              <a:buNone/>
              <a:defRPr sz="1600">
                <a:latin typeface="Bebas Neue" pitchFamily="34" charset="0"/>
              </a:defRPr>
            </a:lvl4pPr>
            <a:lvl5pPr marL="1828800" indent="0">
              <a:buFontTx/>
              <a:buNone/>
              <a:defRPr sz="16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17" name="Text Placeholder 20"/>
          <p:cNvSpPr>
            <a:spLocks noGrp="1"/>
          </p:cNvSpPr>
          <p:nvPr>
            <p:ph type="body" sz="quarter" idx="20"/>
          </p:nvPr>
        </p:nvSpPr>
        <p:spPr>
          <a:xfrm>
            <a:off x="533400" y="3714750"/>
            <a:ext cx="2743200" cy="6096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Gulim" panose="020B0600000101010101" pitchFamily="34" charset="-127"/>
                <a:cs typeface="Arial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1544604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009650" y="1882588"/>
            <a:ext cx="1352550" cy="135331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200" b="0">
                <a:solidFill>
                  <a:schemeClr val="bg1"/>
                </a:solidFill>
                <a:latin typeface="Gulim" panose="020B0600000101010101" pitchFamily="34" charset="-127"/>
                <a:cs typeface="Arial" pitchFamily="34" charset="0"/>
              </a:defRPr>
            </a:lvl1pPr>
            <a:lvl2pPr marL="457200" indent="0">
              <a:buFontTx/>
              <a:buNone/>
              <a:defRPr sz="2000">
                <a:latin typeface="Bebas Neue" pitchFamily="34" charset="0"/>
              </a:defRPr>
            </a:lvl2pPr>
            <a:lvl3pPr marL="914400" indent="0">
              <a:buFontTx/>
              <a:buNone/>
              <a:defRPr sz="2000">
                <a:latin typeface="Bebas Neue" pitchFamily="34" charset="0"/>
              </a:defRPr>
            </a:lvl3pPr>
            <a:lvl4pPr marL="1371600" indent="0">
              <a:buFontTx/>
              <a:buNone/>
              <a:defRPr sz="2000">
                <a:latin typeface="Bebas Neue" pitchFamily="34" charset="0"/>
              </a:defRPr>
            </a:lvl4pPr>
            <a:lvl5pPr marL="1828800" indent="0">
              <a:buFontTx/>
              <a:buNone/>
              <a:defRPr sz="20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3905250" y="1888519"/>
            <a:ext cx="1352550" cy="135331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200" b="0">
                <a:solidFill>
                  <a:schemeClr val="bg1"/>
                </a:solidFill>
                <a:latin typeface="Gulim" panose="020B0600000101010101" pitchFamily="34" charset="-127"/>
                <a:cs typeface="Arial" pitchFamily="34" charset="0"/>
              </a:defRPr>
            </a:lvl1pPr>
            <a:lvl2pPr marL="457200" indent="0">
              <a:buFontTx/>
              <a:buNone/>
              <a:defRPr sz="2000">
                <a:latin typeface="Bebas Neue" pitchFamily="34" charset="0"/>
              </a:defRPr>
            </a:lvl2pPr>
            <a:lvl3pPr marL="914400" indent="0">
              <a:buFontTx/>
              <a:buNone/>
              <a:defRPr sz="2000">
                <a:latin typeface="Bebas Neue" pitchFamily="34" charset="0"/>
              </a:defRPr>
            </a:lvl3pPr>
            <a:lvl4pPr marL="1371600" indent="0">
              <a:buFontTx/>
              <a:buNone/>
              <a:defRPr sz="2000">
                <a:latin typeface="Bebas Neue" pitchFamily="34" charset="0"/>
              </a:defRPr>
            </a:lvl4pPr>
            <a:lvl5pPr marL="1828800" indent="0">
              <a:buFontTx/>
              <a:buNone/>
              <a:defRPr sz="20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800850" y="1888519"/>
            <a:ext cx="1352550" cy="135331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200" b="0">
                <a:solidFill>
                  <a:schemeClr val="bg1"/>
                </a:solidFill>
                <a:latin typeface="Gulim" panose="020B0600000101010101" pitchFamily="34" charset="-127"/>
                <a:cs typeface="Arial" pitchFamily="34" charset="0"/>
              </a:defRPr>
            </a:lvl1pPr>
            <a:lvl2pPr marL="457200" indent="0">
              <a:buFontTx/>
              <a:buNone/>
              <a:defRPr sz="2000">
                <a:latin typeface="Bebas Neue" pitchFamily="34" charset="0"/>
              </a:defRPr>
            </a:lvl2pPr>
            <a:lvl3pPr marL="914400" indent="0">
              <a:buFontTx/>
              <a:buNone/>
              <a:defRPr sz="2000">
                <a:latin typeface="Bebas Neue" pitchFamily="34" charset="0"/>
              </a:defRPr>
            </a:lvl3pPr>
            <a:lvl4pPr marL="1371600" indent="0">
              <a:buFontTx/>
              <a:buNone/>
              <a:defRPr sz="2000">
                <a:latin typeface="Bebas Neue" pitchFamily="34" charset="0"/>
              </a:defRPr>
            </a:lvl4pPr>
            <a:lvl5pPr marL="1828800" indent="0">
              <a:buFontTx/>
              <a:buNone/>
              <a:defRPr sz="2000">
                <a:latin typeface="Bebas Neue" pitchFamily="34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9" name="Text Placeholder 27"/>
          <p:cNvSpPr>
            <a:spLocks noGrp="1"/>
          </p:cNvSpPr>
          <p:nvPr>
            <p:ph type="body" sz="quarter" idx="19"/>
          </p:nvPr>
        </p:nvSpPr>
        <p:spPr>
          <a:xfrm>
            <a:off x="584200" y="3432175"/>
            <a:ext cx="2159000" cy="892175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Gulim" panose="020B0600000101010101" pitchFamily="34" charset="-127"/>
                <a:cs typeface="Arial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0" name="Text Placeholder 27"/>
          <p:cNvSpPr>
            <a:spLocks noGrp="1"/>
          </p:cNvSpPr>
          <p:nvPr>
            <p:ph type="body" sz="quarter" idx="20"/>
          </p:nvPr>
        </p:nvSpPr>
        <p:spPr>
          <a:xfrm>
            <a:off x="3505200" y="3432175"/>
            <a:ext cx="2159000" cy="892175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Gulim" panose="020B0600000101010101" pitchFamily="34" charset="-127"/>
                <a:cs typeface="Arial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1" name="Text Placeholder 27"/>
          <p:cNvSpPr>
            <a:spLocks noGrp="1"/>
          </p:cNvSpPr>
          <p:nvPr>
            <p:ph type="body" sz="quarter" idx="21"/>
          </p:nvPr>
        </p:nvSpPr>
        <p:spPr>
          <a:xfrm>
            <a:off x="6375400" y="3432175"/>
            <a:ext cx="2159000" cy="892175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Gulim" panose="020B0600000101010101" pitchFamily="34" charset="-127"/>
                <a:cs typeface="Arial" pitchFamily="34" charset="0"/>
              </a:defRPr>
            </a:lvl1pPr>
          </a:lstStyle>
          <a:p>
            <a:pPr lvl="0"/>
            <a:endParaRPr lang="en-JM" dirty="0"/>
          </a:p>
        </p:txBody>
      </p:sp>
      <p:sp>
        <p:nvSpPr>
          <p:cNvPr id="12" name="Content Placeholder 21"/>
          <p:cNvSpPr>
            <a:spLocks noGrp="1"/>
          </p:cNvSpPr>
          <p:nvPr>
            <p:ph sz="quarter" idx="13"/>
          </p:nvPr>
        </p:nvSpPr>
        <p:spPr>
          <a:xfrm>
            <a:off x="457200" y="990600"/>
            <a:ext cx="8229600" cy="514350"/>
          </a:xfrm>
        </p:spPr>
        <p:txBody>
          <a:bodyPr>
            <a:normAutofit/>
          </a:bodyPr>
          <a:lstStyle>
            <a:lvl1pPr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250670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/>
              <a:t>PUT THE NAME OF YOUR COMPANY HERE</a:t>
            </a:r>
            <a:endParaRPr lang="en-J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134D-7C6B-4A7B-B28B-A8C75F870448}" type="slidenum">
              <a:rPr lang="en-JM" smtClean="0"/>
              <a:pPr/>
              <a:t>‹#›</a:t>
            </a:fld>
            <a:endParaRPr lang="en-JM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376925"/>
            <a:ext cx="1962121" cy="2495550"/>
          </a:xfrm>
          <a:prstGeom prst="rect">
            <a:avLst/>
          </a:prstGeom>
        </p:spPr>
      </p:pic>
      <p:sp>
        <p:nvSpPr>
          <p:cNvPr id="7" name="Picture Placeholder 12"/>
          <p:cNvSpPr>
            <a:spLocks noGrp="1"/>
          </p:cNvSpPr>
          <p:nvPr>
            <p:ph type="pic" sz="quarter" idx="16"/>
          </p:nvPr>
        </p:nvSpPr>
        <p:spPr>
          <a:xfrm>
            <a:off x="1066800" y="1639761"/>
            <a:ext cx="1481328" cy="1905000"/>
          </a:xfrm>
        </p:spPr>
        <p:txBody>
          <a:bodyPr/>
          <a:lstStyle>
            <a:lvl1pPr>
              <a:defRPr/>
            </a:lvl1pPr>
          </a:lstStyle>
          <a:p>
            <a:endParaRPr lang="en-JM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79" y="1354011"/>
            <a:ext cx="1962121" cy="2495550"/>
          </a:xfrm>
          <a:prstGeom prst="rect">
            <a:avLst/>
          </a:prstGeom>
        </p:spPr>
      </p:pic>
      <p:sp>
        <p:nvSpPr>
          <p:cNvPr id="9" name="Picture Placeholder 12"/>
          <p:cNvSpPr>
            <a:spLocks noGrp="1"/>
          </p:cNvSpPr>
          <p:nvPr>
            <p:ph type="pic" sz="quarter" idx="17"/>
          </p:nvPr>
        </p:nvSpPr>
        <p:spPr>
          <a:xfrm>
            <a:off x="3829079" y="1616847"/>
            <a:ext cx="1481328" cy="1905000"/>
          </a:xfrm>
        </p:spPr>
        <p:txBody>
          <a:bodyPr/>
          <a:lstStyle>
            <a:lvl1pPr>
              <a:defRPr/>
            </a:lvl1pPr>
          </a:lstStyle>
          <a:p>
            <a:endParaRPr lang="en-JM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879" y="1354011"/>
            <a:ext cx="1962121" cy="2495550"/>
          </a:xfrm>
          <a:prstGeom prst="rect">
            <a:avLst/>
          </a:prstGeom>
        </p:spPr>
      </p:pic>
      <p:sp>
        <p:nvSpPr>
          <p:cNvPr id="11" name="Picture Placeholder 12"/>
          <p:cNvSpPr>
            <a:spLocks noGrp="1"/>
          </p:cNvSpPr>
          <p:nvPr>
            <p:ph type="pic" sz="quarter" idx="18"/>
          </p:nvPr>
        </p:nvSpPr>
        <p:spPr>
          <a:xfrm>
            <a:off x="6648479" y="1616847"/>
            <a:ext cx="1481328" cy="1905000"/>
          </a:xfrm>
        </p:spPr>
        <p:txBody>
          <a:bodyPr/>
          <a:lstStyle>
            <a:lvl1pPr>
              <a:defRPr/>
            </a:lvl1pPr>
          </a:lstStyle>
          <a:p>
            <a:endParaRPr lang="en-JM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762000" y="3867150"/>
            <a:ext cx="2057400" cy="301752"/>
          </a:xfrm>
          <a:noFill/>
          <a:ln>
            <a:noFill/>
          </a:ln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Gulim" panose="020B0600000101010101" pitchFamily="34" charset="-127"/>
              </a:defRPr>
            </a:lvl1pPr>
            <a:lvl2pPr marL="457200" indent="0">
              <a:buFontTx/>
              <a:buNone/>
              <a:defRPr>
                <a:latin typeface="Bebas Neue" pitchFamily="34" charset="0"/>
              </a:defRPr>
            </a:lvl2pPr>
            <a:lvl3pPr marL="914400" indent="0">
              <a:buFontTx/>
              <a:buNone/>
              <a:defRPr>
                <a:latin typeface="Bebas Neue" pitchFamily="34" charset="0"/>
              </a:defRPr>
            </a:lvl3pPr>
            <a:lvl4pPr marL="1371600" indent="0">
              <a:buFontTx/>
              <a:buNone/>
              <a:defRPr>
                <a:latin typeface="Bebas Neue" pitchFamily="34" charset="0"/>
              </a:defRPr>
            </a:lvl4pPr>
            <a:lvl5pPr marL="1828800" indent="0">
              <a:buFontTx/>
              <a:buNone/>
              <a:defRPr>
                <a:latin typeface="Bebas Neue" pitchFamily="34" charset="0"/>
              </a:defRPr>
            </a:lvl5pPr>
          </a:lstStyle>
          <a:p>
            <a:pPr lvl="0"/>
            <a:r>
              <a:rPr lang="en-JM" dirty="0" smtClean="0"/>
              <a:t>INSERT HEADER IN THIS AREA</a:t>
            </a:r>
            <a:endParaRPr lang="en-JM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20" hasCustomPrompt="1"/>
          </p:nvPr>
        </p:nvSpPr>
        <p:spPr>
          <a:xfrm>
            <a:off x="3581400" y="3867150"/>
            <a:ext cx="2057400" cy="301752"/>
          </a:xfrm>
          <a:noFill/>
          <a:ln>
            <a:noFill/>
          </a:ln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Gulim" panose="020B0600000101010101" pitchFamily="34" charset="-127"/>
              </a:defRPr>
            </a:lvl1pPr>
            <a:lvl2pPr marL="457200" indent="0">
              <a:buFontTx/>
              <a:buNone/>
              <a:defRPr>
                <a:latin typeface="Bebas Neue" pitchFamily="34" charset="0"/>
              </a:defRPr>
            </a:lvl2pPr>
            <a:lvl3pPr marL="914400" indent="0">
              <a:buFontTx/>
              <a:buNone/>
              <a:defRPr>
                <a:latin typeface="Bebas Neue" pitchFamily="34" charset="0"/>
              </a:defRPr>
            </a:lvl3pPr>
            <a:lvl4pPr marL="1371600" indent="0">
              <a:buFontTx/>
              <a:buNone/>
              <a:defRPr>
                <a:latin typeface="Bebas Neue" pitchFamily="34" charset="0"/>
              </a:defRPr>
            </a:lvl4pPr>
            <a:lvl5pPr marL="1828800" indent="0">
              <a:buFontTx/>
              <a:buNone/>
              <a:defRPr>
                <a:latin typeface="Bebas Neue" pitchFamily="34" charset="0"/>
              </a:defRPr>
            </a:lvl5pPr>
          </a:lstStyle>
          <a:p>
            <a:pPr lvl="0"/>
            <a:r>
              <a:rPr lang="en-JM" dirty="0" smtClean="0"/>
              <a:t>INSERT HEADER IN THIS AREA</a:t>
            </a:r>
            <a:endParaRPr lang="en-JM" dirty="0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21" hasCustomPrompt="1"/>
          </p:nvPr>
        </p:nvSpPr>
        <p:spPr>
          <a:xfrm>
            <a:off x="6400800" y="3867150"/>
            <a:ext cx="2057400" cy="301752"/>
          </a:xfrm>
          <a:noFill/>
          <a:ln>
            <a:noFill/>
          </a:ln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Gulim" panose="020B0600000101010101" pitchFamily="34" charset="-127"/>
              </a:defRPr>
            </a:lvl1pPr>
            <a:lvl2pPr marL="457200" indent="0">
              <a:buFontTx/>
              <a:buNone/>
              <a:defRPr>
                <a:latin typeface="Bebas Neue" pitchFamily="34" charset="0"/>
              </a:defRPr>
            </a:lvl2pPr>
            <a:lvl3pPr marL="914400" indent="0">
              <a:buFontTx/>
              <a:buNone/>
              <a:defRPr>
                <a:latin typeface="Bebas Neue" pitchFamily="34" charset="0"/>
              </a:defRPr>
            </a:lvl3pPr>
            <a:lvl4pPr marL="1371600" indent="0">
              <a:buFontTx/>
              <a:buNone/>
              <a:defRPr>
                <a:latin typeface="Bebas Neue" pitchFamily="34" charset="0"/>
              </a:defRPr>
            </a:lvl4pPr>
            <a:lvl5pPr marL="1828800" indent="0">
              <a:buFontTx/>
              <a:buNone/>
              <a:defRPr>
                <a:latin typeface="Bebas Neue" pitchFamily="34" charset="0"/>
              </a:defRPr>
            </a:lvl5pPr>
          </a:lstStyle>
          <a:p>
            <a:pPr lvl="0"/>
            <a:r>
              <a:rPr lang="en-JM" dirty="0" smtClean="0"/>
              <a:t>INSERT HEADER IN THIS AREA</a:t>
            </a:r>
            <a:endParaRPr lang="en-JM" dirty="0"/>
          </a:p>
        </p:txBody>
      </p:sp>
    </p:spTree>
    <p:extLst>
      <p:ext uri="{BB962C8B-B14F-4D97-AF65-F5344CB8AC3E}">
        <p14:creationId xmlns:p14="http://schemas.microsoft.com/office/powerpoint/2010/main" val="121861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625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2870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JM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85750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Gulim" panose="020B0600000101010101" pitchFamily="34" charset="-127"/>
              </a:defRPr>
            </a:lvl1pPr>
          </a:lstStyle>
          <a:p>
            <a:fld id="{8DF5134D-7C6B-4A7B-B28B-A8C75F870448}" type="slidenum">
              <a:rPr lang="en-JM" smtClean="0"/>
              <a:pPr/>
              <a:t>‹#›</a:t>
            </a:fld>
            <a:endParaRPr lang="en-JM" dirty="0"/>
          </a:p>
        </p:txBody>
      </p:sp>
      <p:sp>
        <p:nvSpPr>
          <p:cNvPr id="8" name="Rectangle 7"/>
          <p:cNvSpPr/>
          <p:nvPr/>
        </p:nvSpPr>
        <p:spPr>
          <a:xfrm>
            <a:off x="0" y="419100"/>
            <a:ext cx="152400" cy="40005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dirty="0">
              <a:latin typeface="Gulim" panose="020B0600000101010101" pitchFamily="34" charset="-127"/>
            </a:endParaRPr>
          </a:p>
        </p:txBody>
      </p:sp>
      <p:cxnSp>
        <p:nvCxnSpPr>
          <p:cNvPr id="16" name="Straight Connector 15"/>
          <p:cNvCxnSpPr/>
          <p:nvPr userDrawn="1"/>
        </p:nvCxnSpPr>
        <p:spPr bwMode="auto">
          <a:xfrm>
            <a:off x="0" y="601662"/>
            <a:ext cx="101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 bwMode="auto">
          <a:xfrm>
            <a:off x="0" y="647700"/>
            <a:ext cx="101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4694551"/>
            <a:ext cx="9144000" cy="46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ulim" panose="020B0600000101010101" pitchFamily="34" charset="-127"/>
            </a:endParaRPr>
          </a:p>
        </p:txBody>
      </p:sp>
      <p:sp>
        <p:nvSpPr>
          <p:cNvPr id="14" name="Oval 13">
            <a:hlinkClick r:id="" action="ppaction://hlinkshowjump?jump=nextslide" highlightClick="1"/>
          </p:cNvPr>
          <p:cNvSpPr/>
          <p:nvPr/>
        </p:nvSpPr>
        <p:spPr>
          <a:xfrm>
            <a:off x="8382000" y="4781550"/>
            <a:ext cx="274320" cy="27432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sz="1400" b="1" dirty="0">
              <a:solidFill>
                <a:schemeClr val="bg1">
                  <a:lumMod val="75000"/>
                </a:schemeClr>
              </a:solidFill>
              <a:latin typeface="Gulim" panose="020B0600000101010101" pitchFamily="34" charset="-127"/>
            </a:endParaRPr>
          </a:p>
        </p:txBody>
      </p:sp>
      <p:sp>
        <p:nvSpPr>
          <p:cNvPr id="15" name="Oval 14">
            <a:hlinkClick r:id="" action="ppaction://hlinkshowjump?jump=previousslide" highlightClick="1"/>
          </p:cNvPr>
          <p:cNvSpPr/>
          <p:nvPr/>
        </p:nvSpPr>
        <p:spPr>
          <a:xfrm>
            <a:off x="8036087" y="4781550"/>
            <a:ext cx="274320" cy="27432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sz="1400" b="1" dirty="0">
              <a:solidFill>
                <a:schemeClr val="bg1">
                  <a:lumMod val="75000"/>
                </a:schemeClr>
              </a:solidFill>
              <a:latin typeface="Gulim" panose="020B0600000101010101" pitchFamily="34" charset="-127"/>
            </a:endParaRPr>
          </a:p>
        </p:txBody>
      </p:sp>
      <p:sp>
        <p:nvSpPr>
          <p:cNvPr id="18" name="Chevron 17"/>
          <p:cNvSpPr/>
          <p:nvPr userDrawn="1"/>
        </p:nvSpPr>
        <p:spPr>
          <a:xfrm flipH="1">
            <a:off x="8122955" y="4863846"/>
            <a:ext cx="82296" cy="100584"/>
          </a:xfrm>
          <a:prstGeom prst="chevron">
            <a:avLst>
              <a:gd name="adj" fmla="val 79255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dirty="0">
              <a:solidFill>
                <a:schemeClr val="tx1"/>
              </a:solidFill>
              <a:latin typeface="Gulim" panose="020B0600000101010101" pitchFamily="34" charset="-127"/>
            </a:endParaRPr>
          </a:p>
        </p:txBody>
      </p:sp>
      <p:sp>
        <p:nvSpPr>
          <p:cNvPr id="19" name="Chevron 18"/>
          <p:cNvSpPr/>
          <p:nvPr userDrawn="1"/>
        </p:nvSpPr>
        <p:spPr>
          <a:xfrm>
            <a:off x="8473440" y="4863846"/>
            <a:ext cx="82296" cy="100584"/>
          </a:xfrm>
          <a:prstGeom prst="chevron">
            <a:avLst>
              <a:gd name="adj" fmla="val 79255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dirty="0">
              <a:solidFill>
                <a:schemeClr val="tx1"/>
              </a:solidFill>
              <a:latin typeface="Gulim" panose="020B0600000101010101" pitchFamily="34" charset="-127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4781550"/>
            <a:ext cx="6629400" cy="2928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rgbClr val="7F7F7F"/>
                </a:solidFill>
                <a:latin typeface="Gulim" panose="020B0600000101010101" pitchFamily="34" charset="-127"/>
              </a:defRPr>
            </a:lvl1pPr>
          </a:lstStyle>
          <a:p>
            <a:r>
              <a:rPr lang="en-JM" dirty="0" smtClean="0"/>
              <a:t>PUT THE NAME OF YOUR COMPANY HERE</a:t>
            </a:r>
            <a:endParaRPr lang="en-JM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86" r:id="rId7"/>
    <p:sldLayoutId id="2147483685" r:id="rId8"/>
    <p:sldLayoutId id="2147483682" r:id="rId9"/>
    <p:sldLayoutId id="2147483681" r:id="rId10"/>
    <p:sldLayoutId id="2147483680" r:id="rId11"/>
    <p:sldLayoutId id="2147483677" r:id="rId12"/>
    <p:sldLayoutId id="2147483655" r:id="rId13"/>
    <p:sldLayoutId id="2147483688" r:id="rId14"/>
    <p:sldLayoutId id="2147483683" r:id="rId15"/>
    <p:sldLayoutId id="2147483661" r:id="rId16"/>
    <p:sldLayoutId id="2147483662" r:id="rId17"/>
    <p:sldLayoutId id="2147483679" r:id="rId18"/>
    <p:sldLayoutId id="2147483678" r:id="rId19"/>
    <p:sldLayoutId id="2147483670" r:id="rId20"/>
    <p:sldLayoutId id="2147483663" r:id="rId21"/>
    <p:sldLayoutId id="2147483664" r:id="rId22"/>
    <p:sldLayoutId id="2147483666" r:id="rId23"/>
    <p:sldLayoutId id="2147483667" r:id="rId24"/>
    <p:sldLayoutId id="2147483668" r:id="rId25"/>
    <p:sldLayoutId id="2147483669" r:id="rId26"/>
    <p:sldLayoutId id="2147483671" r:id="rId27"/>
    <p:sldLayoutId id="2147483672" r:id="rId28"/>
    <p:sldLayoutId id="2147483673" r:id="rId29"/>
    <p:sldLayoutId id="2147483674" r:id="rId30"/>
    <p:sldLayoutId id="2147483675" r:id="rId31"/>
    <p:sldLayoutId id="2147483676" r:id="rId32"/>
    <p:sldLayoutId id="2147483687" r:id="rId33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Gulim" panose="020B0600000101010101" pitchFamily="34" charset="-127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10000"/>
        </a:lnSpc>
        <a:spcBef>
          <a:spcPts val="0"/>
        </a:spcBef>
        <a:buFont typeface="Arial" pitchFamily="34" charset="0"/>
        <a:buChar char="•"/>
        <a:defRPr sz="1400" kern="1200">
          <a:solidFill>
            <a:schemeClr val="tx1">
              <a:lumMod val="85000"/>
              <a:lumOff val="15000"/>
            </a:schemeClr>
          </a:solidFill>
          <a:latin typeface="Gulim" panose="020B0600000101010101" pitchFamily="34" charset="-127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lnSpc>
          <a:spcPct val="110000"/>
        </a:lnSpc>
        <a:spcBef>
          <a:spcPts val="0"/>
        </a:spcBef>
        <a:buFont typeface="Arial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Gulim" panose="020B0600000101010101" pitchFamily="34" charset="-127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0"/>
        </a:spcBef>
        <a:buFont typeface="Arial" pitchFamily="34" charset="0"/>
        <a:buChar char="•"/>
        <a:defRPr sz="1400" kern="1200">
          <a:solidFill>
            <a:schemeClr val="tx1">
              <a:lumMod val="85000"/>
              <a:lumOff val="15000"/>
            </a:schemeClr>
          </a:solidFill>
          <a:latin typeface="Gulim" panose="020B0600000101010101" pitchFamily="34" charset="-127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0"/>
        </a:spcBef>
        <a:buFont typeface="Arial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Gulim" panose="020B0600000101010101" pitchFamily="34" charset="-127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0"/>
        </a:spcBef>
        <a:buFont typeface="Arial" pitchFamily="34" charset="0"/>
        <a:buChar char="»"/>
        <a:defRPr sz="1400" kern="1200">
          <a:solidFill>
            <a:schemeClr val="tx1">
              <a:lumMod val="85000"/>
              <a:lumOff val="15000"/>
            </a:schemeClr>
          </a:solidFill>
          <a:latin typeface="Gulim" panose="020B0600000101010101" pitchFamily="34" charset="-127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chart" Target="../charts/chart7.xml"/><Relationship Id="rId7" Type="http://schemas.openxmlformats.org/officeDocument/2006/relationships/image" Target="../media/image22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chart" Target="../charts/chart9.xml"/><Relationship Id="rId4" Type="http://schemas.openxmlformats.org/officeDocument/2006/relationships/chart" Target="../charts/chart8.xml"/><Relationship Id="rId9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4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762250"/>
            <a:ext cx="6400800" cy="342900"/>
          </a:xfrm>
        </p:spPr>
        <p:txBody>
          <a:bodyPr>
            <a:normAutofit fontScale="77500" lnSpcReduction="20000"/>
          </a:bodyPr>
          <a:lstStyle/>
          <a:p>
            <a:r>
              <a:rPr lang="en-JM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PRESENTED BY JOHN DOE</a:t>
            </a:r>
            <a:endParaRPr lang="en-JM" sz="22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5" name="Oval 4">
            <a:hlinkClick r:id="" action="ppaction://hlinkshowjump?jump=nextslide" highlightClick="1"/>
          </p:cNvPr>
          <p:cNvSpPr/>
          <p:nvPr/>
        </p:nvSpPr>
        <p:spPr>
          <a:xfrm>
            <a:off x="4419600" y="3577590"/>
            <a:ext cx="365760" cy="365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dirty="0">
              <a:solidFill>
                <a:schemeClr val="bg1">
                  <a:lumMod val="7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209800" y="1638300"/>
            <a:ext cx="4876800" cy="1028700"/>
            <a:chOff x="2209800" y="1981200"/>
            <a:chExt cx="4876800" cy="1371600"/>
          </a:xfrm>
        </p:grpSpPr>
        <p:sp>
          <p:nvSpPr>
            <p:cNvPr id="12" name="Rectangle 11"/>
            <p:cNvSpPr/>
            <p:nvPr/>
          </p:nvSpPr>
          <p:spPr>
            <a:xfrm>
              <a:off x="2209800" y="1981200"/>
              <a:ext cx="4876800" cy="13716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bg1"/>
              </a:solidFill>
            </a:ln>
            <a:effectLst>
              <a:innerShdw blurRad="114300">
                <a:schemeClr val="bg1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209800" y="2286000"/>
              <a:ext cx="152400" cy="6096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934200" y="2286000"/>
              <a:ext cx="152400" cy="6096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2667000" y="3143250"/>
            <a:ext cx="3810000" cy="3429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/>
            </a:solidFill>
          </a:ln>
          <a:effectLst>
            <a:innerShdw blurRad="114300">
              <a:schemeClr val="bg1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1400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Subtitle Goes Here</a:t>
            </a:r>
            <a:endParaRPr lang="en-JM" sz="1400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1924052"/>
            <a:ext cx="4572000" cy="457199"/>
          </a:xfrm>
        </p:spPr>
        <p:txBody>
          <a:bodyPr/>
          <a:lstStyle/>
          <a:p>
            <a:pPr algn="ctr"/>
            <a:r>
              <a:rPr lang="en-JM" dirty="0" smtClean="0">
                <a:solidFill>
                  <a:srgbClr val="0065B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BUSINESS PLAN LAYOUT</a:t>
            </a:r>
            <a:endParaRPr lang="en-JM" dirty="0">
              <a:solidFill>
                <a:srgbClr val="0065B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6" name="Chevron 5"/>
          <p:cNvSpPr/>
          <p:nvPr/>
        </p:nvSpPr>
        <p:spPr>
          <a:xfrm>
            <a:off x="4556760" y="3691890"/>
            <a:ext cx="107653" cy="137160"/>
          </a:xfrm>
          <a:prstGeom prst="chevron">
            <a:avLst>
              <a:gd name="adj" fmla="val 79255"/>
            </a:avLst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dirty="0">
              <a:solidFill>
                <a:schemeClr val="tx1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2260600" y="2068512"/>
            <a:ext cx="101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auto">
          <a:xfrm>
            <a:off x="2260600" y="2114550"/>
            <a:ext cx="101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 bwMode="auto">
          <a:xfrm>
            <a:off x="6934200" y="2068512"/>
            <a:ext cx="101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 bwMode="auto">
          <a:xfrm>
            <a:off x="6934200" y="2114550"/>
            <a:ext cx="101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15" grpId="0" animBg="1"/>
      <p:bldP spid="2" grpId="0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MEET THE </a:t>
            </a:r>
            <a:r>
              <a:rPr lang="en-JM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DREAM TEAM</a:t>
            </a:r>
            <a:endParaRPr lang="en-JM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JM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RACHEL DOE</a:t>
            </a:r>
            <a:endParaRPr lang="en-JM" dirty="0">
              <a:solidFill>
                <a:schemeClr val="tx1">
                  <a:lumMod val="85000"/>
                  <a:lumOff val="1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JM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MATTHEW DOE</a:t>
            </a:r>
            <a:endParaRPr lang="en-JM" dirty="0">
              <a:solidFill>
                <a:schemeClr val="tx1">
                  <a:lumMod val="85000"/>
                  <a:lumOff val="1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r>
              <a:rPr lang="en-JM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JASON doe</a:t>
            </a:r>
            <a:endParaRPr lang="en-JM" dirty="0">
              <a:solidFill>
                <a:schemeClr val="tx1">
                  <a:lumMod val="85000"/>
                  <a:lumOff val="1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r>
              <a:rPr lang="en-JM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AMANDA DOE</a:t>
            </a:r>
            <a:endParaRPr lang="en-JM" dirty="0">
              <a:solidFill>
                <a:schemeClr val="tx1">
                  <a:lumMod val="85000"/>
                  <a:lumOff val="1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26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JM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</a:t>
            </a:r>
          </a:p>
          <a:p>
            <a:pPr>
              <a:spcBef>
                <a:spcPts val="0"/>
              </a:spcBef>
              <a:defRPr/>
            </a:pPr>
            <a:r>
              <a:rPr lang="en-JM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Consectetur adipiscing elit.</a:t>
            </a:r>
          </a:p>
          <a:p>
            <a:pPr>
              <a:spcBef>
                <a:spcPts val="0"/>
              </a:spcBef>
              <a:defRPr/>
            </a:pPr>
            <a:r>
              <a:rPr lang="en-JM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aenean acelit a felis pharetra</a:t>
            </a:r>
          </a:p>
          <a:p>
            <a:endParaRPr lang="en-JM" sz="105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sz="105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7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JM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</a:t>
            </a:r>
          </a:p>
          <a:p>
            <a:pPr>
              <a:spcBef>
                <a:spcPts val="0"/>
              </a:spcBef>
              <a:defRPr/>
            </a:pPr>
            <a:r>
              <a:rPr lang="en-JM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Consectetur adipiscing elit.</a:t>
            </a:r>
          </a:p>
          <a:p>
            <a:pPr>
              <a:spcBef>
                <a:spcPts val="0"/>
              </a:spcBef>
              <a:defRPr/>
            </a:pPr>
            <a:r>
              <a:rPr lang="en-JM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aenean acelit a felis pharetra</a:t>
            </a:r>
          </a:p>
          <a:p>
            <a:endParaRPr lang="en-JM" sz="105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sz="105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28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JM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</a:t>
            </a:r>
          </a:p>
          <a:p>
            <a:pPr>
              <a:spcBef>
                <a:spcPts val="0"/>
              </a:spcBef>
              <a:defRPr/>
            </a:pPr>
            <a:r>
              <a:rPr lang="en-JM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Consectetur adipiscing elit.</a:t>
            </a:r>
          </a:p>
          <a:p>
            <a:pPr>
              <a:spcBef>
                <a:spcPts val="0"/>
              </a:spcBef>
              <a:defRPr/>
            </a:pPr>
            <a:r>
              <a:rPr lang="en-JM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aenean acelit a felis pharetra</a:t>
            </a:r>
          </a:p>
          <a:p>
            <a:endParaRPr lang="en-JM" sz="105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sz="105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9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JM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</a:t>
            </a:r>
          </a:p>
          <a:p>
            <a:pPr>
              <a:spcBef>
                <a:spcPts val="0"/>
              </a:spcBef>
              <a:defRPr/>
            </a:pPr>
            <a:r>
              <a:rPr lang="en-JM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Consectetur adipiscing elit.</a:t>
            </a:r>
          </a:p>
          <a:p>
            <a:pPr>
              <a:spcBef>
                <a:spcPts val="0"/>
              </a:spcBef>
              <a:defRPr/>
            </a:pPr>
            <a:r>
              <a:rPr lang="en-JM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aenean acelit a felis pharetra</a:t>
            </a:r>
          </a:p>
          <a:p>
            <a:endParaRPr lang="en-JM" sz="105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sz="105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JM" sz="1300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MANAGING </a:t>
            </a:r>
            <a:r>
              <a:rPr lang="en-JM" sz="13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DIRECTOR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JM" sz="13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CREATIVE DIRECTOR</a:t>
            </a:r>
            <a:endParaRPr lang="en-JM" sz="13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JM" sz="13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FINANCE MANAGER</a:t>
            </a:r>
            <a:endParaRPr lang="en-JM" sz="13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JM" sz="13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HEAD OF HUMAN RESOURCES </a:t>
            </a:r>
            <a:endParaRPr lang="en-JM" sz="13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20" name="图片占位符 19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" r="766"/>
          <a:stretch>
            <a:fillRect/>
          </a:stretch>
        </p:blipFill>
        <p:spPr/>
      </p:pic>
      <p:pic>
        <p:nvPicPr>
          <p:cNvPr id="21" name="图片占位符 20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5" r="5775"/>
          <a:stretch>
            <a:fillRect/>
          </a:stretch>
        </p:blipFill>
        <p:spPr/>
      </p:pic>
      <p:pic>
        <p:nvPicPr>
          <p:cNvPr id="22" name="图片占位符 21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8" b="11048"/>
          <a:stretch>
            <a:fillRect/>
          </a:stretch>
        </p:blipFill>
        <p:spPr/>
      </p:pic>
      <p:pic>
        <p:nvPicPr>
          <p:cNvPr id="23" name="图片占位符 22"/>
          <p:cNvPicPr>
            <a:picLocks noGrp="1" noChangeAspect="1"/>
          </p:cNvPicPr>
          <p:nvPr>
            <p:ph type="pic" sz="quarter" idx="16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" r="17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57177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2698927" y="2983230"/>
            <a:ext cx="1463040" cy="27432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1400" dirty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PINTEREST:  </a:t>
            </a:r>
            <a:r>
              <a:rPr lang="en-JM" sz="1400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400,000</a:t>
            </a:r>
            <a:endParaRPr lang="en-JM" sz="1400" dirty="0">
              <a:solidFill>
                <a:schemeClr val="bg1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36605" y="2983230"/>
            <a:ext cx="1463040" cy="274320"/>
          </a:xfrm>
          <a:prstGeom prst="rect">
            <a:avLst/>
          </a:prstGeom>
          <a:solidFill>
            <a:srgbClr val="0065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1400" dirty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PINTEREST:  </a:t>
            </a:r>
            <a:r>
              <a:rPr lang="en-JM" sz="1400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400,000</a:t>
            </a:r>
            <a:endParaRPr lang="en-JM" sz="1400" dirty="0">
              <a:solidFill>
                <a:schemeClr val="bg1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DOUGHNUT INFOGRAPHIC </a:t>
            </a:r>
            <a:r>
              <a:rPr lang="en-JM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ELEMENT</a:t>
            </a:r>
            <a:endParaRPr lang="en-JM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303266399"/>
              </p:ext>
            </p:extLst>
          </p:nvPr>
        </p:nvGraphicFramePr>
        <p:xfrm>
          <a:off x="370826" y="1140482"/>
          <a:ext cx="2010280" cy="1679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1"/>
          <p:cNvSpPr txBox="1"/>
          <p:nvPr/>
        </p:nvSpPr>
        <p:spPr>
          <a:xfrm>
            <a:off x="842566" y="1609355"/>
            <a:ext cx="1066800" cy="741402"/>
          </a:xfrm>
          <a:prstGeom prst="rect">
            <a:avLst/>
          </a:prstGeom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JM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5</a:t>
            </a:r>
            <a:r>
              <a:rPr lang="en-JM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0</a:t>
            </a:r>
            <a:r>
              <a:rPr lang="en-JM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%</a:t>
            </a: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731047653"/>
              </p:ext>
            </p:extLst>
          </p:nvPr>
        </p:nvGraphicFramePr>
        <p:xfrm>
          <a:off x="2425307" y="1140482"/>
          <a:ext cx="2010280" cy="1679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1"/>
          <p:cNvSpPr txBox="1"/>
          <p:nvPr/>
        </p:nvSpPr>
        <p:spPr>
          <a:xfrm>
            <a:off x="2895600" y="1609355"/>
            <a:ext cx="1066800" cy="741402"/>
          </a:xfrm>
          <a:prstGeom prst="rect">
            <a:avLst/>
          </a:prstGeom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JM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74</a:t>
            </a:r>
            <a:r>
              <a:rPr lang="en-JM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%</a:t>
            </a: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341941840"/>
              </p:ext>
            </p:extLst>
          </p:nvPr>
        </p:nvGraphicFramePr>
        <p:xfrm>
          <a:off x="4452543" y="1140482"/>
          <a:ext cx="2010280" cy="1679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"/>
          <p:cNvSpPr txBox="1"/>
          <p:nvPr/>
        </p:nvSpPr>
        <p:spPr>
          <a:xfrm>
            <a:off x="4924283" y="1609355"/>
            <a:ext cx="1066800" cy="741402"/>
          </a:xfrm>
          <a:prstGeom prst="rect">
            <a:avLst/>
          </a:prstGeom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JM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82</a:t>
            </a:r>
            <a:r>
              <a:rPr lang="en-JM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%</a:t>
            </a:r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1804190931"/>
              </p:ext>
            </p:extLst>
          </p:nvPr>
        </p:nvGraphicFramePr>
        <p:xfrm>
          <a:off x="6488937" y="1140482"/>
          <a:ext cx="2010280" cy="1679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TextBox 1"/>
          <p:cNvSpPr txBox="1"/>
          <p:nvPr/>
        </p:nvSpPr>
        <p:spPr>
          <a:xfrm>
            <a:off x="6853998" y="1609355"/>
            <a:ext cx="1321438" cy="741402"/>
          </a:xfrm>
          <a:prstGeom prst="rect">
            <a:avLst/>
          </a:prstGeom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JM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95</a:t>
            </a:r>
            <a:r>
              <a:rPr lang="en-JM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%</a:t>
            </a:r>
          </a:p>
        </p:txBody>
      </p:sp>
      <p:sp>
        <p:nvSpPr>
          <p:cNvPr id="18" name="Content Placeholder 3"/>
          <p:cNvSpPr txBox="1">
            <a:spLocks/>
          </p:cNvSpPr>
          <p:nvPr/>
        </p:nvSpPr>
        <p:spPr>
          <a:xfrm>
            <a:off x="533400" y="3562350"/>
            <a:ext cx="8153400" cy="990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Clr>
                <a:srgbClr val="0FCED3"/>
              </a:buClr>
              <a:buFont typeface="Arial" pitchFamily="34" charset="0"/>
              <a:buNone/>
              <a:defRPr/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consectetur  met adipiscing elit. Aenean ac elit a felis pharecing Lorem ipsum dolor sit amet sectet</a:t>
            </a:r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>
              <a:spcBef>
                <a:spcPts val="0"/>
              </a:spcBef>
              <a:buClr>
                <a:srgbClr val="0FCED3"/>
              </a:buClr>
              <a:buFont typeface="Arial" pitchFamily="34" charset="0"/>
              <a:buNone/>
              <a:defRPr/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met adipiscing elit. Aenean ac elit a felis pharecing Lorem ipsum dolor sit amet, consectetur  met adipiscing elit. Aenean ac elit a</a:t>
            </a:r>
          </a:p>
          <a:p>
            <a:pPr>
              <a:spcBef>
                <a:spcPts val="0"/>
              </a:spcBef>
              <a:buClr>
                <a:srgbClr val="0FCED3"/>
              </a:buClr>
              <a:buFont typeface="Arial" pitchFamily="34" charset="0"/>
              <a:buNone/>
              <a:defRPr/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felis pharecing Lorem ipsum dolor sit amet, consectetur lorem ipsum dolor sit amet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762557" y="2978207"/>
            <a:ext cx="1463040" cy="27432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1400" dirty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PINTEREST:  </a:t>
            </a:r>
            <a:r>
              <a:rPr lang="en-JM" sz="1400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400,000</a:t>
            </a:r>
            <a:endParaRPr lang="en-JM" sz="1400" dirty="0">
              <a:solidFill>
                <a:schemeClr val="bg1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96232" y="2978207"/>
            <a:ext cx="1463040" cy="27432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1400" dirty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PINTEREST:  </a:t>
            </a:r>
            <a:r>
              <a:rPr lang="en-JM" sz="1400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400,000</a:t>
            </a:r>
            <a:endParaRPr lang="en-JM" sz="1400" dirty="0">
              <a:solidFill>
                <a:schemeClr val="bg1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794529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4448633" y="1394397"/>
            <a:ext cx="1463040" cy="274320"/>
          </a:xfrm>
          <a:prstGeom prst="rect">
            <a:avLst/>
          </a:prstGeom>
          <a:solidFill>
            <a:srgbClr val="0065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1400" dirty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PINTEREST:  </a:t>
            </a:r>
            <a:r>
              <a:rPr lang="en-JM" sz="1400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400,000</a:t>
            </a:r>
            <a:endParaRPr lang="en-JM" sz="1400" dirty="0">
              <a:solidFill>
                <a:schemeClr val="bg1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DOUGHNUT INFOGRAPHIC </a:t>
            </a:r>
            <a:r>
              <a:rPr lang="en-JM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ELEMENT</a:t>
            </a:r>
            <a:endParaRPr lang="en-JM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171868272"/>
              </p:ext>
            </p:extLst>
          </p:nvPr>
        </p:nvGraphicFramePr>
        <p:xfrm>
          <a:off x="457200" y="1047750"/>
          <a:ext cx="1719531" cy="1436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Content Placeholder 3"/>
          <p:cNvSpPr txBox="1">
            <a:spLocks/>
          </p:cNvSpPr>
          <p:nvPr/>
        </p:nvSpPr>
        <p:spPr>
          <a:xfrm>
            <a:off x="4372433" y="1699197"/>
            <a:ext cx="4238167" cy="72015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Clr>
                <a:srgbClr val="0FCED3"/>
              </a:buClr>
              <a:buFont typeface="Arial" pitchFamily="34" charset="0"/>
              <a:buNone/>
              <a:defRPr/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consectetur met adipiscin elit. Aenea</a:t>
            </a:r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>
              <a:spcBef>
                <a:spcPts val="0"/>
              </a:spcBef>
              <a:buClr>
                <a:srgbClr val="0FCED3"/>
              </a:buClr>
              <a:buFont typeface="Arial" pitchFamily="34" charset="0"/>
              <a:buNone/>
              <a:defRPr/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ac elit a felis pharecing Lorem ipsum dolor sit amet sectet met</a:t>
            </a:r>
          </a:p>
        </p:txBody>
      </p:sp>
      <p:graphicFrame>
        <p:nvGraphicFramePr>
          <p:cNvPr id="30" name="Chart 29"/>
          <p:cNvGraphicFramePr/>
          <p:nvPr>
            <p:extLst>
              <p:ext uri="{D42A27DB-BD31-4B8C-83A1-F6EECF244321}">
                <p14:modId xmlns:p14="http://schemas.microsoft.com/office/powerpoint/2010/main" val="1272953839"/>
              </p:ext>
            </p:extLst>
          </p:nvPr>
        </p:nvGraphicFramePr>
        <p:xfrm>
          <a:off x="457200" y="2647950"/>
          <a:ext cx="1719531" cy="1436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5" name="Chart 34"/>
          <p:cNvGraphicFramePr/>
          <p:nvPr>
            <p:extLst>
              <p:ext uri="{D42A27DB-BD31-4B8C-83A1-F6EECF244321}">
                <p14:modId xmlns:p14="http://schemas.microsoft.com/office/powerpoint/2010/main" val="1118671130"/>
              </p:ext>
            </p:extLst>
          </p:nvPr>
        </p:nvGraphicFramePr>
        <p:xfrm>
          <a:off x="2057400" y="1047750"/>
          <a:ext cx="1719531" cy="1436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7" name="Chart 36"/>
          <p:cNvGraphicFramePr/>
          <p:nvPr>
            <p:extLst>
              <p:ext uri="{D42A27DB-BD31-4B8C-83A1-F6EECF244321}">
                <p14:modId xmlns:p14="http://schemas.microsoft.com/office/powerpoint/2010/main" val="409525606"/>
              </p:ext>
            </p:extLst>
          </p:nvPr>
        </p:nvGraphicFramePr>
        <p:xfrm>
          <a:off x="2057400" y="2647950"/>
          <a:ext cx="1719531" cy="1436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0" name="Rectangle 39"/>
          <p:cNvSpPr/>
          <p:nvPr/>
        </p:nvSpPr>
        <p:spPr>
          <a:xfrm>
            <a:off x="4448633" y="2316291"/>
            <a:ext cx="1463040" cy="274320"/>
          </a:xfrm>
          <a:prstGeom prst="rect">
            <a:avLst/>
          </a:prstGeom>
          <a:solidFill>
            <a:srgbClr val="0065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1400" dirty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PINTEREST:  </a:t>
            </a:r>
            <a:r>
              <a:rPr lang="en-JM" sz="1400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400,000</a:t>
            </a:r>
            <a:endParaRPr lang="en-JM" sz="1400" dirty="0">
              <a:solidFill>
                <a:schemeClr val="bg1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41" name="Content Placeholder 3"/>
          <p:cNvSpPr txBox="1">
            <a:spLocks/>
          </p:cNvSpPr>
          <p:nvPr/>
        </p:nvSpPr>
        <p:spPr>
          <a:xfrm>
            <a:off x="4372433" y="2579244"/>
            <a:ext cx="4238167" cy="72015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Clr>
                <a:srgbClr val="0FCED3"/>
              </a:buClr>
              <a:buFont typeface="Arial" pitchFamily="34" charset="0"/>
              <a:buNone/>
              <a:defRPr/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consectetur met adipiscin elit. Aenea</a:t>
            </a:r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>
              <a:spcBef>
                <a:spcPts val="0"/>
              </a:spcBef>
              <a:buClr>
                <a:srgbClr val="0FCED3"/>
              </a:buClr>
              <a:buFont typeface="Arial" pitchFamily="34" charset="0"/>
              <a:buNone/>
              <a:defRPr/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ac elit a felis pharecing Lorem ipsum dolor sit amet sectet met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448633" y="3223197"/>
            <a:ext cx="1463040" cy="274320"/>
          </a:xfrm>
          <a:prstGeom prst="rect">
            <a:avLst/>
          </a:prstGeom>
          <a:solidFill>
            <a:srgbClr val="0065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1400" dirty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PINTEREST:  </a:t>
            </a:r>
            <a:r>
              <a:rPr lang="en-JM" sz="1400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400,000</a:t>
            </a:r>
            <a:endParaRPr lang="en-JM" sz="1400" dirty="0">
              <a:solidFill>
                <a:schemeClr val="bg1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43" name="Content Placeholder 3"/>
          <p:cNvSpPr txBox="1">
            <a:spLocks/>
          </p:cNvSpPr>
          <p:nvPr/>
        </p:nvSpPr>
        <p:spPr>
          <a:xfrm>
            <a:off x="4372433" y="3527997"/>
            <a:ext cx="4238167" cy="72015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Clr>
                <a:srgbClr val="0FCED3"/>
              </a:buClr>
              <a:buFont typeface="Arial" pitchFamily="34" charset="0"/>
              <a:buNone/>
              <a:defRPr/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consectetur met adipiscin elit. Aenea</a:t>
            </a:r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>
              <a:spcBef>
                <a:spcPts val="0"/>
              </a:spcBef>
              <a:buClr>
                <a:srgbClr val="0FCED3"/>
              </a:buClr>
              <a:buFont typeface="Arial" pitchFamily="34" charset="0"/>
              <a:buNone/>
              <a:defRPr/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ac elit a felis pharecing Lorem ipsum dolor sit amet sectet met</a:t>
            </a:r>
          </a:p>
        </p:txBody>
      </p:sp>
      <p:pic>
        <p:nvPicPr>
          <p:cNvPr id="1026" name="Picture 2" descr="C:\Users\ADRIEN~1.REY\AppData\Local\Temp\Rar$DR19.072\icons grid\camera_Black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415" y="1491665"/>
            <a:ext cx="495196" cy="495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RIEN~1.REY\AppData\Local\Temp\Rar$DR81.072\icons grid\monitor_black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542" y="3156427"/>
            <a:ext cx="473247" cy="473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RIEN~1.REY\AppData\Local\Temp\Rar$DR78.072\icons grid\phone_black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7840" y="3153424"/>
            <a:ext cx="438820" cy="438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DRIEN~1.REY\AppData\Local\Temp\Rar$DR38.776\icons grid\user_black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651" y="1514749"/>
            <a:ext cx="473925" cy="47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6401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GROWTH IN </a:t>
            </a:r>
            <a:r>
              <a:rPr lang="en-JM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THE INDUSTRY</a:t>
            </a:r>
            <a:endParaRPr lang="en-JM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113413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M" sz="2400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$120M</a:t>
            </a:r>
            <a:endParaRPr lang="en-JM" sz="2400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1134130"/>
            <a:ext cx="18321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M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Projected income for the first 3 months of 2013</a:t>
            </a:r>
            <a:endParaRPr lang="en-JM" sz="1100" dirty="0">
              <a:solidFill>
                <a:schemeClr val="tx1">
                  <a:lumMod val="65000"/>
                  <a:lumOff val="3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graphicFrame>
        <p:nvGraphicFramePr>
          <p:cNvPr id="6" name="Char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9100408"/>
              </p:ext>
            </p:extLst>
          </p:nvPr>
        </p:nvGraphicFramePr>
        <p:xfrm>
          <a:off x="457200" y="1585615"/>
          <a:ext cx="8153400" cy="2925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76600" y="112395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M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$120M</a:t>
            </a:r>
            <a:endParaRPr lang="en-JM" sz="24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14800" y="1123950"/>
            <a:ext cx="18321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M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Projected income for the first 3 months of 2013</a:t>
            </a:r>
            <a:endParaRPr lang="en-JM" sz="1100" dirty="0">
              <a:solidFill>
                <a:schemeClr val="tx1">
                  <a:lumMod val="65000"/>
                  <a:lumOff val="3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9800" y="112395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M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$120M</a:t>
            </a:r>
            <a:endParaRPr lang="en-JM" sz="24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0" y="1123950"/>
            <a:ext cx="18321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M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Projected income for the first 3 months of 2013</a:t>
            </a:r>
            <a:endParaRPr lang="en-JM" sz="1100" dirty="0">
              <a:solidFill>
                <a:schemeClr val="tx1">
                  <a:lumMod val="65000"/>
                  <a:lumOff val="3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1" name="Rectangular Callout 10"/>
          <p:cNvSpPr/>
          <p:nvPr/>
        </p:nvSpPr>
        <p:spPr>
          <a:xfrm>
            <a:off x="4747591" y="1885950"/>
            <a:ext cx="1070114" cy="533400"/>
          </a:xfrm>
          <a:prstGeom prst="wedgeRectCallout">
            <a:avLst>
              <a:gd name="adj1" fmla="val -20833"/>
              <a:gd name="adj2" fmla="val 82065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400"/>
              </a:lnSpc>
            </a:pPr>
            <a:r>
              <a:rPr lang="en-JM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$6Mill</a:t>
            </a:r>
          </a:p>
          <a:p>
            <a:pPr algn="ctr">
              <a:lnSpc>
                <a:spcPts val="1400"/>
              </a:lnSpc>
            </a:pPr>
            <a:r>
              <a:rPr lang="en-JM" sz="1050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Sept 12 2013</a:t>
            </a:r>
            <a:endParaRPr lang="en-JM" sz="1050" dirty="0">
              <a:solidFill>
                <a:schemeClr val="bg1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05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  <a:noFill/>
        </p:spPr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MONTHLY SALES </a:t>
            </a:r>
            <a:r>
              <a:rPr lang="en-JM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PROJECTIONS</a:t>
            </a:r>
            <a:endParaRPr lang="en-JM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consectetur adipiscing elit. Proin a erat ut nibh aliquam anim entum et sed quam. Quisque</a:t>
            </a:r>
          </a:p>
          <a:p>
            <a:pPr>
              <a:spcBef>
                <a:spcPts val="0"/>
              </a:spcBef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Mollis augue nec enim Lorem ipsum lorem ipsum consectetur adipiscing </a:t>
            </a:r>
            <a:r>
              <a:rPr lang="en-JM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el sit amet, consectetur adipiscing elit</a:t>
            </a:r>
            <a:endParaRPr lang="en-JM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sz="12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graphicFrame>
        <p:nvGraphicFramePr>
          <p:cNvPr id="14" name="Chart Placeholder 13"/>
          <p:cNvGraphicFramePr>
            <a:graphicFrameLocks noGrp="1"/>
          </p:cNvGraphicFramePr>
          <p:nvPr>
            <p:ph type="chart" sz="quarter" idx="14"/>
            <p:extLst>
              <p:ext uri="{D42A27DB-BD31-4B8C-83A1-F6EECF244321}">
                <p14:modId xmlns:p14="http://schemas.microsoft.com/office/powerpoint/2010/main" val="340638122"/>
              </p:ext>
            </p:extLst>
          </p:nvPr>
        </p:nvGraphicFramePr>
        <p:xfrm>
          <a:off x="304800" y="1504950"/>
          <a:ext cx="4572000" cy="2876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5791200" y="1809750"/>
            <a:ext cx="2667000" cy="5334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JM" sz="11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nibh lorem</a:t>
            </a:r>
          </a:p>
          <a:p>
            <a:pPr>
              <a:spcBef>
                <a:spcPts val="0"/>
              </a:spcBef>
            </a:pPr>
            <a:r>
              <a:rPr lang="en-JM" sz="11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et consectetur lorem ipsum dolor</a:t>
            </a:r>
          </a:p>
          <a:p>
            <a:pPr>
              <a:spcBef>
                <a:spcPts val="0"/>
              </a:spcBef>
            </a:pPr>
            <a:endParaRPr lang="en-JM" sz="11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5791200" y="2419350"/>
            <a:ext cx="2667000" cy="5334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nibh lorem</a:t>
            </a:r>
          </a:p>
          <a:p>
            <a:pPr>
              <a:spcBef>
                <a:spcPts val="0"/>
              </a:spcBef>
            </a:pPr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et consectetur lorem ipsum dolor</a:t>
            </a:r>
          </a:p>
          <a:p>
            <a:pPr>
              <a:spcBef>
                <a:spcPts val="0"/>
              </a:spcBef>
            </a:pPr>
            <a:endParaRPr lang="en-JM" sz="11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5791200" y="3028950"/>
            <a:ext cx="2667000" cy="5334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nibh lorem</a:t>
            </a:r>
          </a:p>
          <a:p>
            <a:pPr>
              <a:spcBef>
                <a:spcPts val="0"/>
              </a:spcBef>
            </a:pPr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et consectetur lorem ipsum dolor</a:t>
            </a:r>
          </a:p>
          <a:p>
            <a:pPr>
              <a:spcBef>
                <a:spcPts val="0"/>
              </a:spcBef>
            </a:pPr>
            <a:endParaRPr lang="en-JM" sz="11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5791200" y="3638550"/>
            <a:ext cx="2667000" cy="5334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nibh lorem</a:t>
            </a:r>
          </a:p>
          <a:p>
            <a:pPr>
              <a:spcBef>
                <a:spcPts val="0"/>
              </a:spcBef>
            </a:pPr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et consectetur lorem ipsum dolor</a:t>
            </a:r>
          </a:p>
          <a:p>
            <a:pPr>
              <a:spcBef>
                <a:spcPts val="0"/>
              </a:spcBef>
            </a:pPr>
            <a:endParaRPr lang="en-JM" sz="11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40"/>
          </p:nvPr>
        </p:nvSpPr>
        <p:spPr>
          <a:xfrm>
            <a:off x="5181600" y="3707398"/>
            <a:ext cx="533400" cy="320040"/>
          </a:xfrm>
          <a:solidFill>
            <a:srgbClr val="0070C0"/>
          </a:solidFill>
          <a:ln>
            <a:noFill/>
          </a:ln>
        </p:spPr>
        <p:txBody>
          <a:bodyPr/>
          <a:lstStyle/>
          <a:p>
            <a:pPr algn="ctr"/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15%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39"/>
          </p:nvPr>
        </p:nvSpPr>
        <p:spPr>
          <a:xfrm>
            <a:off x="5181600" y="3097798"/>
            <a:ext cx="533400" cy="320040"/>
          </a:xfrm>
          <a:solidFill>
            <a:srgbClr val="0070C0"/>
          </a:solidFill>
          <a:ln>
            <a:noFill/>
          </a:ln>
        </p:spPr>
        <p:txBody>
          <a:bodyPr/>
          <a:lstStyle/>
          <a:p>
            <a:pPr algn="ctr"/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5%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37"/>
          </p:nvPr>
        </p:nvSpPr>
        <p:spPr>
          <a:xfrm>
            <a:off x="5181600" y="1859548"/>
            <a:ext cx="533400" cy="320040"/>
          </a:xfrm>
          <a:solidFill>
            <a:srgbClr val="0065B0"/>
          </a:solidFill>
          <a:ln>
            <a:noFill/>
          </a:ln>
        </p:spPr>
        <p:txBody>
          <a:bodyPr anchor="b">
            <a:normAutofit/>
          </a:bodyPr>
          <a:lstStyle/>
          <a:p>
            <a:pPr algn="ctr"/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65%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38"/>
          </p:nvPr>
        </p:nvSpPr>
        <p:spPr>
          <a:xfrm>
            <a:off x="5181600" y="2488198"/>
            <a:ext cx="533400" cy="320040"/>
          </a:xfrm>
          <a:solidFill>
            <a:srgbClr val="0070C0"/>
          </a:solidFill>
          <a:ln>
            <a:noFill/>
          </a:ln>
        </p:spPr>
        <p:txBody>
          <a:bodyPr/>
          <a:lstStyle/>
          <a:p>
            <a:pPr algn="ctr"/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15%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REVENUE PROJECTS </a:t>
            </a:r>
            <a:r>
              <a:rPr lang="en-JM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LINE GRAPH</a:t>
            </a:r>
            <a:endParaRPr lang="en-JM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graphicFrame>
        <p:nvGraphicFramePr>
          <p:cNvPr id="10" name="Chart Placeholder 9"/>
          <p:cNvGraphicFramePr>
            <a:graphicFrameLocks noGrp="1"/>
          </p:cNvGraphicFramePr>
          <p:nvPr>
            <p:ph type="chart" sz="quarter" idx="14"/>
            <p:extLst>
              <p:ext uri="{D42A27DB-BD31-4B8C-83A1-F6EECF244321}">
                <p14:modId xmlns:p14="http://schemas.microsoft.com/office/powerpoint/2010/main" val="1195451055"/>
              </p:ext>
            </p:extLst>
          </p:nvPr>
        </p:nvGraphicFramePr>
        <p:xfrm>
          <a:off x="457200" y="1733550"/>
          <a:ext cx="5181600" cy="2571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6096000" y="2571750"/>
            <a:ext cx="2590800" cy="16764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nibh et</a:t>
            </a:r>
          </a:p>
          <a:p>
            <a:pPr>
              <a:spcBef>
                <a:spcPts val="0"/>
              </a:spcBef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consectetur lorem ipsum dolor sit</a:t>
            </a:r>
          </a:p>
          <a:p>
            <a:pPr>
              <a:spcBef>
                <a:spcPts val="0"/>
              </a:spcBef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amet, nibh et consectetur</a:t>
            </a:r>
          </a:p>
          <a:p>
            <a:pPr>
              <a:spcBef>
                <a:spcPts val="0"/>
              </a:spcBef>
            </a:pPr>
            <a:endParaRPr lang="en-JM" dirty="0" smtClean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>
              <a:spcBef>
                <a:spcPts val="0"/>
              </a:spcBef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nibh et</a:t>
            </a:r>
          </a:p>
          <a:p>
            <a:pPr>
              <a:spcBef>
                <a:spcPts val="0"/>
              </a:spcBef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consectetur lorem ipsum dolor sit</a:t>
            </a:r>
          </a:p>
          <a:p>
            <a:pPr>
              <a:spcBef>
                <a:spcPts val="0"/>
              </a:spcBef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amet, nibh et consectetur Lorem</a:t>
            </a:r>
          </a:p>
          <a:p>
            <a:pPr>
              <a:spcBef>
                <a:spcPts val="0"/>
              </a:spcBef>
            </a:pPr>
            <a:endParaRPr lang="en-JM" dirty="0">
              <a:solidFill>
                <a:schemeClr val="tx2">
                  <a:lumMod val="50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37"/>
          </p:nvPr>
        </p:nvSpPr>
        <p:spPr>
          <a:xfrm>
            <a:off x="6172200" y="2038350"/>
            <a:ext cx="2362200" cy="301752"/>
          </a:xfrm>
          <a:solidFill>
            <a:srgbClr val="0070C0"/>
          </a:solidFill>
          <a:ln>
            <a:noFill/>
          </a:ln>
        </p:spPr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2013 Revenue projections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JM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consectetur adipiscing elit. Proin a erat ut nibh aliquam anim entum et sed quam. Quisque</a:t>
            </a:r>
          </a:p>
          <a:p>
            <a:pPr>
              <a:spcBef>
                <a:spcPts val="0"/>
              </a:spcBef>
            </a:pPr>
            <a:r>
              <a:rPr lang="en-JM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mollis augue nec enim Lorem ipsum lorem ipsum consectetur adipiscing el lorem ipsum dolor sit amet elit.</a:t>
            </a:r>
          </a:p>
          <a:p>
            <a:endParaRPr lang="en-JM" sz="12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3886200" y="1809750"/>
            <a:ext cx="914400" cy="457200"/>
          </a:xfrm>
          <a:prstGeom prst="wedgeRectCallout">
            <a:avLst>
              <a:gd name="adj1" fmla="val -20833"/>
              <a:gd name="adj2" fmla="val 82065"/>
            </a:avLst>
          </a:prstGeom>
          <a:solidFill>
            <a:schemeClr val="tx1">
              <a:lumMod val="85000"/>
              <a:lumOff val="15000"/>
            </a:schemeClr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400"/>
              </a:lnSpc>
            </a:pPr>
            <a:r>
              <a:rPr lang="en-JM" sz="1400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$6M GROSS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PYRAMID </a:t>
            </a:r>
            <a:r>
              <a:rPr lang="en-JM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SMART ART</a:t>
            </a:r>
            <a:endParaRPr lang="en-JM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consectetur adipiscing elit. Proin a erat ut nibh aliquam anim entum et sed quam. Quisque</a:t>
            </a:r>
          </a:p>
          <a:p>
            <a:pPr>
              <a:spcBef>
                <a:spcPts val="0"/>
              </a:spcBef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mollis augue nec enim Lorem ipsum lorem ipsum consectetur adipiscing el</a:t>
            </a:r>
          </a:p>
          <a:p>
            <a:pPr>
              <a:spcBef>
                <a:spcPts val="0"/>
              </a:spcBef>
            </a:pPr>
            <a:endParaRPr lang="en-JM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>
              <a:spcBef>
                <a:spcPts val="0"/>
              </a:spcBef>
            </a:pPr>
            <a:endParaRPr lang="en-JM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>
              <a:spcBef>
                <a:spcPts val="0"/>
              </a:spcBef>
            </a:pPr>
            <a:endParaRPr lang="en-JM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>
              <a:spcBef>
                <a:spcPts val="0"/>
              </a:spcBef>
            </a:pPr>
            <a:endParaRPr lang="en-JM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sz="12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graphicFrame>
        <p:nvGraphicFramePr>
          <p:cNvPr id="14" name="SmartArt Placeholder 13"/>
          <p:cNvGraphicFramePr>
            <a:graphicFrameLocks noGrp="1"/>
          </p:cNvGraphicFramePr>
          <p:nvPr>
            <p:ph type="dgm" sz="quarter" idx="15"/>
            <p:extLst>
              <p:ext uri="{D42A27DB-BD31-4B8C-83A1-F6EECF244321}">
                <p14:modId xmlns:p14="http://schemas.microsoft.com/office/powerpoint/2010/main" val="1690390474"/>
              </p:ext>
            </p:extLst>
          </p:nvPr>
        </p:nvGraphicFramePr>
        <p:xfrm>
          <a:off x="457200" y="1657350"/>
          <a:ext cx="3657600" cy="266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5867400" y="1885950"/>
            <a:ext cx="2667000" cy="5334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JM" sz="11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nibh</a:t>
            </a:r>
          </a:p>
          <a:p>
            <a:pPr>
              <a:spcBef>
                <a:spcPts val="0"/>
              </a:spcBef>
            </a:pPr>
            <a:r>
              <a:rPr lang="en-JM" sz="11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et consectetur</a:t>
            </a:r>
          </a:p>
          <a:p>
            <a:pPr>
              <a:spcBef>
                <a:spcPts val="0"/>
              </a:spcBef>
            </a:pPr>
            <a:endParaRPr lang="en-JM" sz="11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5867400" y="2495550"/>
            <a:ext cx="2667000" cy="5334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JM" sz="11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nibh</a:t>
            </a:r>
          </a:p>
          <a:p>
            <a:pPr>
              <a:spcBef>
                <a:spcPts val="0"/>
              </a:spcBef>
            </a:pPr>
            <a:r>
              <a:rPr lang="en-JM" sz="11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consectetur</a:t>
            </a:r>
          </a:p>
          <a:p>
            <a:pPr>
              <a:spcBef>
                <a:spcPts val="0"/>
              </a:spcBef>
            </a:pPr>
            <a:endParaRPr lang="en-JM" sz="11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5867400" y="3105150"/>
            <a:ext cx="2667000" cy="5334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JM" sz="11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nibh</a:t>
            </a:r>
          </a:p>
          <a:p>
            <a:pPr>
              <a:spcBef>
                <a:spcPts val="0"/>
              </a:spcBef>
            </a:pPr>
            <a:r>
              <a:rPr lang="en-JM" sz="11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consectetur</a:t>
            </a:r>
          </a:p>
          <a:p>
            <a:pPr>
              <a:spcBef>
                <a:spcPts val="0"/>
              </a:spcBef>
            </a:pPr>
            <a:endParaRPr lang="en-JM" sz="11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5867400" y="3714750"/>
            <a:ext cx="2667000" cy="5334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JM" sz="11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nibh</a:t>
            </a:r>
          </a:p>
          <a:p>
            <a:pPr>
              <a:spcBef>
                <a:spcPts val="0"/>
              </a:spcBef>
            </a:pPr>
            <a:r>
              <a:rPr lang="en-JM" sz="11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consectetur</a:t>
            </a:r>
          </a:p>
          <a:p>
            <a:pPr>
              <a:spcBef>
                <a:spcPts val="0"/>
              </a:spcBef>
            </a:pPr>
            <a:endParaRPr lang="en-JM" sz="11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37"/>
          </p:nvPr>
        </p:nvSpPr>
        <p:spPr>
          <a:solidFill>
            <a:srgbClr val="0070C0"/>
          </a:solidFill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n-JM" sz="1500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95%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38"/>
          </p:nvPr>
        </p:nvSpPr>
        <p:spPr>
          <a:solidFill>
            <a:srgbClr val="0070C0"/>
          </a:solidFill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n-JM" sz="1500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95%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39"/>
          </p:nvPr>
        </p:nvSpPr>
        <p:spPr>
          <a:solidFill>
            <a:srgbClr val="0070C0"/>
          </a:solidFill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n-JM" sz="1500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95%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0"/>
          </p:nvPr>
        </p:nvSpPr>
        <p:spPr>
          <a:solidFill>
            <a:srgbClr val="0070C0"/>
          </a:solidFill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n-JM" sz="1500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95%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864F954D-81D4-4546-B08E-448FBA7A18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graphicEl>
                                              <a:dgm id="{864F954D-81D4-4546-B08E-448FBA7A18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graphicEl>
                                              <a:dgm id="{864F954D-81D4-4546-B08E-448FBA7A18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>
                                            <p:graphicEl>
                                              <a:dgm id="{864F954D-81D4-4546-B08E-448FBA7A18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42E29582-A2E7-4B50-9BCC-2A8FCD6724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>
                                            <p:graphicEl>
                                              <a:dgm id="{42E29582-A2E7-4B50-9BCC-2A8FCD6724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>
                                            <p:graphicEl>
                                              <a:dgm id="{42E29582-A2E7-4B50-9BCC-2A8FCD6724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>
                                            <p:graphicEl>
                                              <a:dgm id="{42E29582-A2E7-4B50-9BCC-2A8FCD6724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753AA43A-5097-42D8-A3EF-20B11215D8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>
                                            <p:graphicEl>
                                              <a:dgm id="{753AA43A-5097-42D8-A3EF-20B11215D8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>
                                            <p:graphicEl>
                                              <a:dgm id="{753AA43A-5097-42D8-A3EF-20B11215D8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>
                                            <p:graphicEl>
                                              <a:dgm id="{753AA43A-5097-42D8-A3EF-20B11215D8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E6279944-4AC5-4561-B5D0-64EE0E57E6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>
                                            <p:graphicEl>
                                              <a:dgm id="{E6279944-4AC5-4561-B5D0-64EE0E57E6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>
                                            <p:graphicEl>
                                              <a:dgm id="{E6279944-4AC5-4561-B5D0-64EE0E57E6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>
                                            <p:graphicEl>
                                              <a:dgm id="{E6279944-4AC5-4561-B5D0-64EE0E57E6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285279A8-A2FF-4704-92DF-4753853CE3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>
                                            <p:graphicEl>
                                              <a:dgm id="{285279A8-A2FF-4704-92DF-4753853CE3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>
                                            <p:graphicEl>
                                              <a:dgm id="{285279A8-A2FF-4704-92DF-4753853CE3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>
                                            <p:graphicEl>
                                              <a:dgm id="{285279A8-A2FF-4704-92DF-4753853CE3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 uiExpand="1">
        <p:bldSub>
          <a:bldDgm bld="lvl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THREE </a:t>
            </a:r>
            <a:r>
              <a:rPr lang="en-JM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COLUMN LAYOUT</a:t>
            </a:r>
            <a:endParaRPr lang="en-JM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504950"/>
            <a:ext cx="2514600" cy="280035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Consectetur  met adipiscing elit.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Aenean ac elit a felis pharetra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Met adipiscing. Nam tincidunt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enim sit Amet Gravida nunc vel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Fringilla elit. Duis dui arcu, amet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scelerisque nec dictum ac conse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eu elit. Donec tincidunt enim sit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amet consequat eu elit</a:t>
            </a:r>
          </a:p>
          <a:p>
            <a:pPr lvl="0">
              <a:spcBef>
                <a:spcPts val="0"/>
              </a:spcBef>
              <a:defRPr/>
            </a:pPr>
            <a:endParaRPr lang="en-JM" dirty="0" smtClean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Consectetur  met adipiscing elit.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Aenean ac elit a felis pharetra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Met adipiscing. Nam tincidunt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enim sit Amet Gravida nunc vel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Consectetur</a:t>
            </a:r>
          </a:p>
          <a:p>
            <a:pPr lvl="0">
              <a:spcBef>
                <a:spcPts val="0"/>
              </a:spcBef>
              <a:defRPr/>
            </a:pPr>
            <a:endParaRPr lang="en-JM" dirty="0" smtClean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>
              <a:spcBef>
                <a:spcPts val="0"/>
              </a:spcBef>
              <a:defRPr/>
            </a:pPr>
            <a:endParaRPr lang="en-JM" dirty="0" smtClean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39"/>
          </p:nvPr>
        </p:nvSpPr>
        <p:spPr>
          <a:xfrm>
            <a:off x="533400" y="1123950"/>
            <a:ext cx="2103120" cy="274320"/>
          </a:xfrm>
          <a:solidFill>
            <a:srgbClr val="0070C0"/>
          </a:solidFill>
          <a:ln>
            <a:noFill/>
          </a:ln>
        </p:spPr>
        <p:txBody>
          <a:bodyPr/>
          <a:lstStyle/>
          <a:p>
            <a:r>
              <a:rPr lang="en-JM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ONLINE MARKETING	</a:t>
            </a:r>
            <a:endParaRPr lang="en-JM" dirty="0">
              <a:solidFill>
                <a:schemeClr val="bg1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0"/>
          </p:nvPr>
        </p:nvSpPr>
        <p:spPr>
          <a:xfrm>
            <a:off x="3352800" y="1123950"/>
            <a:ext cx="2133600" cy="274320"/>
          </a:xfrm>
          <a:solidFill>
            <a:srgbClr val="0070C0"/>
          </a:solidFill>
          <a:ln>
            <a:noFill/>
          </a:ln>
        </p:spPr>
        <p:txBody>
          <a:bodyPr/>
          <a:lstStyle/>
          <a:p>
            <a:r>
              <a:rPr lang="en-JM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PRINT MEDIA</a:t>
            </a:r>
            <a:endParaRPr lang="en-JM" dirty="0">
              <a:solidFill>
                <a:schemeClr val="bg1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1"/>
          </p:nvPr>
        </p:nvSpPr>
        <p:spPr>
          <a:xfrm>
            <a:off x="6248400" y="1123950"/>
            <a:ext cx="2133600" cy="274320"/>
          </a:xfrm>
          <a:solidFill>
            <a:srgbClr val="0070C0"/>
          </a:solidFill>
          <a:ln>
            <a:noFill/>
          </a:ln>
        </p:spPr>
        <p:txBody>
          <a:bodyPr anchor="ctr"/>
          <a:lstStyle/>
          <a:p>
            <a:r>
              <a:rPr lang="en-JM" sz="1500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PROMOTION</a:t>
            </a:r>
            <a:endParaRPr lang="en-JM" sz="1500" dirty="0">
              <a:solidFill>
                <a:schemeClr val="bg1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2"/>
          </p:nvPr>
        </p:nvSpPr>
        <p:spPr>
          <a:xfrm>
            <a:off x="3276600" y="1504950"/>
            <a:ext cx="2438400" cy="304800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consectetur  met adipiscing elit.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Aenean ac elit a felis pharetra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metadipiscing. Nam tincidunt</a:t>
            </a:r>
          </a:p>
          <a:p>
            <a:pPr lvl="0">
              <a:spcBef>
                <a:spcPts val="0"/>
              </a:spcBef>
              <a:defRPr/>
            </a:pPr>
            <a:endParaRPr lang="en-JM" dirty="0" smtClean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enim sit Amet Gravida nunc vel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Fringilla elit. Duis dui arcu, amet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Scelerisqu nec dictum ac,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consequat eu elit. Donec</a:t>
            </a:r>
          </a:p>
          <a:p>
            <a:pPr lvl="0">
              <a:spcBef>
                <a:spcPts val="0"/>
              </a:spcBef>
              <a:defRPr/>
            </a:pPr>
            <a:endParaRPr lang="en-JM" dirty="0" smtClean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tincidunt enim sit amet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consequat eu elit. Donec erat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Consectetur  met adipiscing elit.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Aenean ac elit a felis pharetra</a:t>
            </a:r>
          </a:p>
          <a:p>
            <a:endParaRPr lang="en-JM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43"/>
          </p:nvPr>
        </p:nvSpPr>
        <p:spPr>
          <a:xfrm>
            <a:off x="6172200" y="1504950"/>
            <a:ext cx="2438400" cy="280035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consectetur  met adipiscing elit.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Aenean ac elit a felis pharetra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Met adipiscing. Nam tincidunt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enim sit Amet Gravida nunc vel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Fringilla elit. Duis dui arcu, amet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scelerisque nec dictum ac conse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quat eu elit. Donec tincidunt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enim sit amet consequat eu elit</a:t>
            </a:r>
          </a:p>
          <a:p>
            <a:pPr lvl="0">
              <a:spcBef>
                <a:spcPts val="0"/>
              </a:spcBef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Consectetur  met adipiscing elit.</a:t>
            </a:r>
          </a:p>
          <a:p>
            <a:pPr lvl="0">
              <a:spcBef>
                <a:spcPts val="0"/>
              </a:spcBef>
              <a:defRPr/>
            </a:pPr>
            <a:endParaRPr lang="en-JM" dirty="0" smtClean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>
              <a:spcBef>
                <a:spcPts val="0"/>
              </a:spcBef>
              <a:defRPr/>
            </a:pPr>
            <a:endParaRPr lang="en-JM" b="1" dirty="0" smtClean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TWO COLUMN </a:t>
            </a:r>
            <a:r>
              <a:rPr lang="en-JM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LAYOUT</a:t>
            </a:r>
            <a:endParaRPr lang="en-JM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533400" y="1733550"/>
            <a:ext cx="3886200" cy="27432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aenea amet sisectetur</a:t>
            </a:r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>
              <a:spcBef>
                <a:spcPts val="0"/>
              </a:spcBef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adipiscing elit. Aenean eget elit aelit  a felis pharetra</a:t>
            </a:r>
          </a:p>
          <a:p>
            <a:pPr>
              <a:spcBef>
                <a:spcPts val="0"/>
              </a:spcBef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adipiscing. Nibh elit nam incidents enim sit amet eget nec</a:t>
            </a:r>
          </a:p>
          <a:p>
            <a:pPr>
              <a:spcBef>
                <a:spcPts val="0"/>
              </a:spcBef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remin gravida. Nunc vel nec aenea et</a:t>
            </a:r>
          </a:p>
          <a:p>
            <a:pPr>
              <a:spcBef>
                <a:spcPts val="0"/>
              </a:spcBef>
            </a:pPr>
            <a:endParaRPr lang="en-JM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>
              <a:spcBef>
                <a:spcPts val="0"/>
              </a:spcBef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Dictum ac, consequateu elit. Donec dolor sit erat nibh,</a:t>
            </a:r>
          </a:p>
          <a:p>
            <a:pPr>
              <a:spcBef>
                <a:spcPts val="0"/>
              </a:spcBef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pellentesque eget lac felis emin sollicitudin eu, malesuada</a:t>
            </a:r>
          </a:p>
          <a:p>
            <a:pPr>
              <a:spcBef>
                <a:spcPts val="0"/>
              </a:spcBef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eget et odio. Lore ipsum dolor sit amet, dui arcu, nibh elit</a:t>
            </a:r>
          </a:p>
          <a:p>
            <a:pPr>
              <a:spcBef>
                <a:spcPts val="0"/>
              </a:spcBef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scelerisque nec  dictum</a:t>
            </a:r>
          </a:p>
          <a:p>
            <a:pPr>
              <a:spcBef>
                <a:spcPts val="0"/>
              </a:spcBef>
            </a:pPr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>
              <a:spcBef>
                <a:spcPts val="0"/>
              </a:spcBef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enim sit amet eget nec remin gravida. Nunc vel fringilla elit.</a:t>
            </a:r>
          </a:p>
          <a:p>
            <a:pPr>
              <a:spcBef>
                <a:spcPts val="0"/>
              </a:spcBef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Duis lac </a:t>
            </a:r>
            <a:r>
              <a:rPr lang="en-JM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erat eget elit aelit  a felis </a:t>
            </a: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pharetra adipiscing</a:t>
            </a:r>
            <a:r>
              <a:rPr lang="en-JM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. </a:t>
            </a: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Nibh</a:t>
            </a:r>
          </a:p>
          <a:p>
            <a:pPr>
              <a:spcBef>
                <a:spcPts val="0"/>
              </a:spcBef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elit </a:t>
            </a:r>
            <a:r>
              <a:rPr lang="en-JM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nam incidents enim sit amet eget </a:t>
            </a: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nec remin gravida.</a:t>
            </a:r>
          </a:p>
          <a:p>
            <a:pPr>
              <a:spcBef>
                <a:spcPts val="0"/>
              </a:spcBef>
            </a:pPr>
            <a:endParaRPr lang="en-JM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>
              <a:spcBef>
                <a:spcPts val="0"/>
              </a:spcBef>
            </a:pPr>
            <a:endParaRPr lang="en-JM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724400" y="1733550"/>
            <a:ext cx="3962400" cy="27432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JM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aenea amet sisectetur</a:t>
            </a:r>
          </a:p>
          <a:p>
            <a:pPr>
              <a:spcBef>
                <a:spcPts val="0"/>
              </a:spcBef>
            </a:pPr>
            <a:r>
              <a:rPr lang="en-JM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adipiscing elit. Aenean eget elit aelit  a felis pharetra</a:t>
            </a:r>
          </a:p>
          <a:p>
            <a:pPr>
              <a:spcBef>
                <a:spcPts val="0"/>
              </a:spcBef>
            </a:pPr>
            <a:r>
              <a:rPr lang="en-JM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adipiscing. Nibh elit nam incidents enim sit amet eget nec</a:t>
            </a:r>
          </a:p>
          <a:p>
            <a:pPr>
              <a:spcBef>
                <a:spcPts val="0"/>
              </a:spcBef>
            </a:pPr>
            <a:r>
              <a:rPr lang="en-JM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remin gravida. Nunc vel nec aenea et</a:t>
            </a:r>
          </a:p>
          <a:p>
            <a:pPr>
              <a:spcBef>
                <a:spcPts val="0"/>
              </a:spcBef>
            </a:pPr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>
              <a:spcBef>
                <a:spcPts val="0"/>
              </a:spcBef>
            </a:pPr>
            <a:r>
              <a:rPr lang="en-JM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Dictum ac, consequateu elit. Donec dolor sit erat nibh,</a:t>
            </a:r>
          </a:p>
          <a:p>
            <a:pPr>
              <a:spcBef>
                <a:spcPts val="0"/>
              </a:spcBef>
            </a:pPr>
            <a:r>
              <a:rPr lang="en-JM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pellentesque eget lac felis emin sollicitudin eu, malesuada</a:t>
            </a:r>
          </a:p>
          <a:p>
            <a:pPr>
              <a:spcBef>
                <a:spcPts val="0"/>
              </a:spcBef>
            </a:pPr>
            <a:r>
              <a:rPr lang="en-JM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eget et odio. Lore ipsum dolor sit amet, dui arcu, nibh elit</a:t>
            </a:r>
          </a:p>
          <a:p>
            <a:pPr>
              <a:spcBef>
                <a:spcPts val="0"/>
              </a:spcBef>
            </a:pPr>
            <a:r>
              <a:rPr lang="en-JM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scelerisque nec  dictum</a:t>
            </a:r>
          </a:p>
          <a:p>
            <a:pPr>
              <a:spcBef>
                <a:spcPts val="0"/>
              </a:spcBef>
            </a:pPr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>
              <a:spcBef>
                <a:spcPts val="0"/>
              </a:spcBef>
            </a:pPr>
            <a:r>
              <a:rPr lang="en-JM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enim sit amet eget nec remin gravida. Nunc vel fringilla elit.</a:t>
            </a:r>
          </a:p>
          <a:p>
            <a:pPr>
              <a:spcBef>
                <a:spcPts val="0"/>
              </a:spcBef>
            </a:pPr>
            <a:r>
              <a:rPr lang="en-JM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Duis lac erat eget elit aelit  a felis pharetra adipiscing. Nibh</a:t>
            </a:r>
          </a:p>
          <a:p>
            <a:pPr>
              <a:spcBef>
                <a:spcPts val="0"/>
              </a:spcBef>
            </a:pPr>
            <a:r>
              <a:rPr lang="en-JM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elit nam incidents enim sit amet eget nec remin gravida.</a:t>
            </a:r>
          </a:p>
          <a:p>
            <a:pPr>
              <a:spcBef>
                <a:spcPts val="0"/>
              </a:spcBef>
            </a:pPr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>
              <a:spcBef>
                <a:spcPts val="0"/>
              </a:spcBef>
            </a:pPr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39"/>
          </p:nvPr>
        </p:nvSpPr>
        <p:spPr>
          <a:xfrm>
            <a:off x="609600" y="1295400"/>
            <a:ext cx="2819400" cy="285750"/>
          </a:xfrm>
          <a:solidFill>
            <a:srgbClr val="0070C0"/>
          </a:solidFill>
          <a:ln>
            <a:noFill/>
          </a:ln>
        </p:spPr>
        <p:txBody>
          <a:bodyPr/>
          <a:lstStyle/>
          <a:p>
            <a:r>
              <a:rPr lang="en-JM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INSERT HEADING HERE</a:t>
            </a:r>
            <a:endParaRPr lang="en-JM" dirty="0">
              <a:solidFill>
                <a:schemeClr val="bg1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0"/>
          </p:nvPr>
        </p:nvSpPr>
        <p:spPr>
          <a:xfrm>
            <a:off x="4800600" y="1295400"/>
            <a:ext cx="2819400" cy="285750"/>
          </a:xfrm>
          <a:solidFill>
            <a:srgbClr val="0070C0"/>
          </a:solidFill>
          <a:ln>
            <a:noFill/>
          </a:ln>
        </p:spPr>
        <p:txBody>
          <a:bodyPr/>
          <a:lstStyle/>
          <a:p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INSERT HEADING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COMPUTER DISPLAY </a:t>
            </a:r>
            <a:r>
              <a:rPr lang="en-JM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LAYOUT</a:t>
            </a:r>
            <a:endParaRPr lang="en-JM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295400" y="1200150"/>
            <a:ext cx="2286000" cy="284163"/>
          </a:xfrm>
        </p:spPr>
        <p:txBody>
          <a:bodyPr/>
          <a:lstStyle/>
          <a:p>
            <a:r>
              <a:rPr lang="en-JM" sz="1600" b="0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</a:t>
            </a:r>
            <a:endParaRPr lang="en-JM" sz="1600" b="0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1295400" y="1428750"/>
            <a:ext cx="2743200" cy="533400"/>
          </a:xfrm>
        </p:spPr>
        <p:txBody>
          <a:bodyPr>
            <a:noAutofit/>
          </a:bodyPr>
          <a:lstStyle/>
          <a:p>
            <a:r>
              <a:rPr lang="en-JM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consectetur lorem ipsum dolor  Lorem ipsum dolor </a:t>
            </a:r>
            <a:r>
              <a:rPr lang="en-JM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sit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>
          <a:xfrm>
            <a:off x="1295400" y="2266950"/>
            <a:ext cx="2286000" cy="284163"/>
          </a:xfrm>
        </p:spPr>
        <p:txBody>
          <a:bodyPr/>
          <a:lstStyle/>
          <a:p>
            <a:r>
              <a:rPr lang="en-JM" sz="1600" b="0" dirty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</a:t>
            </a:r>
            <a:r>
              <a:rPr lang="en-JM" sz="1600" b="0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AMET</a:t>
            </a:r>
            <a:endParaRPr lang="en-JM" sz="1600" b="0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>
          <a:xfrm>
            <a:off x="1295400" y="2495550"/>
            <a:ext cx="2743200" cy="533400"/>
          </a:xfrm>
        </p:spPr>
        <p:txBody>
          <a:bodyPr>
            <a:noAutofit/>
          </a:bodyPr>
          <a:lstStyle/>
          <a:p>
            <a:r>
              <a:rPr lang="en-JM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consectetur lorem ipsum dolor  Lorem ipsum dolor sit amet </a:t>
            </a:r>
            <a:r>
              <a:rPr lang="en-JM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conse</a:t>
            </a:r>
            <a:endParaRPr lang="en-JM" dirty="0">
              <a:solidFill>
                <a:schemeClr val="tx1">
                  <a:lumMod val="65000"/>
                  <a:lumOff val="3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1295400" y="3333750"/>
            <a:ext cx="2286000" cy="284163"/>
          </a:xfrm>
        </p:spPr>
        <p:txBody>
          <a:bodyPr/>
          <a:lstStyle/>
          <a:p>
            <a:r>
              <a:rPr lang="en-JM" sz="1600" b="0" dirty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</a:t>
            </a:r>
            <a:r>
              <a:rPr lang="en-JM" sz="1600" b="0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AMET</a:t>
            </a:r>
            <a:endParaRPr lang="en-JM" sz="1600" b="0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1295400" y="3562350"/>
            <a:ext cx="2667000" cy="533400"/>
          </a:xfrm>
        </p:spPr>
        <p:txBody>
          <a:bodyPr>
            <a:noAutofit/>
          </a:bodyPr>
          <a:lstStyle/>
          <a:p>
            <a:r>
              <a:rPr lang="en-JM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consectetur lorem ipsum </a:t>
            </a:r>
            <a:r>
              <a:rPr lang="en-JM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dolor lorem ipsum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94360" y="1261110"/>
            <a:ext cx="548640" cy="54864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12" name="Picture 2" descr="C:\Users\adrienne.reynolds\Desktop\tv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98" y="1361048"/>
            <a:ext cx="348765" cy="348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val 12"/>
          <p:cNvSpPr/>
          <p:nvPr/>
        </p:nvSpPr>
        <p:spPr>
          <a:xfrm>
            <a:off x="594360" y="2327910"/>
            <a:ext cx="548640" cy="54864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94360" y="3318510"/>
            <a:ext cx="548640" cy="54864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15" name="Picture 2" descr="C:\Users\adrienne.reynolds\Desktop\iphon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43" y="2441393"/>
            <a:ext cx="321674" cy="321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adrienne.reynolds\Desktop\camer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43" y="3431993"/>
            <a:ext cx="321674" cy="321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图片占位符 16"/>
          <p:cNvPicPr>
            <a:picLocks noGrp="1" noChangeAspect="1"/>
          </p:cNvPicPr>
          <p:nvPr>
            <p:ph type="pic" sz="quarter" idx="28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7" b="51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75498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JM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LAPTOP COMPUTER </a:t>
            </a:r>
            <a:r>
              <a:rPr lang="en-JM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LAYOUT</a:t>
            </a:r>
            <a:endParaRPr lang="en-JM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638800" y="2190750"/>
            <a:ext cx="1676399" cy="320040"/>
          </a:xfrm>
          <a:solidFill>
            <a:srgbClr val="0070C0"/>
          </a:solidFill>
          <a:ln>
            <a:noFill/>
          </a:ln>
        </p:spPr>
        <p:txBody>
          <a:bodyPr/>
          <a:lstStyle/>
          <a:p>
            <a:pPr>
              <a:spcBef>
                <a:spcPts val="1125"/>
              </a:spcBef>
            </a:pPr>
            <a:r>
              <a:rPr lang="en-JM" sz="1600" b="0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</a:t>
            </a:r>
            <a:endParaRPr lang="en-JM" sz="1600" b="0" dirty="0">
              <a:solidFill>
                <a:schemeClr val="bg1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5562600" y="2551114"/>
            <a:ext cx="2971800" cy="60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JM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</a:t>
            </a: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amet reconsectetur </a:t>
            </a:r>
            <a:r>
              <a:rPr lang="en-JM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adipiscing </a:t>
            </a: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elit. Proin </a:t>
            </a:r>
            <a:r>
              <a:rPr lang="en-JM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 lorem ipsum dolor </a:t>
            </a: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amet proin lorem ipsum dolor</a:t>
            </a:r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marL="0" indent="0">
              <a:buNone/>
            </a:pPr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638800" y="3394710"/>
            <a:ext cx="1676399" cy="320040"/>
          </a:xfrm>
          <a:solidFill>
            <a:srgbClr val="0070C0"/>
          </a:solidFill>
          <a:ln>
            <a:noFill/>
          </a:ln>
        </p:spPr>
        <p:txBody>
          <a:bodyPr/>
          <a:lstStyle/>
          <a:p>
            <a:r>
              <a:rPr lang="en-JM" sz="1600" b="0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</a:t>
            </a:r>
            <a:endParaRPr lang="en-JM" sz="1600" b="0" dirty="0">
              <a:solidFill>
                <a:schemeClr val="bg1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5562600" y="3714750"/>
            <a:ext cx="2971800" cy="60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JM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</a:t>
            </a: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amet reconsectetur </a:t>
            </a:r>
            <a:r>
              <a:rPr lang="en-JM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adipiscing </a:t>
            </a: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elit. Proin </a:t>
            </a:r>
            <a:r>
              <a:rPr lang="en-JM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 lorem ipsum </a:t>
            </a: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dolor</a:t>
            </a:r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562600" y="1276350"/>
            <a:ext cx="2971800" cy="609600"/>
          </a:xfrm>
          <a:noFill/>
        </p:spPr>
        <p:txBody>
          <a:bodyPr/>
          <a:lstStyle/>
          <a:p>
            <a:pPr>
              <a:spcBef>
                <a:spcPts val="0"/>
              </a:spcBef>
            </a:pPr>
            <a:r>
              <a:rPr lang="en-JM" sz="17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 ELITIR</a:t>
            </a:r>
          </a:p>
          <a:p>
            <a:pPr>
              <a:spcBef>
                <a:spcPts val="0"/>
              </a:spcBef>
            </a:pPr>
            <a:r>
              <a:rPr lang="en-JM" sz="17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PROIN RECONSECTETUR LOREM</a:t>
            </a:r>
            <a:endParaRPr lang="en-JM" sz="1700" b="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6" name="图片占位符 5"/>
          <p:cNvPicPr>
            <a:picLocks noGrp="1" noChangeAspect="1"/>
          </p:cNvPicPr>
          <p:nvPr>
            <p:ph type="pic" sz="quarter" idx="2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9" b="34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39158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IPAD TABLET </a:t>
            </a:r>
            <a:r>
              <a:rPr lang="en-JM" dirty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LAYOUT OPTION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>
          <a:noFill/>
          <a:ln>
            <a:noFill/>
          </a:ln>
        </p:spPr>
        <p:txBody>
          <a:bodyPr>
            <a:normAutofit fontScale="92500" lnSpcReduction="10000"/>
          </a:bodyPr>
          <a:lstStyle/>
          <a:p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IMAGE DESCRIPTION HERE</a:t>
            </a:r>
            <a:endParaRPr lang="en-JM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>
          <a:noFill/>
          <a:ln>
            <a:noFill/>
          </a:ln>
        </p:spPr>
        <p:txBody>
          <a:bodyPr>
            <a:normAutofit fontScale="92500" lnSpcReduction="10000"/>
          </a:bodyPr>
          <a:lstStyle/>
          <a:p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IMAGE DESCRIPTION HERE</a:t>
            </a:r>
            <a:endParaRPr lang="en-JM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>
          <a:noFill/>
          <a:ln>
            <a:noFill/>
          </a:ln>
        </p:spPr>
        <p:txBody>
          <a:bodyPr>
            <a:normAutofit fontScale="92500" lnSpcReduction="10000"/>
          </a:bodyPr>
          <a:lstStyle/>
          <a:p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IMAGE DESCRIPTION HERE</a:t>
            </a:r>
            <a:endParaRPr lang="en-JM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10" name="图片占位符 9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" r="1400"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5" r="9545"/>
          <a:stretch>
            <a:fillRect/>
          </a:stretch>
        </p:blipFill>
        <p:spPr/>
      </p:pic>
      <p:pic>
        <p:nvPicPr>
          <p:cNvPr id="12" name="图片占位符 11"/>
          <p:cNvPicPr>
            <a:picLocks noGrp="1" noChangeAspect="1"/>
          </p:cNvPicPr>
          <p:nvPr>
            <p:ph type="pic" sz="quarter" idx="18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6" r="8546"/>
          <a:stretch>
            <a:fillRect/>
          </a:stretch>
        </p:blipFill>
        <p:spPr/>
      </p:pic>
      <p:sp>
        <p:nvSpPr>
          <p:cNvPr id="13" name="Oval 12"/>
          <p:cNvSpPr/>
          <p:nvPr/>
        </p:nvSpPr>
        <p:spPr>
          <a:xfrm>
            <a:off x="2410047" y="1321094"/>
            <a:ext cx="457200" cy="4572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14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01</a:t>
            </a:r>
            <a:endParaRPr lang="en-JM" sz="14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181600" y="1321094"/>
            <a:ext cx="457200" cy="4572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14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02</a:t>
            </a:r>
            <a:endParaRPr lang="en-JM" sz="14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8001000" y="1321094"/>
            <a:ext cx="457200" cy="4572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14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03</a:t>
            </a:r>
            <a:endParaRPr lang="en-JM" sz="14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406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33400" y="1657350"/>
            <a:ext cx="8153400" cy="1219200"/>
          </a:xfrm>
        </p:spPr>
        <p:txBody>
          <a:bodyPr>
            <a:normAutofit/>
          </a:bodyPr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SECTION BREAK </a:t>
            </a:r>
            <a:r>
              <a:rPr lang="en-JM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PAGE</a:t>
            </a:r>
            <a:endParaRPr lang="en-JM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533400" y="2571750"/>
            <a:ext cx="6477000" cy="5715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JM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consectetur adipiscing elit. Aenean ac elit a </a:t>
            </a:r>
            <a:r>
              <a:rPr lang="en-JM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sit</a:t>
            </a:r>
          </a:p>
          <a:p>
            <a:pPr>
              <a:spcBef>
                <a:spcPts val="0"/>
              </a:spcBef>
            </a:pPr>
            <a:r>
              <a:rPr lang="en-JM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amet</a:t>
            </a:r>
            <a:r>
              <a:rPr lang="en-JM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, consectetur adipiscing lorem ipsum </a:t>
            </a:r>
            <a:r>
              <a:rPr lang="en-JM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aenean elit sit</a:t>
            </a:r>
            <a:endParaRPr lang="en-JM" sz="1200" dirty="0">
              <a:solidFill>
                <a:schemeClr val="tx1">
                  <a:lumMod val="65000"/>
                  <a:lumOff val="3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sz="1400" dirty="0">
              <a:solidFill>
                <a:schemeClr val="tx1">
                  <a:lumMod val="65000"/>
                  <a:lumOff val="3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2050" name="Picture 2" descr="C:\Users\ADRIEN~1.REY\AppData\Local\Temp\Rar$DR96.184\icons grid\alram_bla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657350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28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PRODUCT </a:t>
            </a:r>
            <a:r>
              <a:rPr lang="en-JM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REVIEW LAYOUT</a:t>
            </a:r>
            <a:endParaRPr lang="en-JM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pPr>
              <a:spcBef>
                <a:spcPts val="0"/>
              </a:spcBef>
            </a:pPr>
            <a:r>
              <a:rPr lang="en-JM" sz="18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PRODUCT ONE</a:t>
            </a:r>
            <a:endParaRPr lang="en-JM" sz="18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pPr>
              <a:spcBef>
                <a:spcPts val="0"/>
              </a:spcBef>
            </a:pPr>
            <a:r>
              <a:rPr lang="en-JM" sz="1800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PRODUCT </a:t>
            </a:r>
            <a:r>
              <a:rPr lang="en-JM" sz="18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ONE</a:t>
            </a:r>
            <a:endParaRPr lang="en-JM" sz="18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pPr>
              <a:spcBef>
                <a:spcPts val="0"/>
              </a:spcBef>
            </a:pPr>
            <a:r>
              <a:rPr lang="en-JM" sz="1800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PRODUCT </a:t>
            </a:r>
            <a:r>
              <a:rPr lang="en-JM" sz="18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ONE</a:t>
            </a:r>
            <a:endParaRPr lang="en-JM" sz="18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JM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amet, consectetur adipiscing elit. Sit et aenean acelit a felis </a:t>
            </a: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pharetra</a:t>
            </a:r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>
              <a:defRPr/>
            </a:pPr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sz="11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JM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amet, consectetur adipiscing elit. Sit et aenean acelit a felis </a:t>
            </a: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pharetra</a:t>
            </a:r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>
              <a:defRPr/>
            </a:pPr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sz="11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JM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amet, consectetur adipiscing elit. Sit et aenean acelit a felis </a:t>
            </a: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pharetra</a:t>
            </a:r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>
              <a:defRPr/>
            </a:pPr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sz="11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consectetuer adipiscing elit sed diam nonummy nibh tincidunt ut laoreet dolore </a:t>
            </a:r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magna</a:t>
            </a:r>
          </a:p>
          <a:p>
            <a:pPr>
              <a:spcBef>
                <a:spcPts val="0"/>
              </a:spcBef>
            </a:pPr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dolor </a:t>
            </a:r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sit amet, consectetuer adipiscing elit sed </a:t>
            </a:r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 adipising elit </a:t>
            </a:r>
            <a:r>
              <a:rPr lang="en-JM" dirty="0" err="1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sed</a:t>
            </a:r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 </a:t>
            </a:r>
            <a:r>
              <a:rPr lang="en-JM" dirty="0" err="1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dolore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1" name="Right Arrow 10"/>
          <p:cNvSpPr/>
          <p:nvPr/>
        </p:nvSpPr>
        <p:spPr>
          <a:xfrm rot="5400000">
            <a:off x="762000" y="2247900"/>
            <a:ext cx="609600" cy="457200"/>
          </a:xfrm>
          <a:prstGeom prst="rightArrow">
            <a:avLst/>
          </a:prstGeom>
          <a:solidFill>
            <a:srgbClr val="FF0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2" name="Right Arrow 11"/>
          <p:cNvSpPr/>
          <p:nvPr/>
        </p:nvSpPr>
        <p:spPr>
          <a:xfrm rot="5400000">
            <a:off x="3657600" y="2247900"/>
            <a:ext cx="609600" cy="457200"/>
          </a:xfrm>
          <a:prstGeom prst="rightArrow">
            <a:avLst/>
          </a:prstGeom>
          <a:solidFill>
            <a:srgbClr val="FF0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3" name="Right Arrow 12"/>
          <p:cNvSpPr/>
          <p:nvPr/>
        </p:nvSpPr>
        <p:spPr>
          <a:xfrm rot="16200000">
            <a:off x="6613566" y="2199842"/>
            <a:ext cx="609600" cy="457200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3124200" y="2038350"/>
            <a:ext cx="0" cy="18288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019800" y="2038350"/>
            <a:ext cx="0" cy="18288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396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  <p:bldP spid="5" grpId="0" uiExpand="1" build="p" animBg="1"/>
      <p:bldP spid="6" grpId="0" uiExpand="1" build="p" animBg="1"/>
      <p:bldP spid="7" grpId="0" build="p"/>
      <p:bldP spid="8" grpId="0" build="p"/>
      <p:bldP spid="9" grpId="0" build="p"/>
      <p:bldP spid="11" grpId="0" animBg="1"/>
      <p:bldP spid="12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CASE STUDY </a:t>
            </a:r>
            <a:r>
              <a:rPr lang="en-JM" dirty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LAYOUT 2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consectetuer adipiscing elit sed diam nonummy nibh tincidunt ut laoreet dolore magna</a:t>
            </a:r>
          </a:p>
          <a:p>
            <a:pPr>
              <a:spcBef>
                <a:spcPts val="0"/>
              </a:spcBef>
            </a:pPr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dolor sit amet, consectetuer adipiscing elit sed lorem ipsum dolor sit amet lorem ipsum dolor sit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 anchor="ctr">
            <a:normAutofit fontScale="92500" lnSpcReduction="10000"/>
          </a:bodyPr>
          <a:lstStyle/>
          <a:p>
            <a:pPr marL="57150" indent="0">
              <a:spcBef>
                <a:spcPts val="0"/>
              </a:spcBef>
              <a:defRPr/>
            </a:pPr>
            <a:r>
              <a:rPr lang="en-JM" sz="1400" dirty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WEBSITE </a:t>
            </a:r>
          </a:p>
          <a:p>
            <a:pPr marL="57150" indent="0">
              <a:spcBef>
                <a:spcPts val="0"/>
              </a:spcBef>
              <a:defRPr/>
            </a:pPr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www.loopy.com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 anchor="ctr">
            <a:normAutofit/>
          </a:bodyPr>
          <a:lstStyle/>
          <a:p>
            <a:pPr marL="57150" indent="0">
              <a:spcBef>
                <a:spcPts val="0"/>
              </a:spcBef>
              <a:defRPr/>
            </a:pPr>
            <a:r>
              <a:rPr lang="en-JM" sz="1400" dirty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OVERVIEW</a:t>
            </a:r>
          </a:p>
          <a:p>
            <a:pPr marL="57150" indent="0">
              <a:spcBef>
                <a:spcPts val="0"/>
              </a:spcBef>
              <a:defRPr/>
            </a:pPr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 </a:t>
            </a:r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consectetur adipiscing </a:t>
            </a:r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elit ann ac  elit a </a:t>
            </a:r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felis pharetra </a:t>
            </a:r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</a:t>
            </a:r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amet lorem ipsum dolor sit amet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 anchor="ctr">
            <a:normAutofit fontScale="92500" lnSpcReduction="10000"/>
          </a:bodyPr>
          <a:lstStyle/>
          <a:p>
            <a:pPr marL="57150" indent="0">
              <a:spcBef>
                <a:spcPts val="0"/>
              </a:spcBef>
              <a:defRPr/>
            </a:pPr>
            <a:r>
              <a:rPr lang="en-JM" sz="1400" dirty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CLIENT</a:t>
            </a:r>
          </a:p>
          <a:p>
            <a:pPr marL="57150" indent="0">
              <a:spcBef>
                <a:spcPts val="0"/>
              </a:spcBef>
              <a:defRPr/>
            </a:pPr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Loopy Enterprise Limited</a:t>
            </a:r>
          </a:p>
        </p:txBody>
      </p:sp>
      <p:pic>
        <p:nvPicPr>
          <p:cNvPr id="9" name="图片占位符 8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07" b="83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8153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62550"/>
          </a:xfr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5" name="Content Placeholder 5"/>
          <p:cNvSpPr txBox="1">
            <a:spLocks/>
          </p:cNvSpPr>
          <p:nvPr/>
        </p:nvSpPr>
        <p:spPr>
          <a:xfrm>
            <a:off x="533400" y="742950"/>
            <a:ext cx="1981200" cy="3810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JM" sz="20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GROWTH POTENTIAL</a:t>
            </a:r>
            <a:endParaRPr lang="en-JM" sz="20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533399" y="1104900"/>
            <a:ext cx="3343275" cy="381000"/>
          </a:xfrm>
          <a:prstGeom prst="rect">
            <a:avLst/>
          </a:prstGeom>
          <a:solidFill>
            <a:srgbClr val="0070C0"/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JM" sz="20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PROPOSED  MONTHLY SALES TARGETS</a:t>
            </a:r>
            <a:endParaRPr lang="en-JM" sz="20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7319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38150"/>
            <a:ext cx="8229600" cy="422672"/>
          </a:xfrm>
        </p:spPr>
        <p:txBody>
          <a:bodyPr/>
          <a:lstStyle/>
          <a:p>
            <a:r>
              <a:rPr lang="en-JM" sz="36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IMAGE </a:t>
            </a:r>
            <a:r>
              <a:rPr lang="en-JM" sz="3600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AND CONTENT</a:t>
            </a:r>
            <a:endParaRPr lang="en-JM" sz="3600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381000" y="3943350"/>
            <a:ext cx="8382000" cy="60960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buClr>
                <a:srgbClr val="0FCED3"/>
              </a:buClr>
              <a:buNone/>
              <a:defRPr/>
            </a:pPr>
            <a:r>
              <a:rPr lang="en-JM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consectetur  met adipiscing elit. Aenean ac elit a felis </a:t>
            </a: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pharecing Lorem ipsum dolor sit amet consectetur </a:t>
            </a:r>
          </a:p>
          <a:p>
            <a:pPr lvl="0">
              <a:spcBef>
                <a:spcPts val="0"/>
              </a:spcBef>
              <a:buClr>
                <a:srgbClr val="0FCED3"/>
              </a:buClr>
              <a:buNone/>
              <a:defRPr/>
            </a:pP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met adipiscing elit. Aenean ac elit a felis pharecing Lorem ipsum dolor sit amet consectetur  met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5" name="图片占位符 4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64" b="26764"/>
          <a:stretch>
            <a:fillRect/>
          </a:stretch>
        </p:blipFill>
        <p:spPr/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WHAT OUR CLIENTS </a:t>
            </a:r>
            <a:r>
              <a:rPr lang="en-JM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HAVE TO SAY</a:t>
            </a:r>
            <a:endParaRPr lang="en-JM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5715000" y="1885950"/>
            <a:ext cx="2819400" cy="233517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Consectetur adipiscing elit. Proin vulputate elementum lorem sed molestie. Pellentesque Lorem Ipsum Dolor Sit Ametlorem sed molestie. Pellentesque amet ullamcorper lorem ipsum dolor</a:t>
            </a:r>
          </a:p>
          <a:p>
            <a:pPr marL="0" indent="0">
              <a:buNone/>
            </a:pPr>
            <a:endParaRPr lang="en-JM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marL="0" indent="0">
              <a:buNone/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Consectetur adipiscing elit. Proin set vulputate elementum lorem sed molestie. Pellentesque Lorem Ipsum Dolor Sit eer Ametlorem sed molestie. Pellentesque amet ullamcorper lorem ipsum dolor</a:t>
            </a:r>
          </a:p>
          <a:p>
            <a:pPr marL="0" indent="0">
              <a:buNone/>
            </a:pPr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609600" y="2540578"/>
            <a:ext cx="914400" cy="914400"/>
          </a:xfrm>
          <a:prstGeom prst="ellipse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Adam</a:t>
            </a:r>
          </a:p>
          <a:p>
            <a:pPr algn="ctr"/>
            <a:r>
              <a:rPr lang="en-JM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USA</a:t>
            </a:r>
          </a:p>
        </p:txBody>
      </p:sp>
      <p:sp>
        <p:nvSpPr>
          <p:cNvPr id="6" name="Rectangular Callout 5"/>
          <p:cNvSpPr/>
          <p:nvPr/>
        </p:nvSpPr>
        <p:spPr>
          <a:xfrm>
            <a:off x="952500" y="1399416"/>
            <a:ext cx="1905000" cy="807028"/>
          </a:xfrm>
          <a:prstGeom prst="wedgeRectCallout">
            <a:avLst>
              <a:gd name="adj1" fmla="val -35040"/>
              <a:gd name="adj2" fmla="val 85930"/>
            </a:avLst>
          </a:prstGeom>
          <a:solidFill>
            <a:schemeClr val="bg1">
              <a:lumMod val="65000"/>
            </a:schemeClr>
          </a:solidFill>
          <a:ln w="635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JM" sz="1100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Great logos designs. Easy to use. Perfect for All things</a:t>
            </a:r>
            <a:endParaRPr lang="en-JM" sz="1100" dirty="0">
              <a:solidFill>
                <a:schemeClr val="bg1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1676400" y="3409950"/>
            <a:ext cx="914400" cy="914400"/>
          </a:xfrm>
          <a:prstGeom prst="ellipse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Adam</a:t>
            </a:r>
          </a:p>
          <a:p>
            <a:pPr algn="ctr"/>
            <a:r>
              <a:rPr lang="en-JM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USA</a:t>
            </a:r>
          </a:p>
        </p:txBody>
      </p:sp>
      <p:sp>
        <p:nvSpPr>
          <p:cNvPr id="8" name="Rectangular Callout 7"/>
          <p:cNvSpPr/>
          <p:nvPr/>
        </p:nvSpPr>
        <p:spPr>
          <a:xfrm>
            <a:off x="1905000" y="2376942"/>
            <a:ext cx="1905000" cy="807028"/>
          </a:xfrm>
          <a:prstGeom prst="wedgeRectCallout">
            <a:avLst>
              <a:gd name="adj1" fmla="val -33923"/>
              <a:gd name="adj2" fmla="val 84612"/>
            </a:avLst>
          </a:prstGeom>
          <a:solidFill>
            <a:srgbClr val="0070C0"/>
          </a:solidFill>
          <a:ln w="635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JM" sz="11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Great logos designs. Easy to use. Perfect for all things</a:t>
            </a:r>
            <a:endParaRPr lang="en-JM" sz="11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3931920" y="2579121"/>
            <a:ext cx="914400" cy="914400"/>
          </a:xfrm>
          <a:prstGeom prst="ellipse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Adam</a:t>
            </a:r>
          </a:p>
          <a:p>
            <a:pPr algn="ctr"/>
            <a:r>
              <a:rPr lang="en-JM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USA</a:t>
            </a:r>
          </a:p>
        </p:txBody>
      </p:sp>
      <p:sp>
        <p:nvSpPr>
          <p:cNvPr id="10" name="Rectangular Callout 9"/>
          <p:cNvSpPr/>
          <p:nvPr/>
        </p:nvSpPr>
        <p:spPr>
          <a:xfrm>
            <a:off x="3238500" y="1383241"/>
            <a:ext cx="1905000" cy="807028"/>
          </a:xfrm>
          <a:prstGeom prst="wedgeRectCallout">
            <a:avLst>
              <a:gd name="adj1" fmla="val 12910"/>
              <a:gd name="adj2" fmla="val 87187"/>
            </a:avLst>
          </a:prstGeom>
          <a:solidFill>
            <a:srgbClr val="0070C0"/>
          </a:solidFill>
          <a:ln w="635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</a:pPr>
            <a:r>
              <a:rPr lang="en-JM" sz="11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Great logos designs. Easy to use. Perfect for all things</a:t>
            </a:r>
            <a:endParaRPr lang="en-JM" sz="11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15000" y="1455807"/>
            <a:ext cx="294132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JM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VULPUTATE LOREM IPSUM SOLOR SIT AMET</a:t>
            </a:r>
            <a:endParaRPr lang="en-JM" sz="17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671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PROCESS </a:t>
            </a:r>
            <a:r>
              <a:rPr lang="en-JM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DIAGRAM LAYOUT</a:t>
            </a:r>
            <a:endParaRPr lang="en-JM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621472" y="1352550"/>
            <a:ext cx="1207325" cy="1207325"/>
          </a:xfrm>
          <a:prstGeom prst="ellipse">
            <a:avLst/>
          </a:prstGeom>
          <a:solidFill>
            <a:srgbClr val="0070C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1600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Adam</a:t>
            </a:r>
          </a:p>
          <a:p>
            <a:pPr algn="ctr"/>
            <a:r>
              <a:rPr lang="en-JM" sz="1600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USA</a:t>
            </a:r>
          </a:p>
        </p:txBody>
      </p:sp>
      <p:sp>
        <p:nvSpPr>
          <p:cNvPr id="5" name="Oval 4"/>
          <p:cNvSpPr/>
          <p:nvPr/>
        </p:nvSpPr>
        <p:spPr>
          <a:xfrm>
            <a:off x="2438399" y="1581150"/>
            <a:ext cx="822960" cy="822960"/>
          </a:xfrm>
          <a:prstGeom prst="ellipse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Adam</a:t>
            </a:r>
          </a:p>
          <a:p>
            <a:pPr algn="ctr"/>
            <a:r>
              <a:rPr lang="en-JM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USA</a:t>
            </a:r>
          </a:p>
        </p:txBody>
      </p:sp>
      <p:sp>
        <p:nvSpPr>
          <p:cNvPr id="6" name="Oval 5"/>
          <p:cNvSpPr/>
          <p:nvPr/>
        </p:nvSpPr>
        <p:spPr>
          <a:xfrm>
            <a:off x="4038599" y="1581150"/>
            <a:ext cx="822960" cy="822960"/>
          </a:xfrm>
          <a:prstGeom prst="ellipse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Adam</a:t>
            </a:r>
          </a:p>
          <a:p>
            <a:pPr algn="ctr"/>
            <a:r>
              <a:rPr lang="en-JM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USA</a:t>
            </a:r>
          </a:p>
        </p:txBody>
      </p:sp>
      <p:sp>
        <p:nvSpPr>
          <p:cNvPr id="13" name="Oval 12"/>
          <p:cNvSpPr/>
          <p:nvPr/>
        </p:nvSpPr>
        <p:spPr>
          <a:xfrm>
            <a:off x="5638799" y="1581150"/>
            <a:ext cx="822960" cy="822960"/>
          </a:xfrm>
          <a:prstGeom prst="ellipse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Adam</a:t>
            </a:r>
          </a:p>
          <a:p>
            <a:pPr algn="ctr"/>
            <a:r>
              <a:rPr lang="en-JM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USA</a:t>
            </a:r>
          </a:p>
        </p:txBody>
      </p:sp>
      <p:sp>
        <p:nvSpPr>
          <p:cNvPr id="15" name="Oval 14"/>
          <p:cNvSpPr/>
          <p:nvPr/>
        </p:nvSpPr>
        <p:spPr>
          <a:xfrm>
            <a:off x="7254239" y="1581150"/>
            <a:ext cx="822960" cy="822960"/>
          </a:xfrm>
          <a:prstGeom prst="ellipse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Adam</a:t>
            </a:r>
          </a:p>
          <a:p>
            <a:pPr algn="ctr"/>
            <a:r>
              <a:rPr lang="en-JM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USA</a:t>
            </a:r>
          </a:p>
        </p:txBody>
      </p:sp>
      <p:sp>
        <p:nvSpPr>
          <p:cNvPr id="17" name="Oval 16"/>
          <p:cNvSpPr/>
          <p:nvPr/>
        </p:nvSpPr>
        <p:spPr>
          <a:xfrm>
            <a:off x="636712" y="2812225"/>
            <a:ext cx="1207325" cy="1207325"/>
          </a:xfrm>
          <a:prstGeom prst="ellipse">
            <a:avLst/>
          </a:prstGeom>
          <a:solidFill>
            <a:srgbClr val="0070C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1600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Adam</a:t>
            </a:r>
          </a:p>
          <a:p>
            <a:pPr algn="ctr"/>
            <a:r>
              <a:rPr lang="en-JM" sz="1600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USA</a:t>
            </a:r>
          </a:p>
        </p:txBody>
      </p:sp>
      <p:sp>
        <p:nvSpPr>
          <p:cNvPr id="18" name="Oval 17"/>
          <p:cNvSpPr/>
          <p:nvPr/>
        </p:nvSpPr>
        <p:spPr>
          <a:xfrm>
            <a:off x="2453639" y="3040825"/>
            <a:ext cx="822960" cy="822960"/>
          </a:xfrm>
          <a:prstGeom prst="ellipse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4053839" y="3040825"/>
            <a:ext cx="822960" cy="82296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5654039" y="3040825"/>
            <a:ext cx="822960" cy="822960"/>
          </a:xfrm>
          <a:prstGeom prst="ellipse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254239" y="3040825"/>
            <a:ext cx="822960" cy="82296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3505199" y="1962150"/>
            <a:ext cx="381000" cy="152400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29" name="Right Arrow 28"/>
          <p:cNvSpPr/>
          <p:nvPr/>
        </p:nvSpPr>
        <p:spPr>
          <a:xfrm>
            <a:off x="5105399" y="1962150"/>
            <a:ext cx="381000" cy="152400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0" name="Right Arrow 29"/>
          <p:cNvSpPr/>
          <p:nvPr/>
        </p:nvSpPr>
        <p:spPr>
          <a:xfrm>
            <a:off x="6705599" y="1962150"/>
            <a:ext cx="381000" cy="152400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3" name="Right Arrow 32"/>
          <p:cNvSpPr/>
          <p:nvPr/>
        </p:nvSpPr>
        <p:spPr>
          <a:xfrm>
            <a:off x="3505199" y="3409950"/>
            <a:ext cx="381000" cy="152400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4" name="Right Arrow 33"/>
          <p:cNvSpPr/>
          <p:nvPr/>
        </p:nvSpPr>
        <p:spPr>
          <a:xfrm>
            <a:off x="5105399" y="3409950"/>
            <a:ext cx="381000" cy="152400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5" name="Right Arrow 34"/>
          <p:cNvSpPr/>
          <p:nvPr/>
        </p:nvSpPr>
        <p:spPr>
          <a:xfrm>
            <a:off x="6705599" y="3409950"/>
            <a:ext cx="381000" cy="152400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3074" name="Picture 2" descr="C:\Users\ADRIEN~1.REY\AppData\Local\Temp\Rar$DR83.184\icons grid\clo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714" y="3178373"/>
            <a:ext cx="537210" cy="537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RIEN~1.REY\AppData\Local\Temp\Rar$DR58.888\icons grid\commen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0142" y="3216728"/>
            <a:ext cx="471153" cy="471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DRIEN~1.REY\AppData\Local\Temp\Rar$DR79.888\icons grid\calendar_blac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994" y="3220877"/>
            <a:ext cx="47625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ADRIEN~1.REY\AppData\Local\Temp\Rar$DR56.888\icons grid\monitor_blac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2154" y="3259038"/>
            <a:ext cx="47625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836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3" grpId="0" animBg="1"/>
      <p:bldP spid="15" grpId="0" animBg="1"/>
      <p:bldP spid="17" grpId="0" animBg="1"/>
      <p:bldP spid="18" grpId="0" animBg="1"/>
      <p:bldP spid="19" grpId="0" animBg="1"/>
      <p:bldP spid="21" grpId="0" animBg="1"/>
      <p:bldP spid="23" grpId="0" animBg="1"/>
      <p:bldP spid="8" grpId="0" animBg="1"/>
      <p:bldP spid="29" grpId="0" animBg="1"/>
      <p:bldP spid="30" grpId="0" animBg="1"/>
      <p:bldP spid="33" grpId="0" animBg="1"/>
      <p:bldP spid="34" grpId="0" animBg="1"/>
      <p:bldP spid="3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INFOGRAPHIC ELEMENT </a:t>
            </a:r>
            <a:r>
              <a:rPr lang="en-JM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ONE</a:t>
            </a:r>
            <a:endParaRPr lang="en-JM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5257800" y="1428750"/>
            <a:ext cx="3352800" cy="6270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Consectetur adipiscing elit. Proin vulputate elementum lorem sed</a:t>
            </a:r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5257800" y="2935287"/>
            <a:ext cx="3352800" cy="6270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Ametlorem sed molestie. Pellentesque amet ullamcorper</a:t>
            </a:r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5257800" y="3714750"/>
            <a:ext cx="3352800" cy="6270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Ametlorem sed molestie. Pellentesque amet ullamcorper</a:t>
            </a:r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7" name="Text Placeholder 7"/>
          <p:cNvSpPr txBox="1">
            <a:spLocks/>
          </p:cNvSpPr>
          <p:nvPr/>
        </p:nvSpPr>
        <p:spPr>
          <a:xfrm>
            <a:off x="5257800" y="2097087"/>
            <a:ext cx="3352800" cy="6270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Ametlorem sed molestie. Pellentesque amet ullamcorper lorem ipsum dolor Ipsum Dolor Sit</a:t>
            </a:r>
          </a:p>
          <a:p>
            <a:pPr marL="0" indent="0">
              <a:buNone/>
            </a:pPr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1980" y="1504950"/>
            <a:ext cx="2514600" cy="304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JM" sz="16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PARIS</a:t>
            </a:r>
            <a:endParaRPr lang="en-JM" sz="16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92780" y="1504950"/>
            <a:ext cx="533400" cy="338554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JM" sz="1600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90%</a:t>
            </a:r>
            <a:endParaRPr lang="en-JM" sz="1600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1980" y="1928396"/>
            <a:ext cx="1257300" cy="304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JM" sz="16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ITALY</a:t>
            </a:r>
            <a:endParaRPr lang="en-JM" sz="16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1980" y="2376904"/>
            <a:ext cx="990600" cy="304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JM" sz="16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ROME</a:t>
            </a:r>
            <a:endParaRPr lang="en-JM" sz="16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1980" y="2800350"/>
            <a:ext cx="2514600" cy="304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JM" sz="16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NEW YORK</a:t>
            </a:r>
            <a:endParaRPr lang="en-JM" sz="16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1980" y="3257550"/>
            <a:ext cx="3352800" cy="304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JM" sz="16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LONDON</a:t>
            </a:r>
            <a:endParaRPr lang="en-JM" sz="16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1980" y="3680996"/>
            <a:ext cx="2133600" cy="304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JM" sz="16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HONG KONG</a:t>
            </a:r>
            <a:endParaRPr lang="en-JM" sz="16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18645" y="1928396"/>
            <a:ext cx="533400" cy="338554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JM" sz="1600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90%</a:t>
            </a:r>
            <a:endParaRPr lang="en-JM" sz="1600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68780" y="2388573"/>
            <a:ext cx="533400" cy="338554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JM" sz="1600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90%</a:t>
            </a:r>
            <a:endParaRPr lang="en-JM" sz="1600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92780" y="2800350"/>
            <a:ext cx="533400" cy="338554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JM" sz="1600" dirty="0" smtClean="0">
                <a:solidFill>
                  <a:srgbClr val="0065B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90%</a:t>
            </a:r>
            <a:endParaRPr lang="en-JM" sz="1600" dirty="0">
              <a:solidFill>
                <a:srgbClr val="0065B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38600" y="3264997"/>
            <a:ext cx="533400" cy="338554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JM" sz="1600" dirty="0" smtClean="0">
                <a:solidFill>
                  <a:srgbClr val="0065B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90%</a:t>
            </a:r>
            <a:endParaRPr lang="en-JM" sz="1600" dirty="0">
              <a:solidFill>
                <a:srgbClr val="0065B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49880" y="3680996"/>
            <a:ext cx="533400" cy="338554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JM" sz="1600" dirty="0" smtClean="0">
                <a:solidFill>
                  <a:srgbClr val="0065B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90%</a:t>
            </a:r>
            <a:endParaRPr lang="en-JM" sz="1600" dirty="0">
              <a:solidFill>
                <a:srgbClr val="0065B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18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PROJECT </a:t>
            </a:r>
            <a:r>
              <a:rPr lang="en-JM" dirty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LAYOUT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37"/>
          </p:nvPr>
        </p:nvSpPr>
        <p:spPr>
          <a:ln>
            <a:noFill/>
          </a:ln>
        </p:spPr>
        <p:txBody>
          <a:bodyPr/>
          <a:lstStyle/>
          <a:p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GROWTH </a:t>
            </a:r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OBJECTIVES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36"/>
          </p:nvPr>
        </p:nvSpPr>
        <p:spPr>
          <a:xfrm>
            <a:off x="5410200" y="1143000"/>
            <a:ext cx="2438400" cy="361950"/>
          </a:xfrm>
          <a:ln>
            <a:noFill/>
          </a:ln>
        </p:spPr>
        <p:txBody>
          <a:bodyPr/>
          <a:lstStyle/>
          <a:p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FINANCIAL </a:t>
            </a:r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TARGETS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10000"/>
          </a:bodyPr>
          <a:lstStyle/>
          <a:p>
            <a:pPr marL="57150" indent="0">
              <a:spcBef>
                <a:spcPts val="0"/>
              </a:spcBef>
              <a:defRPr/>
            </a:pPr>
            <a:r>
              <a:rPr lang="en-JM" sz="1400" dirty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CLIENT</a:t>
            </a:r>
          </a:p>
          <a:p>
            <a:pPr marL="57150" indent="0">
              <a:spcBef>
                <a:spcPts val="0"/>
              </a:spcBef>
              <a:defRPr/>
            </a:pPr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Loopy Enterprise </a:t>
            </a:r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Limited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pPr marL="57150" indent="0">
              <a:spcBef>
                <a:spcPts val="0"/>
              </a:spcBef>
              <a:defRPr/>
            </a:pPr>
            <a:r>
              <a:rPr lang="en-JM" sz="1400" dirty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OVERVIEW</a:t>
            </a:r>
          </a:p>
          <a:p>
            <a:pPr marL="57150" indent="0">
              <a:spcBef>
                <a:spcPts val="0"/>
              </a:spcBef>
              <a:defRPr/>
            </a:pPr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 consectetur adipiscing elit ann ac  elit a felis pharetra Lorem ipsum dolor sit amet lorem ipsum dolor sit </a:t>
            </a:r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amet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42"/>
          </p:nvPr>
        </p:nvSpPr>
        <p:spPr/>
        <p:txBody>
          <a:bodyPr>
            <a:normAutofit fontScale="92500" lnSpcReduction="10000"/>
          </a:bodyPr>
          <a:lstStyle/>
          <a:p>
            <a:pPr marL="57150" indent="0">
              <a:spcBef>
                <a:spcPts val="0"/>
              </a:spcBef>
              <a:defRPr/>
            </a:pPr>
            <a:r>
              <a:rPr lang="en-JM" sz="1400" dirty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WEBSITE </a:t>
            </a:r>
          </a:p>
          <a:p>
            <a:pPr marL="57150" indent="0">
              <a:spcBef>
                <a:spcPts val="0"/>
              </a:spcBef>
              <a:defRPr/>
            </a:pPr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www.loopy.com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10" name="图片占位符 9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4" b="25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52966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INFOGRAPHIC CIRCLE </a:t>
            </a:r>
            <a:r>
              <a:rPr lang="en-JM" dirty="0">
                <a:solidFill>
                  <a:srgbClr val="0065B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LAYOUT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dirty="0" smtClean="0">
                <a:solidFill>
                  <a:schemeClr val="bg1">
                    <a:lumMod val="50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 dirty="0">
              <a:solidFill>
                <a:schemeClr val="bg1">
                  <a:lumMod val="50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01. LOREM IPSUL </a:t>
            </a:r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DOLOR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r>
              <a:rPr lang="en-JM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consectetur lorem ipsum dolor  Lorem ipsum dolor sit amet conse lorem ipsum dolor sit</a:t>
            </a:r>
          </a:p>
          <a:p>
            <a:endParaRPr lang="en-JM" sz="12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02. </a:t>
            </a:r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IPSUL DOLOR</a:t>
            </a:r>
          </a:p>
          <a:p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lang="en-JM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consectetur lorem ipsum dolor  Lorem ipsum dolor sit amet conse lorem ipsum dolor sit</a:t>
            </a:r>
          </a:p>
          <a:p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03. </a:t>
            </a:r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IPSUL DOLOR</a:t>
            </a:r>
          </a:p>
          <a:p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/>
          </a:bodyPr>
          <a:lstStyle/>
          <a:p>
            <a:r>
              <a:rPr lang="en-JM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consectetur lorem ipsum dolor  Lorem ipsum dolor </a:t>
            </a: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sit</a:t>
            </a:r>
            <a:endParaRPr lang="en-JM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3788227" y="1849765"/>
            <a:ext cx="2166257" cy="2166257"/>
          </a:xfrm>
          <a:prstGeom prst="ellipse">
            <a:avLst/>
          </a:prstGeom>
          <a:solidFill>
            <a:srgbClr val="005EA4">
              <a:alpha val="8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endParaRPr lang="en-JM" sz="2400" dirty="0" smtClean="0">
              <a:solidFill>
                <a:schemeClr val="bg1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r>
              <a:rPr lang="en-JM" sz="2400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ONE</a:t>
            </a:r>
          </a:p>
          <a:p>
            <a:r>
              <a:rPr lang="en-JM" sz="1600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LOREMDO</a:t>
            </a:r>
            <a:endParaRPr lang="en-JM" sz="1100" dirty="0">
              <a:solidFill>
                <a:schemeClr val="bg1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396840" y="2176337"/>
            <a:ext cx="1839686" cy="1839686"/>
          </a:xfrm>
          <a:prstGeom prst="ellipse">
            <a:avLst/>
          </a:prstGeom>
          <a:solidFill>
            <a:schemeClr val="tx1">
              <a:lumMod val="85000"/>
              <a:lumOff val="15000"/>
              <a:alpha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JM" sz="2400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TWO</a:t>
            </a:r>
            <a:endParaRPr lang="en-JM" sz="2400" dirty="0">
              <a:solidFill>
                <a:schemeClr val="bg1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r>
              <a:rPr lang="en-JM" sz="1600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LOREMDO</a:t>
            </a:r>
            <a:endParaRPr lang="en-JM" sz="1400" dirty="0">
              <a:solidFill>
                <a:schemeClr val="bg1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6912429" y="2530123"/>
            <a:ext cx="1485900" cy="1485900"/>
          </a:xfrm>
          <a:prstGeom prst="ellipse">
            <a:avLst/>
          </a:prstGeom>
          <a:solidFill>
            <a:schemeClr val="bg1">
              <a:lumMod val="75000"/>
              <a:alpha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JM" sz="20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THREE</a:t>
            </a:r>
            <a:endParaRPr lang="en-JM" sz="20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r>
              <a:rPr lang="en-JM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LOREMDO</a:t>
            </a:r>
            <a:endParaRPr lang="en-JM" sz="1050" dirty="0">
              <a:solidFill>
                <a:schemeClr val="tx1">
                  <a:lumMod val="95000"/>
                  <a:lumOff val="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14800" y="1428750"/>
            <a:ext cx="2019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M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REVAMPED RESHAPED</a:t>
            </a:r>
            <a:endParaRPr lang="en-JM" sz="16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07529" y="1742117"/>
            <a:ext cx="1104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M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RESCOPED</a:t>
            </a:r>
            <a:endParaRPr lang="en-JM" sz="16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02929" y="2176337"/>
            <a:ext cx="1104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M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REVISITED</a:t>
            </a:r>
            <a:endParaRPr lang="en-JM" sz="16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159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/>
      <p:bldP spid="14" grpId="0"/>
      <p:bldP spid="1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38150"/>
            <a:ext cx="8229600" cy="422672"/>
          </a:xfrm>
        </p:spPr>
        <p:txBody>
          <a:bodyPr/>
          <a:lstStyle/>
          <a:p>
            <a:r>
              <a:rPr lang="en-JM" sz="360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COMPETITIVE </a:t>
            </a:r>
            <a:r>
              <a:rPr lang="en-JM" sz="3600" dirty="0" smtClean="0">
                <a:solidFill>
                  <a:srgbClr val="0065B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MATRIX</a:t>
            </a:r>
            <a:endParaRPr lang="en-JM" sz="3600" dirty="0">
              <a:solidFill>
                <a:srgbClr val="0065B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sz="quarter" idx="13"/>
            <p:extLst>
              <p:ext uri="{D42A27DB-BD31-4B8C-83A1-F6EECF244321}">
                <p14:modId xmlns:p14="http://schemas.microsoft.com/office/powerpoint/2010/main" val="1210835798"/>
              </p:ext>
            </p:extLst>
          </p:nvPr>
        </p:nvGraphicFramePr>
        <p:xfrm>
          <a:off x="533400" y="1504950"/>
          <a:ext cx="7772400" cy="205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8368"/>
                <a:gridCol w="1521008"/>
                <a:gridCol w="1521008"/>
                <a:gridCol w="1521008"/>
                <a:gridCol w="1521008"/>
              </a:tblGrid>
              <a:tr h="400050">
                <a:tc>
                  <a:txBody>
                    <a:bodyPr/>
                    <a:lstStyle/>
                    <a:p>
                      <a:r>
                        <a:rPr lang="en-JM" sz="1500" b="0" spc="0" dirty="0" smtClean="0">
                          <a:solidFill>
                            <a:schemeClr val="bg1"/>
                          </a:solidFill>
                          <a:latin typeface="Gulim" panose="020B0600000101010101" pitchFamily="34" charset="-127"/>
                        </a:rPr>
                        <a:t>COMPANY</a:t>
                      </a:r>
                      <a:endParaRPr lang="en-JM" sz="1500" b="0" spc="0" dirty="0">
                        <a:solidFill>
                          <a:schemeClr val="bg1"/>
                        </a:solidFill>
                        <a:latin typeface="Gulim" panose="020B0600000101010101" pitchFamily="34" charset="-127"/>
                      </a:endParaRP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5B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JM" sz="1500" b="0" spc="0" dirty="0" smtClean="0">
                          <a:solidFill>
                            <a:schemeClr val="bg1"/>
                          </a:solidFill>
                          <a:latin typeface="Gulim" panose="020B0600000101010101" pitchFamily="34" charset="-127"/>
                        </a:rPr>
                        <a:t>PANTS</a:t>
                      </a:r>
                      <a:endParaRPr lang="en-JM" sz="1500" b="0" spc="0" dirty="0">
                        <a:solidFill>
                          <a:schemeClr val="bg1"/>
                        </a:solidFill>
                        <a:latin typeface="Gulim" panose="020B0600000101010101" pitchFamily="34" charset="-127"/>
                      </a:endParaRP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5B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JM" sz="1500" b="0" spc="0" dirty="0" smtClean="0">
                          <a:solidFill>
                            <a:schemeClr val="bg1"/>
                          </a:solidFill>
                          <a:latin typeface="Gulim" panose="020B0600000101010101" pitchFamily="34" charset="-127"/>
                        </a:rPr>
                        <a:t>T-SHIRTS</a:t>
                      </a:r>
                      <a:endParaRPr lang="en-JM" sz="1500" b="0" spc="0" dirty="0">
                        <a:solidFill>
                          <a:schemeClr val="bg1"/>
                        </a:solidFill>
                        <a:latin typeface="Gulim" panose="020B0600000101010101" pitchFamily="34" charset="-127"/>
                      </a:endParaRP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5B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JM" sz="1500" b="0" spc="0" dirty="0" smtClean="0">
                          <a:solidFill>
                            <a:schemeClr val="bg1"/>
                          </a:solidFill>
                          <a:latin typeface="Gulim" panose="020B0600000101010101" pitchFamily="34" charset="-127"/>
                        </a:rPr>
                        <a:t>DRESSES</a:t>
                      </a:r>
                      <a:endParaRPr lang="en-JM" sz="1500" b="0" spc="0" dirty="0">
                        <a:solidFill>
                          <a:schemeClr val="bg1"/>
                        </a:solidFill>
                        <a:latin typeface="Gulim" panose="020B0600000101010101" pitchFamily="34" charset="-127"/>
                      </a:endParaRP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5B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JM" sz="1500" b="0" spc="0" dirty="0" smtClean="0">
                          <a:solidFill>
                            <a:schemeClr val="bg1"/>
                          </a:solidFill>
                          <a:latin typeface="Gulim" panose="020B0600000101010101" pitchFamily="34" charset="-127"/>
                        </a:rPr>
                        <a:t>SHIRTS</a:t>
                      </a:r>
                      <a:endParaRPr lang="en-JM" sz="1500" b="0" spc="0" dirty="0">
                        <a:solidFill>
                          <a:schemeClr val="bg1"/>
                        </a:solidFill>
                        <a:latin typeface="Gulim" panose="020B0600000101010101" pitchFamily="34" charset="-127"/>
                      </a:endParaRP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5B0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JM" sz="1200" baseline="0" dirty="0" smtClean="0">
                          <a:latin typeface="Gulim" panose="020B0600000101010101" pitchFamily="34" charset="-127"/>
                          <a:cs typeface="Arial" pitchFamily="34" charset="0"/>
                        </a:rPr>
                        <a:t>Your Clothing </a:t>
                      </a: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JM" sz="1200" kern="1200" dirty="0" smtClean="0">
                          <a:latin typeface="Gulim" panose="020B0600000101010101" pitchFamily="34" charset="-127"/>
                          <a:cs typeface="Arial" pitchFamily="34" charset="0"/>
                        </a:rPr>
                        <a:t>Lorem ipsum</a:t>
                      </a:r>
                      <a:endParaRPr lang="en-JM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Gulim" panose="020B0600000101010101" pitchFamily="34" charset="-127"/>
                        <a:cs typeface="Arial" pitchFamily="34" charset="0"/>
                      </a:endParaRP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 smtClean="0">
                          <a:latin typeface="Gulim" panose="020B0600000101010101" pitchFamily="34" charset="-127"/>
                          <a:cs typeface="Arial" pitchFamily="34" charset="0"/>
                        </a:rPr>
                        <a:t>Lorem ipsum</a:t>
                      </a:r>
                      <a:endParaRPr lang="en-JM" sz="1200" dirty="0" smtClean="0">
                        <a:latin typeface="Gulim" panose="020B0600000101010101" pitchFamily="34" charset="-127"/>
                        <a:cs typeface="Arial" pitchFamily="34" charset="0"/>
                      </a:endParaRP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 smtClean="0">
                          <a:latin typeface="Gulim" panose="020B0600000101010101" pitchFamily="34" charset="-127"/>
                          <a:cs typeface="Arial" pitchFamily="34" charset="0"/>
                        </a:rPr>
                        <a:t>Lorem ipsum</a:t>
                      </a:r>
                      <a:endParaRPr lang="en-JM" sz="1200" dirty="0" smtClean="0">
                        <a:latin typeface="Gulim" panose="020B0600000101010101" pitchFamily="34" charset="-127"/>
                        <a:cs typeface="Arial" pitchFamily="34" charset="0"/>
                      </a:endParaRP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 smtClean="0">
                          <a:latin typeface="Gulim" panose="020B0600000101010101" pitchFamily="34" charset="-127"/>
                          <a:cs typeface="Arial" pitchFamily="34" charset="0"/>
                        </a:rPr>
                        <a:t>Lorem ipsum</a:t>
                      </a:r>
                      <a:endParaRPr lang="en-JM" sz="1200" dirty="0" smtClean="0">
                        <a:latin typeface="Gulim" panose="020B0600000101010101" pitchFamily="34" charset="-127"/>
                        <a:cs typeface="Arial" pitchFamily="34" charset="0"/>
                      </a:endParaRP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JM" sz="1200" baseline="0" dirty="0" smtClean="0">
                          <a:latin typeface="Gulim" panose="020B0600000101010101" pitchFamily="34" charset="-127"/>
                          <a:cs typeface="Arial" pitchFamily="34" charset="0"/>
                        </a:rPr>
                        <a:t>Competitor One</a:t>
                      </a: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JM" sz="1200" kern="1200" dirty="0" smtClean="0">
                          <a:latin typeface="Gulim" panose="020B0600000101010101" pitchFamily="34" charset="-127"/>
                          <a:cs typeface="Arial" pitchFamily="34" charset="0"/>
                        </a:rPr>
                        <a:t>Lorem ipsum</a:t>
                      </a:r>
                      <a:endParaRPr lang="en-JM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Gulim" panose="020B0600000101010101" pitchFamily="34" charset="-127"/>
                        <a:cs typeface="Arial" pitchFamily="34" charset="0"/>
                      </a:endParaRP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 smtClean="0">
                          <a:latin typeface="Gulim" panose="020B0600000101010101" pitchFamily="34" charset="-127"/>
                          <a:cs typeface="Arial" pitchFamily="34" charset="0"/>
                        </a:rPr>
                        <a:t>Lorem ipsum</a:t>
                      </a:r>
                      <a:endParaRPr lang="en-JM" sz="1200" dirty="0" smtClean="0">
                        <a:latin typeface="Gulim" panose="020B0600000101010101" pitchFamily="34" charset="-127"/>
                        <a:cs typeface="Arial" pitchFamily="34" charset="0"/>
                      </a:endParaRP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 smtClean="0">
                          <a:latin typeface="Gulim" panose="020B0600000101010101" pitchFamily="34" charset="-127"/>
                          <a:cs typeface="Arial" pitchFamily="34" charset="0"/>
                        </a:rPr>
                        <a:t>Lorem ipsum</a:t>
                      </a:r>
                      <a:endParaRPr lang="en-JM" sz="1200" dirty="0" smtClean="0">
                        <a:latin typeface="Gulim" panose="020B0600000101010101" pitchFamily="34" charset="-127"/>
                        <a:cs typeface="Arial" pitchFamily="34" charset="0"/>
                      </a:endParaRP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 smtClean="0">
                          <a:latin typeface="Gulim" panose="020B0600000101010101" pitchFamily="34" charset="-127"/>
                          <a:cs typeface="Arial" pitchFamily="34" charset="0"/>
                        </a:rPr>
                        <a:t>Lorem ipsum</a:t>
                      </a:r>
                      <a:endParaRPr lang="en-JM" sz="1200" dirty="0" smtClean="0">
                        <a:latin typeface="Gulim" panose="020B0600000101010101" pitchFamily="34" charset="-127"/>
                        <a:cs typeface="Arial" pitchFamily="34" charset="0"/>
                      </a:endParaRP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JM" sz="1200" baseline="0" dirty="0" smtClean="0">
                          <a:latin typeface="Gulim" panose="020B0600000101010101" pitchFamily="34" charset="-127"/>
                          <a:cs typeface="Arial" pitchFamily="34" charset="0"/>
                        </a:rPr>
                        <a:t>Competitor Two</a:t>
                      </a: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 smtClean="0">
                          <a:latin typeface="Gulim" panose="020B0600000101010101" pitchFamily="34" charset="-127"/>
                          <a:cs typeface="Arial" pitchFamily="34" charset="0"/>
                        </a:rPr>
                        <a:t>Lorem ipsum</a:t>
                      </a:r>
                      <a:endParaRPr lang="en-JM" sz="1200" dirty="0" smtClean="0">
                        <a:latin typeface="Gulim" panose="020B0600000101010101" pitchFamily="34" charset="-127"/>
                        <a:cs typeface="Arial" pitchFamily="34" charset="0"/>
                      </a:endParaRP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 smtClean="0">
                          <a:latin typeface="Gulim" panose="020B0600000101010101" pitchFamily="34" charset="-127"/>
                          <a:cs typeface="Arial" pitchFamily="34" charset="0"/>
                        </a:rPr>
                        <a:t>Lorem ipsum</a:t>
                      </a:r>
                      <a:endParaRPr lang="en-JM" sz="1200" dirty="0" smtClean="0">
                        <a:latin typeface="Gulim" panose="020B0600000101010101" pitchFamily="34" charset="-127"/>
                        <a:cs typeface="Arial" pitchFamily="34" charset="0"/>
                      </a:endParaRP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 smtClean="0">
                          <a:latin typeface="Gulim" panose="020B0600000101010101" pitchFamily="34" charset="-127"/>
                          <a:cs typeface="Arial" pitchFamily="34" charset="0"/>
                        </a:rPr>
                        <a:t>Lorem ipsum</a:t>
                      </a:r>
                      <a:endParaRPr lang="en-JM" sz="1200" dirty="0" smtClean="0">
                        <a:latin typeface="Gulim" panose="020B0600000101010101" pitchFamily="34" charset="-127"/>
                        <a:cs typeface="Arial" pitchFamily="34" charset="0"/>
                      </a:endParaRP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 smtClean="0">
                          <a:latin typeface="Gulim" panose="020B0600000101010101" pitchFamily="34" charset="-127"/>
                          <a:cs typeface="Arial" pitchFamily="34" charset="0"/>
                        </a:rPr>
                        <a:t>Lorem ipsum </a:t>
                      </a:r>
                      <a:endParaRPr lang="en-JM" sz="1200" dirty="0" smtClean="0">
                        <a:latin typeface="Gulim" panose="020B0600000101010101" pitchFamily="34" charset="-127"/>
                        <a:cs typeface="Arial" pitchFamily="34" charset="0"/>
                      </a:endParaRP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baseline="0" dirty="0" smtClean="0">
                          <a:latin typeface="Gulim" panose="020B0600000101010101" pitchFamily="34" charset="-127"/>
                          <a:cs typeface="Arial" pitchFamily="34" charset="0"/>
                        </a:rPr>
                        <a:t>Competitor  Three</a:t>
                      </a: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 smtClean="0">
                          <a:latin typeface="Gulim" panose="020B0600000101010101" pitchFamily="34" charset="-127"/>
                          <a:cs typeface="Arial" pitchFamily="34" charset="0"/>
                        </a:rPr>
                        <a:t>Lorem ipsum</a:t>
                      </a:r>
                      <a:endParaRPr lang="en-JM" sz="1200" dirty="0" smtClean="0">
                        <a:latin typeface="Gulim" panose="020B0600000101010101" pitchFamily="34" charset="-127"/>
                        <a:cs typeface="Arial" pitchFamily="34" charset="0"/>
                      </a:endParaRP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 smtClean="0">
                          <a:latin typeface="Gulim" panose="020B0600000101010101" pitchFamily="34" charset="-127"/>
                          <a:cs typeface="Arial" pitchFamily="34" charset="0"/>
                        </a:rPr>
                        <a:t>Lorem ipsum</a:t>
                      </a:r>
                      <a:endParaRPr lang="en-JM" sz="1200" dirty="0" smtClean="0">
                        <a:latin typeface="Gulim" panose="020B0600000101010101" pitchFamily="34" charset="-127"/>
                        <a:cs typeface="Arial" pitchFamily="34" charset="0"/>
                      </a:endParaRP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 smtClean="0">
                          <a:latin typeface="Gulim" panose="020B0600000101010101" pitchFamily="34" charset="-127"/>
                          <a:cs typeface="Arial" pitchFamily="34" charset="0"/>
                        </a:rPr>
                        <a:t>Lorem ipsum </a:t>
                      </a:r>
                      <a:endParaRPr lang="en-JM" sz="1200" dirty="0" smtClean="0">
                        <a:latin typeface="Gulim" panose="020B0600000101010101" pitchFamily="34" charset="-127"/>
                        <a:cs typeface="Arial" pitchFamily="34" charset="0"/>
                      </a:endParaRP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 smtClean="0">
                          <a:latin typeface="Gulim" panose="020B0600000101010101" pitchFamily="34" charset="-127"/>
                          <a:cs typeface="Arial" pitchFamily="34" charset="0"/>
                        </a:rPr>
                        <a:t>Lorem ipsum </a:t>
                      </a:r>
                      <a:endParaRPr lang="en-JM" sz="1200" dirty="0" smtClean="0">
                        <a:latin typeface="Gulim" panose="020B0600000101010101" pitchFamily="34" charset="-127"/>
                        <a:cs typeface="Arial" pitchFamily="34" charset="0"/>
                      </a:endParaRP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baseline="0" dirty="0" smtClean="0">
                          <a:latin typeface="Gulim" panose="020B0600000101010101" pitchFamily="34" charset="-127"/>
                          <a:cs typeface="Arial" pitchFamily="34" charset="0"/>
                        </a:rPr>
                        <a:t>Competitor Four</a:t>
                      </a: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 smtClean="0">
                          <a:latin typeface="Gulim" panose="020B0600000101010101" pitchFamily="34" charset="-127"/>
                          <a:cs typeface="Arial" pitchFamily="34" charset="0"/>
                        </a:rPr>
                        <a:t>Lorem ipsum</a:t>
                      </a:r>
                      <a:endParaRPr lang="en-JM" sz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Gulim" panose="020B0600000101010101" pitchFamily="34" charset="-127"/>
                        <a:cs typeface="Arial" pitchFamily="34" charset="0"/>
                      </a:endParaRP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 smtClean="0">
                          <a:latin typeface="Gulim" panose="020B0600000101010101" pitchFamily="34" charset="-127"/>
                          <a:cs typeface="Arial" pitchFamily="34" charset="0"/>
                        </a:rPr>
                        <a:t>Lorem ipsum</a:t>
                      </a:r>
                      <a:endParaRPr lang="en-JM" sz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Gulim" panose="020B0600000101010101" pitchFamily="34" charset="-127"/>
                        <a:cs typeface="Arial" pitchFamily="34" charset="0"/>
                      </a:endParaRP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 smtClean="0">
                          <a:latin typeface="Gulim" panose="020B0600000101010101" pitchFamily="34" charset="-127"/>
                          <a:cs typeface="Arial" pitchFamily="34" charset="0"/>
                        </a:rPr>
                        <a:t>Lorem ipsum</a:t>
                      </a:r>
                      <a:endParaRPr lang="en-JM" sz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Gulim" panose="020B0600000101010101" pitchFamily="34" charset="-127"/>
                        <a:cs typeface="Arial" pitchFamily="34" charset="0"/>
                      </a:endParaRP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 smtClean="0">
                          <a:latin typeface="Gulim" panose="020B0600000101010101" pitchFamily="34" charset="-127"/>
                          <a:cs typeface="Arial" pitchFamily="34" charset="0"/>
                        </a:rPr>
                        <a:t>Lorem ipsum </a:t>
                      </a:r>
                      <a:endParaRPr lang="en-JM" sz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Gulim" panose="020B0600000101010101" pitchFamily="34" charset="-127"/>
                        <a:cs typeface="Arial" pitchFamily="34" charset="0"/>
                      </a:endParaRPr>
                    </a:p>
                  </a:txBody>
                  <a:tcPr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57200" y="1143000"/>
            <a:ext cx="8229600" cy="285750"/>
          </a:xfrm>
        </p:spPr>
        <p:txBody>
          <a:bodyPr/>
          <a:lstStyle/>
          <a:p>
            <a:pPr algn="l"/>
            <a:r>
              <a:rPr lang="en-JM" sz="1600" b="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INSERT THE TITLE OF YOUR TABLE </a:t>
            </a:r>
            <a:r>
              <a:rPr lang="en-JM" b="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IN THIS AREA</a:t>
            </a:r>
            <a:endParaRPr lang="en-JM" sz="1600" b="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57200" y="3714750"/>
            <a:ext cx="7924800" cy="4572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JM" dirty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consectetur adipiscing elit. Aenean ac elit a felis pharetra elit  </a:t>
            </a:r>
            <a:r>
              <a:rPr lang="en-JM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sit adipiscing</a:t>
            </a:r>
            <a:r>
              <a:rPr lang="en-JM" dirty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. </a:t>
            </a:r>
            <a:r>
              <a:rPr lang="en-JM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Nam tincidunt enim</a:t>
            </a:r>
          </a:p>
          <a:p>
            <a:pPr>
              <a:spcBef>
                <a:spcPts val="0"/>
              </a:spcBef>
            </a:pPr>
            <a:r>
              <a:rPr lang="en-JM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sit </a:t>
            </a:r>
            <a:r>
              <a:rPr lang="en-JM" dirty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amet gravida. Nunc vel fringilla elit. Duis dui arcu </a:t>
            </a:r>
            <a:r>
              <a:rPr lang="en-JM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ipsumem lorem ipsum dolor sit amet lorem ipusm.</a:t>
            </a:r>
            <a:endParaRPr lang="en-JM" dirty="0">
              <a:solidFill>
                <a:schemeClr val="tx1">
                  <a:lumMod val="85000"/>
                  <a:lumOff val="1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dirty="0">
              <a:solidFill>
                <a:schemeClr val="tx1">
                  <a:lumMod val="85000"/>
                  <a:lumOff val="1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dirty="0">
              <a:solidFill>
                <a:schemeClr val="tx1">
                  <a:lumMod val="85000"/>
                  <a:lumOff val="1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/>
          <p:cNvSpPr/>
          <p:nvPr/>
        </p:nvSpPr>
        <p:spPr>
          <a:xfrm>
            <a:off x="5486400" y="3181350"/>
            <a:ext cx="304800" cy="3048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OUR CONTACT </a:t>
            </a:r>
            <a:r>
              <a:rPr lang="en-JM" dirty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DETAILS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19" name="图片占位符 18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0" b="11150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consectetur adipiscing elit. Aenean ac elit a sit amet, consectetur </a:t>
            </a:r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adipiscing lorem ipsum 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87 Loop Lane, Miami, </a:t>
            </a:r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FL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www.doeenterpise.com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john@doeenterprise.com</a:t>
            </a:r>
          </a:p>
          <a:p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1.954.123.4567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www.facebook.com/doe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0"/>
          </p:nvPr>
        </p:nvSpPr>
        <p:spPr>
          <a:xfrm>
            <a:off x="5867400" y="3562350"/>
            <a:ext cx="2743200" cy="304800"/>
          </a:xfrm>
        </p:spPr>
        <p:txBody>
          <a:bodyPr/>
          <a:lstStyle/>
          <a:p>
            <a:pPr lvl="0"/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@johndoelimited</a:t>
            </a:r>
          </a:p>
          <a:p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ADDRESS: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WEBSITE: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3"/>
          </p:nvPr>
        </p:nvSpPr>
        <p:spPr/>
        <p:txBody>
          <a:bodyPr>
            <a:normAutofit lnSpcReduction="10000"/>
          </a:bodyPr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EMAIL: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TELEPHONE: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16" name="Picture 15" descr="twitte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000" y="3208950"/>
            <a:ext cx="266700" cy="266700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5486400" y="3562350"/>
            <a:ext cx="304800" cy="3048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20" name="Picture 19" descr="facebook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401" y="3600351"/>
            <a:ext cx="228799" cy="228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2522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lvl="0"/>
            <a:r>
              <a:rPr lang="en-JM" sz="5400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THANK YOU </a:t>
            </a:r>
            <a:r>
              <a:rPr lang="en-JM" sz="5400" dirty="0">
                <a:solidFill>
                  <a:srgbClr val="0065B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FOR YOUR </a:t>
            </a:r>
            <a:r>
              <a:rPr lang="en-JM" sz="5400" dirty="0" smtClean="0">
                <a:solidFill>
                  <a:srgbClr val="0065B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TIME</a:t>
            </a:r>
            <a:endParaRPr lang="en-JM" sz="54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57200" y="2571750"/>
            <a:ext cx="6477000" cy="5715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JM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consectetur adipiscing elit. Nam</a:t>
            </a:r>
          </a:p>
          <a:p>
            <a:pPr>
              <a:spcBef>
                <a:spcPts val="0"/>
              </a:spcBef>
            </a:pPr>
            <a:r>
              <a:rPr lang="en-JM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Lobortis lorem ipsum dolor sit amet, consectetur adipiscing elit. Nam lobortis </a:t>
            </a:r>
          </a:p>
          <a:p>
            <a:pPr>
              <a:spcBef>
                <a:spcPts val="0"/>
              </a:spcBef>
            </a:pPr>
            <a:endParaRPr lang="en-JM" sz="1200" dirty="0">
              <a:solidFill>
                <a:schemeClr val="tx1">
                  <a:lumMod val="50000"/>
                  <a:lumOff val="50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US" sz="12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4099" name="Picture 3" descr="C:\Users\ADRIEN~1.REY\AppData\Local\Temp\Rar$DR63.888\icons grid\plane_bla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504950"/>
            <a:ext cx="1224890" cy="122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17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JM" dirty="0" smtClean="0">
                <a:solidFill>
                  <a:srgbClr val="262626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Something</a:t>
            </a:r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 </a:t>
            </a:r>
            <a:r>
              <a:rPr lang="en-JM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about us</a:t>
            </a:r>
            <a:endParaRPr lang="en-JM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36"/>
          </p:nvPr>
        </p:nvSpPr>
        <p:spPr>
          <a:xfrm>
            <a:off x="533400" y="3733800"/>
            <a:ext cx="2438400" cy="285750"/>
          </a:xfrm>
          <a:ln>
            <a:noFill/>
          </a:ln>
        </p:spPr>
        <p:txBody>
          <a:bodyPr/>
          <a:lstStyle/>
          <a:p>
            <a:r>
              <a:rPr lang="en-JM" sz="1600" b="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GROWTH POTENTIAL</a:t>
            </a:r>
            <a:endParaRPr lang="en-JM" sz="1600" b="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37"/>
          </p:nvPr>
        </p:nvSpPr>
        <p:spPr>
          <a:xfrm>
            <a:off x="533400" y="4019550"/>
            <a:ext cx="2971800" cy="285750"/>
          </a:xfrm>
          <a:solidFill>
            <a:srgbClr val="0070C0"/>
          </a:solidFill>
          <a:ln>
            <a:noFill/>
          </a:ln>
        </p:spPr>
        <p:txBody>
          <a:bodyPr/>
          <a:lstStyle/>
          <a:p>
            <a:r>
              <a:rPr lang="en-JM" sz="1600" b="0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PROPOSED SALES TARGETS</a:t>
            </a:r>
            <a:endParaRPr lang="en-JM" sz="1600" b="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quarter" idx="13"/>
          </p:nvPr>
        </p:nvSpPr>
        <p:spPr>
          <a:xfrm>
            <a:off x="4648200" y="3638550"/>
            <a:ext cx="3962400" cy="685800"/>
          </a:xfrm>
        </p:spPr>
        <p:txBody>
          <a:bodyPr/>
          <a:lstStyle/>
          <a:p>
            <a:pPr lvl="0" algn="r">
              <a:spcBef>
                <a:spcPts val="0"/>
              </a:spcBef>
              <a:defRPr/>
            </a:pPr>
            <a:r>
              <a:rPr lang="en-JM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consectetur  </a:t>
            </a:r>
            <a:r>
              <a:rPr lang="en-JM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met</a:t>
            </a:r>
          </a:p>
          <a:p>
            <a:pPr lvl="0" algn="r">
              <a:spcBef>
                <a:spcPts val="0"/>
              </a:spcBef>
              <a:defRPr/>
            </a:pPr>
            <a:r>
              <a:rPr lang="en-JM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adipiscing elit. Aenean </a:t>
            </a:r>
            <a:r>
              <a:rPr lang="en-JM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ac elit a felis pharetra </a:t>
            </a:r>
            <a:r>
              <a:rPr lang="en-JM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meters adipiscing</a:t>
            </a:r>
            <a:r>
              <a:rPr lang="en-JM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. Nam </a:t>
            </a:r>
            <a:r>
              <a:rPr lang="en-JM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tincidunt enim </a:t>
            </a:r>
            <a:r>
              <a:rPr lang="en-JM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sit </a:t>
            </a:r>
            <a:r>
              <a:rPr lang="en-JM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amet gravida</a:t>
            </a:r>
          </a:p>
          <a:p>
            <a:pPr lvl="0" algn="r">
              <a:spcBef>
                <a:spcPts val="0"/>
              </a:spcBef>
              <a:defRPr/>
            </a:pPr>
            <a:endParaRPr lang="en-JM" sz="1100" dirty="0">
              <a:solidFill>
                <a:schemeClr val="tx1">
                  <a:lumMod val="85000"/>
                  <a:lumOff val="1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algn="r"/>
            <a:endParaRPr lang="en-JM" sz="1100" dirty="0">
              <a:solidFill>
                <a:schemeClr val="tx1">
                  <a:lumMod val="85000"/>
                  <a:lumOff val="1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5" name="图片占位符 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10" b="10910"/>
          <a:stretch>
            <a:fillRect/>
          </a:stretch>
        </p:blipFill>
        <p:spPr/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JM" dirty="0" smtClean="0">
                <a:solidFill>
                  <a:srgbClr val="262626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WHAT WE </a:t>
            </a:r>
            <a:r>
              <a:rPr lang="en-JM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OFFER </a:t>
            </a:r>
            <a:endParaRPr lang="en-JM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/>
        <p:txBody>
          <a:bodyPr anchor="t"/>
          <a:lstStyle/>
          <a:p>
            <a:r>
              <a:rPr lang="en-JM" sz="1700" b="0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IMAGE DESCRIPTION</a:t>
            </a:r>
            <a:endParaRPr lang="en-JM" sz="1700" b="0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8"/>
          </p:nvPr>
        </p:nvSpPr>
        <p:spPr>
          <a:xfrm>
            <a:off x="1371600" y="2076450"/>
            <a:ext cx="2971800" cy="800100"/>
          </a:xfrm>
        </p:spPr>
        <p:txBody>
          <a:bodyPr/>
          <a:lstStyle/>
          <a:p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</a:t>
            </a:r>
          </a:p>
          <a:p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Amet consectetur adipiscing elit.</a:t>
            </a:r>
          </a:p>
          <a:p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Proin A lorem ipsum dolor amet</a:t>
            </a:r>
          </a:p>
          <a:p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JM" sz="1700" b="0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IMAGE DESCRIPTION</a:t>
            </a:r>
          </a:p>
          <a:p>
            <a:endParaRPr lang="en-JM" sz="1700" b="0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</a:t>
            </a:r>
          </a:p>
          <a:p>
            <a:pPr>
              <a:spcBef>
                <a:spcPts val="0"/>
              </a:spcBef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Amet consectetur adipiscing elit.</a:t>
            </a:r>
          </a:p>
          <a:p>
            <a:pPr>
              <a:spcBef>
                <a:spcPts val="0"/>
              </a:spcBef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Proin A lorem ipsum dolor amet</a:t>
            </a:r>
          </a:p>
          <a:p>
            <a:pPr>
              <a:spcBef>
                <a:spcPts val="0"/>
              </a:spcBef>
            </a:pPr>
            <a:endParaRPr lang="en-JM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>
              <a:spcBef>
                <a:spcPts val="0"/>
              </a:spcBef>
            </a:pPr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JM" sz="1700" b="0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IMAGE DESCRIPTION</a:t>
            </a:r>
            <a:endParaRPr lang="en-JM" sz="1700" b="0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2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</a:t>
            </a:r>
          </a:p>
          <a:p>
            <a:pPr>
              <a:spcBef>
                <a:spcPts val="0"/>
              </a:spcBef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Amet consectetur adipiscing elit.</a:t>
            </a:r>
          </a:p>
          <a:p>
            <a:pPr>
              <a:spcBef>
                <a:spcPts val="0"/>
              </a:spcBef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Proin A lorem ipsum dolor amet</a:t>
            </a:r>
          </a:p>
          <a:p>
            <a:pPr>
              <a:spcBef>
                <a:spcPts val="0"/>
              </a:spcBef>
            </a:pPr>
            <a:endParaRPr lang="en-JM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>
              <a:spcBef>
                <a:spcPts val="0"/>
              </a:spcBef>
            </a:pPr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JM" sz="1700" b="0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IMAGE DESCRIPTION</a:t>
            </a:r>
          </a:p>
          <a:p>
            <a:endParaRPr lang="en-JM" sz="1700" b="0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</a:t>
            </a:r>
          </a:p>
          <a:p>
            <a:pPr>
              <a:spcBef>
                <a:spcPts val="0"/>
              </a:spcBef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Amet consectetur adipiscing elit.</a:t>
            </a:r>
          </a:p>
          <a:p>
            <a:pPr>
              <a:spcBef>
                <a:spcPts val="0"/>
              </a:spcBef>
            </a:pPr>
            <a:r>
              <a:rPr lang="en-JM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Proin A lorem ipsum dolor amet</a:t>
            </a:r>
          </a:p>
          <a:p>
            <a:pPr>
              <a:spcBef>
                <a:spcPts val="0"/>
              </a:spcBef>
            </a:pPr>
            <a:endParaRPr lang="en-JM" sz="11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3400" y="1083807"/>
            <a:ext cx="2057400" cy="31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en-JM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CREATIVE STAFF</a:t>
            </a:r>
            <a:endParaRPr lang="en-JM" sz="14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90800" y="1084828"/>
            <a:ext cx="2057400" cy="31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en-JM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FLEXIBLE WORK HOURS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48200" y="1084831"/>
            <a:ext cx="1676400" cy="31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en-JM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FLEXIBLE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324600" y="1084828"/>
            <a:ext cx="1981200" cy="31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en-JM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INNOVATIVE MINDS </a:t>
            </a:r>
            <a:endParaRPr lang="en-JM" sz="1400" dirty="0">
              <a:solidFill>
                <a:schemeClr val="tx1">
                  <a:lumMod val="75000"/>
                  <a:lumOff val="2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2590800" y="1028702"/>
            <a:ext cx="0" cy="400048"/>
          </a:xfrm>
          <a:prstGeom prst="lin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324600" y="1028702"/>
            <a:ext cx="0" cy="400048"/>
          </a:xfrm>
          <a:prstGeom prst="lin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648200" y="1047750"/>
            <a:ext cx="0" cy="399140"/>
          </a:xfrm>
          <a:prstGeom prst="lin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图片占位符 20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9" b="1749"/>
          <a:stretch>
            <a:fillRect/>
          </a:stretch>
        </p:blipFill>
        <p:spPr/>
      </p:pic>
      <p:pic>
        <p:nvPicPr>
          <p:cNvPr id="23" name="图片占位符 22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7" b="2497"/>
          <a:stretch>
            <a:fillRect/>
          </a:stretch>
        </p:blipFill>
        <p:spPr/>
      </p:pic>
      <p:pic>
        <p:nvPicPr>
          <p:cNvPr id="22" name="图片占位符 21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3" b="1053"/>
          <a:stretch>
            <a:fillRect/>
          </a:stretch>
        </p:blipFill>
        <p:spPr/>
      </p:pic>
      <p:pic>
        <p:nvPicPr>
          <p:cNvPr id="20" name="图片占位符 19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3" b="4093"/>
          <a:stretch>
            <a:fillRect/>
          </a:stretch>
        </p:blipFill>
        <p:spPr/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MARKETING </a:t>
            </a:r>
            <a:r>
              <a:rPr lang="en-JM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MATRIX</a:t>
            </a:r>
            <a:endParaRPr lang="en-JM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33400" y="1581150"/>
            <a:ext cx="2590800" cy="2362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rgbClr val="0070C0"/>
              </a:buClr>
              <a:buSzPct val="120000"/>
              <a:defRPr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You Tube Videos</a:t>
            </a:r>
          </a:p>
          <a:p>
            <a:pPr>
              <a:lnSpc>
                <a:spcPct val="150000"/>
              </a:lnSpc>
              <a:buClr>
                <a:srgbClr val="0070C0"/>
              </a:buClr>
              <a:buSzPct val="120000"/>
              <a:defRPr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Twitter</a:t>
            </a:r>
          </a:p>
          <a:p>
            <a:pPr>
              <a:lnSpc>
                <a:spcPct val="150000"/>
              </a:lnSpc>
              <a:buClr>
                <a:srgbClr val="0070C0"/>
              </a:buClr>
              <a:buSzPct val="120000"/>
              <a:defRPr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Facebook</a:t>
            </a:r>
          </a:p>
          <a:p>
            <a:pPr>
              <a:lnSpc>
                <a:spcPct val="150000"/>
              </a:lnSpc>
              <a:buClr>
                <a:srgbClr val="0070C0"/>
              </a:buClr>
              <a:buSzPct val="120000"/>
              <a:defRPr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Banners Ads  </a:t>
            </a:r>
          </a:p>
          <a:p>
            <a:pPr>
              <a:lnSpc>
                <a:spcPct val="150000"/>
              </a:lnSpc>
              <a:buClr>
                <a:srgbClr val="0070C0"/>
              </a:buClr>
              <a:buSzPct val="120000"/>
              <a:defRPr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Company Website </a:t>
            </a:r>
          </a:p>
          <a:p>
            <a:pPr>
              <a:lnSpc>
                <a:spcPct val="150000"/>
              </a:lnSpc>
              <a:buClr>
                <a:srgbClr val="0070C0"/>
              </a:buClr>
              <a:buSzPct val="120000"/>
              <a:defRPr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Google Ads</a:t>
            </a:r>
          </a:p>
          <a:p>
            <a:pPr>
              <a:lnSpc>
                <a:spcPct val="150000"/>
              </a:lnSpc>
              <a:buClr>
                <a:srgbClr val="0070C0"/>
              </a:buClr>
              <a:buSzPct val="120000"/>
              <a:defRPr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Folor sit amet  sectetur</a:t>
            </a:r>
          </a:p>
          <a:p>
            <a:pPr>
              <a:buClr>
                <a:srgbClr val="0070C0"/>
              </a:buClr>
              <a:buSzPct val="120000"/>
            </a:pPr>
            <a:endParaRPr lang="en-JM" sz="1200" dirty="0" smtClean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>
              <a:buClr>
                <a:srgbClr val="0070C0"/>
              </a:buClr>
              <a:buSzPct val="120000"/>
            </a:pPr>
            <a:endParaRPr lang="en-JM" sz="12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429000" y="1581150"/>
            <a:ext cx="2590800" cy="2362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rgbClr val="0070C0"/>
              </a:buClr>
              <a:buSzPct val="120000"/>
              <a:defRPr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FREE Samples</a:t>
            </a:r>
          </a:p>
          <a:p>
            <a:pPr>
              <a:lnSpc>
                <a:spcPct val="150000"/>
              </a:lnSpc>
              <a:buClr>
                <a:srgbClr val="0070C0"/>
              </a:buClr>
              <a:buSzPct val="120000"/>
              <a:defRPr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Giveaways</a:t>
            </a:r>
          </a:p>
          <a:p>
            <a:pPr>
              <a:lnSpc>
                <a:spcPct val="150000"/>
              </a:lnSpc>
              <a:buClr>
                <a:srgbClr val="0070C0"/>
              </a:buClr>
              <a:buSzPct val="120000"/>
              <a:defRPr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Public Relations Drive</a:t>
            </a:r>
          </a:p>
          <a:p>
            <a:pPr>
              <a:lnSpc>
                <a:spcPct val="150000"/>
              </a:lnSpc>
              <a:buClr>
                <a:srgbClr val="0070C0"/>
              </a:buClr>
              <a:buSzPct val="120000"/>
              <a:defRPr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Radio Station Giveaways</a:t>
            </a:r>
          </a:p>
          <a:p>
            <a:pPr>
              <a:lnSpc>
                <a:spcPct val="150000"/>
              </a:lnSpc>
              <a:buClr>
                <a:srgbClr val="0070C0"/>
              </a:buClr>
              <a:buSzPct val="120000"/>
              <a:defRPr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Targeted Emails </a:t>
            </a:r>
          </a:p>
          <a:p>
            <a:pPr>
              <a:lnSpc>
                <a:spcPct val="150000"/>
              </a:lnSpc>
              <a:buClr>
                <a:srgbClr val="0070C0"/>
              </a:buClr>
              <a:buSzPct val="120000"/>
              <a:defRPr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Folor sit amet  sectetur</a:t>
            </a:r>
          </a:p>
          <a:p>
            <a:pPr>
              <a:lnSpc>
                <a:spcPct val="150000"/>
              </a:lnSpc>
              <a:buClr>
                <a:srgbClr val="0070C0"/>
              </a:buClr>
              <a:buSzPct val="120000"/>
              <a:defRPr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Folor sit amet  sectetur</a:t>
            </a:r>
          </a:p>
          <a:p>
            <a:endParaRPr lang="en-JM" sz="1200" dirty="0" smtClean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sz="12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6324600" y="1581150"/>
            <a:ext cx="2590800" cy="23622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Clr>
                <a:srgbClr val="0070C0"/>
              </a:buClr>
              <a:buSzPct val="120000"/>
              <a:defRPr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Newspaper</a:t>
            </a:r>
          </a:p>
          <a:p>
            <a:pPr>
              <a:lnSpc>
                <a:spcPct val="150000"/>
              </a:lnSpc>
              <a:buClr>
                <a:srgbClr val="0070C0"/>
              </a:buClr>
              <a:buSzPct val="120000"/>
              <a:defRPr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Fliers</a:t>
            </a:r>
          </a:p>
          <a:p>
            <a:pPr>
              <a:lnSpc>
                <a:spcPct val="150000"/>
              </a:lnSpc>
              <a:buClr>
                <a:srgbClr val="0070C0"/>
              </a:buClr>
              <a:buSzPct val="120000"/>
              <a:defRPr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Magazine </a:t>
            </a:r>
          </a:p>
          <a:p>
            <a:pPr>
              <a:lnSpc>
                <a:spcPct val="150000"/>
              </a:lnSpc>
              <a:buClr>
                <a:srgbClr val="0070C0"/>
              </a:buClr>
              <a:buSzPct val="120000"/>
              <a:defRPr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Brochures</a:t>
            </a:r>
          </a:p>
          <a:p>
            <a:pPr>
              <a:lnSpc>
                <a:spcPct val="150000"/>
              </a:lnSpc>
              <a:buClr>
                <a:srgbClr val="0070C0"/>
              </a:buClr>
              <a:buSzPct val="120000"/>
              <a:defRPr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Product Cards</a:t>
            </a:r>
          </a:p>
          <a:p>
            <a:pPr>
              <a:lnSpc>
                <a:spcPct val="150000"/>
              </a:lnSpc>
              <a:buClr>
                <a:srgbClr val="0070C0"/>
              </a:buClr>
              <a:buSzPct val="120000"/>
              <a:defRPr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Folor sit amet  sectetur</a:t>
            </a:r>
          </a:p>
          <a:p>
            <a:pPr>
              <a:lnSpc>
                <a:spcPct val="150000"/>
              </a:lnSpc>
              <a:buClr>
                <a:srgbClr val="0070C0"/>
              </a:buClr>
              <a:buSzPct val="120000"/>
              <a:defRPr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Folor sit amet  sectetur</a:t>
            </a:r>
          </a:p>
          <a:p>
            <a:pPr>
              <a:lnSpc>
                <a:spcPct val="150000"/>
              </a:lnSpc>
              <a:buClr>
                <a:srgbClr val="0070C0"/>
              </a:buClr>
              <a:buSzPct val="120000"/>
              <a:defRPr/>
            </a:pPr>
            <a:endParaRPr lang="en-JM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>
              <a:buClr>
                <a:srgbClr val="0070C0"/>
              </a:buClr>
              <a:buSzPct val="120000"/>
            </a:pPr>
            <a:endParaRPr lang="en-JM" sz="1200" dirty="0" smtClean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>
              <a:buClr>
                <a:srgbClr val="0070C0"/>
              </a:buClr>
              <a:buSzPct val="120000"/>
            </a:pPr>
            <a:endParaRPr lang="en-JM" sz="12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38"/>
          </p:nvPr>
        </p:nvSpPr>
        <p:spPr>
          <a:xfrm>
            <a:off x="3429000" y="1200150"/>
            <a:ext cx="2057400" cy="285750"/>
          </a:xfrm>
          <a:solidFill>
            <a:srgbClr val="0070C0"/>
          </a:solidFill>
          <a:ln>
            <a:noFill/>
          </a:ln>
        </p:spPr>
        <p:txBody>
          <a:bodyPr/>
          <a:lstStyle/>
          <a:p>
            <a:r>
              <a:rPr lang="en-JM" sz="1500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Print media</a:t>
            </a:r>
            <a:endParaRPr lang="en-JM" sz="1500" dirty="0">
              <a:solidFill>
                <a:schemeClr val="bg1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39"/>
          </p:nvPr>
        </p:nvSpPr>
        <p:spPr>
          <a:xfrm>
            <a:off x="6324600" y="1200150"/>
            <a:ext cx="2057400" cy="285750"/>
          </a:xfrm>
          <a:solidFill>
            <a:srgbClr val="0070C0"/>
          </a:solidFill>
          <a:ln>
            <a:noFill/>
          </a:ln>
        </p:spPr>
        <p:txBody>
          <a:bodyPr/>
          <a:lstStyle/>
          <a:p>
            <a:r>
              <a:rPr lang="en-JM" sz="1500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promotion</a:t>
            </a:r>
            <a:endParaRPr lang="en-JM" sz="1500" dirty="0">
              <a:solidFill>
                <a:schemeClr val="bg1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37"/>
          </p:nvPr>
        </p:nvSpPr>
        <p:spPr>
          <a:xfrm>
            <a:off x="533400" y="1200150"/>
            <a:ext cx="2057400" cy="285750"/>
          </a:xfrm>
          <a:solidFill>
            <a:srgbClr val="0070C0"/>
          </a:solidFill>
          <a:ln>
            <a:noFill/>
          </a:ln>
        </p:spPr>
        <p:txBody>
          <a:bodyPr/>
          <a:lstStyle/>
          <a:p>
            <a:r>
              <a:rPr lang="en-JM" dirty="0" smtClean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ONLINE MARKETING	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占位符 15"/>
          <p:cNvPicPr>
            <a:picLocks noGrp="1" noChangeAspect="1"/>
          </p:cNvPicPr>
          <p:nvPr>
            <p:ph type="pic" sz="quarter" idx="2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32" b="11832"/>
          <a:stretch>
            <a:fillRect/>
          </a:stretch>
        </p:blipFill>
        <p:spPr/>
      </p:pic>
      <p:pic>
        <p:nvPicPr>
          <p:cNvPr id="17" name="图片占位符 16"/>
          <p:cNvPicPr>
            <a:picLocks noGrp="1" noChangeAspect="1"/>
          </p:cNvPicPr>
          <p:nvPr>
            <p:ph type="pic" sz="quarter" idx="2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66" b="11866"/>
          <a:stretch>
            <a:fillRect/>
          </a:stretch>
        </p:blipFill>
        <p:spPr/>
      </p:pic>
      <p:pic>
        <p:nvPicPr>
          <p:cNvPr id="18" name="图片占位符 17"/>
          <p:cNvPicPr>
            <a:picLocks noGrp="1" noChangeAspect="1"/>
          </p:cNvPicPr>
          <p:nvPr>
            <p:ph type="pic" sz="quarter" idx="28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06" b="12806"/>
          <a:stretch>
            <a:fillRect/>
          </a:stretch>
        </p:blipFill>
        <p:spPr/>
      </p:pic>
      <p:pic>
        <p:nvPicPr>
          <p:cNvPr id="20" name="图片占位符 19"/>
          <p:cNvPicPr>
            <a:picLocks noGrp="1" noChangeAspect="1"/>
          </p:cNvPicPr>
          <p:nvPr>
            <p:ph type="pic" sz="quarter" idx="29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65" b="11665"/>
          <a:stretch>
            <a:fillRect/>
          </a:stretch>
        </p:blipFill>
        <p:spPr/>
      </p:pic>
      <p:pic>
        <p:nvPicPr>
          <p:cNvPr id="21" name="图片占位符 20"/>
          <p:cNvPicPr>
            <a:picLocks noGrp="1" noChangeAspect="1"/>
          </p:cNvPicPr>
          <p:nvPr>
            <p:ph type="pic" sz="quarter" idx="30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63" b="12463"/>
          <a:stretch>
            <a:fillRect/>
          </a:stretch>
        </p:blipFill>
        <p:spPr/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JM" dirty="0" smtClean="0">
                <a:solidFill>
                  <a:srgbClr val="262626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IMAGE GALLERY </a:t>
            </a:r>
            <a:r>
              <a:rPr lang="en-JM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LAYOUT</a:t>
            </a:r>
            <a:endParaRPr lang="en-JM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IMAGE NUMBER ONE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IMAGE NUMBER </a:t>
            </a:r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TWO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IMAGE NUMBER </a:t>
            </a:r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 THREE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IMAGE </a:t>
            </a:r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NUMBER FOUR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IMAGE </a:t>
            </a:r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NUMBER  FIVE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IMAGE NUMBER </a:t>
            </a:r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 SIX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2" name="图片占位符 1"/>
          <p:cNvPicPr>
            <a:picLocks noGrp="1" noChangeAspect="1"/>
          </p:cNvPicPr>
          <p:nvPr>
            <p:ph type="pic" sz="quarter" idx="13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6" b="55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97760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SWOT </a:t>
            </a:r>
            <a:r>
              <a:rPr lang="en-JM" dirty="0" smtClean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ANALYSIS</a:t>
            </a:r>
            <a:endParaRPr lang="en-JM" dirty="0">
              <a:solidFill>
                <a:srgbClr val="0070C0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33400" y="1543050"/>
            <a:ext cx="3048000" cy="1257300"/>
          </a:xfrm>
        </p:spPr>
        <p:txBody>
          <a:bodyPr/>
          <a:lstStyle/>
          <a:p>
            <a:pPr marL="0">
              <a:spcBef>
                <a:spcPts val="0"/>
              </a:spcBef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Original + Creative Designs</a:t>
            </a:r>
          </a:p>
          <a:p>
            <a:pPr marL="0">
              <a:spcBef>
                <a:spcPts val="0"/>
              </a:spcBef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High quality materials</a:t>
            </a:r>
          </a:p>
          <a:p>
            <a:pPr marL="0">
              <a:spcBef>
                <a:spcPts val="0"/>
              </a:spcBef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User friendly website</a:t>
            </a:r>
          </a:p>
          <a:p>
            <a:pPr marL="0">
              <a:spcBef>
                <a:spcPts val="0"/>
              </a:spcBef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Online sales presence</a:t>
            </a:r>
          </a:p>
          <a:p>
            <a:pPr marL="0">
              <a:spcBef>
                <a:spcPts val="0"/>
              </a:spcBef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Low start up cost</a:t>
            </a:r>
          </a:p>
          <a:p>
            <a:endParaRPr lang="en-JM" sz="12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Ease of entry into the market</a:t>
            </a:r>
          </a:p>
          <a:p>
            <a:pPr>
              <a:spcBef>
                <a:spcPts val="0"/>
              </a:spcBef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New company in a market of established players</a:t>
            </a:r>
          </a:p>
          <a:p>
            <a:pPr>
              <a:spcBef>
                <a:spcPts val="0"/>
              </a:spcBef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</a:pPr>
            <a:endParaRPr lang="en-JM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sz="12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spcBef>
                <a:spcPts val="0"/>
              </a:spcBef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The ability to expand into new markets via online sales</a:t>
            </a:r>
          </a:p>
          <a:p>
            <a:pPr>
              <a:spcBef>
                <a:spcPts val="0"/>
              </a:spcBef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Able to extend the product line to include new offers</a:t>
            </a:r>
          </a:p>
          <a:p>
            <a:endParaRPr lang="en-JM" sz="12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spcBef>
                <a:spcPts val="0"/>
              </a:spcBef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Ease of entry into the market</a:t>
            </a:r>
          </a:p>
          <a:p>
            <a:pPr>
              <a:spcBef>
                <a:spcPts val="0"/>
              </a:spcBef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</a:pPr>
            <a:r>
              <a:rPr lang="en-JM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Meeting high demand in a short period of time</a:t>
            </a:r>
            <a:endParaRPr lang="en-JM" sz="1200" dirty="0" smtClean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endParaRPr lang="en-JM" sz="1200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533400" y="1123950"/>
            <a:ext cx="2438400" cy="320040"/>
          </a:xfrm>
          <a:solidFill>
            <a:srgbClr val="0070C0"/>
          </a:solidFill>
          <a:ln>
            <a:noFill/>
          </a:ln>
        </p:spPr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STRENGTHS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4343400" y="1104900"/>
            <a:ext cx="2514600" cy="320040"/>
          </a:xfrm>
          <a:solidFill>
            <a:srgbClr val="0070C0"/>
          </a:solidFill>
          <a:ln>
            <a:noFill/>
          </a:ln>
        </p:spPr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WEAKNESSES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0"/>
          </p:nvPr>
        </p:nvSpPr>
        <p:spPr>
          <a:xfrm>
            <a:off x="533400" y="2971800"/>
            <a:ext cx="2590800" cy="320040"/>
          </a:xfrm>
          <a:solidFill>
            <a:srgbClr val="0070C0"/>
          </a:solidFill>
          <a:ln>
            <a:noFill/>
          </a:ln>
        </p:spPr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OPPORTUNITIES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4343400" y="2952750"/>
            <a:ext cx="2514600" cy="320040"/>
          </a:xfrm>
          <a:solidFill>
            <a:srgbClr val="0070C0"/>
          </a:solidFill>
          <a:ln>
            <a:noFill/>
          </a:ln>
        </p:spPr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THREATS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7620000" cy="422672"/>
          </a:xfrm>
        </p:spPr>
        <p:txBody>
          <a:bodyPr/>
          <a:lstStyle/>
          <a:p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GROWTH IN </a:t>
            </a:r>
            <a:r>
              <a:rPr lang="en-JM" dirty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THE INDUSTRY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JM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PUT THE NAME OF YOUR COMPANY HERE</a:t>
            </a:r>
            <a:endParaRPr lang="en-JM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graphicFrame>
        <p:nvGraphicFramePr>
          <p:cNvPr id="11" name="Chart Placeholder 10"/>
          <p:cNvGraphicFramePr>
            <a:graphicFrameLocks noGrp="1"/>
          </p:cNvGraphicFramePr>
          <p:nvPr>
            <p:ph type="chart" sz="quarter" idx="14"/>
            <p:extLst>
              <p:ext uri="{D42A27DB-BD31-4B8C-83A1-F6EECF244321}">
                <p14:modId xmlns:p14="http://schemas.microsoft.com/office/powerpoint/2010/main" val="3761540020"/>
              </p:ext>
            </p:extLst>
          </p:nvPr>
        </p:nvGraphicFramePr>
        <p:xfrm>
          <a:off x="3962400" y="895350"/>
          <a:ext cx="495300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01. LOREM IPSUL DOLOR</a:t>
            </a:r>
          </a:p>
          <a:p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r>
              <a:rPr lang="en-JM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consectetur lorem ipsum dolor  Lorem ipsum dolor </a:t>
            </a: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sit </a:t>
            </a:r>
          </a:p>
          <a:p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02. </a:t>
            </a:r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IPSUL DOLOR</a:t>
            </a:r>
          </a:p>
          <a:p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lang="en-JM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consectetur lorem ipsum dolor  Lorem ipsum dolor </a:t>
            </a: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sit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JM" dirty="0" smtClean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03. </a:t>
            </a:r>
            <a:r>
              <a:rPr lang="en-JM" dirty="0"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IPSUL DOLOR</a:t>
            </a:r>
          </a:p>
          <a:p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/>
          </a:bodyPr>
          <a:lstStyle/>
          <a:p>
            <a:r>
              <a:rPr lang="en-JM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Lorem ipsum dolor sit amet, consectetur lorem ipsum dolor  Lorem ipsum dolor </a:t>
            </a:r>
            <a:r>
              <a:rPr lang="en-JM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sit</a:t>
            </a:r>
            <a:endParaRPr lang="en-JM" dirty="0"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6360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8269</TotalTime>
  <Words>2406</Words>
  <Application>Microsoft Office PowerPoint</Application>
  <PresentationFormat>全屏显示(16:9)</PresentationFormat>
  <Paragraphs>457</Paragraphs>
  <Slides>32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3" baseType="lpstr">
      <vt:lpstr>Office Theme</vt:lpstr>
      <vt:lpstr>BUSINESS PLAN LAYOUT</vt:lpstr>
      <vt:lpstr>LAPTOP COMPUTER LAYOUT</vt:lpstr>
      <vt:lpstr>INFOGRAPHIC CIRCLE LAYOUT</vt:lpstr>
      <vt:lpstr>Something about us</vt:lpstr>
      <vt:lpstr>WHAT WE OFFER </vt:lpstr>
      <vt:lpstr>MARKETING MATRIX</vt:lpstr>
      <vt:lpstr>IMAGE GALLERY LAYOUT</vt:lpstr>
      <vt:lpstr>SWOT ANALYSIS</vt:lpstr>
      <vt:lpstr>GROWTH IN THE INDUSTRY</vt:lpstr>
      <vt:lpstr>MEET THE DREAM TEAM</vt:lpstr>
      <vt:lpstr>DOUGHNUT INFOGRAPHIC ELEMENT</vt:lpstr>
      <vt:lpstr>DOUGHNUT INFOGRAPHIC ELEMENT</vt:lpstr>
      <vt:lpstr>GROWTH IN THE INDUSTRY</vt:lpstr>
      <vt:lpstr>MONTHLY SALES PROJECTIONS</vt:lpstr>
      <vt:lpstr>REVENUE PROJECTS LINE GRAPH</vt:lpstr>
      <vt:lpstr>PYRAMID SMART ART</vt:lpstr>
      <vt:lpstr>THREE COLUMN LAYOUT</vt:lpstr>
      <vt:lpstr>TWO COLUMN LAYOUT</vt:lpstr>
      <vt:lpstr>COMPUTER DISPLAY LAYOUT</vt:lpstr>
      <vt:lpstr>IPAD TABLET LAYOUT OPTION</vt:lpstr>
      <vt:lpstr>PowerPoint 演示文稿</vt:lpstr>
      <vt:lpstr>PRODUCT REVIEW LAYOUT</vt:lpstr>
      <vt:lpstr>CASE STUDY LAYOUT 2</vt:lpstr>
      <vt:lpstr>PowerPoint 演示文稿</vt:lpstr>
      <vt:lpstr>IMAGE AND CONTENT</vt:lpstr>
      <vt:lpstr>WHAT OUR CLIENTS HAVE TO SAY</vt:lpstr>
      <vt:lpstr>PROCESS DIAGRAM LAYOUT</vt:lpstr>
      <vt:lpstr>INFOGRAPHIC ELEMENT ONE</vt:lpstr>
      <vt:lpstr>PROJECT LAYOUT</vt:lpstr>
      <vt:lpstr>COMPETITIVE MATRIX</vt:lpstr>
      <vt:lpstr>OUR CONTACT DETAILS</vt:lpstr>
      <vt:lpstr>PowerPoint 演示文稿</vt:lpstr>
    </vt:vector>
  </TitlesOfParts>
  <Company>LIME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adrienne.reynolds</dc:creator>
  <cp:lastModifiedBy>Administrator</cp:lastModifiedBy>
  <cp:revision>186</cp:revision>
  <dcterms:created xsi:type="dcterms:W3CDTF">2011-12-26T17:46:32Z</dcterms:created>
  <dcterms:modified xsi:type="dcterms:W3CDTF">2015-12-11T16:34:18Z</dcterms:modified>
</cp:coreProperties>
</file>