
<file path=[Content_Types].xml><?xml version="1.0" encoding="utf-8"?>
<Types xmlns="http://schemas.openxmlformats.org/package/2006/content-types">
  <Default Extension="jpeg" ContentType="image/jpeg"/>
  <Default Extension="png" ContentType="image/png"/>
  <Default Extension="emf" ContentType="image/x-emf"/>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98" r:id="rId5"/>
    <p:sldId id="257" r:id="rId6"/>
    <p:sldId id="258" r:id="rId7"/>
    <p:sldId id="263" r:id="rId8"/>
    <p:sldId id="268" r:id="rId9"/>
    <p:sldId id="273" r:id="rId10"/>
    <p:sldId id="272" r:id="rId11"/>
    <p:sldId id="271" r:id="rId12"/>
    <p:sldId id="269" r:id="rId13"/>
    <p:sldId id="270" r:id="rId14"/>
    <p:sldId id="259" r:id="rId15"/>
    <p:sldId id="264" r:id="rId16"/>
    <p:sldId id="302" r:id="rId17"/>
    <p:sldId id="278" r:id="rId18"/>
    <p:sldId id="277" r:id="rId19"/>
    <p:sldId id="274" r:id="rId20"/>
    <p:sldId id="276" r:id="rId21"/>
    <p:sldId id="275" r:id="rId22"/>
    <p:sldId id="260" r:id="rId23"/>
    <p:sldId id="265" r:id="rId24"/>
    <p:sldId id="284" r:id="rId25"/>
    <p:sldId id="283" r:id="rId26"/>
    <p:sldId id="285" r:id="rId27"/>
    <p:sldId id="282" r:id="rId28"/>
    <p:sldId id="281" r:id="rId29"/>
    <p:sldId id="280" r:id="rId30"/>
    <p:sldId id="261" r:id="rId31"/>
    <p:sldId id="266" r:id="rId32"/>
    <p:sldId id="291" r:id="rId33"/>
    <p:sldId id="290" r:id="rId34"/>
    <p:sldId id="289" r:id="rId35"/>
    <p:sldId id="288" r:id="rId36"/>
    <p:sldId id="287" r:id="rId37"/>
    <p:sldId id="286" r:id="rId38"/>
    <p:sldId id="262" r:id="rId39"/>
    <p:sldId id="267" r:id="rId40"/>
    <p:sldId id="297" r:id="rId41"/>
    <p:sldId id="296" r:id="rId42"/>
    <p:sldId id="295" r:id="rId43"/>
    <p:sldId id="294" r:id="rId44"/>
    <p:sldId id="300" r:id="rId45"/>
    <p:sldId id="293" r:id="rId46"/>
    <p:sldId id="292" r:id="rId47"/>
    <p:sldId id="301" r:id="rId4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FFD13F"/>
    <a:srgbClr val="CC9900"/>
    <a:srgbClr val="009900"/>
    <a:srgbClr val="006400"/>
    <a:srgbClr val="00CC00"/>
    <a:srgbClr val="005EA4"/>
    <a:srgbClr val="9A0000"/>
    <a:srgbClr val="7E0000"/>
    <a:srgbClr val="005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63" autoAdjust="0"/>
    <p:restoredTop sz="94660"/>
  </p:normalViewPr>
  <p:slideViewPr>
    <p:cSldViewPr>
      <p:cViewPr>
        <p:scale>
          <a:sx n="70" d="100"/>
          <a:sy n="70" d="100"/>
        </p:scale>
        <p:origin x="-1596" y="-816"/>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6C8CC8-1A9A-406A-AF1D-7D12DC446CC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4384E5-E456-437F-9C6C-8FF2A0E214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4384E5-E456-437F-9C6C-8FF2A0E2140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Contents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目录页</a:t>
            </a:r>
            <a:endParaRPr lang="zh-CN" altLang="en-US" sz="1800" b="1" dirty="0" smtClean="0">
              <a:solidFill>
                <a:schemeClr val="bg1"/>
              </a:solidFill>
              <a:ea typeface="微软雅黑" panose="020B0503020204020204" charset="-122"/>
            </a:endParaRPr>
          </a:p>
        </p:txBody>
      </p:sp>
    </p:spTree>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a:ln>
                <a:noFill/>
              </a:ln>
              <a:solidFill>
                <a:srgbClr val="F9F9F9"/>
              </a:solidFill>
              <a:effectLst/>
              <a:uLnTx/>
              <a:uFillTx/>
              <a:latin typeface="微软雅黑" panose="020B0503020204020204" charset="-122"/>
              <a:ea typeface="微软雅黑" panose="020B050302020402020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dirty="0">
              <a:ln>
                <a:noFill/>
              </a:ln>
              <a:solidFill>
                <a:srgbClr val="F9F9F9"/>
              </a:solidFill>
              <a:effectLst/>
              <a:uLnTx/>
              <a:uFillTx/>
              <a:latin typeface="微软雅黑" panose="020B0503020204020204" charset="-122"/>
              <a:ea typeface="微软雅黑" panose="020B050302020402020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accent6">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accent6">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accent6">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2" name="椭圆 11"/>
          <p:cNvSpPr/>
          <p:nvPr userDrawn="1"/>
        </p:nvSpPr>
        <p:spPr>
          <a:xfrm>
            <a:off x="4538255" y="4637472"/>
            <a:ext cx="134965" cy="135000"/>
          </a:xfrm>
          <a:prstGeom prst="ellipse">
            <a:avLst/>
          </a:prstGeom>
          <a:solidFill>
            <a:schemeClr val="accent6">
              <a:lumMod val="75000"/>
            </a:schemeClr>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3" name="椭圆 12"/>
          <p:cNvSpPr/>
          <p:nvPr userDrawn="1"/>
        </p:nvSpPr>
        <p:spPr>
          <a:xfrm>
            <a:off x="5854310" y="4637472"/>
            <a:ext cx="134965" cy="135000"/>
          </a:xfrm>
          <a:prstGeom prst="ellipse">
            <a:avLst/>
          </a:prstGeom>
          <a:solidFill>
            <a:schemeClr val="accent6">
              <a:lumMod val="75000"/>
            </a:schemeClr>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4" name="椭圆 13"/>
          <p:cNvSpPr/>
          <p:nvPr userDrawn="1"/>
        </p:nvSpPr>
        <p:spPr>
          <a:xfrm>
            <a:off x="7170364" y="4637472"/>
            <a:ext cx="134965" cy="135000"/>
          </a:xfrm>
          <a:prstGeom prst="ellipse">
            <a:avLst/>
          </a:prstGeom>
          <a:solidFill>
            <a:schemeClr val="accent6">
              <a:lumMod val="75000"/>
            </a:schemeClr>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5" name="椭圆 14"/>
          <p:cNvSpPr/>
          <p:nvPr userDrawn="1"/>
        </p:nvSpPr>
        <p:spPr>
          <a:xfrm>
            <a:off x="8486418" y="4637472"/>
            <a:ext cx="134965" cy="135000"/>
          </a:xfrm>
          <a:prstGeom prst="ellipse">
            <a:avLst/>
          </a:prstGeom>
          <a:solidFill>
            <a:schemeClr val="accent6">
              <a:lumMod val="75000"/>
            </a:schemeClr>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6" name="圆角矩形 15"/>
          <p:cNvSpPr/>
          <p:nvPr userDrawn="1"/>
        </p:nvSpPr>
        <p:spPr>
          <a:xfrm>
            <a:off x="2884789" y="4569972"/>
            <a:ext cx="809789" cy="270000"/>
          </a:xfrm>
          <a:prstGeom prst="roundRect">
            <a:avLst>
              <a:gd name="adj" fmla="val 5329"/>
            </a:avLst>
          </a:prstGeom>
          <a:solidFill>
            <a:schemeClr val="accent6">
              <a:lumMod val="75000"/>
            </a:schemeClr>
          </a:soli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chemeClr val="accent6">
                    <a:lumMod val="75000"/>
                  </a:schemeClr>
                </a:solidFill>
                <a:latin typeface="微软雅黑" panose="020B0503020204020204" charset="-122"/>
                <a:ea typeface="微软雅黑" panose="020B0503020204020204" charset="-122"/>
              </a:rPr>
              <a:t>年度工作概述</a:t>
            </a:r>
            <a:endParaRPr lang="zh-CN" altLang="en-US" sz="1200" b="1" dirty="0" smtClean="0">
              <a:solidFill>
                <a:schemeClr val="accent6">
                  <a:lumMod val="75000"/>
                </a:schemeClr>
              </a:solidFill>
              <a:latin typeface="微软雅黑" panose="020B0503020204020204" charset="-122"/>
              <a:ea typeface="微软雅黑" panose="020B0503020204020204" charset="-122"/>
            </a:endParaRP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工作完成情况</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9" name="椭圆 18"/>
          <p:cNvSpPr/>
          <p:nvPr userDrawn="1"/>
        </p:nvSpPr>
        <p:spPr>
          <a:xfrm>
            <a:off x="3222201" y="4637472"/>
            <a:ext cx="134965" cy="135000"/>
          </a:xfrm>
          <a:prstGeom prst="ellipse">
            <a:avLst/>
          </a:prstGeom>
          <a:solidFill>
            <a:schemeClr val="accent6">
              <a:lumMod val="75000"/>
            </a:schemeClr>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项目成果展示</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工作不足之处</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明年工作计划</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a:ln>
                <a:noFill/>
              </a:ln>
              <a:solidFill>
                <a:srgbClr val="F9F9F9"/>
              </a:solidFill>
              <a:effectLst/>
              <a:uLnTx/>
              <a:uFillTx/>
              <a:latin typeface="微软雅黑" panose="020B0503020204020204" charset="-122"/>
              <a:ea typeface="微软雅黑" panose="020B050302020402020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dirty="0">
              <a:ln>
                <a:noFill/>
              </a:ln>
              <a:solidFill>
                <a:srgbClr val="F9F9F9"/>
              </a:solidFill>
              <a:effectLst/>
              <a:uLnTx/>
              <a:uFillTx/>
              <a:latin typeface="微软雅黑" panose="020B0503020204020204" charset="-122"/>
              <a:ea typeface="微软雅黑" panose="020B050302020402020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C0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3" name="椭圆 12"/>
          <p:cNvSpPr/>
          <p:nvPr userDrawn="1"/>
        </p:nvSpPr>
        <p:spPr>
          <a:xfrm>
            <a:off x="5854310" y="4637472"/>
            <a:ext cx="134965" cy="135000"/>
          </a:xfrm>
          <a:prstGeom prst="ellipse">
            <a:avLst/>
          </a:prstGeom>
          <a:solidFill>
            <a:srgbClr val="FFC0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4" name="椭圆 13"/>
          <p:cNvSpPr/>
          <p:nvPr userDrawn="1"/>
        </p:nvSpPr>
        <p:spPr>
          <a:xfrm>
            <a:off x="7170364" y="4637472"/>
            <a:ext cx="134965" cy="135000"/>
          </a:xfrm>
          <a:prstGeom prst="ellipse">
            <a:avLst/>
          </a:prstGeom>
          <a:solidFill>
            <a:srgbClr val="FFC0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5" name="椭圆 14"/>
          <p:cNvSpPr/>
          <p:nvPr userDrawn="1"/>
        </p:nvSpPr>
        <p:spPr>
          <a:xfrm>
            <a:off x="8486418" y="4637472"/>
            <a:ext cx="134965" cy="135000"/>
          </a:xfrm>
          <a:prstGeom prst="ellipse">
            <a:avLst/>
          </a:prstGeom>
          <a:solidFill>
            <a:srgbClr val="FFC0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charset="-122"/>
                <a:ea typeface="微软雅黑" panose="020B0503020204020204" charset="-122"/>
                <a:cs typeface="+mn-cs"/>
              </a:rPr>
              <a:t>年度工作概述</a:t>
            </a:r>
            <a:endParaRPr lang="zh-CN" altLang="en-US" sz="1000" kern="1200" dirty="0" smtClean="0">
              <a:solidFill>
                <a:schemeClr val="bg1">
                  <a:lumMod val="50000"/>
                </a:schemeClr>
              </a:solidFill>
              <a:latin typeface="微软雅黑" panose="020B0503020204020204" charset="-122"/>
              <a:ea typeface="微软雅黑" panose="020B0503020204020204" charset="-122"/>
              <a:cs typeface="+mn-cs"/>
            </a:endParaRP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165" rtl="0" eaLnBrk="1" latinLnBrk="0" hangingPunct="1"/>
            <a:r>
              <a:rPr lang="zh-CN" altLang="en-US" sz="1200" b="1" kern="1200" dirty="0" smtClean="0">
                <a:solidFill>
                  <a:srgbClr val="FFC000"/>
                </a:solidFill>
                <a:latin typeface="微软雅黑" panose="020B0503020204020204" charset="-122"/>
                <a:ea typeface="微软雅黑" panose="020B0503020204020204" charset="-122"/>
                <a:cs typeface="+mn-cs"/>
              </a:rPr>
              <a:t>工作完成情况</a:t>
            </a:r>
            <a:endParaRPr lang="zh-CN" altLang="en-US" sz="1200" b="1" kern="1200" dirty="0" smtClean="0">
              <a:solidFill>
                <a:srgbClr val="FFC000"/>
              </a:solidFill>
              <a:latin typeface="微软雅黑" panose="020B0503020204020204" charset="-122"/>
              <a:ea typeface="微软雅黑" panose="020B0503020204020204" charset="-122"/>
              <a:cs typeface="+mn-cs"/>
            </a:endParaRP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项目成果展示</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工作不足之处</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明年工作计划</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8" name="圆角矩形 27"/>
          <p:cNvSpPr/>
          <p:nvPr userDrawn="1"/>
        </p:nvSpPr>
        <p:spPr>
          <a:xfrm>
            <a:off x="4206993" y="4587974"/>
            <a:ext cx="809789" cy="270000"/>
          </a:xfrm>
          <a:prstGeom prst="roundRect">
            <a:avLst>
              <a:gd name="adj" fmla="val 5329"/>
            </a:avLst>
          </a:prstGeom>
          <a:solidFill>
            <a:srgbClr val="FFC000"/>
          </a:soli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29" name="椭圆 28"/>
          <p:cNvSpPr/>
          <p:nvPr userDrawn="1"/>
        </p:nvSpPr>
        <p:spPr>
          <a:xfrm>
            <a:off x="4544405" y="4655474"/>
            <a:ext cx="134965" cy="135000"/>
          </a:xfrm>
          <a:prstGeom prst="ellipse">
            <a:avLst/>
          </a:prstGeom>
          <a:solidFill>
            <a:srgbClr val="FFC0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a:ln>
                <a:noFill/>
              </a:ln>
              <a:solidFill>
                <a:srgbClr val="F9F9F9"/>
              </a:solidFill>
              <a:effectLst/>
              <a:uLnTx/>
              <a:uFillTx/>
              <a:latin typeface="微软雅黑" panose="020B0503020204020204" charset="-122"/>
              <a:ea typeface="微软雅黑" panose="020B050302020402020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dirty="0">
              <a:ln>
                <a:noFill/>
              </a:ln>
              <a:solidFill>
                <a:srgbClr val="F9F9F9"/>
              </a:solidFill>
              <a:effectLst/>
              <a:uLnTx/>
              <a:uFillTx/>
              <a:latin typeface="微软雅黑" panose="020B0503020204020204" charset="-122"/>
              <a:ea typeface="微软雅黑" panose="020B050302020402020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99CC00"/>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rgbClr val="99CC0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99CC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99CC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2" name="椭圆 11"/>
          <p:cNvSpPr/>
          <p:nvPr userDrawn="1"/>
        </p:nvSpPr>
        <p:spPr>
          <a:xfrm>
            <a:off x="4538255" y="4637472"/>
            <a:ext cx="134965" cy="135000"/>
          </a:xfrm>
          <a:prstGeom prst="ellipse">
            <a:avLst/>
          </a:prstGeom>
          <a:solidFill>
            <a:srgbClr val="99CC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4" name="椭圆 13"/>
          <p:cNvSpPr/>
          <p:nvPr userDrawn="1"/>
        </p:nvSpPr>
        <p:spPr>
          <a:xfrm>
            <a:off x="7170364" y="4637472"/>
            <a:ext cx="134965" cy="135000"/>
          </a:xfrm>
          <a:prstGeom prst="ellipse">
            <a:avLst/>
          </a:prstGeom>
          <a:solidFill>
            <a:srgbClr val="99CC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5" name="椭圆 14"/>
          <p:cNvSpPr/>
          <p:nvPr userDrawn="1"/>
        </p:nvSpPr>
        <p:spPr>
          <a:xfrm>
            <a:off x="8486418" y="4637472"/>
            <a:ext cx="134965" cy="135000"/>
          </a:xfrm>
          <a:prstGeom prst="ellipse">
            <a:avLst/>
          </a:prstGeom>
          <a:solidFill>
            <a:srgbClr val="99CC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工作完成情况</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工作不足之处</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明年工作计划</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9" name="圆角矩形 18"/>
          <p:cNvSpPr/>
          <p:nvPr userDrawn="1"/>
        </p:nvSpPr>
        <p:spPr>
          <a:xfrm>
            <a:off x="5516598" y="4569972"/>
            <a:ext cx="809789" cy="270000"/>
          </a:xfrm>
          <a:prstGeom prst="roundRect">
            <a:avLst>
              <a:gd name="adj" fmla="val 5329"/>
            </a:avLst>
          </a:prstGeom>
          <a:solidFill>
            <a:srgbClr val="99CC00"/>
          </a:soli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charset="-122"/>
                <a:ea typeface="微软雅黑" panose="020B0503020204020204" charset="-122"/>
                <a:cs typeface="+mn-cs"/>
              </a:rPr>
              <a:t>年度工作概述</a:t>
            </a:r>
            <a:endParaRPr lang="zh-CN" altLang="en-US" sz="1000" kern="1200" dirty="0" smtClean="0">
              <a:solidFill>
                <a:schemeClr val="bg1">
                  <a:lumMod val="50000"/>
                </a:schemeClr>
              </a:solidFill>
              <a:latin typeface="微软雅黑" panose="020B0503020204020204" charset="-122"/>
              <a:ea typeface="微软雅黑" panose="020B0503020204020204" charset="-122"/>
              <a:cs typeface="+mn-cs"/>
            </a:endParaRPr>
          </a:p>
        </p:txBody>
      </p:sp>
      <p:sp>
        <p:nvSpPr>
          <p:cNvPr id="21" name="椭圆 20"/>
          <p:cNvSpPr/>
          <p:nvPr userDrawn="1"/>
        </p:nvSpPr>
        <p:spPr>
          <a:xfrm>
            <a:off x="5854310" y="4637472"/>
            <a:ext cx="134965" cy="135000"/>
          </a:xfrm>
          <a:prstGeom prst="ellipse">
            <a:avLst/>
          </a:prstGeom>
          <a:solidFill>
            <a:srgbClr val="99CC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165" rtl="0" eaLnBrk="1" latinLnBrk="0" hangingPunct="1"/>
            <a:r>
              <a:rPr lang="zh-CN" altLang="en-US" sz="1200" b="1" kern="1200" dirty="0" smtClean="0">
                <a:solidFill>
                  <a:srgbClr val="99CC00"/>
                </a:solidFill>
                <a:latin typeface="微软雅黑" panose="020B0503020204020204" charset="-122"/>
                <a:ea typeface="微软雅黑" panose="020B0503020204020204" charset="-122"/>
                <a:cs typeface="+mn-cs"/>
              </a:rPr>
              <a:t>项目成果展示</a:t>
            </a:r>
            <a:endParaRPr lang="zh-CN" altLang="en-US" sz="1200" b="1" kern="1200" dirty="0" smtClean="0">
              <a:solidFill>
                <a:srgbClr val="99CC00"/>
              </a:solidFill>
              <a:latin typeface="微软雅黑" panose="020B0503020204020204" charset="-122"/>
              <a:ea typeface="微软雅黑" panose="020B0503020204020204" charset="-122"/>
              <a:cs typeface="+mn-cs"/>
            </a:endParaRPr>
          </a:p>
        </p:txBody>
      </p:sp>
    </p:spTree>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a:ln>
                <a:noFill/>
              </a:ln>
              <a:solidFill>
                <a:srgbClr val="F9F9F9"/>
              </a:solidFill>
              <a:effectLst/>
              <a:uLnTx/>
              <a:uFillTx/>
              <a:latin typeface="微软雅黑" panose="020B0503020204020204" charset="-122"/>
              <a:ea typeface="微软雅黑" panose="020B050302020402020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dirty="0">
              <a:ln>
                <a:noFill/>
              </a:ln>
              <a:solidFill>
                <a:srgbClr val="F9F9F9"/>
              </a:solidFill>
              <a:effectLst/>
              <a:uLnTx/>
              <a:uFillTx/>
              <a:latin typeface="微软雅黑" panose="020B0503020204020204" charset="-122"/>
              <a:ea typeface="微软雅黑" panose="020B050302020402020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accent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chemeClr val="accent1"/>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2" name="椭圆 11"/>
          <p:cNvSpPr/>
          <p:nvPr userDrawn="1"/>
        </p:nvSpPr>
        <p:spPr>
          <a:xfrm>
            <a:off x="4538255" y="4637472"/>
            <a:ext cx="134965" cy="135000"/>
          </a:xfrm>
          <a:prstGeom prst="ellipse">
            <a:avLst/>
          </a:prstGeom>
          <a:solidFill>
            <a:schemeClr val="accent1"/>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13" name="椭圆 12"/>
          <p:cNvSpPr/>
          <p:nvPr userDrawn="1"/>
        </p:nvSpPr>
        <p:spPr>
          <a:xfrm>
            <a:off x="5854310" y="4637472"/>
            <a:ext cx="134965" cy="135000"/>
          </a:xfrm>
          <a:prstGeom prst="ellipse">
            <a:avLst/>
          </a:prstGeom>
          <a:solidFill>
            <a:schemeClr val="accent1"/>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5" name="椭圆 14"/>
          <p:cNvSpPr/>
          <p:nvPr userDrawn="1"/>
        </p:nvSpPr>
        <p:spPr>
          <a:xfrm>
            <a:off x="8486418" y="4637472"/>
            <a:ext cx="134965" cy="135000"/>
          </a:xfrm>
          <a:prstGeom prst="ellipse">
            <a:avLst/>
          </a:prstGeom>
          <a:solidFill>
            <a:schemeClr val="accent1"/>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工作完成情况</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项目成果展示</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明年工作计划</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charset="-122"/>
                <a:ea typeface="微软雅黑" panose="020B0503020204020204" charset="-122"/>
                <a:cs typeface="+mn-cs"/>
              </a:rPr>
              <a:t>年度工作概述</a:t>
            </a:r>
            <a:endParaRPr lang="zh-CN" altLang="en-US" sz="1000" kern="1200" dirty="0" smtClean="0">
              <a:solidFill>
                <a:schemeClr val="bg1">
                  <a:lumMod val="50000"/>
                </a:schemeClr>
              </a:solidFill>
              <a:latin typeface="微软雅黑" panose="020B0503020204020204" charset="-122"/>
              <a:ea typeface="微软雅黑" panose="020B0503020204020204" charset="-122"/>
              <a:cs typeface="+mn-cs"/>
            </a:endParaRP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chemeClr val="accent1"/>
                </a:solidFill>
                <a:latin typeface="微软雅黑" panose="020B0503020204020204" charset="-122"/>
                <a:ea typeface="微软雅黑" panose="020B0503020204020204" charset="-122"/>
                <a:cs typeface="+mn-cs"/>
              </a:rPr>
              <a:t>工作不足之处</a:t>
            </a:r>
            <a:endParaRPr lang="zh-CN" altLang="en-US" sz="1200" b="1" kern="1200" dirty="0" smtClean="0">
              <a:solidFill>
                <a:schemeClr val="accent1"/>
              </a:solidFill>
              <a:latin typeface="微软雅黑" panose="020B0503020204020204" charset="-122"/>
              <a:ea typeface="微软雅黑" panose="020B0503020204020204" charset="-122"/>
              <a:cs typeface="+mn-cs"/>
            </a:endParaRPr>
          </a:p>
        </p:txBody>
      </p:sp>
      <p:sp>
        <p:nvSpPr>
          <p:cNvPr id="21" name="圆角矩形 20"/>
          <p:cNvSpPr/>
          <p:nvPr userDrawn="1"/>
        </p:nvSpPr>
        <p:spPr>
          <a:xfrm>
            <a:off x="6868534" y="4578516"/>
            <a:ext cx="809789" cy="270000"/>
          </a:xfrm>
          <a:prstGeom prst="roundRect">
            <a:avLst>
              <a:gd name="adj" fmla="val 5329"/>
            </a:avLst>
          </a:prstGeom>
          <a:solidFill>
            <a:schemeClr val="accent1"/>
          </a:soli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anose="020B0503020204020204" charset="-122"/>
              <a:ea typeface="微软雅黑" panose="020B0503020204020204" charset="-122"/>
            </a:endParaRPr>
          </a:p>
        </p:txBody>
      </p:sp>
      <p:sp>
        <p:nvSpPr>
          <p:cNvPr id="22" name="椭圆 21"/>
          <p:cNvSpPr/>
          <p:nvPr userDrawn="1"/>
        </p:nvSpPr>
        <p:spPr>
          <a:xfrm>
            <a:off x="7205946" y="4646016"/>
            <a:ext cx="134965" cy="135000"/>
          </a:xfrm>
          <a:prstGeom prst="ellipse">
            <a:avLst/>
          </a:prstGeom>
          <a:solidFill>
            <a:schemeClr val="accent1"/>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a:ln>
                <a:noFill/>
              </a:ln>
              <a:solidFill>
                <a:srgbClr val="F9F9F9"/>
              </a:solidFill>
              <a:effectLst/>
              <a:uLnTx/>
              <a:uFillTx/>
              <a:latin typeface="微软雅黑" panose="020B0503020204020204" charset="-122"/>
              <a:ea typeface="微软雅黑" panose="020B050302020402020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defTabSz="-635" fontAlgn="auto">
              <a:lnSpc>
                <a:spcPct val="120000"/>
              </a:lnSpc>
              <a:spcBef>
                <a:spcPts val="0"/>
              </a:spcBef>
              <a:spcAft>
                <a:spcPts val="0"/>
              </a:spcAft>
              <a:buClrTx/>
              <a:buSzTx/>
              <a:buFontTx/>
              <a:buNone/>
            </a:pPr>
            <a:endParaRPr kumimoji="0" lang="zh-CN" altLang="en-US" b="1" i="0" u="none" strike="noStrike" kern="0" cap="none" spc="0" normalizeH="0" baseline="0" dirty="0">
              <a:ln>
                <a:noFill/>
              </a:ln>
              <a:solidFill>
                <a:srgbClr val="F9F9F9"/>
              </a:solidFill>
              <a:effectLst/>
              <a:uLnTx/>
              <a:uFillTx/>
              <a:latin typeface="微软雅黑" panose="020B0503020204020204" charset="-122"/>
              <a:ea typeface="微软雅黑" panose="020B050302020402020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accent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chemeClr val="accent2"/>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chemeClr val="accent2"/>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chemeClr val="accent2"/>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chemeClr val="accent2"/>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工作完成情况</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项目成果展示</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charset="-122"/>
                <a:ea typeface="微软雅黑" panose="020B0503020204020204" charset="-122"/>
                <a:cs typeface="+mn-cs"/>
              </a:rPr>
              <a:t>年度工作概述</a:t>
            </a:r>
            <a:endParaRPr lang="zh-CN" altLang="en-US" sz="1000" kern="1200" dirty="0" smtClean="0">
              <a:solidFill>
                <a:schemeClr val="bg1">
                  <a:lumMod val="50000"/>
                </a:schemeClr>
              </a:solidFill>
              <a:latin typeface="微软雅黑" panose="020B0503020204020204" charset="-122"/>
              <a:ea typeface="微软雅黑" panose="020B0503020204020204" charset="-122"/>
              <a:cs typeface="+mn-cs"/>
            </a:endParaRP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165" rtl="0" eaLnBrk="1" latinLnBrk="0" hangingPunct="1"/>
            <a:r>
              <a:rPr lang="zh-CN" altLang="en-US" sz="1200" b="1" kern="1200" dirty="0" smtClean="0">
                <a:solidFill>
                  <a:schemeClr val="accent2"/>
                </a:solidFill>
                <a:latin typeface="微软雅黑" panose="020B0503020204020204" charset="-122"/>
                <a:ea typeface="微软雅黑" panose="020B0503020204020204" charset="-122"/>
                <a:cs typeface="+mn-cs"/>
              </a:rPr>
              <a:t>明年工作计划</a:t>
            </a:r>
            <a:endParaRPr lang="zh-CN" altLang="en-US" sz="1200" b="1" kern="1200" dirty="0" smtClean="0">
              <a:solidFill>
                <a:schemeClr val="accent2"/>
              </a:solidFill>
              <a:latin typeface="微软雅黑" panose="020B0503020204020204" charset="-122"/>
              <a:ea typeface="微软雅黑" panose="020B0503020204020204" charset="-122"/>
              <a:cs typeface="+mn-cs"/>
            </a:endParaRP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charset="-122"/>
                <a:ea typeface="微软雅黑" panose="020B0503020204020204" charset="-122"/>
              </a:rPr>
              <a:t>工作不足之处</a:t>
            </a:r>
            <a:endParaRPr lang="zh-CN" altLang="en-US" sz="1000" dirty="0" smtClean="0">
              <a:solidFill>
                <a:schemeClr val="bg1">
                  <a:lumMod val="50000"/>
                </a:schemeClr>
              </a:solidFill>
              <a:latin typeface="微软雅黑" panose="020B0503020204020204" charset="-122"/>
              <a:ea typeface="微软雅黑" panose="020B0503020204020204" charset="-122"/>
            </a:endParaRPr>
          </a:p>
        </p:txBody>
      </p:sp>
      <p:sp>
        <p:nvSpPr>
          <p:cNvPr id="21" name="圆角矩形 20"/>
          <p:cNvSpPr/>
          <p:nvPr userDrawn="1"/>
        </p:nvSpPr>
        <p:spPr>
          <a:xfrm>
            <a:off x="8184588" y="4578516"/>
            <a:ext cx="809789" cy="270000"/>
          </a:xfrm>
          <a:prstGeom prst="roundRect">
            <a:avLst>
              <a:gd name="adj" fmla="val 5329"/>
            </a:avLst>
          </a:prstGeom>
          <a:solidFill>
            <a:schemeClr val="accent2"/>
          </a:soli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chemeClr val="accent2"/>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6.xml"/><Relationship Id="rId4" Type="http://schemas.openxmlformats.org/officeDocument/2006/relationships/image" Target="../media/image20.emf"/><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6.xml"/><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image" Target="../media/image21.GI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9" Type="http://schemas.openxmlformats.org/officeDocument/2006/relationships/image" Target="../media/image33.GIF"/><Relationship Id="rId8" Type="http://schemas.openxmlformats.org/officeDocument/2006/relationships/image" Target="../media/image32.GIF"/><Relationship Id="rId7" Type="http://schemas.openxmlformats.org/officeDocument/2006/relationships/image" Target="../media/image31.GIF"/><Relationship Id="rId6" Type="http://schemas.openxmlformats.org/officeDocument/2006/relationships/image" Target="../media/image30.GIF"/><Relationship Id="rId5" Type="http://schemas.openxmlformats.org/officeDocument/2006/relationships/image" Target="../media/image29.GIF"/><Relationship Id="rId4" Type="http://schemas.openxmlformats.org/officeDocument/2006/relationships/image" Target="../media/image28.GIF"/><Relationship Id="rId3" Type="http://schemas.openxmlformats.org/officeDocument/2006/relationships/image" Target="../media/image27.GIF"/><Relationship Id="rId2" Type="http://schemas.openxmlformats.org/officeDocument/2006/relationships/image" Target="../media/image26.GIF"/><Relationship Id="rId14" Type="http://schemas.openxmlformats.org/officeDocument/2006/relationships/notesSlide" Target="../notesSlides/notesSlide29.xml"/><Relationship Id="rId13" Type="http://schemas.openxmlformats.org/officeDocument/2006/relationships/slideLayout" Target="../slideLayouts/slideLayout7.xml"/><Relationship Id="rId12" Type="http://schemas.openxmlformats.org/officeDocument/2006/relationships/image" Target="../media/image36.GIF"/><Relationship Id="rId11" Type="http://schemas.openxmlformats.org/officeDocument/2006/relationships/image" Target="../media/image35.GIF"/><Relationship Id="rId10" Type="http://schemas.openxmlformats.org/officeDocument/2006/relationships/image" Target="../media/image34.GIF"/><Relationship Id="rId1" Type="http://schemas.openxmlformats.org/officeDocument/2006/relationships/image" Target="../media/image25.GI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image" Target="../media/image41.GIF"/><Relationship Id="rId3" Type="http://schemas.openxmlformats.org/officeDocument/2006/relationships/image" Target="../media/image40.GIF"/><Relationship Id="rId2" Type="http://schemas.openxmlformats.org/officeDocument/2006/relationships/image" Target="../media/image39.GIF"/><Relationship Id="rId1" Type="http://schemas.openxmlformats.org/officeDocument/2006/relationships/image" Target="../media/image38.GI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7.xml"/><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image" Target="../media/image4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9" Type="http://schemas.openxmlformats.org/officeDocument/2006/relationships/notesSlide" Target="../notesSlides/notesSlide40.xml"/><Relationship Id="rId8" Type="http://schemas.openxmlformats.org/officeDocument/2006/relationships/slideLayout" Target="../slideLayouts/slideLayout8.xml"/><Relationship Id="rId7" Type="http://schemas.openxmlformats.org/officeDocument/2006/relationships/image" Target="../media/image53.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46" y="0"/>
            <a:ext cx="4925694" cy="5164038"/>
          </a:xfrm>
          <a:prstGeom prst="rect">
            <a:avLst/>
          </a:prstGeom>
        </p:spPr>
      </p:pic>
      <p:pic>
        <p:nvPicPr>
          <p:cNvPr id="2" name="audio1.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346" y="-733304"/>
            <a:ext cx="609600" cy="609600"/>
          </a:xfrm>
          <a:prstGeom prst="rect">
            <a:avLst/>
          </a:prstGeom>
        </p:spPr>
      </p:pic>
      <p:sp>
        <p:nvSpPr>
          <p:cNvPr id="39" name="TextBox 38"/>
          <p:cNvSpPr txBox="1"/>
          <p:nvPr/>
        </p:nvSpPr>
        <p:spPr>
          <a:xfrm>
            <a:off x="2008917" y="2394639"/>
            <a:ext cx="6480720" cy="584775"/>
          </a:xfrm>
          <a:prstGeom prst="rect">
            <a:avLst/>
          </a:prstGeom>
          <a:noFill/>
        </p:spPr>
        <p:txBody>
          <a:bodyPr wrap="square" rtlCol="0">
            <a:spAutoFit/>
          </a:bodyPr>
          <a:lstStyle/>
          <a:p>
            <a:pPr algn="r"/>
            <a:r>
              <a:rPr lang="zh-CN" altLang="en-US" sz="3200" b="1" dirty="0" smtClean="0">
                <a:latin typeface="微软雅黑" panose="020B0503020204020204" charset="-122"/>
                <a:ea typeface="微软雅黑" panose="020B0503020204020204" charset="-122"/>
              </a:rPr>
              <a:t>工作总结汇报新年计划</a:t>
            </a:r>
            <a:r>
              <a:rPr lang="en-US" altLang="zh-CN" sz="3200" b="1" dirty="0" smtClean="0">
                <a:latin typeface="微软雅黑" panose="020B0503020204020204" charset="-122"/>
                <a:ea typeface="微软雅黑" panose="020B0503020204020204" charset="-122"/>
              </a:rPr>
              <a:t>PPT</a:t>
            </a:r>
            <a:endParaRPr lang="zh-CN" altLang="en-US" sz="3200" b="1" dirty="0">
              <a:latin typeface="微软雅黑" panose="020B0503020204020204" charset="-122"/>
              <a:ea typeface="微软雅黑" panose="020B0503020204020204" charset="-122"/>
            </a:endParaRPr>
          </a:p>
        </p:txBody>
      </p:sp>
      <p:sp>
        <p:nvSpPr>
          <p:cNvPr id="40" name="TextBox 7"/>
          <p:cNvSpPr>
            <a:spLocks noChangeArrowheads="1"/>
          </p:cNvSpPr>
          <p:nvPr/>
        </p:nvSpPr>
        <p:spPr bwMode="auto">
          <a:xfrm>
            <a:off x="4145985" y="3172362"/>
            <a:ext cx="434365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fontAlgn="auto">
              <a:spcBef>
                <a:spcPts val="0"/>
              </a:spcBef>
              <a:spcAft>
                <a:spcPts val="0"/>
              </a:spcAft>
              <a:defRPr/>
            </a:pPr>
            <a:r>
              <a:rPr lang="zh-CN" altLang="en-US" sz="1600" b="1" dirty="0">
                <a:latin typeface="微软雅黑" panose="020B0503020204020204" charset="-122"/>
                <a:ea typeface="微软雅黑" panose="020B0503020204020204" charset="-122"/>
                <a:sym typeface="微软雅黑" panose="020B0503020204020204" charset="-122"/>
              </a:rPr>
              <a:t>框架</a:t>
            </a:r>
            <a:r>
              <a:rPr lang="zh-CN" altLang="en-US" sz="1600" b="1" dirty="0" smtClean="0">
                <a:latin typeface="微软雅黑" panose="020B0503020204020204" charset="-122"/>
                <a:ea typeface="微软雅黑" panose="020B0503020204020204" charset="-122"/>
                <a:sym typeface="微软雅黑" panose="020B0503020204020204" charset="-122"/>
              </a:rPr>
              <a:t>完整，适用于计划总结述职报告等</a:t>
            </a:r>
            <a:endParaRPr lang="zh-CN" altLang="en-US" sz="1600" b="1" dirty="0">
              <a:latin typeface="微软雅黑" panose="020B0503020204020204" charset="-122"/>
              <a:ea typeface="微软雅黑" panose="020B0503020204020204" charset="-122"/>
              <a:sym typeface="微软雅黑" panose="020B0503020204020204" charset="-122"/>
            </a:endParaRPr>
          </a:p>
        </p:txBody>
      </p:sp>
      <p:sp>
        <p:nvSpPr>
          <p:cNvPr id="41" name="TextBox 40"/>
          <p:cNvSpPr txBox="1"/>
          <p:nvPr/>
        </p:nvSpPr>
        <p:spPr>
          <a:xfrm>
            <a:off x="6880925" y="3992165"/>
            <a:ext cx="1608712" cy="287020"/>
          </a:xfrm>
          <a:prstGeom prst="rect">
            <a:avLst/>
          </a:prstGeom>
          <a:noFill/>
        </p:spPr>
        <p:txBody>
          <a:bodyPr wrap="square" rtlCol="0">
            <a:spAutoFit/>
          </a:bodyPr>
          <a:lstStyle/>
          <a:p>
            <a:pPr algn="r"/>
            <a:r>
              <a:rPr lang="zh-CN" altLang="en-US" sz="1200" b="1" dirty="0" smtClean="0">
                <a:latin typeface="微软雅黑" panose="020B0503020204020204" charset="-122"/>
                <a:ea typeface="微软雅黑" panose="020B0503020204020204" charset="-122"/>
              </a:rPr>
              <a:t>汇报人：清风素材</a:t>
            </a:r>
            <a:endParaRPr lang="en-US" altLang="zh-CN" sz="1200" b="1" dirty="0" smtClean="0">
              <a:latin typeface="微软雅黑" panose="020B0503020204020204" charset="-122"/>
              <a:ea typeface="微软雅黑" panose="020B0503020204020204" charset="-122"/>
            </a:endParaRPr>
          </a:p>
        </p:txBody>
      </p:sp>
      <p:sp>
        <p:nvSpPr>
          <p:cNvPr id="57" name="TextBox 56"/>
          <p:cNvSpPr txBox="1"/>
          <p:nvPr/>
        </p:nvSpPr>
        <p:spPr>
          <a:xfrm>
            <a:off x="179512" y="4335871"/>
            <a:ext cx="1619672" cy="707886"/>
          </a:xfrm>
          <a:prstGeom prst="rect">
            <a:avLst/>
          </a:prstGeom>
          <a:noFill/>
        </p:spPr>
        <p:txBody>
          <a:bodyPr wrap="square" rtlCol="0">
            <a:spAutoFit/>
          </a:bodyPr>
          <a:lstStyle/>
          <a:p>
            <a:r>
              <a:rPr lang="en-US" altLang="zh-CN" sz="4000" b="1" dirty="0" smtClean="0">
                <a:solidFill>
                  <a:schemeClr val="bg1"/>
                </a:solidFill>
                <a:effectLst>
                  <a:outerShdw blurRad="38100" dist="38100" dir="2700000" algn="tl">
                    <a:srgbClr val="000000">
                      <a:alpha val="43137"/>
                    </a:srgbClr>
                  </a:outerShdw>
                </a:effectLst>
              </a:rPr>
              <a:t>LOGO</a:t>
            </a:r>
            <a:endParaRPr lang="zh-CN" altLang="en-US" sz="4000" b="1" dirty="0">
              <a:solidFill>
                <a:schemeClr val="bg1"/>
              </a:solidFill>
              <a:effectLst>
                <a:outerShdw blurRad="38100" dist="38100" dir="2700000" algn="tl">
                  <a:srgbClr val="000000">
                    <a:alpha val="43137"/>
                  </a:srgbClr>
                </a:outerShdw>
              </a:effectLst>
            </a:endParaRPr>
          </a:p>
        </p:txBody>
      </p:sp>
      <p:grpSp>
        <p:nvGrpSpPr>
          <p:cNvPr id="58" name="组合 57"/>
          <p:cNvGrpSpPr/>
          <p:nvPr/>
        </p:nvGrpSpPr>
        <p:grpSpPr>
          <a:xfrm>
            <a:off x="6516216" y="4443958"/>
            <a:ext cx="343825" cy="309997"/>
            <a:chOff x="4634991" y="2138335"/>
            <a:chExt cx="428348" cy="386204"/>
          </a:xfrm>
        </p:grpSpPr>
        <p:sp>
          <p:nvSpPr>
            <p:cNvPr id="63" name="Freeform 5"/>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75000"/>
              </a:schemeClr>
            </a:soli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65000"/>
                    <a:lumOff val="35000"/>
                  </a:schemeClr>
                </a:solidFill>
                <a:ea typeface="微软雅黑" panose="020B0503020204020204" charset="-122"/>
              </a:endParaRPr>
            </a:p>
          </p:txBody>
        </p:sp>
        <p:sp>
          <p:nvSpPr>
            <p:cNvPr id="64" name="KSO_Shape"/>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grpSp>
      <p:grpSp>
        <p:nvGrpSpPr>
          <p:cNvPr id="65" name="组合 64"/>
          <p:cNvGrpSpPr/>
          <p:nvPr/>
        </p:nvGrpSpPr>
        <p:grpSpPr>
          <a:xfrm>
            <a:off x="8145812" y="4443958"/>
            <a:ext cx="343825" cy="309997"/>
            <a:chOff x="5076056" y="2138335"/>
            <a:chExt cx="428348" cy="386204"/>
          </a:xfrm>
        </p:grpSpPr>
        <p:sp>
          <p:nvSpPr>
            <p:cNvPr id="66" name="Freeform 5"/>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65000"/>
                    <a:lumOff val="35000"/>
                  </a:schemeClr>
                </a:solidFill>
                <a:ea typeface="微软雅黑" panose="020B0503020204020204" charset="-122"/>
              </a:endParaRPr>
            </a:p>
          </p:txBody>
        </p:sp>
        <p:sp>
          <p:nvSpPr>
            <p:cNvPr id="67" name="KSO_Shape"/>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grpSp>
      <p:grpSp>
        <p:nvGrpSpPr>
          <p:cNvPr id="68" name="组合 67"/>
          <p:cNvGrpSpPr/>
          <p:nvPr/>
        </p:nvGrpSpPr>
        <p:grpSpPr>
          <a:xfrm>
            <a:off x="6906225" y="4443932"/>
            <a:ext cx="343825" cy="309997"/>
            <a:chOff x="5557128" y="2138335"/>
            <a:chExt cx="428348" cy="386204"/>
          </a:xfrm>
        </p:grpSpPr>
        <p:sp>
          <p:nvSpPr>
            <p:cNvPr id="69" name="Freeform 5"/>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C000"/>
            </a:soli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65000"/>
                    <a:lumOff val="35000"/>
                  </a:schemeClr>
                </a:solidFill>
                <a:ea typeface="微软雅黑" panose="020B0503020204020204" charset="-122"/>
              </a:endParaRPr>
            </a:p>
          </p:txBody>
        </p:sp>
        <p:sp>
          <p:nvSpPr>
            <p:cNvPr id="70" name="KSO_Shape"/>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grpSp>
      <p:grpSp>
        <p:nvGrpSpPr>
          <p:cNvPr id="71" name="组合 70"/>
          <p:cNvGrpSpPr/>
          <p:nvPr/>
        </p:nvGrpSpPr>
        <p:grpSpPr>
          <a:xfrm>
            <a:off x="7710375" y="4443958"/>
            <a:ext cx="343825" cy="309997"/>
            <a:chOff x="6068610" y="2138335"/>
            <a:chExt cx="428348" cy="386204"/>
          </a:xfrm>
        </p:grpSpPr>
        <p:sp>
          <p:nvSpPr>
            <p:cNvPr id="72" name="Freeform 5"/>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65000"/>
                    <a:lumOff val="35000"/>
                  </a:schemeClr>
                </a:solidFill>
                <a:ea typeface="微软雅黑" panose="020B0503020204020204" charset="-122"/>
              </a:endParaRPr>
            </a:p>
          </p:txBody>
        </p:sp>
        <p:sp>
          <p:nvSpPr>
            <p:cNvPr id="73" name="KSO_Shape"/>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grpSp>
      <p:grpSp>
        <p:nvGrpSpPr>
          <p:cNvPr id="74" name="组合 73"/>
          <p:cNvGrpSpPr/>
          <p:nvPr/>
        </p:nvGrpSpPr>
        <p:grpSpPr>
          <a:xfrm>
            <a:off x="7312745" y="4440108"/>
            <a:ext cx="343825" cy="309997"/>
            <a:chOff x="6623914" y="2138335"/>
            <a:chExt cx="428348" cy="386204"/>
          </a:xfrm>
        </p:grpSpPr>
        <p:sp>
          <p:nvSpPr>
            <p:cNvPr id="75" name="Freeform 5"/>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9CC00"/>
            </a:solidFill>
            <a:ln w="9525" cap="flat">
              <a:noFill/>
              <a:prstDash val="solid"/>
              <a:miter lim="800000"/>
            </a:ln>
          </p:spPr>
          <p:txBody>
            <a:bodyPr vert="horz" wrap="square" lIns="91440" tIns="45720" rIns="91440" bIns="45720" numCol="1" anchor="t" anchorCtr="0" compatLnSpc="1"/>
            <a:lstStyle/>
            <a:p>
              <a:endParaRPr lang="zh-CN" altLang="en-US" dirty="0">
                <a:solidFill>
                  <a:schemeClr val="tx1">
                    <a:lumMod val="65000"/>
                    <a:lumOff val="35000"/>
                  </a:schemeClr>
                </a:solidFill>
                <a:ea typeface="微软雅黑" panose="020B0503020204020204" charset="-122"/>
              </a:endParaRPr>
            </a:p>
          </p:txBody>
        </p:sp>
        <p:sp>
          <p:nvSpPr>
            <p:cNvPr id="76" name="KSO_Shape"/>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grpSp>
      <p:sp>
        <p:nvSpPr>
          <p:cNvPr id="3" name="TextBox 2"/>
          <p:cNvSpPr txBox="1"/>
          <p:nvPr/>
        </p:nvSpPr>
        <p:spPr>
          <a:xfrm>
            <a:off x="5696585" y="824865"/>
            <a:ext cx="3274060" cy="1871345"/>
          </a:xfrm>
          <a:prstGeom prst="rect">
            <a:avLst/>
          </a:prstGeom>
          <a:noFill/>
        </p:spPr>
        <p:txBody>
          <a:bodyPr wrap="square" rtlCol="0">
            <a:spAutoFit/>
          </a:bodyPr>
          <a:lstStyle/>
          <a:p>
            <a:pPr algn="ctr"/>
            <a:r>
              <a:rPr lang="en-US" altLang="zh-CN" sz="9600" dirty="0" smtClean="0">
                <a:solidFill>
                  <a:schemeClr val="accent6">
                    <a:lumMod val="75000"/>
                  </a:schemeClr>
                </a:solidFill>
                <a:latin typeface="DFGothic-EB" pitchFamily="1" charset="-128"/>
                <a:ea typeface="DFGothic-EB" pitchFamily="1" charset="-128"/>
              </a:rPr>
              <a:t>2</a:t>
            </a:r>
            <a:r>
              <a:rPr lang="en-US" altLang="zh-CN" sz="9600" dirty="0" smtClean="0">
                <a:solidFill>
                  <a:srgbClr val="FFC000"/>
                </a:solidFill>
                <a:latin typeface="DFGothic-EB" pitchFamily="1" charset="-128"/>
                <a:ea typeface="DFGothic-EB" pitchFamily="1" charset="-128"/>
              </a:rPr>
              <a:t>0</a:t>
            </a:r>
            <a:r>
              <a:rPr lang="en-US" altLang="zh-CN" sz="9600" dirty="0" smtClean="0">
                <a:solidFill>
                  <a:srgbClr val="99CC00"/>
                </a:solidFill>
                <a:latin typeface="DFGothic-EB" pitchFamily="1" charset="-128"/>
                <a:ea typeface="DFGothic-EB" pitchFamily="1" charset="-128"/>
              </a:rPr>
              <a:t>1</a:t>
            </a:r>
            <a:r>
              <a:rPr lang="en-US" altLang="zh-CN" sz="9600" dirty="0" smtClean="0">
                <a:solidFill>
                  <a:schemeClr val="accent1"/>
                </a:solidFill>
                <a:latin typeface="DFGothic-EB" pitchFamily="1" charset="-128"/>
                <a:ea typeface="DFGothic-EB" pitchFamily="1" charset="-128"/>
              </a:rPr>
              <a:t>6</a:t>
            </a:r>
            <a:endParaRPr lang="zh-CN" altLang="en-US" sz="9600" dirty="0">
              <a:solidFill>
                <a:schemeClr val="accent1"/>
              </a:solidFill>
              <a:latin typeface="DFGothic-EB" pitchFamily="1" charset="-128"/>
              <a:ea typeface="DFGothic-EB" pitchFamily="1" charset="-128"/>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3"/>
                                        </p:tgtEl>
                                        <p:attrNameLst>
                                          <p:attrName>style.visibility</p:attrName>
                                        </p:attrNameLst>
                                      </p:cBhvr>
                                      <p:to>
                                        <p:strVal val="visible"/>
                                      </p:to>
                                    </p:set>
                                    <p:anim by="(-#ppt_w*2)" calcmode="lin" valueType="num">
                                      <p:cBhvr rctx="PPT">
                                        <p:cTn id="9" dur="500" autoRev="1" fill="hold">
                                          <p:stCondLst>
                                            <p:cond delay="0"/>
                                          </p:stCondLst>
                                        </p:cTn>
                                        <p:tgtEl>
                                          <p:spTgt spid="3"/>
                                        </p:tgtEl>
                                        <p:attrNameLst>
                                          <p:attrName>ppt_w</p:attrName>
                                        </p:attrNameLst>
                                      </p:cBhvr>
                                    </p:anim>
                                    <p:anim by="(#ppt_w*0.50)" calcmode="lin" valueType="num">
                                      <p:cBhvr>
                                        <p:cTn id="10" dur="500" decel="50000" autoRev="1" fill="hold">
                                          <p:stCondLst>
                                            <p:cond delay="0"/>
                                          </p:stCondLst>
                                        </p:cTn>
                                        <p:tgtEl>
                                          <p:spTgt spid="3"/>
                                        </p:tgtEl>
                                        <p:attrNameLst>
                                          <p:attrName>ppt_x</p:attrName>
                                        </p:attrNameLst>
                                      </p:cBhvr>
                                    </p:anim>
                                    <p:anim from="(-#ppt_h/2)" to="(#ppt_y)" calcmode="lin" valueType="num">
                                      <p:cBhvr>
                                        <p:cTn id="11" dur="1000" fill="hold">
                                          <p:stCondLst>
                                            <p:cond delay="0"/>
                                          </p:stCondLst>
                                        </p:cTn>
                                        <p:tgtEl>
                                          <p:spTgt spid="3"/>
                                        </p:tgtEl>
                                        <p:attrNameLst>
                                          <p:attrName>ppt_y</p:attrName>
                                        </p:attrNameLst>
                                      </p:cBhvr>
                                    </p:anim>
                                    <p:animRot by="21600000">
                                      <p:cBhvr>
                                        <p:cTn id="12" dur="1000" fill="hold">
                                          <p:stCondLst>
                                            <p:cond delay="0"/>
                                          </p:stCondLst>
                                        </p:cTn>
                                        <p:tgtEl>
                                          <p:spTgt spid="3"/>
                                        </p:tgtEl>
                                        <p:attrNameLst>
                                          <p:attrName>r</p:attrName>
                                        </p:attrNameLst>
                                      </p:cBhvr>
                                    </p:animRot>
                                  </p:childTnLst>
                                </p:cTn>
                              </p:par>
                            </p:childTnLst>
                          </p:cTn>
                        </p:par>
                        <p:par>
                          <p:cTn id="13" fill="hold">
                            <p:stCondLst>
                              <p:cond delay="0"/>
                            </p:stCondLst>
                            <p:childTnLst>
                              <p:par>
                                <p:cTn id="14" presetID="2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500"/>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Scale>
                                      <p:cBhvr>
                                        <p:cTn id="20" dur="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40"/>
                                        </p:tgtEl>
                                        <p:attrNameLst>
                                          <p:attrName>ppt_x</p:attrName>
                                          <p:attrName>ppt_y</p:attrName>
                                        </p:attrNameLst>
                                      </p:cBhvr>
                                    </p:animMotion>
                                    <p:animEffect transition="in" filter="fade">
                                      <p:cBhvr>
                                        <p:cTn id="22" dur="500"/>
                                        <p:tgtEl>
                                          <p:spTgt spid="40"/>
                                        </p:tgtEl>
                                      </p:cBhvr>
                                    </p:animEffect>
                                  </p:childTnLst>
                                </p:cTn>
                              </p:par>
                            </p:childTnLst>
                          </p:cTn>
                        </p:par>
                        <p:par>
                          <p:cTn id="23" fill="hold">
                            <p:stCondLst>
                              <p:cond delay="1799"/>
                            </p:stCondLst>
                            <p:childTnLst>
                              <p:par>
                                <p:cTn id="24" presetID="2" presetClass="entr" presetSubtype="2"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1+#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40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1+#ppt_w/2"/>
                                          </p:val>
                                        </p:tav>
                                        <p:tav tm="100000">
                                          <p:val>
                                            <p:strVal val="#ppt_x"/>
                                          </p:val>
                                        </p:tav>
                                      </p:tavLst>
                                    </p:anim>
                                    <p:anim calcmode="lin" valueType="num">
                                      <p:cBhvr additive="base">
                                        <p:cTn id="35" dur="500" fill="hold"/>
                                        <p:tgtEl>
                                          <p:spTgt spid="6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fill="hold"/>
                                        <p:tgtEl>
                                          <p:spTgt spid="65"/>
                                        </p:tgtEl>
                                        <p:attrNameLst>
                                          <p:attrName>ppt_x</p:attrName>
                                        </p:attrNameLst>
                                      </p:cBhvr>
                                      <p:tavLst>
                                        <p:tav tm="0">
                                          <p:val>
                                            <p:strVal val="1+#ppt_w/2"/>
                                          </p:val>
                                        </p:tav>
                                        <p:tav tm="100000">
                                          <p:val>
                                            <p:strVal val="#ppt_x"/>
                                          </p:val>
                                        </p:tav>
                                      </p:tavLst>
                                    </p:anim>
                                    <p:anim calcmode="lin" valueType="num">
                                      <p:cBhvr additive="base">
                                        <p:cTn id="39" dur="500" fill="hold"/>
                                        <p:tgtEl>
                                          <p:spTgt spid="65"/>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80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par>
                          <p:cTn id="44" fill="hold">
                            <p:stCondLst>
                              <p:cond delay="2299"/>
                            </p:stCondLst>
                            <p:childTnLst>
                              <p:par>
                                <p:cTn id="45" presetID="42"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3299"/>
                            </p:stCondLst>
                            <p:childTnLst>
                              <p:par>
                                <p:cTn id="51" presetID="47"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6" repeatCount="indefinite" fill="hold" display="0">
                  <p:stCondLst>
                    <p:cond delay="indefinite"/>
                  </p:stCondLst>
                  <p:endCondLst>
                    <p:cond evt="onStopAudio" delay="0">
                      <p:tgtEl>
                        <p:sldTgt/>
                      </p:tgtEl>
                    </p:cond>
                  </p:endCondLst>
                </p:cTn>
                <p:tgtEl>
                  <p:spTgt spid="2"/>
                </p:tgtEl>
              </p:cMediaNode>
            </p:audio>
          </p:childTnLst>
        </p:cTn>
      </p:par>
    </p:tnLst>
    <p:bldLst>
      <p:bldP spid="39" grpId="0"/>
      <p:bldP spid="40" grpId="0"/>
      <p:bldP spid="41" grpId="0"/>
      <p:bldP spid="57"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sp>
        <p:nvSpPr>
          <p:cNvPr id="3" name="圆角矩形 2"/>
          <p:cNvSpPr/>
          <p:nvPr/>
        </p:nvSpPr>
        <p:spPr bwMode="auto">
          <a:xfrm>
            <a:off x="2400583" y="1131590"/>
            <a:ext cx="2065737" cy="485238"/>
          </a:xfrm>
          <a:prstGeom prst="roundRect">
            <a:avLst>
              <a:gd name="adj" fmla="val 50000"/>
            </a:avLst>
          </a:prstGeom>
          <a:solidFill>
            <a:schemeClr val="accent6">
              <a:lumMod val="75000"/>
            </a:schemeClr>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anose="020B0503020204020204" charset="-122"/>
              <a:ea typeface="微软雅黑" panose="020B050302020402020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charset="-122"/>
                <a:ea typeface="微软雅黑" panose="020B0503020204020204" charset="-122"/>
              </a:rPr>
              <a:t>点击输入标题</a:t>
            </a:r>
            <a:endParaRPr lang="en-US" altLang="zh-CN" sz="1400" b="1" kern="0" dirty="0">
              <a:solidFill>
                <a:schemeClr val="bg1"/>
              </a:solidFill>
              <a:latin typeface="微软雅黑" panose="020B0503020204020204" charset="-122"/>
              <a:ea typeface="微软雅黑" panose="020B050302020402020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6">
              <a:lumMod val="75000"/>
            </a:schemeClr>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anose="020B0503020204020204" charset="-122"/>
              <a:ea typeface="微软雅黑" panose="020B0503020204020204" charset="-122"/>
            </a:endParaRPr>
          </a:p>
        </p:txBody>
      </p:sp>
      <p:sp>
        <p:nvSpPr>
          <p:cNvPr id="6" name="圆角矩形 5"/>
          <p:cNvSpPr/>
          <p:nvPr/>
        </p:nvSpPr>
        <p:spPr bwMode="auto">
          <a:xfrm>
            <a:off x="2435150" y="1981704"/>
            <a:ext cx="2065452" cy="483861"/>
          </a:xfrm>
          <a:prstGeom prst="roundRect">
            <a:avLst>
              <a:gd name="adj" fmla="val 50000"/>
            </a:avLst>
          </a:prstGeom>
          <a:solidFill>
            <a:schemeClr val="accent6">
              <a:lumMod val="75000"/>
            </a:schemeClr>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anose="020B0503020204020204" charset="-122"/>
              <a:ea typeface="微软雅黑" panose="020B050302020402020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6">
              <a:lumMod val="75000"/>
            </a:schemeClr>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anose="020B0503020204020204" charset="-122"/>
              <a:ea typeface="微软雅黑" panose="020B0503020204020204" charset="-122"/>
            </a:endParaRPr>
          </a:p>
        </p:txBody>
      </p:sp>
      <p:sp>
        <p:nvSpPr>
          <p:cNvPr id="8" name="圆角矩形 7"/>
          <p:cNvSpPr/>
          <p:nvPr/>
        </p:nvSpPr>
        <p:spPr bwMode="auto">
          <a:xfrm>
            <a:off x="2443843" y="2823920"/>
            <a:ext cx="2064594" cy="483523"/>
          </a:xfrm>
          <a:prstGeom prst="roundRect">
            <a:avLst>
              <a:gd name="adj" fmla="val 50000"/>
            </a:avLst>
          </a:prstGeom>
          <a:solidFill>
            <a:schemeClr val="accent6">
              <a:lumMod val="75000"/>
            </a:schemeClr>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anose="020B0503020204020204" charset="-122"/>
              <a:ea typeface="微软雅黑" panose="020B050302020402020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6">
              <a:lumMod val="75000"/>
            </a:schemeClr>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anose="020B0503020204020204" charset="-122"/>
              <a:ea typeface="微软雅黑" panose="020B0503020204020204" charset="-122"/>
            </a:endParaRPr>
          </a:p>
        </p:txBody>
      </p:sp>
      <p:sp>
        <p:nvSpPr>
          <p:cNvPr id="10" name="圆角矩形 9"/>
          <p:cNvSpPr/>
          <p:nvPr/>
        </p:nvSpPr>
        <p:spPr bwMode="auto">
          <a:xfrm>
            <a:off x="2417873" y="3665798"/>
            <a:ext cx="2065591" cy="485324"/>
          </a:xfrm>
          <a:prstGeom prst="roundRect">
            <a:avLst>
              <a:gd name="adj" fmla="val 50000"/>
            </a:avLst>
          </a:prstGeom>
          <a:solidFill>
            <a:schemeClr val="accent6">
              <a:lumMod val="75000"/>
            </a:schemeClr>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anose="020B0503020204020204" charset="-122"/>
              <a:ea typeface="微软雅黑" panose="020B050302020402020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6">
              <a:lumMod val="75000"/>
            </a:schemeClr>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anose="020B0503020204020204" charset="-122"/>
              <a:ea typeface="微软雅黑" panose="020B050302020402020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200" dirty="0">
                <a:solidFill>
                  <a:schemeClr val="tx1">
                    <a:lumMod val="65000"/>
                    <a:lumOff val="35000"/>
                  </a:schemeClr>
                </a:solidFill>
                <a:latin typeface="微软雅黑" panose="020B0503020204020204" charset="-122"/>
                <a:ea typeface="微软雅黑" panose="020B0503020204020204" charset="-122"/>
              </a:rPr>
              <a:t>输入</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工作内容或复制你的文本内容</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a:p>
            <a:r>
              <a:rPr lang="zh-CN" altLang="en-US" sz="1200" dirty="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a:p>
            <a:r>
              <a:rPr lang="zh-CN" altLang="en-US" sz="1200" dirty="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点击输入工作内容或复制你的文本内容</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charset="-122"/>
                <a:ea typeface="微软雅黑" panose="020B0503020204020204" charset="-122"/>
              </a:rPr>
              <a:t>点击输入标题</a:t>
            </a:r>
            <a:endParaRPr lang="en-US" altLang="zh-CN" sz="1400" b="1" kern="0" dirty="0">
              <a:solidFill>
                <a:schemeClr val="bg1"/>
              </a:solidFill>
              <a:latin typeface="微软雅黑" panose="020B0503020204020204" charset="-122"/>
              <a:ea typeface="微软雅黑" panose="020B050302020402020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charset="-122"/>
                <a:ea typeface="微软雅黑" panose="020B0503020204020204" charset="-122"/>
              </a:rPr>
              <a:t>点击输入标题</a:t>
            </a:r>
            <a:endParaRPr lang="en-US" altLang="zh-CN" sz="1400" b="1" kern="0" dirty="0">
              <a:solidFill>
                <a:schemeClr val="bg1"/>
              </a:solidFill>
              <a:latin typeface="微软雅黑" panose="020B0503020204020204" charset="-122"/>
              <a:ea typeface="微软雅黑" panose="020B050302020402020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charset="-122"/>
                <a:ea typeface="微软雅黑" panose="020B0503020204020204" charset="-122"/>
              </a:rPr>
              <a:t>点击输入标题</a:t>
            </a:r>
            <a:endParaRPr lang="en-US" altLang="zh-CN" sz="1400" b="1" kern="0"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grpSp>
        <p:nvGrpSpPr>
          <p:cNvPr id="3" name="组合 20"/>
          <p:cNvGrpSpPr/>
          <p:nvPr/>
        </p:nvGrpSpPr>
        <p:grpSpPr>
          <a:xfrm>
            <a:off x="3625743" y="3085972"/>
            <a:ext cx="2043318" cy="1277660"/>
            <a:chOff x="2823691" y="3005532"/>
            <a:chExt cx="3116263" cy="1948051"/>
          </a:xfrm>
          <a:solidFill>
            <a:schemeClr val="accent6">
              <a:lumMod val="75000"/>
            </a:schemeClr>
          </a:solidFill>
          <a:effectLst/>
        </p:grpSpPr>
        <p:sp>
          <p:nvSpPr>
            <p:cNvPr id="4" name="Freeform 11"/>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dirty="0">
                <a:solidFill>
                  <a:schemeClr val="bg1"/>
                </a:solidFill>
                <a:latin typeface="微软雅黑" panose="020B0503020204020204" charset="-122"/>
                <a:ea typeface="微软雅黑" panose="020B0503020204020204" charset="-122"/>
              </a:endParaRPr>
            </a:p>
          </p:txBody>
        </p:sp>
        <p:sp>
          <p:nvSpPr>
            <p:cNvPr id="5" name="Text Box 13"/>
            <p:cNvSpPr txBox="1">
              <a:spLocks noChangeArrowheads="1"/>
            </p:cNvSpPr>
            <p:nvPr/>
          </p:nvSpPr>
          <p:spPr bwMode="auto">
            <a:xfrm>
              <a:off x="3142428" y="3872712"/>
              <a:ext cx="2552351" cy="604671"/>
            </a:xfrm>
            <a:prstGeom prst="rect">
              <a:avLst/>
            </a:prstGeom>
            <a:no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微软雅黑" panose="020B0503020204020204" charset="-122"/>
                </a:defRPr>
              </a:lvl1pPr>
              <a:lvl2pPr marL="742950" indent="-285750" eaLnBrk="0" hangingPunct="0">
                <a:defRPr b="1">
                  <a:solidFill>
                    <a:schemeClr val="tx1"/>
                  </a:solidFill>
                  <a:latin typeface="Arial" panose="020B0604020202020204" pitchFamily="34" charset="0"/>
                  <a:ea typeface="微软雅黑" panose="020B0503020204020204" charset="-122"/>
                </a:defRPr>
              </a:lvl2pPr>
              <a:lvl3pPr marL="1143000" indent="-228600" eaLnBrk="0" hangingPunct="0">
                <a:defRPr b="1">
                  <a:solidFill>
                    <a:schemeClr val="tx1"/>
                  </a:solidFill>
                  <a:latin typeface="Arial" panose="020B0604020202020204" pitchFamily="34" charset="0"/>
                  <a:ea typeface="微软雅黑" panose="020B0503020204020204" charset="-122"/>
                </a:defRPr>
              </a:lvl3pPr>
              <a:lvl4pPr marL="1600200" indent="-228600" eaLnBrk="0" hangingPunct="0">
                <a:defRPr b="1">
                  <a:solidFill>
                    <a:schemeClr val="tx1"/>
                  </a:solidFill>
                  <a:latin typeface="Arial" panose="020B0604020202020204" pitchFamily="34" charset="0"/>
                  <a:ea typeface="微软雅黑" panose="020B0503020204020204" charset="-122"/>
                </a:defRPr>
              </a:lvl4pPr>
              <a:lvl5pPr marL="2057400" indent="-228600" eaLnBrk="0" hangingPunct="0">
                <a:defRPr b="1">
                  <a:solidFill>
                    <a:schemeClr val="tx1"/>
                  </a:solidFill>
                  <a:latin typeface="Arial" panose="020B0604020202020204" pitchFamily="34" charset="0"/>
                  <a:ea typeface="微软雅黑" panose="020B0503020204020204"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微软雅黑" panose="020B0503020204020204" charset="-122"/>
                </a:defRPr>
              </a:lvl9pPr>
            </a:lstStyle>
            <a:p>
              <a:pPr lvl="0" algn="ctr" eaLnBrk="1" latinLnBrk="1" hangingPunct="1">
                <a:lnSpc>
                  <a:spcPct val="120000"/>
                </a:lnSpc>
                <a:defRPr/>
              </a:pPr>
              <a:r>
                <a:rPr kumimoji="1" lang="zh-CN" altLang="en-US" kern="0" dirty="0" smtClean="0">
                  <a:solidFill>
                    <a:schemeClr val="bg1"/>
                  </a:solidFill>
                  <a:latin typeface="微软雅黑" panose="020B0503020204020204" charset="-122"/>
                </a:rPr>
                <a:t>添加标题文字</a:t>
              </a:r>
              <a:endParaRPr kumimoji="1" lang="zh-CN" altLang="en-US" kern="0" dirty="0">
                <a:solidFill>
                  <a:schemeClr val="bg1"/>
                </a:solidFill>
                <a:latin typeface="微软雅黑" panose="020B0503020204020204" charset="-122"/>
              </a:endParaRPr>
            </a:p>
          </p:txBody>
        </p:sp>
      </p:grpSp>
      <p:grpSp>
        <p:nvGrpSpPr>
          <p:cNvPr id="6" name="组合 5"/>
          <p:cNvGrpSpPr/>
          <p:nvPr/>
        </p:nvGrpSpPr>
        <p:grpSpPr>
          <a:xfrm>
            <a:off x="5659590" y="2707447"/>
            <a:ext cx="1306494" cy="1025371"/>
            <a:chOff x="7811526" y="4182183"/>
            <a:chExt cx="1742445" cy="1367161"/>
          </a:xfrm>
          <a:solidFill>
            <a:schemeClr val="accent4"/>
          </a:solidFill>
          <a:effectLst/>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solidFill>
              <a:schemeClr val="accent6">
                <a:lumMod val="75000"/>
              </a:schemeClr>
            </a:solid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charset="-122"/>
                <a:ea typeface="微软雅黑" panose="020B0503020204020204" charset="-122"/>
              </a:endParaRPr>
            </a:p>
          </p:txBody>
        </p:sp>
        <p:sp>
          <p:nvSpPr>
            <p:cNvPr id="8" name="Oval 7"/>
            <p:cNvSpPr>
              <a:spLocks noChangeArrowheads="1"/>
            </p:cNvSpPr>
            <p:nvPr/>
          </p:nvSpPr>
          <p:spPr bwMode="gray">
            <a:xfrm>
              <a:off x="8146806" y="4182183"/>
              <a:ext cx="1407165" cy="1367161"/>
            </a:xfrm>
            <a:prstGeom prst="ellipse">
              <a:avLst/>
            </a:prstGeom>
            <a:solidFill>
              <a:schemeClr val="accent6">
                <a:lumMod val="75000"/>
              </a:schemeClr>
            </a:solidFill>
            <a:ln w="9525" cap="rnd">
              <a:noFill/>
              <a:prstDash val="solid"/>
              <a:round/>
            </a:ln>
            <a:effectLst>
              <a:outerShdw blurRad="57785" dist="33020" dir="3180000" algn="ctr">
                <a:srgbClr val="000000">
                  <a:alpha val="30000"/>
                </a:srgbClr>
              </a:outerShdw>
            </a:effectLst>
          </p:spPr>
          <p:txBody>
            <a:bodyPr wrap="none" anchor="ctr"/>
            <a:lstStyle/>
            <a:p>
              <a:pPr>
                <a:defRPr/>
              </a:pPr>
              <a:endParaRPr lang="zh-CN" altLang="en-US" sz="1600" kern="0">
                <a:solidFill>
                  <a:schemeClr val="bg1"/>
                </a:solidFill>
                <a:latin typeface="微软雅黑" panose="020B0503020204020204" charset="-122"/>
                <a:ea typeface="微软雅黑" panose="020B0503020204020204" charset="-122"/>
              </a:endParaRPr>
            </a:p>
          </p:txBody>
        </p:sp>
        <p:sp>
          <p:nvSpPr>
            <p:cNvPr id="9" name="TextBox 8"/>
            <p:cNvSpPr txBox="1"/>
            <p:nvPr/>
          </p:nvSpPr>
          <p:spPr>
            <a:xfrm>
              <a:off x="8295596" y="4687591"/>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charset="-122"/>
                  <a:ea typeface="微软雅黑" panose="020B050302020402020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10" name="组合 9"/>
          <p:cNvGrpSpPr/>
          <p:nvPr/>
        </p:nvGrpSpPr>
        <p:grpSpPr>
          <a:xfrm>
            <a:off x="5141793" y="1838607"/>
            <a:ext cx="1100048" cy="1307306"/>
            <a:chOff x="7120950" y="3023731"/>
            <a:chExt cx="1467112" cy="1743074"/>
          </a:xfrm>
          <a:solidFill>
            <a:schemeClr val="accent2"/>
          </a:solidFill>
          <a:effectLst/>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solidFill>
              <a:schemeClr val="accent6">
                <a:lumMod val="75000"/>
              </a:schemeClr>
            </a:solid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charset="-122"/>
                <a:ea typeface="微软雅黑" panose="020B0503020204020204" charset="-122"/>
              </a:endParaRPr>
            </a:p>
          </p:txBody>
        </p:sp>
        <p:sp>
          <p:nvSpPr>
            <p:cNvPr id="12" name="Oval 7"/>
            <p:cNvSpPr>
              <a:spLocks noChangeArrowheads="1"/>
            </p:cNvSpPr>
            <p:nvPr/>
          </p:nvSpPr>
          <p:spPr bwMode="gray">
            <a:xfrm>
              <a:off x="7180897" y="3023731"/>
              <a:ext cx="1407165" cy="1367161"/>
            </a:xfrm>
            <a:prstGeom prst="ellipse">
              <a:avLst/>
            </a:prstGeom>
            <a:solidFill>
              <a:schemeClr val="accent6">
                <a:lumMod val="75000"/>
              </a:schemeClr>
            </a:solidFill>
            <a:ln w="9525" cap="rnd">
              <a:noFill/>
              <a:prstDash val="solid"/>
              <a:round/>
            </a:ln>
            <a:effectLst>
              <a:outerShdw blurRad="57785" dist="33020" dir="3180000" algn="ctr">
                <a:srgbClr val="000000">
                  <a:alpha val="30000"/>
                </a:srgbClr>
              </a:outerShdw>
            </a:effectLst>
          </p:spPr>
          <p:txBody>
            <a:bodyPr wrap="none" anchor="ctr"/>
            <a:lstStyle/>
            <a:p>
              <a:pPr>
                <a:defRPr/>
              </a:pPr>
              <a:endParaRPr lang="zh-CN" altLang="en-US" sz="1600" kern="0">
                <a:solidFill>
                  <a:schemeClr val="bg1"/>
                </a:solidFill>
                <a:latin typeface="微软雅黑" panose="020B0503020204020204" charset="-122"/>
                <a:ea typeface="微软雅黑" panose="020B0503020204020204" charset="-122"/>
              </a:endParaRPr>
            </a:p>
          </p:txBody>
        </p:sp>
        <p:sp>
          <p:nvSpPr>
            <p:cNvPr id="13" name="TextBox 12"/>
            <p:cNvSpPr txBox="1"/>
            <p:nvPr/>
          </p:nvSpPr>
          <p:spPr>
            <a:xfrm>
              <a:off x="7329687" y="3529139"/>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charset="-122"/>
                  <a:ea typeface="微软雅黑" panose="020B050302020402020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14" name="组合 13"/>
          <p:cNvGrpSpPr/>
          <p:nvPr/>
        </p:nvGrpSpPr>
        <p:grpSpPr>
          <a:xfrm>
            <a:off x="4105875" y="1485006"/>
            <a:ext cx="1055099" cy="1399859"/>
            <a:chOff x="5739366" y="2552263"/>
            <a:chExt cx="1407165" cy="1866478"/>
          </a:xfrm>
          <a:solidFill>
            <a:schemeClr val="accent1"/>
          </a:solidFill>
          <a:effectLst/>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solidFill>
              <a:schemeClr val="accent6">
                <a:lumMod val="75000"/>
              </a:schemeClr>
            </a:solid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charset="-122"/>
                <a:ea typeface="微软雅黑" panose="020B0503020204020204" charset="-122"/>
              </a:endParaRPr>
            </a:p>
          </p:txBody>
        </p:sp>
        <p:sp>
          <p:nvSpPr>
            <p:cNvPr id="16" name="Oval 7"/>
            <p:cNvSpPr>
              <a:spLocks noChangeArrowheads="1"/>
            </p:cNvSpPr>
            <p:nvPr/>
          </p:nvSpPr>
          <p:spPr bwMode="gray">
            <a:xfrm>
              <a:off x="5739366" y="2552263"/>
              <a:ext cx="1407165" cy="1367161"/>
            </a:xfrm>
            <a:prstGeom prst="ellipse">
              <a:avLst/>
            </a:prstGeom>
            <a:solidFill>
              <a:schemeClr val="accent6">
                <a:lumMod val="75000"/>
              </a:schemeClr>
            </a:solidFill>
            <a:ln w="9525" cap="rnd">
              <a:noFill/>
              <a:prstDash val="solid"/>
              <a:round/>
            </a:ln>
            <a:effectLst>
              <a:outerShdw blurRad="57785" dist="33020" dir="3180000" algn="ctr">
                <a:srgbClr val="000000">
                  <a:alpha val="30000"/>
                </a:srgbClr>
              </a:outerShdw>
            </a:effectLst>
          </p:spPr>
          <p:txBody>
            <a:bodyPr wrap="none" anchor="ctr"/>
            <a:lstStyle/>
            <a:p>
              <a:pPr>
                <a:defRPr/>
              </a:pPr>
              <a:endParaRPr lang="zh-CN" altLang="en-US" sz="1600" kern="0">
                <a:solidFill>
                  <a:schemeClr val="bg1"/>
                </a:solidFill>
                <a:latin typeface="微软雅黑" panose="020B0503020204020204" charset="-122"/>
                <a:ea typeface="微软雅黑" panose="020B0503020204020204" charset="-122"/>
              </a:endParaRPr>
            </a:p>
          </p:txBody>
        </p:sp>
        <p:sp>
          <p:nvSpPr>
            <p:cNvPr id="17" name="TextBox 16"/>
            <p:cNvSpPr txBox="1"/>
            <p:nvPr/>
          </p:nvSpPr>
          <p:spPr>
            <a:xfrm>
              <a:off x="5888156" y="3057671"/>
              <a:ext cx="1127965" cy="35634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charset="-122"/>
                  <a:ea typeface="微软雅黑" panose="020B050302020402020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nvGrpSpPr>
          <p:cNvPr id="18" name="组合 17"/>
          <p:cNvGrpSpPr/>
          <p:nvPr/>
        </p:nvGrpSpPr>
        <p:grpSpPr>
          <a:xfrm>
            <a:off x="3025009" y="1838607"/>
            <a:ext cx="1100048" cy="1307306"/>
            <a:chOff x="4297836" y="3023731"/>
            <a:chExt cx="1467112" cy="1743074"/>
          </a:xfrm>
          <a:solidFill>
            <a:srgbClr val="99CC00"/>
          </a:solidFill>
          <a:effectLst/>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solidFill>
              <a:schemeClr val="accent6">
                <a:lumMod val="75000"/>
              </a:schemeClr>
            </a:solid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solidFill>
                <a:schemeClr val="accent6">
                  <a:lumMod val="75000"/>
                </a:schemeClr>
              </a:solidFill>
              <a:ln w="9525" cap="rnd">
                <a:noFill/>
                <a:prstDash val="solid"/>
                <a:round/>
              </a:ln>
              <a:effectLst>
                <a:outerShdw blurRad="57785" dist="33020" dir="3180000" algn="ctr">
                  <a:srgbClr val="000000">
                    <a:alpha val="30000"/>
                  </a:srgbClr>
                </a:outerShdw>
              </a:effectLst>
            </p:spPr>
            <p:txBody>
              <a:bodyPr wrap="none" anchor="ctr"/>
              <a:lstStyle/>
              <a:p>
                <a:pPr>
                  <a:defRPr/>
                </a:pPr>
                <a:endParaRPr lang="zh-CN" altLang="en-US" sz="1600" kern="0">
                  <a:solidFill>
                    <a:schemeClr val="bg1"/>
                  </a:solidFill>
                  <a:latin typeface="微软雅黑" panose="020B0503020204020204" charset="-122"/>
                  <a:ea typeface="微软雅黑" panose="020B0503020204020204" charset="-122"/>
                </a:endParaRPr>
              </a:p>
            </p:txBody>
          </p:sp>
          <p:sp>
            <p:nvSpPr>
              <p:cNvPr id="22" name="TextBox 21"/>
              <p:cNvSpPr txBox="1"/>
              <p:nvPr/>
            </p:nvSpPr>
            <p:spPr>
              <a:xfrm>
                <a:off x="4446626" y="3478536"/>
                <a:ext cx="1127965" cy="457549"/>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charset="-122"/>
                    <a:ea typeface="微软雅黑" panose="020B050302020402020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grpSp>
        <p:nvGrpSpPr>
          <p:cNvPr id="23" name="组合 22"/>
          <p:cNvGrpSpPr/>
          <p:nvPr/>
        </p:nvGrpSpPr>
        <p:grpSpPr>
          <a:xfrm>
            <a:off x="2301137" y="2707447"/>
            <a:ext cx="1306121" cy="1025371"/>
            <a:chOff x="3332423" y="4182183"/>
            <a:chExt cx="1741948" cy="1367161"/>
          </a:xfrm>
          <a:solidFill>
            <a:srgbClr val="FFC000"/>
          </a:solidFill>
          <a:effectLst/>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solidFill>
              <a:schemeClr val="accent6">
                <a:lumMod val="75000"/>
              </a:schemeClr>
            </a:solid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anose="020B0503020204020204" charset="-122"/>
                <a:ea typeface="微软雅黑" panose="020B050302020402020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solidFill>
                <a:schemeClr val="accent6">
                  <a:lumMod val="75000"/>
                </a:schemeClr>
              </a:solidFill>
              <a:ln w="9525" cap="rnd">
                <a:noFill/>
                <a:prstDash val="solid"/>
                <a:round/>
              </a:ln>
              <a:effectLst>
                <a:outerShdw blurRad="57785" dist="33020" dir="3180000" algn="ctr">
                  <a:srgbClr val="000000">
                    <a:alpha val="30000"/>
                  </a:srgbClr>
                </a:outerShdw>
              </a:effectLst>
            </p:spPr>
            <p:txBody>
              <a:bodyPr wrap="none" anchor="ctr"/>
              <a:lstStyle/>
              <a:p>
                <a:pPr>
                  <a:defRPr/>
                </a:pPr>
                <a:endParaRPr lang="zh-CN" altLang="en-US" sz="1600" kern="0">
                  <a:solidFill>
                    <a:schemeClr val="bg1"/>
                  </a:solidFill>
                  <a:latin typeface="微软雅黑" panose="020B0503020204020204" charset="-122"/>
                  <a:ea typeface="微软雅黑" panose="020B0503020204020204" charset="-122"/>
                </a:endParaRPr>
              </a:p>
            </p:txBody>
          </p:sp>
          <p:sp>
            <p:nvSpPr>
              <p:cNvPr id="27" name="TextBox 26"/>
              <p:cNvSpPr txBox="1"/>
              <p:nvPr/>
            </p:nvSpPr>
            <p:spPr>
              <a:xfrm>
                <a:off x="3481213" y="4704275"/>
                <a:ext cx="1127965" cy="322976"/>
              </a:xfrm>
              <a:prstGeom prst="rect">
                <a:avLst/>
              </a:prstGeom>
              <a:noFill/>
              <a:ln w="9525" cap="rnd">
                <a:noFill/>
                <a:prstDash val="solid"/>
                <a:rou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anose="020B0503020204020204" charset="-122"/>
                    <a:ea typeface="微软雅黑" panose="020B0503020204020204" charset="-122"/>
                  </a:defRPr>
                </a:lvl1pPr>
              </a:lstStyle>
              <a:p>
                <a:pPr lvl="0" algn="ctr">
                  <a:lnSpc>
                    <a:spcPct val="120000"/>
                  </a:lnSpc>
                  <a:defRPr/>
                </a:pPr>
                <a:r>
                  <a:rPr lang="zh-CN" altLang="en-US" sz="1600" dirty="0">
                    <a:solidFill>
                      <a:schemeClr val="bg1"/>
                    </a:solidFill>
                  </a:rPr>
                  <a:t>文字内容</a:t>
                </a:r>
                <a:endParaRPr lang="zh-CN" altLang="en-US" sz="1600" dirty="0">
                  <a:solidFill>
                    <a:schemeClr val="bg1"/>
                  </a:solidFill>
                </a:endParaRP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anose="020B0503020204020204" charset="-122"/>
                <a:ea typeface="微软雅黑" panose="020B050302020402020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 name="Rectangle 13"/>
          <p:cNvSpPr/>
          <p:nvPr/>
        </p:nvSpPr>
        <p:spPr>
          <a:xfrm>
            <a:off x="7826321" y="0"/>
            <a:ext cx="514216" cy="857250"/>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1" name="TextBox 15"/>
          <p:cNvSpPr txBox="1"/>
          <p:nvPr/>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椭圆 11"/>
          <p:cNvSpPr/>
          <p:nvPr/>
        </p:nvSpPr>
        <p:spPr>
          <a:xfrm>
            <a:off x="306637" y="3489852"/>
            <a:ext cx="1457782" cy="1458162"/>
          </a:xfrm>
          <a:prstGeom prst="ellipse">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3" name="TextBox 15"/>
          <p:cNvSpPr txBox="1"/>
          <p:nvPr/>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Transition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4" name="文本框 17"/>
          <p:cNvSpPr txBox="1"/>
          <p:nvPr/>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过渡页</a:t>
            </a:r>
            <a:endParaRPr lang="zh-CN" altLang="en-US" sz="1800" b="1" dirty="0" smtClean="0">
              <a:solidFill>
                <a:schemeClr val="bg1"/>
              </a:solidFill>
              <a:ea typeface="微软雅黑" panose="020B0503020204020204" charset="-122"/>
            </a:endParaRPr>
          </a:p>
        </p:txBody>
      </p:sp>
      <p:sp>
        <p:nvSpPr>
          <p:cNvPr id="15" name="矩形 14"/>
          <p:cNvSpPr/>
          <p:nvPr/>
        </p:nvSpPr>
        <p:spPr>
          <a:xfrm>
            <a:off x="0" y="1437624"/>
            <a:ext cx="9144000" cy="15121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 name="椭圆 4"/>
          <p:cNvSpPr/>
          <p:nvPr/>
        </p:nvSpPr>
        <p:spPr>
          <a:xfrm>
            <a:off x="1332483" y="770087"/>
            <a:ext cx="2753589" cy="275430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anose="020B0503020204020204" charset="-122"/>
                <a:ea typeface="微软雅黑" panose="020B0503020204020204" charset="-122"/>
              </a:rPr>
              <a:t>02</a:t>
            </a:r>
            <a:endParaRPr lang="zh-CN" altLang="en-US" sz="4000" b="1" dirty="0">
              <a:solidFill>
                <a:schemeClr val="bg1"/>
              </a:solidFill>
              <a:latin typeface="微软雅黑" panose="020B0503020204020204" charset="-122"/>
              <a:ea typeface="微软雅黑" panose="020B0503020204020204" charset="-122"/>
            </a:endParaRPr>
          </a:p>
        </p:txBody>
      </p:sp>
      <p:sp>
        <p:nvSpPr>
          <p:cNvPr id="7" name="文本占位符 3"/>
          <p:cNvSpPr txBox="1"/>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charset="-122"/>
              </a:rPr>
              <a:t>工作完成情况</a:t>
            </a:r>
            <a:endParaRPr lang="zh-CN" altLang="en-US" sz="3600" dirty="0">
              <a:solidFill>
                <a:schemeClr val="bg1"/>
              </a:solidFill>
              <a:ea typeface="微软雅黑" panose="020B0503020204020204" charset="-122"/>
            </a:endParaRP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100"/>
                                </p:stCondLst>
                                <p:childTnLst>
                                  <p:par>
                                    <p:cTn id="18" presetID="2" presetClass="entr" presetSubtype="2" fill="hold" grpId="0" nodeType="afterEffect" p14:presetBounceEnd="57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0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0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5" name="Group 11"/>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6" name="Group 14"/>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7" name="Group 17"/>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8" name="Group 20"/>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9" name="Group 23"/>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grpSp>
          <p:nvGrpSpPr>
            <p:cNvPr id="10" name="Group 26"/>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FFC000"/>
                </a:solidFill>
                <a:bevel/>
              </a:ln>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FFC000"/>
                </a:solidFill>
                <a:bevel/>
              </a:ln>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rgbClr val="FFC000"/>
              </a:solidFill>
              <a:bevel/>
            </a:ln>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rgbClr val="FFC000"/>
              </a:solidFill>
              <a:bevel/>
            </a:ln>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rgbClr val="FFC000"/>
              </a:solidFill>
              <a:bevel/>
            </a:ln>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rgbClr val="FFC000"/>
              </a:solidFill>
              <a:bevel/>
            </a:ln>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rgbClr val="FFC000"/>
              </a:solidFill>
              <a:bevel/>
            </a:ln>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rgbClr val="FFC000"/>
              </a:solidFill>
              <a:bevel/>
            </a:ln>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rgbClr val="FFC000"/>
              </a:solidFill>
              <a:bevel/>
            </a:ln>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rgbClr val="FFC000"/>
              </a:solidFill>
              <a:bevel/>
            </a:ln>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FFC000">
                <a:alpha val="99000"/>
              </a:srgbClr>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2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2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2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FFC000"/>
            </a:solidFill>
            <a:ln w="38100" cap="flat" cmpd="sng">
              <a:noFill/>
              <a:bevel/>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完成的</a:t>
            </a:r>
            <a:endParaRPr lang="en-US" altLang="zh-CN"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a:p>
            <a:pPr algn="ctr"/>
            <a:r>
              <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rPr>
              <a:t>项目名称</a:t>
            </a:r>
            <a:endParaRPr lang="zh-CN" altLang="en-US" sz="1100" b="1" dirty="0">
              <a:solidFill>
                <a:schemeClr val="bg1"/>
              </a:solidFill>
              <a:latin typeface="Calibri" panose="020F0502020204030204" pitchFamily="34" charset="0"/>
              <a:ea typeface="微软雅黑" panose="020B0503020204020204" charset="-122"/>
              <a:sym typeface="Calibri" panose="020F0502020204030204" pitchFamily="34" charset="0"/>
            </a:endParaRP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anose="020B0503020204020204" charset="-122"/>
                <a:ea typeface="微软雅黑" panose="020B0503020204020204" charset="-122"/>
              </a:rPr>
              <a:t>此处输入您的文本，或者复制您的文本粘贴到此处</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此处输入您的文本，或者复制您的文本粘贴到此处</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此处输入您的文本</a:t>
            </a:r>
            <a:r>
              <a:rPr lang="en-US" altLang="zh-CN" sz="1200" dirty="0">
                <a:latin typeface="微软雅黑" panose="020B0503020204020204" charset="-122"/>
                <a:ea typeface="微软雅黑" panose="020B0503020204020204" charset="-122"/>
              </a:rPr>
              <a:t>.</a:t>
            </a:r>
            <a:endParaRPr lang="en-US" altLang="zh-CN" sz="1200" dirty="0">
              <a:latin typeface="微软雅黑" panose="020B0503020204020204" charset="-122"/>
              <a:ea typeface="微软雅黑" panose="020B0503020204020204" charset="-122"/>
            </a:endParaRPr>
          </a:p>
          <a:p>
            <a:pPr algn="just">
              <a:lnSpc>
                <a:spcPct val="120000"/>
              </a:lnSpc>
            </a:pPr>
            <a:r>
              <a:rPr lang="zh-CN" altLang="en-US" sz="1200" dirty="0">
                <a:latin typeface="微软雅黑" panose="020B0503020204020204" charset="-122"/>
                <a:ea typeface="微软雅黑" panose="020B0503020204020204" charset="-122"/>
              </a:rPr>
              <a:t>此处输入您的文本，或者复制您的文本粘贴到此处</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此处输入您的文本，或者复制您的文本粘贴到此处</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此处输入您的文本</a:t>
            </a:r>
            <a:r>
              <a:rPr lang="en-US" altLang="zh-CN" sz="1200" dirty="0">
                <a:latin typeface="微软雅黑" panose="020B0503020204020204" charset="-122"/>
                <a:ea typeface="微软雅黑" panose="020B0503020204020204" charset="-122"/>
              </a:rPr>
              <a:t>.</a:t>
            </a:r>
            <a:endParaRPr lang="zh-CN" altLang="en-US" sz="1200" dirty="0">
              <a:latin typeface="微软雅黑" panose="020B0503020204020204" charset="-122"/>
              <a:ea typeface="微软雅黑" panose="020B0503020204020204" charset="-122"/>
            </a:endParaRPr>
          </a:p>
        </p:txBody>
      </p:sp>
      <p:sp>
        <p:nvSpPr>
          <p:cNvPr id="62" name="矩形 61"/>
          <p:cNvSpPr/>
          <p:nvPr/>
        </p:nvSpPr>
        <p:spPr>
          <a:xfrm>
            <a:off x="353328" y="1203598"/>
            <a:ext cx="2726293" cy="3325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anose="020B0503020204020204" charset="-122"/>
                <a:ea typeface="微软雅黑" panose="020B0503020204020204" charset="-122"/>
              </a:rPr>
              <a:t>点击输入项目重要内容</a:t>
            </a:r>
            <a:endParaRPr lang="zh-CN" altLang="en-US"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grpSp>
        <p:nvGrpSpPr>
          <p:cNvPr id="25" name="组合 24"/>
          <p:cNvGrpSpPr/>
          <p:nvPr/>
        </p:nvGrpSpPr>
        <p:grpSpPr>
          <a:xfrm>
            <a:off x="1596173" y="1617618"/>
            <a:ext cx="5939315" cy="1716502"/>
            <a:chOff x="2347913" y="2421930"/>
            <a:chExt cx="7923212" cy="2289200"/>
          </a:xfrm>
        </p:grpSpPr>
        <p:sp>
          <p:nvSpPr>
            <p:cNvPr id="26" name="Line 11"/>
            <p:cNvSpPr>
              <a:spLocks noChangeShapeType="1"/>
            </p:cNvSpPr>
            <p:nvPr/>
          </p:nvSpPr>
          <p:spPr bwMode="auto">
            <a:xfrm>
              <a:off x="2728911" y="4210644"/>
              <a:ext cx="7542213"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11"/>
            <p:cNvSpPr>
              <a:spLocks noChangeShapeType="1"/>
            </p:cNvSpPr>
            <p:nvPr/>
          </p:nvSpPr>
          <p:spPr bwMode="auto">
            <a:xfrm>
              <a:off x="2728911" y="3709044"/>
              <a:ext cx="7542213"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11"/>
            <p:cNvSpPr>
              <a:spLocks noChangeShapeType="1"/>
            </p:cNvSpPr>
            <p:nvPr/>
          </p:nvSpPr>
          <p:spPr bwMode="auto">
            <a:xfrm>
              <a:off x="2728911" y="3286026"/>
              <a:ext cx="7542213"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11"/>
            <p:cNvSpPr>
              <a:spLocks noChangeShapeType="1"/>
            </p:cNvSpPr>
            <p:nvPr/>
          </p:nvSpPr>
          <p:spPr bwMode="auto">
            <a:xfrm>
              <a:off x="2728911" y="2853978"/>
              <a:ext cx="7542213"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11"/>
            <p:cNvSpPr>
              <a:spLocks noChangeShapeType="1"/>
            </p:cNvSpPr>
            <p:nvPr/>
          </p:nvSpPr>
          <p:spPr bwMode="auto">
            <a:xfrm>
              <a:off x="2728911" y="2421930"/>
              <a:ext cx="7542213"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347913" y="4711130"/>
              <a:ext cx="7923212"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2" name="Line 12"/>
          <p:cNvSpPr>
            <a:spLocks noChangeShapeType="1"/>
          </p:cNvSpPr>
          <p:nvPr/>
        </p:nvSpPr>
        <p:spPr bwMode="auto">
          <a:xfrm rot="16200000" flipV="1">
            <a:off x="711065" y="2333629"/>
            <a:ext cx="2341417" cy="0"/>
          </a:xfrm>
          <a:prstGeom prst="line">
            <a:avLst/>
          </a:prstGeom>
          <a:noFill/>
          <a:ln w="12700">
            <a:solidFill>
              <a:schemeClr val="bg1">
                <a:lumMod val="65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3" name="Rectangle 13"/>
          <p:cNvSpPr>
            <a:spLocks noChangeArrowheads="1"/>
          </p:cNvSpPr>
          <p:nvPr/>
        </p:nvSpPr>
        <p:spPr bwMode="auto">
          <a:xfrm>
            <a:off x="2435123" y="2077111"/>
            <a:ext cx="399842" cy="1257009"/>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Rectangle 14"/>
          <p:cNvSpPr>
            <a:spLocks noChangeArrowheads="1"/>
          </p:cNvSpPr>
          <p:nvPr/>
        </p:nvSpPr>
        <p:spPr bwMode="auto">
          <a:xfrm>
            <a:off x="3245517" y="1848562"/>
            <a:ext cx="399842" cy="1485556"/>
          </a:xfrm>
          <a:prstGeom prst="rect">
            <a:avLst/>
          </a:prstGeom>
          <a:solidFill>
            <a:srgbClr val="FFC000"/>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C000"/>
              </a:solidFill>
            </a:endParaRPr>
          </a:p>
        </p:txBody>
      </p:sp>
      <p:sp>
        <p:nvSpPr>
          <p:cNvPr id="35" name="Rectangle 15"/>
          <p:cNvSpPr>
            <a:spLocks noChangeArrowheads="1"/>
          </p:cNvSpPr>
          <p:nvPr/>
        </p:nvSpPr>
        <p:spPr bwMode="auto">
          <a:xfrm>
            <a:off x="4055911" y="2362792"/>
            <a:ext cx="399842" cy="971326"/>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Rectangle 16"/>
          <p:cNvSpPr>
            <a:spLocks noChangeArrowheads="1"/>
          </p:cNvSpPr>
          <p:nvPr/>
        </p:nvSpPr>
        <p:spPr bwMode="auto">
          <a:xfrm>
            <a:off x="4867495" y="1562879"/>
            <a:ext cx="399842" cy="1771240"/>
          </a:xfrm>
          <a:prstGeom prst="rect">
            <a:avLst/>
          </a:prstGeom>
          <a:solidFill>
            <a:srgbClr val="FFC000"/>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C000"/>
              </a:solidFill>
            </a:endParaRPr>
          </a:p>
        </p:txBody>
      </p:sp>
      <p:sp>
        <p:nvSpPr>
          <p:cNvPr id="37" name="Rectangle 17"/>
          <p:cNvSpPr>
            <a:spLocks noChangeArrowheads="1"/>
          </p:cNvSpPr>
          <p:nvPr/>
        </p:nvSpPr>
        <p:spPr bwMode="auto">
          <a:xfrm>
            <a:off x="5677889" y="2077111"/>
            <a:ext cx="399842" cy="1257009"/>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Rectangle 18"/>
          <p:cNvSpPr>
            <a:spLocks noChangeArrowheads="1"/>
          </p:cNvSpPr>
          <p:nvPr/>
        </p:nvSpPr>
        <p:spPr bwMode="auto">
          <a:xfrm>
            <a:off x="6489472" y="991511"/>
            <a:ext cx="399842" cy="2342609"/>
          </a:xfrm>
          <a:prstGeom prst="rect">
            <a:avLst/>
          </a:prstGeom>
          <a:solidFill>
            <a:srgbClr val="FFC000"/>
          </a:solidFill>
          <a:ln>
            <a:noFill/>
          </a:ln>
          <a:effectLst/>
        </p:spPr>
        <p:txBody>
          <a:bodyPr wrap="none" lIns="68534" tIns="34267" rIns="68534" bIns="34267"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C000"/>
              </a:solidFill>
            </a:endParaRPr>
          </a:p>
        </p:txBody>
      </p:sp>
      <p:sp>
        <p:nvSpPr>
          <p:cNvPr id="39" name="未知"/>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FFC000"/>
            </a:solidFill>
            <a:beve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0" name="组合 39"/>
          <p:cNvGrpSpPr/>
          <p:nvPr/>
        </p:nvGrpSpPr>
        <p:grpSpPr>
          <a:xfrm>
            <a:off x="1277435" y="1507242"/>
            <a:ext cx="590642" cy="1633614"/>
            <a:chOff x="1922711" y="2214181"/>
            <a:chExt cx="787932" cy="2178657"/>
          </a:xfrm>
        </p:grpSpPr>
        <p:sp>
          <p:nvSpPr>
            <p:cNvPr id="41" name="TextBox 40"/>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2" name="TextBox 41"/>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3" name="TextBox 42"/>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4" name="TextBox 43"/>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5" name="TextBox 44"/>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46" name="组合 45"/>
          <p:cNvGrpSpPr/>
          <p:nvPr/>
        </p:nvGrpSpPr>
        <p:grpSpPr>
          <a:xfrm>
            <a:off x="2325648" y="3410218"/>
            <a:ext cx="4720574" cy="296334"/>
            <a:chOff x="3321054" y="4752074"/>
            <a:chExt cx="6297377" cy="395205"/>
          </a:xfrm>
        </p:grpSpPr>
        <p:sp>
          <p:nvSpPr>
            <p:cNvPr id="47" name="TextBox 46"/>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48" name="TextBox 47"/>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charset="-122"/>
                  <a:ea typeface="微软雅黑" panose="020B0503020204020204" charset="-122"/>
                </a:rPr>
                <a:t>2</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sp>
          <p:nvSpPr>
            <p:cNvPr id="49" name="TextBox 48"/>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charset="-122"/>
                  <a:ea typeface="微软雅黑" panose="020B0503020204020204" charset="-122"/>
                </a:rPr>
                <a:t>4</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sp>
          <p:nvSpPr>
            <p:cNvPr id="50" name="TextBox 49"/>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charset="-122"/>
                  <a:ea typeface="微软雅黑" panose="020B0503020204020204" charset="-122"/>
                </a:rPr>
                <a:t>6</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sp>
          <p:nvSpPr>
            <p:cNvPr id="51" name="TextBox 50"/>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charset="-122"/>
                  <a:ea typeface="微软雅黑" panose="020B0503020204020204" charset="-122"/>
                </a:rPr>
                <a:t>8</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sp>
          <p:nvSpPr>
            <p:cNvPr id="52" name="TextBox 51"/>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charset="-122"/>
                  <a:ea typeface="微软雅黑" panose="020B0503020204020204" charset="-122"/>
                </a:rPr>
                <a:t>10</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sp>
          <p:nvSpPr>
            <p:cNvPr id="53" name="TextBox 52"/>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charset="-122"/>
                  <a:ea typeface="微软雅黑" panose="020B0503020204020204" charset="-122"/>
                </a:rPr>
                <a:t>12</a:t>
              </a:r>
              <a:r>
                <a:rPr lang="zh-CN" altLang="en-US" dirty="0" smtClean="0">
                  <a:latin typeface="微软雅黑" panose="020B0503020204020204" charset="-122"/>
                  <a:ea typeface="微软雅黑" panose="020B0503020204020204" charset="-122"/>
                </a:rPr>
                <a:t>月份</a:t>
              </a:r>
              <a:endParaRPr lang="zh-CN" altLang="en-US" dirty="0">
                <a:latin typeface="微软雅黑" panose="020B0503020204020204" charset="-122"/>
                <a:ea typeface="微软雅黑" panose="020B0503020204020204" charset="-122"/>
              </a:endParaRPr>
            </a:p>
          </p:txBody>
        </p:sp>
      </p:grpSp>
      <p:sp>
        <p:nvSpPr>
          <p:cNvPr id="54" name="矩形 53"/>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请在此处输入您的文本或者复制您的文本粘贴到此处，请在此处输入您的文本或者复制您的文本粘贴到此处。</a:t>
            </a:r>
            <a:endParaRPr lang="en-US" altLang="zh-CN" sz="1200" dirty="0">
              <a:latin typeface="Adobe 黑体 Std R" panose="020B0400000000000000" pitchFamily="34" charset="-122"/>
              <a:ea typeface="Adobe 黑体 Std R" panose="020B0400000000000000" pitchFamily="34" charset="-122"/>
            </a:endParaRPr>
          </a:p>
          <a:p>
            <a:pPr algn="just">
              <a:spcAft>
                <a:spcPts val="450"/>
              </a:spcAft>
              <a:buClr>
                <a:srgbClr val="00B050"/>
              </a:buClr>
              <a:buSzPct val="80000"/>
              <a:defRPr/>
            </a:pPr>
            <a:r>
              <a:rPr lang="zh-CN" altLang="en-US" sz="1200" dirty="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请在此处输入您的文本或者复制您的文本粘贴到此处，请在此处输入您的文本或者复制您的文本粘贴到此处。</a:t>
            </a:r>
            <a:endParaRPr lang="zh-CN" altLang="en-US" sz="1200" dirty="0">
              <a:latin typeface="Adobe 黑体 Std R" panose="020B0400000000000000" pitchFamily="34" charset="-122"/>
              <a:ea typeface="Adobe 黑体 Std R" panose="020B0400000000000000"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42"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000"/>
                                        <p:tgtEl>
                                          <p:spTgt spid="46"/>
                                        </p:tgtEl>
                                      </p:cBhvr>
                                    </p:animEffect>
                                    <p:anim calcmode="lin" valueType="num">
                                      <p:cBhvr>
                                        <p:cTn id="19" dur="1000" fill="hold"/>
                                        <p:tgtEl>
                                          <p:spTgt spid="46"/>
                                        </p:tgtEl>
                                        <p:attrNameLst>
                                          <p:attrName>ppt_x</p:attrName>
                                        </p:attrNameLst>
                                      </p:cBhvr>
                                      <p:tavLst>
                                        <p:tav tm="0">
                                          <p:val>
                                            <p:strVal val="#ppt_x"/>
                                          </p:val>
                                        </p:tav>
                                        <p:tav tm="100000">
                                          <p:val>
                                            <p:strVal val="#ppt_x"/>
                                          </p:val>
                                        </p:tav>
                                      </p:tavLst>
                                    </p:anim>
                                    <p:anim calcmode="lin" valueType="num">
                                      <p:cBhvr>
                                        <p:cTn id="20" dur="1000" fill="hold"/>
                                        <p:tgtEl>
                                          <p:spTgt spid="4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00"/>
                                        <p:tgtEl>
                                          <p:spTgt spid="3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00"/>
                                        <p:tgtEl>
                                          <p:spTgt spid="3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down)">
                                      <p:cBhvr>
                                        <p:cTn id="33" dur="500"/>
                                        <p:tgtEl>
                                          <p:spTgt spid="3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down)">
                                      <p:cBhvr>
                                        <p:cTn id="36" dur="500"/>
                                        <p:tgtEl>
                                          <p:spTgt spid="3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4"/>
                                        </p:tgtEl>
                                        <p:attrNameLst>
                                          <p:attrName>style.visibility</p:attrName>
                                        </p:attrNameLst>
                                      </p:cBhvr>
                                      <p:to>
                                        <p:strVal val="visible"/>
                                      </p:to>
                                    </p:set>
                                    <p:animEffect transition="in" filter="fade">
                                      <p:cBhvr>
                                        <p:cTn id="48" dur="250"/>
                                        <p:tgtEl>
                                          <p:spTgt spid="54"/>
                                        </p:tgtEl>
                                      </p:cBhvr>
                                    </p:animEffect>
                                    <p:anim calcmode="lin" valueType="num">
                                      <p:cBhvr>
                                        <p:cTn id="49" dur="250" fill="hold"/>
                                        <p:tgtEl>
                                          <p:spTgt spid="54"/>
                                        </p:tgtEl>
                                        <p:attrNameLst>
                                          <p:attrName>ppt_x</p:attrName>
                                        </p:attrNameLst>
                                      </p:cBhvr>
                                      <p:tavLst>
                                        <p:tav tm="0">
                                          <p:val>
                                            <p:strVal val="#ppt_x"/>
                                          </p:val>
                                        </p:tav>
                                        <p:tav tm="100000">
                                          <p:val>
                                            <p:strVal val="#ppt_x"/>
                                          </p:val>
                                        </p:tav>
                                      </p:tavLst>
                                    </p:anim>
                                    <p:anim calcmode="lin" valueType="num">
                                      <p:cBhvr>
                                        <p:cTn id="50" dur="25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autoUpdateAnimBg="0"/>
      <p:bldP spid="34" grpId="0" animBg="1" autoUpdateAnimBg="0"/>
      <p:bldP spid="35" grpId="0" animBg="1" autoUpdateAnimBg="0"/>
      <p:bldP spid="36" grpId="0" animBg="1" autoUpdateAnimBg="0"/>
      <p:bldP spid="37" grpId="0" animBg="1" autoUpdateAnimBg="0"/>
      <p:bldP spid="38" grpId="0" animBg="1" autoUpdateAnimBg="0"/>
      <p:bldP spid="39" grpId="0" animBg="1"/>
      <p:bldP spid="54" grpId="0"/>
      <p:bldP spid="5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FFC000"/>
            </a:solidFill>
            <a:prstDash val="dash"/>
            <a:rou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rgbClr val="FFC000"/>
              </a:solidFill>
              <a:ea typeface="宋体" panose="02010600030101010101"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FFC000"/>
          </a:solid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rgbClr val="C00000"/>
              </a:solidFill>
              <a:ea typeface="宋体" panose="02010600030101010101"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FFC000"/>
          </a:solid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rgbClr val="C00000"/>
              </a:solidFill>
              <a:ea typeface="宋体" panose="02010600030101010101"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FFC000"/>
          </a:solidFill>
          <a:ln>
            <a:noFill/>
          </a:ln>
          <a:effec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rgbClr val="C00000"/>
              </a:solidFill>
              <a:ea typeface="宋体" panose="02010600030101010101"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FFC000"/>
                </a:solidFill>
                <a:latin typeface="微软雅黑" panose="020B0503020204020204" charset="-122"/>
              </a:rPr>
              <a:t>标题文本一</a:t>
            </a:r>
            <a:endParaRPr lang="zh-CN" altLang="en-US" sz="1600" b="1" dirty="0">
              <a:solidFill>
                <a:srgbClr val="FFC000"/>
              </a:solidFill>
              <a:latin typeface="微软雅黑" panose="020B0503020204020204" charset="-122"/>
            </a:endParaRP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tx1"/>
                </a:solidFill>
                <a:latin typeface="微软雅黑" panose="020B0503020204020204" charset="-122"/>
              </a:rPr>
              <a:t>点击输入你的文字内容或复制你的文本内容</a:t>
            </a:r>
            <a:endParaRPr lang="en-US" altLang="zh-CN"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zh-CN" altLang="en-US"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en-US" altLang="zh-CN" sz="1100" dirty="0">
              <a:solidFill>
                <a:schemeClr val="tx1"/>
              </a:solidFill>
              <a:latin typeface="微软雅黑" panose="020B050302020402020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charset="-122"/>
              </a:rPr>
              <a:t>标题</a:t>
            </a:r>
            <a:endParaRPr lang="en-US" altLang="zh-CN" sz="1300" b="1" dirty="0">
              <a:solidFill>
                <a:schemeClr val="bg1"/>
              </a:solidFill>
              <a:latin typeface="微软雅黑" panose="020B0503020204020204" charset="-122"/>
            </a:endParaRPr>
          </a:p>
          <a:p>
            <a:pPr algn="ctr" eaLnBrk="1" hangingPunct="1">
              <a:spcBef>
                <a:spcPct val="0"/>
              </a:spcBef>
              <a:buFontTx/>
              <a:buNone/>
            </a:pPr>
            <a:r>
              <a:rPr lang="zh-CN" altLang="en-US" sz="1300" b="1" dirty="0">
                <a:solidFill>
                  <a:schemeClr val="bg1"/>
                </a:solidFill>
                <a:latin typeface="微软雅黑" panose="020B0503020204020204" charset="-122"/>
              </a:rPr>
              <a:t>文本一</a:t>
            </a:r>
            <a:endParaRPr lang="zh-CN" altLang="en-US" sz="1300" b="1" dirty="0">
              <a:solidFill>
                <a:schemeClr val="bg1"/>
              </a:solidFill>
              <a:latin typeface="微软雅黑" panose="020B0503020204020204" charset="-122"/>
            </a:endParaRPr>
          </a:p>
        </p:txBody>
      </p:sp>
      <p:sp>
        <p:nvSpPr>
          <p:cNvPr id="10" name="TextBox 9"/>
          <p:cNvSpPr txBox="1">
            <a:spLocks noChangeArrowheads="1"/>
          </p:cNvSpPr>
          <p:nvPr/>
        </p:nvSpPr>
        <p:spPr bwMode="auto">
          <a:xfrm>
            <a:off x="1978499" y="2932604"/>
            <a:ext cx="689013" cy="4844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charset="-122"/>
              </a:rPr>
              <a:t>标题</a:t>
            </a:r>
            <a:endParaRPr lang="en-US" altLang="zh-CN" sz="1300" b="1" dirty="0">
              <a:solidFill>
                <a:schemeClr val="bg1"/>
              </a:solidFill>
              <a:latin typeface="微软雅黑" panose="020B0503020204020204" charset="-122"/>
            </a:endParaRPr>
          </a:p>
          <a:p>
            <a:pPr algn="ctr" eaLnBrk="1" hangingPunct="1">
              <a:spcBef>
                <a:spcPct val="0"/>
              </a:spcBef>
              <a:buFontTx/>
              <a:buNone/>
            </a:pPr>
            <a:r>
              <a:rPr lang="zh-CN" altLang="en-US" sz="1300" b="1" dirty="0">
                <a:solidFill>
                  <a:schemeClr val="bg1"/>
                </a:solidFill>
                <a:latin typeface="微软雅黑" panose="020B0503020204020204" charset="-122"/>
              </a:rPr>
              <a:t>文本二</a:t>
            </a:r>
            <a:endParaRPr lang="zh-CN" altLang="en-US" sz="1300" b="1" dirty="0">
              <a:solidFill>
                <a:schemeClr val="bg1"/>
              </a:solidFill>
              <a:latin typeface="微软雅黑" panose="020B0503020204020204" charset="-122"/>
            </a:endParaRPr>
          </a:p>
        </p:txBody>
      </p:sp>
      <p:sp>
        <p:nvSpPr>
          <p:cNvPr id="11" name="TextBox 10"/>
          <p:cNvSpPr txBox="1">
            <a:spLocks noChangeArrowheads="1"/>
          </p:cNvSpPr>
          <p:nvPr/>
        </p:nvSpPr>
        <p:spPr bwMode="auto">
          <a:xfrm>
            <a:off x="3277984" y="2676679"/>
            <a:ext cx="689013" cy="484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chemeClr val="bg1"/>
                </a:solidFill>
                <a:latin typeface="微软雅黑" panose="020B0503020204020204" charset="-122"/>
              </a:rPr>
              <a:t>标题</a:t>
            </a:r>
            <a:endParaRPr lang="en-US" altLang="zh-CN" sz="1300" b="1" dirty="0">
              <a:solidFill>
                <a:schemeClr val="bg1"/>
              </a:solidFill>
              <a:latin typeface="微软雅黑" panose="020B0503020204020204" charset="-122"/>
            </a:endParaRPr>
          </a:p>
          <a:p>
            <a:pPr algn="ctr" eaLnBrk="1" hangingPunct="1">
              <a:spcBef>
                <a:spcPct val="0"/>
              </a:spcBef>
              <a:buFontTx/>
              <a:buNone/>
            </a:pPr>
            <a:r>
              <a:rPr lang="zh-CN" altLang="en-US" sz="1300" b="1" dirty="0">
                <a:solidFill>
                  <a:schemeClr val="bg1"/>
                </a:solidFill>
                <a:latin typeface="微软雅黑" panose="020B0503020204020204" charset="-122"/>
              </a:rPr>
              <a:t>文本三</a:t>
            </a:r>
            <a:endParaRPr lang="zh-CN" altLang="en-US" sz="1300" b="1" dirty="0">
              <a:solidFill>
                <a:schemeClr val="bg1"/>
              </a:solidFill>
              <a:latin typeface="微软雅黑" panose="020B0503020204020204" charset="-122"/>
            </a:endParaRP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rgbClr val="FFC000"/>
                </a:solidFill>
                <a:latin typeface="微软雅黑" panose="020B0503020204020204" charset="-122"/>
              </a:rPr>
              <a:t>标题文本二</a:t>
            </a:r>
            <a:endParaRPr lang="zh-CN" altLang="en-US" sz="1600" b="1">
              <a:solidFill>
                <a:srgbClr val="FFC000"/>
              </a:solidFill>
              <a:latin typeface="微软雅黑" panose="020B0503020204020204" charset="-122"/>
            </a:endParaRP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tx1"/>
                </a:solidFill>
                <a:latin typeface="微软雅黑" panose="020B0503020204020204" charset="-122"/>
              </a:rPr>
              <a:t>点击输入你的文字内容或复制你的文本内容</a:t>
            </a:r>
            <a:endParaRPr lang="en-US" altLang="zh-CN"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zh-CN" altLang="en-US"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zh-CN" altLang="en-US" sz="1100" dirty="0">
              <a:solidFill>
                <a:schemeClr val="tx1"/>
              </a:solidFill>
              <a:latin typeface="微软雅黑" panose="020B0503020204020204" charset="-122"/>
            </a:endParaRP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rgbClr val="FFC000"/>
                </a:solidFill>
                <a:latin typeface="微软雅黑" panose="020B0503020204020204" charset="-122"/>
              </a:rPr>
              <a:t>标题文本三</a:t>
            </a:r>
            <a:endParaRPr lang="zh-CN" altLang="en-US" sz="1600" b="1" dirty="0">
              <a:solidFill>
                <a:srgbClr val="FFC000"/>
              </a:solidFill>
              <a:latin typeface="微软雅黑" panose="020B0503020204020204" charset="-122"/>
            </a:endParaRP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100" dirty="0">
                <a:solidFill>
                  <a:schemeClr val="tx1"/>
                </a:solidFill>
                <a:latin typeface="微软雅黑" panose="020B0503020204020204" charset="-122"/>
              </a:rPr>
              <a:t>点击输入你的文字内容或复制你的文本内容</a:t>
            </a:r>
            <a:endParaRPr lang="en-US" altLang="zh-CN"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zh-CN" altLang="en-US" sz="1100" dirty="0">
              <a:solidFill>
                <a:schemeClr val="tx1"/>
              </a:solidFill>
              <a:latin typeface="微软雅黑" panose="020B0503020204020204" charset="-122"/>
            </a:endParaRPr>
          </a:p>
          <a:p>
            <a:pPr eaLnBrk="1" hangingPunct="1">
              <a:spcBef>
                <a:spcPct val="0"/>
              </a:spcBef>
              <a:buNone/>
            </a:pPr>
            <a:r>
              <a:rPr lang="zh-CN" altLang="en-US" sz="1100" dirty="0">
                <a:solidFill>
                  <a:schemeClr val="tx1"/>
                </a:solidFill>
                <a:latin typeface="微软雅黑" panose="020B0503020204020204" charset="-122"/>
              </a:rPr>
              <a:t>点击输入你的文字内容或复制你的文本内容</a:t>
            </a:r>
            <a:endParaRPr lang="en-US" altLang="zh-CN" sz="1100" dirty="0">
              <a:solidFill>
                <a:schemeClr val="tx1"/>
              </a:solidFill>
              <a:latin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attrName>
                                          <p:attrName>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attrName>
                                          <p:attrName>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attrName>
                                          <p:attrName>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attrName>
                                          <p:attrName>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attrName>
                                          <p:attrName>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attrName>
                                          <p:attrName>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cxnSp>
        <p:nvCxnSpPr>
          <p:cNvPr id="3" name="直接连接符 2"/>
          <p:cNvCxnSpPr/>
          <p:nvPr/>
        </p:nvCxnSpPr>
        <p:spPr>
          <a:xfrm flipV="1">
            <a:off x="6492906" y="4324008"/>
            <a:ext cx="118693" cy="165930"/>
          </a:xfrm>
          <a:prstGeom prst="line">
            <a:avLst/>
          </a:prstGeom>
          <a:ln w="6350">
            <a:solidFill>
              <a:srgbClr val="FFC00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chemeClr val="bg1">
              <a:lumMod val="65000"/>
            </a:schemeClr>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rgbClr val="FFC000"/>
              </a:solidFill>
              <a:latin typeface="Calibri" panose="020F0502020204030204"/>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a:t>
            </a: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p:txBody>
      </p:sp>
      <p:cxnSp>
        <p:nvCxnSpPr>
          <p:cNvPr id="6" name="直接连接符 5"/>
          <p:cNvCxnSpPr/>
          <p:nvPr/>
        </p:nvCxnSpPr>
        <p:spPr>
          <a:xfrm flipH="1">
            <a:off x="1831578" y="1322622"/>
            <a:ext cx="3389412" cy="0"/>
          </a:xfrm>
          <a:prstGeom prst="line">
            <a:avLst/>
          </a:prstGeom>
          <a:ln w="63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rgbClr val="FFC00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添加您</a:t>
              </a:r>
              <a:endParaRPr lang="en-US" altLang="zh-CN" b="1" dirty="0" smtClean="0">
                <a:solidFill>
                  <a:schemeClr val="bg1"/>
                </a:solidFill>
                <a:latin typeface="微软雅黑" panose="020B0503020204020204" charset="-122"/>
                <a:ea typeface="微软雅黑" panose="020B0503020204020204" charset="-122"/>
              </a:endParaRPr>
            </a:p>
            <a:p>
              <a:pPr algn="ctr"/>
              <a:r>
                <a:rPr lang="zh-CN" altLang="en-US" b="1" dirty="0" smtClean="0">
                  <a:solidFill>
                    <a:schemeClr val="bg1"/>
                  </a:solidFill>
                  <a:latin typeface="微软雅黑" panose="020B0503020204020204" charset="-122"/>
                  <a:ea typeface="微软雅黑" panose="020B0503020204020204" charset="-122"/>
                </a:rPr>
                <a:t>的标题</a:t>
              </a:r>
              <a:endParaRPr lang="en-US" altLang="zh-CN" b="1" dirty="0">
                <a:solidFill>
                  <a:schemeClr val="bg1"/>
                </a:solidFill>
                <a:latin typeface="微软雅黑" panose="020B0503020204020204" charset="-122"/>
                <a:ea typeface="微软雅黑" panose="020B050302020402020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rgbClr val="FFC00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chemeClr val="bg1"/>
                  </a:solidFill>
                  <a:latin typeface="微软雅黑" panose="020B0503020204020204" charset="-122"/>
                  <a:ea typeface="微软雅黑" panose="020B0503020204020204" charset="-122"/>
                </a:rPr>
                <a:t>01</a:t>
              </a:r>
              <a:endParaRPr lang="zh-CN" altLang="en-US" sz="1800" b="1" dirty="0">
                <a:solidFill>
                  <a:schemeClr val="bg1"/>
                </a:solidFill>
                <a:latin typeface="微软雅黑" panose="020B0503020204020204" charset="-122"/>
                <a:ea typeface="微软雅黑" panose="020B050302020402020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rgbClr val="FFC00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chemeClr val="bg1"/>
                  </a:solidFill>
                  <a:latin typeface="微软雅黑" panose="020B0503020204020204" charset="-122"/>
                  <a:ea typeface="微软雅黑" panose="020B0503020204020204" charset="-122"/>
                </a:rPr>
                <a:t>02</a:t>
              </a:r>
              <a:endParaRPr lang="zh-CN" altLang="en-US" sz="1800" b="1" dirty="0">
                <a:solidFill>
                  <a:schemeClr val="bg1"/>
                </a:solidFill>
                <a:latin typeface="微软雅黑" panose="020B0503020204020204" charset="-122"/>
                <a:ea typeface="微软雅黑" panose="020B050302020402020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rgbClr val="FFC00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chemeClr val="bg1"/>
                  </a:solidFill>
                  <a:latin typeface="微软雅黑" panose="020B0503020204020204" charset="-122"/>
                  <a:ea typeface="微软雅黑" panose="020B0503020204020204" charset="-122"/>
                </a:rPr>
                <a:t>03</a:t>
              </a:r>
              <a:endParaRPr lang="zh-CN" altLang="en-US" sz="1800" b="1" dirty="0">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rgbClr val="FFC00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75000"/>
                  </a:schemeClr>
                </a:solidFill>
              </a:endParaRPr>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chemeClr val="bg1"/>
                  </a:solidFill>
                  <a:latin typeface="微软雅黑" panose="020B0503020204020204" charset="-122"/>
                  <a:ea typeface="微软雅黑" panose="020B0503020204020204" charset="-122"/>
                </a:rPr>
                <a:t>04</a:t>
              </a:r>
              <a:endParaRPr lang="zh-CN" altLang="en-US" sz="1800" b="1" dirty="0">
                <a:solidFill>
                  <a:schemeClr val="bg1"/>
                </a:solidFill>
                <a:latin typeface="微软雅黑" panose="020B0503020204020204" charset="-122"/>
                <a:ea typeface="微软雅黑" panose="020B050302020402020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a:t>
            </a: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a:t>
            </a: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a:t>
            </a: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添加文本内容</a:t>
            </a:r>
            <a:endParaRPr lang="en-US" altLang="zh-CN"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a:p>
            <a:pPr>
              <a:lnSpc>
                <a:spcPct val="150000"/>
              </a:lnSpc>
              <a:defRPr/>
            </a:pPr>
            <a:r>
              <a:rPr lang="zh-CN" altLang="en-US" sz="1100" kern="0" dirty="0" smtClean="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rPr>
              <a:t>此处添加文本内容</a:t>
            </a:r>
            <a:endParaRPr lang="en-US" altLang="zh-CN" sz="1100" kern="0" dirty="0">
              <a:solidFill>
                <a:sysClr val="windowText" lastClr="000000">
                  <a:lumMod val="75000"/>
                  <a:lumOff val="25000"/>
                </a:sysClr>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grpSp>
        <p:nvGrpSpPr>
          <p:cNvPr id="45" name="组合 44"/>
          <p:cNvGrpSpPr/>
          <p:nvPr/>
        </p:nvGrpSpPr>
        <p:grpSpPr>
          <a:xfrm>
            <a:off x="4795387" y="1260824"/>
            <a:ext cx="3310388" cy="725232"/>
            <a:chOff x="6327173" y="1681099"/>
            <a:chExt cx="4413851" cy="966976"/>
          </a:xfrm>
        </p:grpSpPr>
        <p:sp>
          <p:nvSpPr>
            <p:cNvPr id="46"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rgbClr val="FFC000"/>
                  </a:solidFill>
                  <a:latin typeface="微软雅黑" panose="020B0503020204020204" charset="-122"/>
                  <a:ea typeface="微软雅黑" panose="020B0503020204020204" charset="-122"/>
                </a:rPr>
                <a:t>添加标题</a:t>
              </a:r>
              <a:endParaRPr lang="zh-CN" altLang="en-US" sz="1400" b="1" dirty="0">
                <a:solidFill>
                  <a:srgbClr val="FFC000"/>
                </a:solidFill>
                <a:latin typeface="微软雅黑" panose="020B0503020204020204" charset="-122"/>
                <a:ea typeface="微软雅黑" panose="020B0503020204020204" charset="-122"/>
              </a:endParaRPr>
            </a:p>
          </p:txBody>
        </p:sp>
        <p:sp>
          <p:nvSpPr>
            <p:cNvPr id="47" name="文本框 21"/>
            <p:cNvSpPr txBox="1"/>
            <p:nvPr/>
          </p:nvSpPr>
          <p:spPr>
            <a:xfrm>
              <a:off x="6327173" y="1938138"/>
              <a:ext cx="4413851"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48" name="组合 47"/>
          <p:cNvGrpSpPr/>
          <p:nvPr/>
        </p:nvGrpSpPr>
        <p:grpSpPr>
          <a:xfrm>
            <a:off x="1099159" y="2643187"/>
            <a:ext cx="667212" cy="548855"/>
            <a:chOff x="1465545" y="3524250"/>
            <a:chExt cx="889616" cy="731806"/>
          </a:xfrm>
          <a:solidFill>
            <a:srgbClr val="009900"/>
          </a:solidFill>
        </p:grpSpPr>
        <p:sp>
          <p:nvSpPr>
            <p:cNvPr id="49" name="六边形 48"/>
            <p:cNvSpPr/>
            <p:nvPr/>
          </p:nvSpPr>
          <p:spPr>
            <a:xfrm>
              <a:off x="1480540" y="3524250"/>
              <a:ext cx="848894" cy="731806"/>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rgbClr val="E4F7F8"/>
                  </a:solidFill>
                  <a:latin typeface="微软雅黑" panose="020B0503020204020204" charset="-122"/>
                  <a:ea typeface="微软雅黑" panose="020B0503020204020204" charset="-122"/>
                </a:rPr>
                <a:t>30</a:t>
              </a:r>
              <a:r>
                <a:rPr lang="en-US" altLang="zh-CN" b="1" dirty="0">
                  <a:solidFill>
                    <a:srgbClr val="E4F7F8"/>
                  </a:solidFill>
                  <a:latin typeface="微软雅黑" panose="020B0503020204020204" charset="-122"/>
                  <a:ea typeface="微软雅黑" panose="020B0503020204020204" charset="-122"/>
                </a:rPr>
                <a:t>%</a:t>
              </a:r>
              <a:endParaRPr lang="zh-CN" altLang="en-US" b="1" dirty="0">
                <a:solidFill>
                  <a:srgbClr val="E4F7F8"/>
                </a:solidFill>
                <a:latin typeface="微软雅黑" panose="020B0503020204020204" charset="-122"/>
                <a:ea typeface="微软雅黑" panose="020B0503020204020204" charset="-122"/>
              </a:endParaRPr>
            </a:p>
          </p:txBody>
        </p:sp>
      </p:grpSp>
      <p:grpSp>
        <p:nvGrpSpPr>
          <p:cNvPr id="51" name="组合 50"/>
          <p:cNvGrpSpPr/>
          <p:nvPr/>
        </p:nvGrpSpPr>
        <p:grpSpPr>
          <a:xfrm>
            <a:off x="1747075" y="3061261"/>
            <a:ext cx="1000697" cy="862670"/>
            <a:chOff x="2329434" y="4081682"/>
            <a:chExt cx="1334262" cy="1150226"/>
          </a:xfrm>
          <a:solidFill>
            <a:srgbClr val="009900"/>
          </a:solidFill>
        </p:grpSpPr>
        <p:sp>
          <p:nvSpPr>
            <p:cNvPr id="52" name="六边形 51"/>
            <p:cNvSpPr/>
            <p:nvPr/>
          </p:nvSpPr>
          <p:spPr>
            <a:xfrm>
              <a:off x="2329434" y="4081682"/>
              <a:ext cx="1334262" cy="1150226"/>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rgbClr val="E4F7F8"/>
                  </a:solidFill>
                  <a:latin typeface="微软雅黑" panose="020B0503020204020204" charset="-122"/>
                  <a:ea typeface="微软雅黑" panose="020B0503020204020204" charset="-122"/>
                </a:rPr>
                <a:t>40%</a:t>
              </a:r>
              <a:endParaRPr lang="zh-CN" altLang="en-US" sz="2100" b="1" dirty="0">
                <a:solidFill>
                  <a:srgbClr val="E4F7F8"/>
                </a:solidFill>
                <a:latin typeface="微软雅黑" panose="020B0503020204020204" charset="-122"/>
                <a:ea typeface="微软雅黑" panose="020B0503020204020204" charset="-122"/>
              </a:endParaRPr>
            </a:p>
          </p:txBody>
        </p:sp>
      </p:grpSp>
      <p:grpSp>
        <p:nvGrpSpPr>
          <p:cNvPr id="54" name="组合 53"/>
          <p:cNvGrpSpPr/>
          <p:nvPr/>
        </p:nvGrpSpPr>
        <p:grpSpPr>
          <a:xfrm>
            <a:off x="2747772" y="1919986"/>
            <a:ext cx="1824228" cy="1572611"/>
            <a:chOff x="3663696" y="2559981"/>
            <a:chExt cx="2432304" cy="2096814"/>
          </a:xfrm>
          <a:solidFill>
            <a:schemeClr val="accent6">
              <a:lumMod val="75000"/>
            </a:schemeClr>
          </a:solidFill>
        </p:grpSpPr>
        <p:sp>
          <p:nvSpPr>
            <p:cNvPr id="55" name="六边形 54"/>
            <p:cNvSpPr/>
            <p:nvPr/>
          </p:nvSpPr>
          <p:spPr>
            <a:xfrm>
              <a:off x="3663696" y="2559981"/>
              <a:ext cx="2432304" cy="2096814"/>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rgbClr val="E4F7F8"/>
                  </a:solidFill>
                  <a:latin typeface="微软雅黑" panose="020B0503020204020204" charset="-122"/>
                  <a:ea typeface="微软雅黑" panose="020B0503020204020204" charset="-122"/>
                </a:rPr>
                <a:t>80%</a:t>
              </a:r>
              <a:endParaRPr lang="zh-CN" altLang="en-US" sz="3600" b="1" dirty="0">
                <a:solidFill>
                  <a:srgbClr val="E4F7F8"/>
                </a:solidFill>
                <a:latin typeface="微软雅黑" panose="020B0503020204020204" charset="-122"/>
                <a:ea typeface="微软雅黑" panose="020B0503020204020204" charset="-122"/>
              </a:endParaRPr>
            </a:p>
          </p:txBody>
        </p:sp>
      </p:grpSp>
      <p:grpSp>
        <p:nvGrpSpPr>
          <p:cNvPr id="57" name="组合 56"/>
          <p:cNvGrpSpPr/>
          <p:nvPr/>
        </p:nvGrpSpPr>
        <p:grpSpPr>
          <a:xfrm>
            <a:off x="1452181" y="1265052"/>
            <a:ext cx="1295591" cy="1116888"/>
            <a:chOff x="1936242" y="1686736"/>
            <a:chExt cx="1727454" cy="1489184"/>
          </a:xfrm>
          <a:solidFill>
            <a:srgbClr val="FFC000"/>
          </a:solidFill>
        </p:grpSpPr>
        <p:sp>
          <p:nvSpPr>
            <p:cNvPr id="58" name="六边形 57"/>
            <p:cNvSpPr/>
            <p:nvPr/>
          </p:nvSpPr>
          <p:spPr>
            <a:xfrm>
              <a:off x="1936242" y="1686736"/>
              <a:ext cx="1727454" cy="1489184"/>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rgbClr val="E4F7F8"/>
                  </a:solidFill>
                  <a:latin typeface="微软雅黑" panose="020B0503020204020204" charset="-122"/>
                  <a:ea typeface="微软雅黑" panose="020B0503020204020204" charset="-122"/>
                </a:rPr>
                <a:t>50%</a:t>
              </a:r>
              <a:endParaRPr lang="zh-CN" altLang="en-US" sz="2700" b="1" dirty="0">
                <a:solidFill>
                  <a:srgbClr val="E4F7F8"/>
                </a:solidFill>
                <a:latin typeface="微软雅黑" panose="020B0503020204020204" charset="-122"/>
                <a:ea typeface="微软雅黑" panose="020B0503020204020204" charset="-122"/>
              </a:endParaRPr>
            </a:p>
          </p:txBody>
        </p:sp>
      </p:grpSp>
      <p:grpSp>
        <p:nvGrpSpPr>
          <p:cNvPr id="60" name="组合 59"/>
          <p:cNvGrpSpPr/>
          <p:nvPr/>
        </p:nvGrpSpPr>
        <p:grpSpPr>
          <a:xfrm>
            <a:off x="4795387" y="3262274"/>
            <a:ext cx="3310388" cy="725232"/>
            <a:chOff x="6327173" y="4322384"/>
            <a:chExt cx="4413851" cy="966976"/>
          </a:xfrm>
        </p:grpSpPr>
        <p:sp>
          <p:nvSpPr>
            <p:cNvPr id="61"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rgbClr val="FFC000"/>
                  </a:solidFill>
                  <a:latin typeface="微软雅黑" panose="020B0503020204020204" charset="-122"/>
                  <a:ea typeface="微软雅黑" panose="020B0503020204020204" charset="-122"/>
                </a:rPr>
                <a:t>添加标题</a:t>
              </a:r>
              <a:endParaRPr lang="zh-CN" altLang="en-US" sz="1400" b="1" dirty="0">
                <a:solidFill>
                  <a:srgbClr val="FFC000"/>
                </a:solidFill>
                <a:latin typeface="微软雅黑" panose="020B0503020204020204" charset="-122"/>
                <a:ea typeface="微软雅黑" panose="020B0503020204020204" charset="-122"/>
              </a:endParaRPr>
            </a:p>
          </p:txBody>
        </p:sp>
        <p:sp>
          <p:nvSpPr>
            <p:cNvPr id="62" name="文本框 30"/>
            <p:cNvSpPr txBox="1"/>
            <p:nvPr/>
          </p:nvSpPr>
          <p:spPr>
            <a:xfrm>
              <a:off x="6327173" y="4579423"/>
              <a:ext cx="4413851"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3" name="组合 62"/>
          <p:cNvGrpSpPr/>
          <p:nvPr/>
        </p:nvGrpSpPr>
        <p:grpSpPr>
          <a:xfrm>
            <a:off x="4795387" y="1927974"/>
            <a:ext cx="3310388" cy="725232"/>
            <a:chOff x="6327173" y="3001742"/>
            <a:chExt cx="4413851" cy="966976"/>
          </a:xfrm>
        </p:grpSpPr>
        <p:sp>
          <p:nvSpPr>
            <p:cNvPr id="64"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rgbClr val="FFC000"/>
                  </a:solidFill>
                  <a:latin typeface="微软雅黑" panose="020B0503020204020204" charset="-122"/>
                  <a:ea typeface="微软雅黑" panose="020B0503020204020204" charset="-122"/>
                </a:rPr>
                <a:t>添加标题</a:t>
              </a:r>
              <a:endParaRPr lang="zh-CN" altLang="en-US" sz="1400" b="1" dirty="0">
                <a:solidFill>
                  <a:srgbClr val="FFC000"/>
                </a:solidFill>
                <a:latin typeface="微软雅黑" panose="020B0503020204020204" charset="-122"/>
                <a:ea typeface="微软雅黑" panose="020B0503020204020204" charset="-122"/>
              </a:endParaRPr>
            </a:p>
          </p:txBody>
        </p:sp>
        <p:sp>
          <p:nvSpPr>
            <p:cNvPr id="65" name="文本框 32"/>
            <p:cNvSpPr txBox="1"/>
            <p:nvPr/>
          </p:nvSpPr>
          <p:spPr>
            <a:xfrm>
              <a:off x="6327173" y="3258781"/>
              <a:ext cx="4413851"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6" name="组合 65"/>
          <p:cNvGrpSpPr/>
          <p:nvPr/>
        </p:nvGrpSpPr>
        <p:grpSpPr>
          <a:xfrm>
            <a:off x="4795387" y="2595124"/>
            <a:ext cx="3310388" cy="725232"/>
            <a:chOff x="6327173" y="4322384"/>
            <a:chExt cx="4413851" cy="966976"/>
          </a:xfrm>
        </p:grpSpPr>
        <p:sp>
          <p:nvSpPr>
            <p:cNvPr id="67"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rgbClr val="FFC000"/>
                  </a:solidFill>
                  <a:latin typeface="微软雅黑" panose="020B0503020204020204" charset="-122"/>
                  <a:ea typeface="微软雅黑" panose="020B0503020204020204" charset="-122"/>
                </a:rPr>
                <a:t>添加标题</a:t>
              </a:r>
              <a:endParaRPr lang="zh-CN" altLang="en-US" sz="1400" b="1" dirty="0">
                <a:solidFill>
                  <a:srgbClr val="FFC000"/>
                </a:solidFill>
                <a:latin typeface="微软雅黑" panose="020B0503020204020204" charset="-122"/>
                <a:ea typeface="微软雅黑" panose="020B0503020204020204" charset="-122"/>
              </a:endParaRPr>
            </a:p>
          </p:txBody>
        </p:sp>
        <p:sp>
          <p:nvSpPr>
            <p:cNvPr id="68" name="文本框 34"/>
            <p:cNvSpPr txBox="1"/>
            <p:nvPr/>
          </p:nvSpPr>
          <p:spPr>
            <a:xfrm>
              <a:off x="6327173" y="4579423"/>
              <a:ext cx="4413851"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animEffect transition="in" filter="fade">
                                      <p:cBhvr>
                                        <p:cTn id="16" dur="500"/>
                                        <p:tgtEl>
                                          <p:spTgt spid="51"/>
                                        </p:tgtEl>
                                      </p:cBhvr>
                                    </p:animEffect>
                                    <p:anim calcmode="lin" valueType="num">
                                      <p:cBhvr>
                                        <p:cTn id="17" dur="500" fill="hold"/>
                                        <p:tgtEl>
                                          <p:spTgt spid="51"/>
                                        </p:tgtEl>
                                        <p:attrNameLst>
                                          <p:attrName>ppt_x</p:attrName>
                                        </p:attrNameLst>
                                      </p:cBhvr>
                                      <p:tavLst>
                                        <p:tav tm="0">
                                          <p:val>
                                            <p:fltVal val="0.5"/>
                                          </p:val>
                                        </p:tav>
                                        <p:tav tm="100000">
                                          <p:val>
                                            <p:strVal val="#ppt_x"/>
                                          </p:val>
                                        </p:tav>
                                      </p:tavLst>
                                    </p:anim>
                                    <p:anim calcmode="lin" valueType="num">
                                      <p:cBhvr>
                                        <p:cTn id="18" dur="500" fill="hold"/>
                                        <p:tgtEl>
                                          <p:spTgt spid="5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anim calcmode="lin" valueType="num">
                                      <p:cBhvr>
                                        <p:cTn id="24" dur="500" fill="hold"/>
                                        <p:tgtEl>
                                          <p:spTgt spid="57"/>
                                        </p:tgtEl>
                                        <p:attrNameLst>
                                          <p:attrName>ppt_x</p:attrName>
                                        </p:attrNameLst>
                                      </p:cBhvr>
                                      <p:tavLst>
                                        <p:tav tm="0">
                                          <p:val>
                                            <p:fltVal val="0.5"/>
                                          </p:val>
                                        </p:tav>
                                        <p:tav tm="100000">
                                          <p:val>
                                            <p:strVal val="#ppt_x"/>
                                          </p:val>
                                        </p:tav>
                                      </p:tavLst>
                                    </p:anim>
                                    <p:anim calcmode="lin" valueType="num">
                                      <p:cBhvr>
                                        <p:cTn id="25" dur="500" fill="hold"/>
                                        <p:tgtEl>
                                          <p:spTgt spid="5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anim calcmode="lin" valueType="num">
                                      <p:cBhvr>
                                        <p:cTn id="31" dur="500" fill="hold"/>
                                        <p:tgtEl>
                                          <p:spTgt spid="54"/>
                                        </p:tgtEl>
                                        <p:attrNameLst>
                                          <p:attrName>ppt_x</p:attrName>
                                        </p:attrNameLst>
                                      </p:cBhvr>
                                      <p:tavLst>
                                        <p:tav tm="0">
                                          <p:val>
                                            <p:fltVal val="0.5"/>
                                          </p:val>
                                        </p:tav>
                                        <p:tav tm="100000">
                                          <p:val>
                                            <p:strVal val="#ppt_x"/>
                                          </p:val>
                                        </p:tav>
                                      </p:tavLst>
                                    </p:anim>
                                    <p:anim calcmode="lin" valueType="num">
                                      <p:cBhvr>
                                        <p:cTn id="32" dur="500" fill="hold"/>
                                        <p:tgtEl>
                                          <p:spTgt spid="54"/>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anim calcmode="lin" valueType="num">
                                      <p:cBhvr>
                                        <p:cTn id="37" dur="500" fill="hold"/>
                                        <p:tgtEl>
                                          <p:spTgt spid="45"/>
                                        </p:tgtEl>
                                        <p:attrNameLst>
                                          <p:attrName>ppt_x</p:attrName>
                                        </p:attrNameLst>
                                      </p:cBhvr>
                                      <p:tavLst>
                                        <p:tav tm="0">
                                          <p:val>
                                            <p:strVal val="#ppt_x"/>
                                          </p:val>
                                        </p:tav>
                                        <p:tav tm="100000">
                                          <p:val>
                                            <p:strVal val="#ppt_x"/>
                                          </p:val>
                                        </p:tav>
                                      </p:tavLst>
                                    </p:anim>
                                    <p:anim calcmode="lin" valueType="num">
                                      <p:cBhvr>
                                        <p:cTn id="38" dur="450" decel="100000" fill="hold"/>
                                        <p:tgtEl>
                                          <p:spTgt spid="45"/>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anim calcmode="lin" valueType="num">
                                      <p:cBhvr>
                                        <p:cTn id="43" dur="500" fill="hold"/>
                                        <p:tgtEl>
                                          <p:spTgt spid="63"/>
                                        </p:tgtEl>
                                        <p:attrNameLst>
                                          <p:attrName>ppt_x</p:attrName>
                                        </p:attrNameLst>
                                      </p:cBhvr>
                                      <p:tavLst>
                                        <p:tav tm="0">
                                          <p:val>
                                            <p:strVal val="#ppt_x"/>
                                          </p:val>
                                        </p:tav>
                                        <p:tav tm="100000">
                                          <p:val>
                                            <p:strVal val="#ppt_x"/>
                                          </p:val>
                                        </p:tav>
                                      </p:tavLst>
                                    </p:anim>
                                    <p:anim calcmode="lin" valueType="num">
                                      <p:cBhvr>
                                        <p:cTn id="44" dur="450" decel="100000" fill="hold"/>
                                        <p:tgtEl>
                                          <p:spTgt spid="63"/>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anim calcmode="lin" valueType="num">
                                      <p:cBhvr>
                                        <p:cTn id="49" dur="500" fill="hold"/>
                                        <p:tgtEl>
                                          <p:spTgt spid="66"/>
                                        </p:tgtEl>
                                        <p:attrNameLst>
                                          <p:attrName>ppt_x</p:attrName>
                                        </p:attrNameLst>
                                      </p:cBhvr>
                                      <p:tavLst>
                                        <p:tav tm="0">
                                          <p:val>
                                            <p:strVal val="#ppt_x"/>
                                          </p:val>
                                        </p:tav>
                                        <p:tav tm="100000">
                                          <p:val>
                                            <p:strVal val="#ppt_x"/>
                                          </p:val>
                                        </p:tav>
                                      </p:tavLst>
                                    </p:anim>
                                    <p:anim calcmode="lin" valueType="num">
                                      <p:cBhvr>
                                        <p:cTn id="50" dur="450" decel="100000" fill="hold"/>
                                        <p:tgtEl>
                                          <p:spTgt spid="66"/>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66"/>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anim calcmode="lin" valueType="num">
                                      <p:cBhvr>
                                        <p:cTn id="55" dur="500" fill="hold"/>
                                        <p:tgtEl>
                                          <p:spTgt spid="60"/>
                                        </p:tgtEl>
                                        <p:attrNameLst>
                                          <p:attrName>ppt_x</p:attrName>
                                        </p:attrNameLst>
                                      </p:cBhvr>
                                      <p:tavLst>
                                        <p:tav tm="0">
                                          <p:val>
                                            <p:strVal val="#ppt_x"/>
                                          </p:val>
                                        </p:tav>
                                        <p:tav tm="100000">
                                          <p:val>
                                            <p:strVal val="#ppt_x"/>
                                          </p:val>
                                        </p:tav>
                                      </p:tavLst>
                                    </p:anim>
                                    <p:anim calcmode="lin" valueType="num">
                                      <p:cBhvr>
                                        <p:cTn id="56" dur="450" decel="100000" fill="hold"/>
                                        <p:tgtEl>
                                          <p:spTgt spid="60"/>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6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sp>
        <p:nvSpPr>
          <p:cNvPr id="3" name="Freeform 24"/>
          <p:cNvSpPr>
            <a:spLocks noChangeArrowheads="1"/>
          </p:cNvSpPr>
          <p:nvPr/>
        </p:nvSpPr>
        <p:spPr bwMode="auto">
          <a:xfrm>
            <a:off x="6436888" y="1970216"/>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4" name="Oval 25"/>
          <p:cNvSpPr>
            <a:spLocks noChangeArrowheads="1"/>
          </p:cNvSpPr>
          <p:nvPr/>
        </p:nvSpPr>
        <p:spPr bwMode="auto">
          <a:xfrm>
            <a:off x="6441648" y="1971406"/>
            <a:ext cx="697343" cy="192837"/>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lIns="68543" tIns="34272" rIns="68543" bIns="34272"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5" name="Oval 26"/>
          <p:cNvSpPr>
            <a:spLocks noChangeArrowheads="1"/>
          </p:cNvSpPr>
          <p:nvPr/>
        </p:nvSpPr>
        <p:spPr bwMode="auto">
          <a:xfrm>
            <a:off x="6441648" y="3779547"/>
            <a:ext cx="697343" cy="192837"/>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lIns="68543" tIns="34272" rIns="68543" bIns="34272"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6" name="AutoShape 36"/>
          <p:cNvSpPr>
            <a:spLocks noChangeArrowheads="1"/>
          </p:cNvSpPr>
          <p:nvPr/>
        </p:nvSpPr>
        <p:spPr bwMode="auto">
          <a:xfrm>
            <a:off x="6438078" y="2530870"/>
            <a:ext cx="697343" cy="1441513"/>
          </a:xfrm>
          <a:prstGeom prst="can">
            <a:avLst>
              <a:gd name="adj" fmla="val 30013"/>
            </a:avLst>
          </a:prstGeom>
          <a:solidFill>
            <a:srgbClr val="FFC000"/>
          </a:solidFill>
          <a:ln>
            <a:noFill/>
          </a:ln>
        </p:spPr>
        <p:txBody>
          <a:bodyPr lIns="68543" tIns="34272" rIns="68543" bIns="34272" anchor="ctr"/>
          <a:lstStyle/>
          <a:p>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Text Box 39"/>
          <p:cNvSpPr>
            <a:spLocks noChangeArrowheads="1"/>
          </p:cNvSpPr>
          <p:nvPr/>
        </p:nvSpPr>
        <p:spPr bwMode="auto">
          <a:xfrm>
            <a:off x="6474187" y="2731370"/>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charset="-122"/>
                <a:sym typeface="Impact" panose="020B0806030902050204" pitchFamily="34" charset="0"/>
              </a:rPr>
              <a:t>80%</a:t>
            </a:r>
            <a:endParaRPr lang="zh-CN" altLang="en-US"/>
          </a:p>
        </p:txBody>
      </p:sp>
      <p:sp>
        <p:nvSpPr>
          <p:cNvPr id="8" name="Rectangle 41"/>
          <p:cNvSpPr>
            <a:spLocks noChangeArrowheads="1"/>
          </p:cNvSpPr>
          <p:nvPr/>
        </p:nvSpPr>
        <p:spPr bwMode="auto">
          <a:xfrm>
            <a:off x="6441648" y="3997381"/>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完成</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比例</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p:txBody>
      </p:sp>
      <p:sp>
        <p:nvSpPr>
          <p:cNvPr id="9" name="AutoShape 43"/>
          <p:cNvSpPr/>
          <p:nvPr/>
        </p:nvSpPr>
        <p:spPr bwMode="auto">
          <a:xfrm>
            <a:off x="2671711" y="1928554"/>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anose="020B0503020204020204" charset="-122"/>
                <a:ea typeface="微软雅黑" panose="020B0503020204020204" charset="-122"/>
                <a:sym typeface="微软雅黑" panose="020B0503020204020204" charset="-122"/>
              </a:rPr>
              <a:t>单击此处添加文本</a:t>
            </a:r>
            <a:r>
              <a:rPr lang="en-US" altLang="zh-CN" sz="1000" b="1" dirty="0">
                <a:latin typeface="微软雅黑" panose="020B0503020204020204" charset="-122"/>
                <a:ea typeface="微软雅黑" panose="020B0503020204020204" charset="-122"/>
                <a:sym typeface="微软雅黑" panose="020B0503020204020204" charset="-122"/>
              </a:rPr>
              <a:t>1</a:t>
            </a:r>
            <a:endParaRPr lang="en-US" altLang="zh-CN" sz="1000" b="1" dirty="0">
              <a:latin typeface="微软雅黑" panose="020B0503020204020204" charset="-122"/>
              <a:ea typeface="微软雅黑" panose="020B0503020204020204" charset="-122"/>
              <a:sym typeface="微软雅黑" panose="020B0503020204020204" charset="-122"/>
            </a:endParaRPr>
          </a:p>
        </p:txBody>
      </p:sp>
      <p:sp>
        <p:nvSpPr>
          <p:cNvPr id="10" name="AutoShape 44"/>
          <p:cNvSpPr/>
          <p:nvPr/>
        </p:nvSpPr>
        <p:spPr bwMode="auto">
          <a:xfrm>
            <a:off x="3814116" y="1544071"/>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anose="020B0503020204020204" charset="-122"/>
                <a:ea typeface="微软雅黑" panose="020B0503020204020204" charset="-122"/>
                <a:sym typeface="微软雅黑" panose="020B0503020204020204" charset="-122"/>
              </a:rPr>
              <a:t>单击此处添加文本</a:t>
            </a:r>
            <a:r>
              <a:rPr lang="en-US" altLang="zh-CN" sz="1000" b="1" dirty="0">
                <a:latin typeface="微软雅黑" panose="020B0503020204020204" charset="-122"/>
                <a:ea typeface="微软雅黑" panose="020B0503020204020204" charset="-122"/>
                <a:sym typeface="微软雅黑" panose="020B0503020204020204" charset="-122"/>
              </a:rPr>
              <a:t>2</a:t>
            </a:r>
            <a:endParaRPr lang="en-US" altLang="zh-CN" sz="1000" b="1" dirty="0">
              <a:latin typeface="微软雅黑" panose="020B0503020204020204" charset="-122"/>
              <a:ea typeface="微软雅黑" panose="020B0503020204020204" charset="-122"/>
              <a:sym typeface="微软雅黑" panose="020B0503020204020204" charset="-122"/>
            </a:endParaRPr>
          </a:p>
        </p:txBody>
      </p:sp>
      <p:sp>
        <p:nvSpPr>
          <p:cNvPr id="11" name="AutoShape 45"/>
          <p:cNvSpPr/>
          <p:nvPr/>
        </p:nvSpPr>
        <p:spPr bwMode="auto">
          <a:xfrm>
            <a:off x="5699084" y="915566"/>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anose="020B0503020204020204" charset="-122"/>
                <a:ea typeface="微软雅黑" panose="020B0503020204020204" charset="-122"/>
                <a:sym typeface="微软雅黑" panose="020B0503020204020204" charset="-122"/>
              </a:rPr>
              <a:t>单击此处添加文本</a:t>
            </a:r>
            <a:r>
              <a:rPr lang="en-US" altLang="zh-CN" sz="1000" b="1">
                <a:latin typeface="微软雅黑" panose="020B0503020204020204" charset="-122"/>
                <a:ea typeface="微软雅黑" panose="020B0503020204020204" charset="-122"/>
                <a:sym typeface="微软雅黑" panose="020B0503020204020204" charset="-122"/>
              </a:rPr>
              <a:t>4</a:t>
            </a:r>
            <a:endParaRPr lang="en-US" altLang="zh-CN" sz="1000" b="1">
              <a:latin typeface="微软雅黑" panose="020B0503020204020204" charset="-122"/>
              <a:ea typeface="微软雅黑" panose="020B0503020204020204" charset="-122"/>
              <a:sym typeface="微软雅黑" panose="020B0503020204020204" charset="-122"/>
            </a:endParaRPr>
          </a:p>
        </p:txBody>
      </p:sp>
      <p:grpSp>
        <p:nvGrpSpPr>
          <p:cNvPr id="12" name="Group 14"/>
          <p:cNvGrpSpPr/>
          <p:nvPr/>
        </p:nvGrpSpPr>
        <p:grpSpPr bwMode="auto">
          <a:xfrm>
            <a:off x="5540815" y="2102345"/>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7D7D7D"/>
                </a:solidFill>
                <a:latin typeface="Impact" panose="020B0806030902050204" pitchFamily="34" charset="0"/>
                <a:ea typeface="微软雅黑" panose="020B0503020204020204" charset="-122"/>
                <a:sym typeface="Impact" panose="020B0806030902050204"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7D7D7D"/>
                </a:solidFill>
                <a:latin typeface="Impact" panose="020B0806030902050204" pitchFamily="34" charset="0"/>
                <a:ea typeface="微软雅黑" panose="020B0503020204020204" charset="-122"/>
                <a:sym typeface="Impact" panose="020B0806030902050204"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7D7D7D"/>
                </a:solidFill>
                <a:latin typeface="Impact" panose="020B0806030902050204" pitchFamily="34" charset="0"/>
                <a:ea typeface="微软雅黑" panose="020B0503020204020204" charset="-122"/>
                <a:sym typeface="Impact" panose="020B0806030902050204" pitchFamily="34" charset="0"/>
              </a:endParaRPr>
            </a:p>
          </p:txBody>
        </p:sp>
      </p:grpSp>
      <p:sp>
        <p:nvSpPr>
          <p:cNvPr id="16" name="AutoShape 35"/>
          <p:cNvSpPr>
            <a:spLocks noChangeArrowheads="1"/>
          </p:cNvSpPr>
          <p:nvPr/>
        </p:nvSpPr>
        <p:spPr bwMode="auto">
          <a:xfrm>
            <a:off x="5549145" y="2862978"/>
            <a:ext cx="697342" cy="964183"/>
          </a:xfrm>
          <a:prstGeom prst="can">
            <a:avLst>
              <a:gd name="adj" fmla="val 26941"/>
            </a:avLst>
          </a:prstGeom>
          <a:solidFill>
            <a:srgbClr val="FFC000"/>
          </a:solidFill>
          <a:ln>
            <a:noFill/>
          </a:ln>
        </p:spPr>
        <p:txBody>
          <a:bodyPr lIns="68543" tIns="34272" rIns="68543" bIns="34272" anchor="ctr"/>
          <a:lstStyle/>
          <a:p>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7" name="Text Box 38"/>
          <p:cNvSpPr>
            <a:spLocks noChangeArrowheads="1"/>
          </p:cNvSpPr>
          <p:nvPr/>
        </p:nvSpPr>
        <p:spPr bwMode="auto">
          <a:xfrm>
            <a:off x="5587634" y="303609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charset="-122"/>
                <a:sym typeface="Impact" panose="020B0806030902050204" pitchFamily="34" charset="0"/>
              </a:rPr>
              <a:t>60%</a:t>
            </a:r>
            <a:endParaRPr lang="zh-CN" altLang="en-US"/>
          </a:p>
        </p:txBody>
      </p:sp>
      <p:sp>
        <p:nvSpPr>
          <p:cNvPr id="18" name="Rectangle 46"/>
          <p:cNvSpPr>
            <a:spLocks noChangeArrowheads="1"/>
          </p:cNvSpPr>
          <p:nvPr/>
        </p:nvSpPr>
        <p:spPr bwMode="auto">
          <a:xfrm>
            <a:off x="5527724" y="385692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完成</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比例</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p:txBody>
      </p:sp>
      <p:grpSp>
        <p:nvGrpSpPr>
          <p:cNvPr id="19" name="Group 23"/>
          <p:cNvGrpSpPr/>
          <p:nvPr/>
        </p:nvGrpSpPr>
        <p:grpSpPr bwMode="auto">
          <a:xfrm>
            <a:off x="4670921" y="2196382"/>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grpSp>
      <p:sp>
        <p:nvSpPr>
          <p:cNvPr id="23" name="AutoShape 34"/>
          <p:cNvSpPr>
            <a:spLocks noChangeArrowheads="1"/>
          </p:cNvSpPr>
          <p:nvPr/>
        </p:nvSpPr>
        <p:spPr bwMode="auto">
          <a:xfrm>
            <a:off x="4676871" y="3185563"/>
            <a:ext cx="697342" cy="467807"/>
          </a:xfrm>
          <a:prstGeom prst="can">
            <a:avLst>
              <a:gd name="adj" fmla="val 30417"/>
            </a:avLst>
          </a:prstGeom>
          <a:solidFill>
            <a:srgbClr val="FFC000"/>
          </a:solidFill>
          <a:ln>
            <a:noFill/>
          </a:ln>
        </p:spPr>
        <p:txBody>
          <a:bodyPr lIns="68543" tIns="34272" rIns="68543" bIns="34272" anchor="ctr"/>
          <a:lstStyle/>
          <a:p>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Text Box 37"/>
          <p:cNvSpPr>
            <a:spLocks noChangeArrowheads="1"/>
          </p:cNvSpPr>
          <p:nvPr/>
        </p:nvSpPr>
        <p:spPr bwMode="auto">
          <a:xfrm>
            <a:off x="4703460" y="3347971"/>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dirty="0">
                <a:solidFill>
                  <a:srgbClr val="FFFFFF"/>
                </a:solidFill>
                <a:latin typeface="Impact" panose="020B0806030902050204" pitchFamily="34" charset="0"/>
                <a:ea typeface="微软雅黑" panose="020B0503020204020204" charset="-122"/>
                <a:sym typeface="Impact" panose="020B0806030902050204" pitchFamily="34" charset="0"/>
              </a:rPr>
              <a:t>30%</a:t>
            </a:r>
            <a:endParaRPr lang="zh-CN" altLang="en-US" dirty="0"/>
          </a:p>
        </p:txBody>
      </p:sp>
      <p:sp>
        <p:nvSpPr>
          <p:cNvPr id="25" name="Rectangle 47"/>
          <p:cNvSpPr>
            <a:spLocks noChangeArrowheads="1"/>
          </p:cNvSpPr>
          <p:nvPr/>
        </p:nvSpPr>
        <p:spPr bwMode="auto">
          <a:xfrm>
            <a:off x="4670920" y="3716459"/>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完成</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比例</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p:txBody>
      </p:sp>
      <p:sp>
        <p:nvSpPr>
          <p:cNvPr id="26" name="AutoShape 48"/>
          <p:cNvSpPr/>
          <p:nvPr/>
        </p:nvSpPr>
        <p:spPr bwMode="auto">
          <a:xfrm>
            <a:off x="4670920" y="1201250"/>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anose="020B0503020204020204" charset="-122"/>
                <a:ea typeface="微软雅黑" panose="020B0503020204020204" charset="-122"/>
                <a:sym typeface="微软雅黑" panose="020B0503020204020204" charset="-122"/>
              </a:rPr>
              <a:t>单击此处添加文本</a:t>
            </a:r>
            <a:r>
              <a:rPr lang="en-US" altLang="zh-CN" sz="1000" b="1">
                <a:latin typeface="微软雅黑" panose="020B0503020204020204" charset="-122"/>
                <a:ea typeface="微软雅黑" panose="020B0503020204020204" charset="-122"/>
                <a:sym typeface="微软雅黑" panose="020B0503020204020204" charset="-122"/>
              </a:rPr>
              <a:t>3</a:t>
            </a:r>
            <a:endParaRPr lang="en-US" altLang="zh-CN" sz="1000" b="1">
              <a:latin typeface="微软雅黑" panose="020B0503020204020204" charset="-122"/>
              <a:ea typeface="微软雅黑" panose="020B0503020204020204" charset="-122"/>
              <a:sym typeface="微软雅黑" panose="020B0503020204020204" charset="-122"/>
            </a:endParaRPr>
          </a:p>
        </p:txBody>
      </p:sp>
      <p:sp>
        <p:nvSpPr>
          <p:cNvPr id="27" name="Freeform 31"/>
          <p:cNvSpPr>
            <a:spLocks noChangeArrowheads="1"/>
          </p:cNvSpPr>
          <p:nvPr/>
        </p:nvSpPr>
        <p:spPr bwMode="auto">
          <a:xfrm>
            <a:off x="7335346" y="1830945"/>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28" name="Oval 32"/>
          <p:cNvSpPr>
            <a:spLocks noChangeArrowheads="1"/>
          </p:cNvSpPr>
          <p:nvPr/>
        </p:nvSpPr>
        <p:spPr bwMode="auto">
          <a:xfrm>
            <a:off x="7340111" y="3895011"/>
            <a:ext cx="698016" cy="219024"/>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lIns="68543" tIns="34272" rIns="68543" bIns="34272"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29" name="AutoShape 33"/>
          <p:cNvSpPr>
            <a:spLocks noChangeArrowheads="1"/>
          </p:cNvSpPr>
          <p:nvPr/>
        </p:nvSpPr>
        <p:spPr bwMode="auto">
          <a:xfrm>
            <a:off x="7344875" y="3140330"/>
            <a:ext cx="696825" cy="964183"/>
          </a:xfrm>
          <a:prstGeom prst="can">
            <a:avLst>
              <a:gd name="adj" fmla="val 26987"/>
            </a:avLst>
          </a:prstGeom>
          <a:solidFill>
            <a:srgbClr val="FFC000"/>
          </a:solidFill>
          <a:ln>
            <a:noFill/>
          </a:ln>
        </p:spPr>
        <p:txBody>
          <a:bodyPr lIns="68543" tIns="34272" rIns="68543" bIns="34272" anchor="ctr"/>
          <a:lstStyle/>
          <a:p>
            <a:endParaRPr lang="zh-CN" altLang="zh-CN" sz="2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0" name="Text Box 40"/>
          <p:cNvSpPr>
            <a:spLocks noChangeArrowheads="1"/>
          </p:cNvSpPr>
          <p:nvPr/>
        </p:nvSpPr>
        <p:spPr bwMode="auto">
          <a:xfrm>
            <a:off x="7388166" y="3317022"/>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charset="-122"/>
                <a:sym typeface="Impact" panose="020B0806030902050204" pitchFamily="34" charset="0"/>
              </a:rPr>
              <a:t>60%</a:t>
            </a:r>
            <a:endParaRPr lang="zh-CN" altLang="en-US"/>
          </a:p>
        </p:txBody>
      </p:sp>
      <p:sp>
        <p:nvSpPr>
          <p:cNvPr id="31" name="Rectangle 42"/>
          <p:cNvSpPr>
            <a:spLocks noChangeArrowheads="1"/>
          </p:cNvSpPr>
          <p:nvPr/>
        </p:nvSpPr>
        <p:spPr bwMode="auto">
          <a:xfrm>
            <a:off x="7355408" y="4137842"/>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完成</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a:p>
            <a:pPr algn="ctr">
              <a:lnSpc>
                <a:spcPct val="90000"/>
              </a:lnSpc>
            </a:pPr>
            <a:r>
              <a:rPr lang="zh-CN" altLang="en-US" sz="1200" b="1" dirty="0">
                <a:solidFill>
                  <a:srgbClr val="7D7D7D"/>
                </a:solidFill>
                <a:latin typeface="微软雅黑" panose="020B0503020204020204" charset="-122"/>
                <a:ea typeface="微软雅黑" panose="020B0503020204020204" charset="-122"/>
                <a:sym typeface="微软雅黑" panose="020B0503020204020204" charset="-122"/>
              </a:rPr>
              <a:t>比例</a:t>
            </a:r>
            <a:endParaRPr lang="en-US" altLang="zh-CN" sz="1200" b="1" dirty="0">
              <a:solidFill>
                <a:srgbClr val="7D7D7D"/>
              </a:solidFill>
              <a:latin typeface="微软雅黑" panose="020B0503020204020204" charset="-122"/>
              <a:ea typeface="微软雅黑" panose="020B0503020204020204" charset="-122"/>
              <a:sym typeface="微软雅黑" panose="020B0503020204020204" charset="-122"/>
            </a:endParaRPr>
          </a:p>
        </p:txBody>
      </p:sp>
      <p:sp>
        <p:nvSpPr>
          <p:cNvPr id="32" name="Oval 49"/>
          <p:cNvSpPr>
            <a:spLocks noChangeArrowheads="1"/>
          </p:cNvSpPr>
          <p:nvPr/>
        </p:nvSpPr>
        <p:spPr bwMode="auto">
          <a:xfrm>
            <a:off x="7331772" y="1838087"/>
            <a:ext cx="698016" cy="192837"/>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lIns="68543" tIns="34272" rIns="68543" bIns="34272" anchor="ctr"/>
          <a:lstStyle/>
          <a:p>
            <a:endParaRPr lang="zh-CN" altLang="zh-CN">
              <a:solidFill>
                <a:srgbClr val="000000"/>
              </a:solidFill>
              <a:latin typeface="Impact" panose="020B0806030902050204" pitchFamily="34" charset="0"/>
              <a:ea typeface="微软雅黑" panose="020B0503020204020204" charset="-122"/>
              <a:sym typeface="Impact" panose="020B0806030902050204" pitchFamily="34" charset="0"/>
            </a:endParaRPr>
          </a:p>
        </p:txBody>
      </p:sp>
      <p:sp>
        <p:nvSpPr>
          <p:cNvPr id="33" name="文本框 74"/>
          <p:cNvSpPr>
            <a:spLocks noChangeArrowheads="1"/>
          </p:cNvSpPr>
          <p:nvPr/>
        </p:nvSpPr>
        <p:spPr bwMode="auto">
          <a:xfrm>
            <a:off x="685592" y="2564448"/>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endParaRPr lang="en-US" altLang="zh-CN" sz="1200" dirty="0">
              <a:latin typeface="Adobe 黑体 Std R" panose="020B0400000000000000" pitchFamily="34" charset="-122"/>
              <a:ea typeface="Adobe 黑体 Std R" panose="020B0400000000000000" pitchFamily="34" charset="-122"/>
            </a:endParaRPr>
          </a:p>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endParaRPr lang="zh-CN" altLang="en-US" sz="1200" dirty="0">
              <a:latin typeface="Adobe 黑体 Std R" panose="020B0400000000000000" pitchFamily="34" charset="-122"/>
              <a:ea typeface="Adobe 黑体 Std R" panose="020B0400000000000000" pitchFamily="34" charset="-122"/>
            </a:endParaRPr>
          </a:p>
        </p:txBody>
      </p:sp>
      <p:grpSp>
        <p:nvGrpSpPr>
          <p:cNvPr id="34" name="Group 40"/>
          <p:cNvGrpSpPr/>
          <p:nvPr/>
        </p:nvGrpSpPr>
        <p:grpSpPr bwMode="auto">
          <a:xfrm>
            <a:off x="685593" y="1879749"/>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charset="-122"/>
                  <a:ea typeface="微软雅黑" panose="020B0503020204020204" charset="-122"/>
                  <a:sym typeface="张海山锐谐体" pitchFamily="2" charset="-122"/>
                </a:rPr>
                <a:t>添加文本内容</a:t>
              </a:r>
              <a:endParaRPr lang="zh-CN" altLang="en-US" dirty="0">
                <a:latin typeface="微软雅黑" panose="020B0503020204020204" charset="-122"/>
                <a:ea typeface="微软雅黑" panose="020B050302020402020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000000"/>
                </a:solidFill>
                <a:latin typeface="宋体" panose="02010600030101010101" pitchFamily="2" charset="-122"/>
                <a:sym typeface="宋体" panose="02010600030101010101" pitchFamily="2"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完 成 情 况</a:t>
            </a:r>
            <a:endParaRPr lang="zh-CN" altLang="en-US" sz="1600" b="1" dirty="0">
              <a:solidFill>
                <a:schemeClr val="bg1"/>
              </a:solidFill>
              <a:ea typeface="微软雅黑" panose="020B050302020402020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FFC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FFC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FFC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FFC00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CC9900"/>
          </a:solidFill>
          <a:ln>
            <a:noFill/>
          </a:ln>
        </p:spPr>
        <p:txBody>
          <a:bodyPr lIns="68543" tIns="34272" rIns="68543" bIns="34272" anchor="ctr"/>
          <a:lstStyle/>
          <a:p>
            <a:endParaRPr lang="zh-CN" altLang="en-US" sz="1400" b="1">
              <a:latin typeface="微软雅黑" panose="020B0503020204020204" charset="-122"/>
              <a:ea typeface="微软雅黑" panose="020B0503020204020204" charset="-122"/>
            </a:endParaRPr>
          </a:p>
        </p:txBody>
      </p:sp>
      <p:sp>
        <p:nvSpPr>
          <p:cNvPr id="8" name="矩形 1"/>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CC9900"/>
          </a:solidFill>
          <a:ln>
            <a:noFill/>
          </a:ln>
        </p:spPr>
        <p:txBody>
          <a:bodyPr lIns="68543" tIns="34272" rIns="68543" bIns="34272" anchor="ctr"/>
          <a:lstStyle/>
          <a:p>
            <a:endParaRPr lang="zh-CN" altLang="en-US" sz="1400" b="1">
              <a:latin typeface="微软雅黑" panose="020B0503020204020204" charset="-122"/>
              <a:ea typeface="微软雅黑" panose="020B0503020204020204" charset="-122"/>
            </a:endParaRPr>
          </a:p>
        </p:txBody>
      </p:sp>
      <p:sp>
        <p:nvSpPr>
          <p:cNvPr id="9" name="流程图: 决策 6"/>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CC9900"/>
          </a:solidFill>
          <a:ln>
            <a:noFill/>
          </a:ln>
        </p:spPr>
        <p:txBody>
          <a:bodyPr lIns="68543" tIns="34272" rIns="68543" bIns="34272" anchor="ctr"/>
          <a:lstStyle/>
          <a:p>
            <a:endParaRPr lang="zh-CN" altLang="en-US" sz="1400" b="1">
              <a:latin typeface="微软雅黑" panose="020B0503020204020204" charset="-122"/>
              <a:ea typeface="微软雅黑" panose="020B0503020204020204" charset="-122"/>
            </a:endParaRPr>
          </a:p>
        </p:txBody>
      </p:sp>
      <p:sp>
        <p:nvSpPr>
          <p:cNvPr id="10" name="流程图: 决策 6"/>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CC9900"/>
          </a:solidFill>
          <a:ln>
            <a:noFill/>
          </a:ln>
        </p:spPr>
        <p:txBody>
          <a:bodyPr lIns="68543" tIns="34272" rIns="68543" bIns="34272" anchor="ctr"/>
          <a:lstStyle/>
          <a:p>
            <a:endParaRPr lang="zh-CN" altLang="en-US" sz="1400" b="1">
              <a:latin typeface="微软雅黑" panose="020B0503020204020204" charset="-122"/>
              <a:ea typeface="微软雅黑" panose="020B0503020204020204" charset="-122"/>
            </a:endParaRPr>
          </a:p>
        </p:txBody>
      </p:sp>
      <p:sp>
        <p:nvSpPr>
          <p:cNvPr id="11" name="流程图: 决策 6"/>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CC9900"/>
          </a:solidFill>
          <a:ln>
            <a:noFill/>
          </a:ln>
        </p:spPr>
        <p:txBody>
          <a:bodyPr lIns="68543" tIns="34272" rIns="68543" bIns="34272" anchor="ctr"/>
          <a:lstStyle/>
          <a:p>
            <a:endParaRPr lang="zh-CN" altLang="en-US" sz="1400" b="1">
              <a:latin typeface="微软雅黑" panose="020B0503020204020204" charset="-122"/>
              <a:ea typeface="微软雅黑" panose="020B050302020402020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FFC000"/>
          </a:solidFill>
          <a:ln>
            <a:noFill/>
          </a:ln>
        </p:spPr>
        <p:txBody>
          <a:bodyPr lIns="68543" tIns="34272" rIns="68543" bIns="3427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800" dirty="0">
              <a:solidFill>
                <a:srgbClr val="FFFFFF"/>
              </a:solidFill>
              <a:latin typeface="微软雅黑" panose="020B0503020204020204" charset="-122"/>
              <a:ea typeface="微软雅黑" panose="020B050302020402020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FFC000"/>
          </a:solidFill>
          <a:ln>
            <a:noFill/>
          </a:ln>
        </p:spPr>
        <p:txBody>
          <a:bodyPr lIns="68543" tIns="34272" rIns="68543" bIns="3427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dirty="0">
              <a:solidFill>
                <a:srgbClr val="FFFFFF"/>
              </a:solidFill>
              <a:latin typeface="微软雅黑" panose="020B0503020204020204" charset="-122"/>
              <a:ea typeface="微软雅黑" panose="020B050302020402020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FFC000"/>
          </a:solidFill>
          <a:ln>
            <a:noFill/>
          </a:ln>
        </p:spPr>
        <p:txBody>
          <a:bodyPr lIns="68543" tIns="34272" rIns="68543" bIns="3427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b="1" dirty="0">
              <a:solidFill>
                <a:schemeClr val="bg1"/>
              </a:solidFill>
              <a:latin typeface="微软雅黑" panose="020B0503020204020204" charset="-122"/>
              <a:ea typeface="微软雅黑" panose="020B050302020402020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FFC000"/>
          </a:solidFill>
          <a:ln>
            <a:noFill/>
          </a:ln>
        </p:spPr>
        <p:txBody>
          <a:bodyPr lIns="68543" tIns="34272" rIns="68543" bIns="3427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800" dirty="0">
              <a:solidFill>
                <a:srgbClr val="FFFFFF"/>
              </a:solidFill>
              <a:latin typeface="微软雅黑" panose="020B0503020204020204" charset="-122"/>
              <a:ea typeface="微软雅黑" panose="020B050302020402020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rPr>
              <a:t>第一阶段</a:t>
            </a:r>
            <a:endParaRPr lang="zh-CN" altLang="en-US" sz="1600" b="1" dirty="0">
              <a:solidFill>
                <a:schemeClr val="bg1"/>
              </a:solidFill>
              <a:latin typeface="微软雅黑" panose="020B0503020204020204" charset="-122"/>
              <a:ea typeface="微软雅黑" panose="020B050302020402020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rPr>
              <a:t>第二阶段</a:t>
            </a:r>
            <a:endParaRPr lang="zh-CN" altLang="en-US" sz="1600" b="1" dirty="0">
              <a:solidFill>
                <a:schemeClr val="bg1"/>
              </a:solidFill>
              <a:latin typeface="微软雅黑" panose="020B0503020204020204" charset="-122"/>
              <a:ea typeface="微软雅黑" panose="020B050302020402020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rPr>
              <a:t>第三阶段</a:t>
            </a:r>
            <a:endParaRPr lang="zh-CN" altLang="en-US" sz="1600" b="1" dirty="0">
              <a:solidFill>
                <a:schemeClr val="bg1"/>
              </a:solidFill>
              <a:latin typeface="微软雅黑" panose="020B0503020204020204" charset="-122"/>
              <a:ea typeface="微软雅黑" panose="020B050302020402020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anose="020B0503020204020204" charset="-122"/>
                <a:ea typeface="微软雅黑" panose="020B0503020204020204" charset="-122"/>
              </a:rPr>
              <a:t>第四阶段</a:t>
            </a:r>
            <a:endParaRPr lang="zh-CN" altLang="en-US" sz="1600" b="1" dirty="0">
              <a:solidFill>
                <a:schemeClr val="bg1"/>
              </a:solidFill>
              <a:latin typeface="微软雅黑" panose="020B0503020204020204" charset="-122"/>
              <a:ea typeface="微软雅黑" panose="020B050302020402020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r>
              <a:rPr lang="en-US" altLang="zh-CN" sz="1200" dirty="0">
                <a:latin typeface="Adobe 黑体 Std R" panose="020B0400000000000000" pitchFamily="34" charset="-122"/>
                <a:ea typeface="Adobe 黑体 Std R" panose="020B0400000000000000" pitchFamily="34" charset="-122"/>
              </a:rPr>
              <a:t>.</a:t>
            </a:r>
            <a:r>
              <a:rPr lang="zh-CN" altLang="en-US" sz="1200" dirty="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cxnSp>
        <p:nvCxnSpPr>
          <p:cNvPr id="24" name="直接连接符 23"/>
          <p:cNvCxnSpPr/>
          <p:nvPr/>
        </p:nvCxnSpPr>
        <p:spPr>
          <a:xfrm>
            <a:off x="4625978" y="1257163"/>
            <a:ext cx="3724474" cy="0"/>
          </a:xfrm>
          <a:prstGeom prst="line">
            <a:avLst/>
          </a:prstGeom>
          <a:ln>
            <a:solidFill>
              <a:srgbClr val="FFC00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FFC00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FFC00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FFC000"/>
            </a:solidFill>
          </a:ln>
        </p:spPr>
        <p:style>
          <a:lnRef idx="2">
            <a:schemeClr val="accent3"/>
          </a:lnRef>
          <a:fillRef idx="0">
            <a:schemeClr val="accent3"/>
          </a:fillRef>
          <a:effectRef idx="1">
            <a:schemeClr val="accent3"/>
          </a:effectRef>
          <a:fontRef idx="minor">
            <a:schemeClr val="tx1"/>
          </a:fontRef>
        </p:style>
      </p:cxn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1"/>
              <a:srcRect/>
              <a:stretch>
                <a:fillRect/>
              </a:stretch>
            </a:blipFill>
            <a:ln w="9525">
              <a:noFill/>
              <a:beve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grpSp>
      <p:grpSp>
        <p:nvGrpSpPr>
          <p:cNvPr id="8" name="组合 7"/>
          <p:cNvGrpSpPr/>
          <p:nvPr/>
        </p:nvGrpSpPr>
        <p:grpSpPr>
          <a:xfrm>
            <a:off x="1187624" y="555526"/>
            <a:ext cx="1774084" cy="661947"/>
            <a:chOff x="1187624" y="555526"/>
            <a:chExt cx="1774084" cy="661947"/>
          </a:xfrm>
          <a:solidFill>
            <a:srgbClr val="C00000"/>
          </a:solidFill>
        </p:grpSpPr>
        <p:sp>
          <p:nvSpPr>
            <p:cNvPr id="4" name="平行四边形 3"/>
            <p:cNvSpPr/>
            <p:nvPr/>
          </p:nvSpPr>
          <p:spPr>
            <a:xfrm>
              <a:off x="1233516" y="641409"/>
              <a:ext cx="1728192" cy="576064"/>
            </a:xfrm>
            <a:prstGeom prst="parallelogram">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charset="-122"/>
                  <a:ea typeface="微软雅黑" panose="020B0503020204020204" charset="-122"/>
                </a:rPr>
                <a:t>前 言</a:t>
              </a:r>
              <a:endParaRPr lang="zh-CN" altLang="en-US" sz="2800" b="1" dirty="0">
                <a:solidFill>
                  <a:schemeClr val="bg1"/>
                </a:solidFill>
                <a:latin typeface="微软雅黑" panose="020B0503020204020204" charset="-122"/>
                <a:ea typeface="微软雅黑" panose="020B0503020204020204" charset="-122"/>
              </a:endParaRPr>
            </a:p>
          </p:txBody>
        </p:sp>
      </p:grpSp>
      <p:sp>
        <p:nvSpPr>
          <p:cNvPr id="7" name="TextBox 6"/>
          <p:cNvSpPr txBox="1"/>
          <p:nvPr/>
        </p:nvSpPr>
        <p:spPr>
          <a:xfrm>
            <a:off x="1020973" y="2787774"/>
            <a:ext cx="7128792" cy="1354217"/>
          </a:xfrm>
          <a:prstGeom prst="rect">
            <a:avLst/>
          </a:prstGeom>
          <a:noFill/>
        </p:spPr>
        <p:txBody>
          <a:bodyPr wrap="square" rtlCol="0">
            <a:spAutoFit/>
          </a:bodyPr>
          <a:lstStyle/>
          <a:p>
            <a:r>
              <a:rPr lang="zh-CN" altLang="en-US" dirty="0" smtClean="0">
                <a:solidFill>
                  <a:schemeClr val="bg1"/>
                </a:solidFill>
                <a:latin typeface="微软雅黑" panose="020B0503020204020204" charset="-122"/>
                <a:ea typeface="微软雅黑" panose="020B0503020204020204" charset="-122"/>
              </a:rPr>
              <a:t>      </a:t>
            </a:r>
            <a:r>
              <a:rPr lang="zh-CN" altLang="en-US" sz="1600" dirty="0" smtClean="0">
                <a:solidFill>
                  <a:schemeClr val="bg1"/>
                </a:solidFill>
                <a:latin typeface="微软雅黑" panose="020B0503020204020204" charset="-122"/>
                <a:ea typeface="微软雅黑" panose="020B0503020204020204" charset="-122"/>
              </a:rPr>
              <a:t>回顾</a:t>
            </a:r>
            <a:r>
              <a:rPr lang="zh-CN" altLang="en-US" sz="1600" dirty="0">
                <a:solidFill>
                  <a:schemeClr val="bg1"/>
                </a:solidFill>
                <a:latin typeface="微软雅黑" panose="020B0503020204020204" charset="-122"/>
                <a:ea typeface="微软雅黑" panose="020B0503020204020204" charset="-122"/>
              </a:rPr>
              <a:t>这一年的工作，在取得成绩的同时，我们也找到了工作中的不足和问题，主要反映于</a:t>
            </a:r>
            <a:r>
              <a:rPr lang="en-US" altLang="zh-CN" sz="1600" dirty="0">
                <a:solidFill>
                  <a:schemeClr val="bg1"/>
                </a:solidFill>
                <a:latin typeface="微软雅黑" panose="020B0503020204020204" charset="-122"/>
                <a:ea typeface="微软雅黑" panose="020B0503020204020204" charset="-122"/>
              </a:rPr>
              <a:t>xx</a:t>
            </a:r>
            <a:r>
              <a:rPr lang="zh-CN" altLang="en-US" sz="1600" dirty="0">
                <a:solidFill>
                  <a:schemeClr val="bg1"/>
                </a:solidFill>
                <a:latin typeface="微软雅黑" panose="020B0503020204020204" charset="-122"/>
                <a:ea typeface="微软雅黑" panose="020B0503020204020204" charset="-122"/>
              </a:rPr>
              <a:t>及</a:t>
            </a:r>
            <a:r>
              <a:rPr lang="en-US" altLang="zh-CN" sz="1600" dirty="0">
                <a:solidFill>
                  <a:schemeClr val="bg1"/>
                </a:solidFill>
                <a:latin typeface="微软雅黑" panose="020B0503020204020204" charset="-122"/>
                <a:ea typeface="微软雅黑" panose="020B0503020204020204" charset="-122"/>
              </a:rPr>
              <a:t>xxx</a:t>
            </a:r>
            <a:r>
              <a:rPr lang="zh-CN" altLang="en-US" sz="1600" dirty="0">
                <a:solidFill>
                  <a:schemeClr val="bg1"/>
                </a:solidFill>
                <a:latin typeface="微软雅黑" panose="020B0503020204020204" charset="-122"/>
                <a:ea typeface="微软雅黑" panose="020B0503020204020204" charset="-122"/>
              </a:rPr>
              <a:t>的风格、定型还有待进一步探索，尤其是网上的公司产品库充分体现我们</a:t>
            </a:r>
            <a:r>
              <a:rPr lang="en-US" altLang="zh-CN" sz="1600" dirty="0" err="1">
                <a:solidFill>
                  <a:schemeClr val="bg1"/>
                </a:solidFill>
                <a:latin typeface="微软雅黑" panose="020B0503020204020204" charset="-122"/>
                <a:ea typeface="微软雅黑" panose="020B0503020204020204" charset="-122"/>
              </a:rPr>
              <a:t>xxxxx</a:t>
            </a:r>
            <a:r>
              <a:rPr lang="zh-CN" altLang="en-US" sz="1600" dirty="0">
                <a:solidFill>
                  <a:schemeClr val="bg1"/>
                </a:solidFill>
                <a:latin typeface="微软雅黑" panose="020B0503020204020204" charset="-122"/>
                <a:ea typeface="微软雅黑" panose="020B0503020204020204" charset="-122"/>
              </a:rPr>
              <a:t>和我们这个平台能为客户提供良好的商机和快捷方便的信息、导航的功能发挥。展望新的一年，我们将继续努力，力争各项工作更上一个新台阶。</a:t>
            </a:r>
            <a:endParaRPr lang="zh-CN" altLang="en-US" sz="16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 name="Rectangle 13"/>
          <p:cNvSpPr/>
          <p:nvPr/>
        </p:nvSpPr>
        <p:spPr>
          <a:xfrm>
            <a:off x="7826321" y="0"/>
            <a:ext cx="514216" cy="857250"/>
          </a:xfrm>
          <a:prstGeom prst="rect">
            <a:avLst/>
          </a:prstGeom>
          <a:solidFill>
            <a:srgbClr val="99CC0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1" name="TextBox 15"/>
          <p:cNvSpPr txBox="1"/>
          <p:nvPr/>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椭圆 11"/>
          <p:cNvSpPr/>
          <p:nvPr/>
        </p:nvSpPr>
        <p:spPr>
          <a:xfrm>
            <a:off x="306637" y="3489852"/>
            <a:ext cx="1457782" cy="1458162"/>
          </a:xfrm>
          <a:prstGeom prst="ellipse">
            <a:avLst/>
          </a:prstGeom>
          <a:solidFill>
            <a:srgbClr val="99CC0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3" name="TextBox 15"/>
          <p:cNvSpPr txBox="1"/>
          <p:nvPr/>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Transition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4" name="文本框 17"/>
          <p:cNvSpPr txBox="1"/>
          <p:nvPr/>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过渡页</a:t>
            </a:r>
            <a:endParaRPr lang="zh-CN" altLang="en-US" sz="1800" b="1" dirty="0" smtClean="0">
              <a:solidFill>
                <a:schemeClr val="bg1"/>
              </a:solidFill>
              <a:ea typeface="微软雅黑" panose="020B0503020204020204" charset="-122"/>
            </a:endParaRPr>
          </a:p>
        </p:txBody>
      </p:sp>
      <p:sp>
        <p:nvSpPr>
          <p:cNvPr id="15" name="矩形 14"/>
          <p:cNvSpPr/>
          <p:nvPr/>
        </p:nvSpPr>
        <p:spPr>
          <a:xfrm>
            <a:off x="0" y="1437624"/>
            <a:ext cx="9144000" cy="1512168"/>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 name="椭圆 4"/>
          <p:cNvSpPr/>
          <p:nvPr/>
        </p:nvSpPr>
        <p:spPr>
          <a:xfrm>
            <a:off x="1332483" y="770087"/>
            <a:ext cx="2753589" cy="275430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rgbClr val="99CC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anose="020B0503020204020204" charset="-122"/>
                <a:ea typeface="微软雅黑" panose="020B0503020204020204" charset="-122"/>
              </a:rPr>
              <a:t>03</a:t>
            </a:r>
            <a:endParaRPr lang="zh-CN" altLang="en-US" sz="4000" b="1" dirty="0">
              <a:solidFill>
                <a:schemeClr val="bg1"/>
              </a:solidFill>
              <a:latin typeface="微软雅黑" panose="020B0503020204020204" charset="-122"/>
              <a:ea typeface="微软雅黑" panose="020B0503020204020204" charset="-122"/>
            </a:endParaRPr>
          </a:p>
        </p:txBody>
      </p:sp>
      <p:sp>
        <p:nvSpPr>
          <p:cNvPr id="7" name="文本占位符 3"/>
          <p:cNvSpPr txBox="1"/>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charset="-122"/>
              </a:rPr>
              <a:t>项目成果展示</a:t>
            </a:r>
            <a:endParaRPr lang="zh-CN" altLang="en-US" sz="3600" dirty="0">
              <a:solidFill>
                <a:schemeClr val="bg1"/>
              </a:solidFill>
              <a:ea typeface="微软雅黑" panose="020B0503020204020204" charset="-122"/>
            </a:endParaRP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100"/>
                                </p:stCondLst>
                                <p:childTnLst>
                                  <p:par>
                                    <p:cTn id="16" presetID="2" presetClass="entr" presetSubtype="2" fill="hold" grpId="0" nodeType="afterEffect" p14:presetBounceEnd="570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0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0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6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6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3" name="Freeform 7"/>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solidFill>
                <a:srgbClr val="0070C0"/>
              </a:solidFill>
              <a:latin typeface="微软雅黑" panose="020B0503020204020204" charset="-122"/>
              <a:ea typeface="微软雅黑" panose="020B050302020402020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 name="椭圆 6"/>
          <p:cNvSpPr/>
          <p:nvPr/>
        </p:nvSpPr>
        <p:spPr>
          <a:xfrm>
            <a:off x="5165651" y="2161913"/>
            <a:ext cx="1057687" cy="1057687"/>
          </a:xfrm>
          <a:prstGeom prst="ellipse">
            <a:avLst/>
          </a:prstGeom>
          <a:solidFill>
            <a:srgbClr val="99CC00"/>
          </a:solidFill>
          <a:ln w="63500">
            <a:solidFill>
              <a:srgbClr val="99CC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8" name="组合 7"/>
          <p:cNvGrpSpPr/>
          <p:nvPr/>
        </p:nvGrpSpPr>
        <p:grpSpPr>
          <a:xfrm>
            <a:off x="2791775" y="771550"/>
            <a:ext cx="1149740" cy="1149740"/>
            <a:chOff x="2342140" y="893355"/>
            <a:chExt cx="1149740" cy="1149740"/>
          </a:xfrm>
          <a:solidFill>
            <a:srgbClr val="C00000"/>
          </a:solidFill>
        </p:grpSpPr>
        <p:grpSp>
          <p:nvGrpSpPr>
            <p:cNvPr id="9" name="组合 8"/>
            <p:cNvGrpSpPr/>
            <p:nvPr/>
          </p:nvGrpSpPr>
          <p:grpSpPr>
            <a:xfrm>
              <a:off x="2342140" y="893355"/>
              <a:ext cx="1149740" cy="1149740"/>
              <a:chOff x="304800" y="673100"/>
              <a:chExt cx="4000500" cy="4000500"/>
            </a:xfrm>
            <a:grp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2" name="椭圆 11"/>
              <p:cNvSpPr/>
              <p:nvPr/>
            </p:nvSpPr>
            <p:spPr>
              <a:xfrm>
                <a:off x="392112" y="760412"/>
                <a:ext cx="3825874" cy="3825874"/>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10"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3" name="组合 12"/>
          <p:cNvGrpSpPr/>
          <p:nvPr/>
        </p:nvGrpSpPr>
        <p:grpSpPr>
          <a:xfrm>
            <a:off x="2285331" y="2089905"/>
            <a:ext cx="1149740" cy="1149740"/>
            <a:chOff x="1835696" y="2211710"/>
            <a:chExt cx="1149740" cy="1149740"/>
          </a:xfrm>
          <a:solidFill>
            <a:srgbClr val="99CC00"/>
          </a:solidFill>
        </p:grpSpPr>
        <p:grpSp>
          <p:nvGrpSpPr>
            <p:cNvPr id="14" name="组合 13"/>
            <p:cNvGrpSpPr/>
            <p:nvPr/>
          </p:nvGrpSpPr>
          <p:grpSpPr>
            <a:xfrm>
              <a:off x="1835696" y="2211710"/>
              <a:ext cx="1149740" cy="1149740"/>
              <a:chOff x="304800" y="673100"/>
              <a:chExt cx="4000500" cy="4000500"/>
            </a:xfrm>
            <a:grpFill/>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15"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8" name="组合 17"/>
          <p:cNvGrpSpPr/>
          <p:nvPr/>
        </p:nvGrpSpPr>
        <p:grpSpPr>
          <a:xfrm>
            <a:off x="2933403" y="3314041"/>
            <a:ext cx="1149740" cy="1149740"/>
            <a:chOff x="2483768" y="3435846"/>
            <a:chExt cx="1149740" cy="1149740"/>
          </a:xfrm>
          <a:solidFill>
            <a:schemeClr val="accent1"/>
          </a:solidFill>
        </p:grpSpPr>
        <p:grpSp>
          <p:nvGrpSpPr>
            <p:cNvPr id="19" name="组合 18"/>
            <p:cNvGrpSpPr/>
            <p:nvPr/>
          </p:nvGrpSpPr>
          <p:grpSpPr>
            <a:xfrm>
              <a:off x="2483768" y="3435846"/>
              <a:ext cx="1149740" cy="1149740"/>
              <a:chOff x="304800" y="673100"/>
              <a:chExt cx="4000500" cy="4000500"/>
            </a:xfrm>
            <a:grpFill/>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2" name="椭圆 21"/>
              <p:cNvSpPr/>
              <p:nvPr/>
            </p:nvSpPr>
            <p:spPr>
              <a:xfrm>
                <a:off x="392112" y="760412"/>
                <a:ext cx="3825874" cy="3825874"/>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20"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anose="020B0503020204020204" charset="-122"/>
                <a:ea typeface="微软雅黑" panose="020B0503020204020204" charset="-122"/>
              </a:rPr>
              <a:t>……</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nSpc>
                <a:spcPct val="130000"/>
              </a:lnSpc>
              <a:defRPr/>
            </a:pP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anose="020B0503020204020204" charset="-122"/>
                <a:ea typeface="微软雅黑" panose="020B0503020204020204" charset="-122"/>
              </a:rPr>
              <a:t>……</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anose="020B0503020204020204" charset="-122"/>
                <a:ea typeface="微软雅黑" panose="020B0503020204020204" charset="-122"/>
              </a:rPr>
              <a:t>添加标题</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anose="020B0503020204020204" charset="-122"/>
                <a:ea typeface="微软雅黑" panose="020B0503020204020204" charset="-122"/>
              </a:rPr>
              <a:t>添加标题</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anose="020B0503020204020204" charset="-122"/>
                <a:ea typeface="微软雅黑" panose="020B0503020204020204" charset="-122"/>
              </a:rPr>
              <a:t>添加标题</a:t>
            </a:r>
            <a:endParaRPr lang="zh-CN" altLang="en-US" sz="1400" b="1" dirty="0">
              <a:solidFill>
                <a:schemeClr val="tx1">
                  <a:lumMod val="65000"/>
                  <a:lumOff val="35000"/>
                </a:schemeClr>
              </a:solidFill>
              <a:latin typeface="微软雅黑" panose="020B0503020204020204" charset="-122"/>
              <a:ea typeface="微软雅黑" panose="020B050302020402020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charset="-122"/>
                <a:ea typeface="微软雅黑" panose="020B0503020204020204" charset="-122"/>
              </a:rPr>
              <a:t>添加</a:t>
            </a:r>
            <a:endParaRPr lang="en-US" altLang="zh-CN" sz="2000" b="1" dirty="0" smtClean="0">
              <a:solidFill>
                <a:schemeClr val="bg1"/>
              </a:solidFill>
              <a:latin typeface="微软雅黑" panose="020B0503020204020204" charset="-122"/>
              <a:ea typeface="微软雅黑" panose="020B0503020204020204" charset="-122"/>
            </a:endParaRPr>
          </a:p>
          <a:p>
            <a:pPr algn="ctr"/>
            <a:r>
              <a:rPr lang="zh-CN" altLang="en-US" sz="2000" b="1" dirty="0" smtClean="0">
                <a:solidFill>
                  <a:schemeClr val="bg1"/>
                </a:solidFill>
                <a:latin typeface="微软雅黑" panose="020B0503020204020204" charset="-122"/>
                <a:ea typeface="微软雅黑" panose="020B0503020204020204" charset="-122"/>
              </a:rPr>
              <a:t>标题</a:t>
            </a:r>
            <a:endParaRPr lang="en-US" altLang="zh-CN" sz="2000" b="1"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35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chemeClr val="tx1"/>
              </a:solidFill>
              <a:latin typeface="微软雅黑" panose="020B0503020204020204" charset="-122"/>
              <a:ea typeface="微软雅黑" panose="020B050302020402020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9" name="矩形 47"/>
          <p:cNvSpPr>
            <a:spLocks noChangeArrowheads="1"/>
          </p:cNvSpPr>
          <p:nvPr/>
        </p:nvSpPr>
        <p:spPr bwMode="auto">
          <a:xfrm>
            <a:off x="5172190" y="1076286"/>
            <a:ext cx="2657990" cy="5539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微软雅黑" panose="020B0503020204020204" charset="-122"/>
                <a:ea typeface="微软雅黑" panose="020B050302020402020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latin typeface="微软雅黑" panose="020B0503020204020204" charset="-122"/>
                <a:ea typeface="微软雅黑" panose="020B050302020402020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charset="-122"/>
                <a:ea typeface="微软雅黑" panose="020B0503020204020204" charset="-122"/>
              </a:rPr>
              <a:t>1</a:t>
            </a:r>
            <a:endParaRPr lang="zh-CN" altLang="en-US" dirty="0">
              <a:latin typeface="微软雅黑" panose="020B0503020204020204" charset="-122"/>
              <a:ea typeface="微软雅黑" panose="020B0503020204020204" charset="-122"/>
            </a:endParaRPr>
          </a:p>
        </p:txBody>
      </p:sp>
      <p:sp>
        <p:nvSpPr>
          <p:cNvPr id="14" name="椭圆 13"/>
          <p:cNvSpPr/>
          <p:nvPr/>
        </p:nvSpPr>
        <p:spPr>
          <a:xfrm>
            <a:off x="3608282" y="1943356"/>
            <a:ext cx="373310" cy="373310"/>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charset="-122"/>
                <a:ea typeface="微软雅黑" panose="020B0503020204020204" charset="-122"/>
              </a:rPr>
              <a:t>2</a:t>
            </a:r>
            <a:endParaRPr lang="zh-CN" altLang="en-US" dirty="0">
              <a:latin typeface="微软雅黑" panose="020B0503020204020204" charset="-122"/>
              <a:ea typeface="微软雅黑" panose="020B0503020204020204" charset="-122"/>
            </a:endParaRPr>
          </a:p>
        </p:txBody>
      </p:sp>
      <p:sp>
        <p:nvSpPr>
          <p:cNvPr id="15" name="椭圆 14"/>
          <p:cNvSpPr/>
          <p:nvPr/>
        </p:nvSpPr>
        <p:spPr>
          <a:xfrm>
            <a:off x="3587342" y="2925749"/>
            <a:ext cx="373310" cy="373310"/>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charset="-122"/>
                <a:ea typeface="微软雅黑" panose="020B0503020204020204" charset="-122"/>
              </a:rPr>
              <a:t>3</a:t>
            </a:r>
            <a:endParaRPr lang="zh-CN" altLang="en-US" dirty="0">
              <a:latin typeface="微软雅黑" panose="020B0503020204020204" charset="-122"/>
              <a:ea typeface="微软雅黑" panose="020B0503020204020204" charset="-122"/>
            </a:endParaRPr>
          </a:p>
        </p:txBody>
      </p:sp>
      <p:sp>
        <p:nvSpPr>
          <p:cNvPr id="16" name="椭圆 15"/>
          <p:cNvSpPr/>
          <p:nvPr/>
        </p:nvSpPr>
        <p:spPr>
          <a:xfrm>
            <a:off x="2816194" y="3775955"/>
            <a:ext cx="373310" cy="373310"/>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charset="-122"/>
                <a:ea typeface="微软雅黑" panose="020B0503020204020204" charset="-122"/>
              </a:rPr>
              <a:t>4</a:t>
            </a:r>
            <a:endParaRPr lang="zh-CN" altLang="en-US" dirty="0">
              <a:latin typeface="微软雅黑" panose="020B0503020204020204" charset="-122"/>
              <a:ea typeface="微软雅黑" panose="020B050302020402020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23" name="椭圆 22"/>
              <p:cNvSpPr/>
              <p:nvPr/>
            </p:nvSpPr>
            <p:spPr>
              <a:xfrm>
                <a:off x="392112" y="760412"/>
                <a:ext cx="3825874" cy="3825874"/>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sp>
            <p:nvSpPr>
              <p:cNvPr id="21"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28" name="椭圆 27"/>
              <p:cNvSpPr/>
              <p:nvPr/>
            </p:nvSpPr>
            <p:spPr>
              <a:xfrm>
                <a:off x="392112" y="760412"/>
                <a:ext cx="3825874" cy="3825874"/>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33" name="椭圆 32"/>
              <p:cNvSpPr/>
              <p:nvPr/>
            </p:nvSpPr>
            <p:spPr>
              <a:xfrm>
                <a:off x="392112" y="760412"/>
                <a:ext cx="3825874" cy="3825874"/>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38" name="椭圆 37"/>
              <p:cNvSpPr/>
              <p:nvPr/>
            </p:nvSpPr>
            <p:spPr>
              <a:xfrm>
                <a:off x="392112" y="760412"/>
                <a:ext cx="3825874" cy="3825874"/>
              </a:xfrm>
              <a:prstGeom prst="ellipse">
                <a:avLst/>
              </a:prstGeom>
              <a:solidFill>
                <a:srgbClr val="99CC0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40" name="矩形 47"/>
          <p:cNvSpPr>
            <a:spLocks noChangeArrowheads="1"/>
          </p:cNvSpPr>
          <p:nvPr/>
        </p:nvSpPr>
        <p:spPr bwMode="auto">
          <a:xfrm>
            <a:off x="5820262" y="1936621"/>
            <a:ext cx="2657990" cy="526803"/>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42" name="矩形 47"/>
          <p:cNvSpPr>
            <a:spLocks noChangeArrowheads="1"/>
          </p:cNvSpPr>
          <p:nvPr/>
        </p:nvSpPr>
        <p:spPr bwMode="auto">
          <a:xfrm>
            <a:off x="5894820" y="2967596"/>
            <a:ext cx="2727448" cy="584767"/>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44" name="矩形 47"/>
          <p:cNvSpPr>
            <a:spLocks noChangeArrowheads="1"/>
          </p:cNvSpPr>
          <p:nvPr/>
        </p:nvSpPr>
        <p:spPr bwMode="auto">
          <a:xfrm>
            <a:off x="5219825" y="3912015"/>
            <a:ext cx="2610355" cy="5539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FFC00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b="1" dirty="0">
              <a:solidFill>
                <a:schemeClr val="tx1">
                  <a:lumMod val="65000"/>
                  <a:lumOff val="35000"/>
                </a:schemeClr>
              </a:solidFill>
              <a:latin typeface="微软雅黑" panose="020B0503020204020204" charset="-122"/>
              <a:ea typeface="微软雅黑" panose="020B050302020402020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chemeClr val="accent6">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99CC0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chemeClr val="accent1"/>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pic>
        <p:nvPicPr>
          <p:cNvPr id="50" name="Picture 34"/>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99CC0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59" name="组合 4"/>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99CC0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63" name="组合 4"/>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99CC0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67" name="组合 4"/>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99CC0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71" name="组合 4"/>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99CC0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9CC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nvGrpSpPr>
          <p:cNvPr id="8" name="组合 7"/>
          <p:cNvGrpSpPr/>
          <p:nvPr/>
        </p:nvGrpSpPr>
        <p:grpSpPr>
          <a:xfrm rot="5400000">
            <a:off x="5162168" y="1994299"/>
            <a:ext cx="902720" cy="1172844"/>
            <a:chOff x="4020870" y="2194485"/>
            <a:chExt cx="1102258" cy="1432090"/>
          </a:xfrm>
          <a:solidFill>
            <a:srgbClr val="99CC00"/>
          </a:solidFill>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9CC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nvGrpSpPr>
          <p:cNvPr id="12" name="组合 11"/>
          <p:cNvGrpSpPr/>
          <p:nvPr/>
        </p:nvGrpSpPr>
        <p:grpSpPr>
          <a:xfrm rot="16200000">
            <a:off x="3181254" y="3084863"/>
            <a:ext cx="902720" cy="1172844"/>
            <a:chOff x="4020870" y="2194485"/>
            <a:chExt cx="1102258" cy="1432090"/>
          </a:xfrm>
          <a:solidFill>
            <a:srgbClr val="99CC00"/>
          </a:solidFill>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anose="020B0503020204020204" charset="-122"/>
                <a:ea typeface="微软雅黑" panose="020B0503020204020204" charset="-122"/>
              </a:rPr>
              <a:t>添加标题内容</a:t>
            </a: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9CC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nvGrpSpPr>
          <p:cNvPr id="22" name="组合 21"/>
          <p:cNvGrpSpPr/>
          <p:nvPr/>
        </p:nvGrpSpPr>
        <p:grpSpPr>
          <a:xfrm rot="16200000">
            <a:off x="3197072" y="924521"/>
            <a:ext cx="902720" cy="1172844"/>
            <a:chOff x="4020870" y="2194485"/>
            <a:chExt cx="1102258" cy="1432090"/>
          </a:xfrm>
          <a:solidFill>
            <a:srgbClr val="99CC00"/>
          </a:solidFill>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单击此处添加简短说明，添加简短文字，</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a:p>
            <a:pPr algn="r">
              <a:defRPr/>
            </a:pPr>
            <a:r>
              <a:rPr lang="zh-CN" altLang="en-US" sz="1100" dirty="0">
                <a:solidFill>
                  <a:schemeClr val="tx1">
                    <a:lumMod val="65000"/>
                    <a:lumOff val="35000"/>
                  </a:schemeClr>
                </a:solidFill>
                <a:latin typeface="微软雅黑" panose="020B0503020204020204" charset="-122"/>
                <a:ea typeface="微软雅黑" panose="020B0503020204020204" charset="-122"/>
              </a:rPr>
              <a:t>具体文字添加此处。</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27" name="KSO_Shape"/>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sp>
        <p:nvSpPr>
          <p:cNvPr id="28" name="KSO_Shape"/>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sp>
        <p:nvSpPr>
          <p:cNvPr id="29" name="KSO_Shape"/>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sp>
        <p:nvSpPr>
          <p:cNvPr id="30" name="KSO_Shape"/>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sp>
        <p:nvSpPr>
          <p:cNvPr id="31" name="KSO_Shape"/>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anose="020B050302020402020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anose="020B0503020204020204" charset="-122"/>
            </a:endParaRPr>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3" name="圆角矩形 2"/>
          <p:cNvSpPr/>
          <p:nvPr/>
        </p:nvSpPr>
        <p:spPr>
          <a:xfrm>
            <a:off x="628568" y="1975440"/>
            <a:ext cx="2448272" cy="2375693"/>
          </a:xfrm>
          <a:prstGeom prst="roundRect">
            <a:avLst/>
          </a:prstGeom>
          <a:noFill/>
          <a:ln w="1270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4" name="组合 3"/>
          <p:cNvGrpSpPr/>
          <p:nvPr/>
        </p:nvGrpSpPr>
        <p:grpSpPr>
          <a:xfrm>
            <a:off x="1108334" y="843558"/>
            <a:ext cx="1447442" cy="1447442"/>
            <a:chOff x="304800" y="673100"/>
            <a:chExt cx="4000500" cy="4000500"/>
          </a:xfrm>
          <a:solidFill>
            <a:srgbClr val="99CC00"/>
          </a:solid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99CC00"/>
                </a:solidFill>
                <a:latin typeface="微软雅黑" panose="020B0503020204020204" charset="-122"/>
                <a:ea typeface="微软雅黑" panose="020B0503020204020204" charset="-122"/>
              </a:rPr>
              <a:t>1</a:t>
            </a:r>
            <a:endParaRPr lang="zh-CN" altLang="en-US" b="1" dirty="0">
              <a:solidFill>
                <a:srgbClr val="99CC00"/>
              </a:solidFill>
              <a:latin typeface="微软雅黑" panose="020B0503020204020204" charset="-122"/>
              <a:ea typeface="微软雅黑" panose="020B050302020402020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9" name="圆角矩形 8"/>
          <p:cNvSpPr/>
          <p:nvPr/>
        </p:nvSpPr>
        <p:spPr>
          <a:xfrm>
            <a:off x="3346388" y="1975439"/>
            <a:ext cx="2448272" cy="2375693"/>
          </a:xfrm>
          <a:prstGeom prst="roundRect">
            <a:avLst/>
          </a:prstGeom>
          <a:noFill/>
          <a:ln w="1270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0" name="圆角矩形 9"/>
          <p:cNvSpPr/>
          <p:nvPr/>
        </p:nvSpPr>
        <p:spPr>
          <a:xfrm>
            <a:off x="6080527" y="1975438"/>
            <a:ext cx="2448272" cy="2375693"/>
          </a:xfrm>
          <a:prstGeom prst="roundRect">
            <a:avLst/>
          </a:prstGeom>
          <a:noFill/>
          <a:ln w="1270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11" name="组合 10"/>
          <p:cNvGrpSpPr/>
          <p:nvPr/>
        </p:nvGrpSpPr>
        <p:grpSpPr>
          <a:xfrm>
            <a:off x="3846803" y="887467"/>
            <a:ext cx="1447442" cy="1447442"/>
            <a:chOff x="304800" y="673100"/>
            <a:chExt cx="4000500" cy="4000500"/>
          </a:xfrm>
          <a:solidFill>
            <a:srgbClr val="99CC00"/>
          </a:soli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grpSp>
      <p:grpSp>
        <p:nvGrpSpPr>
          <p:cNvPr id="14" name="组合 13"/>
          <p:cNvGrpSpPr/>
          <p:nvPr/>
        </p:nvGrpSpPr>
        <p:grpSpPr>
          <a:xfrm>
            <a:off x="6580942" y="843558"/>
            <a:ext cx="1447442" cy="1447442"/>
            <a:chOff x="304800" y="673100"/>
            <a:chExt cx="4000500" cy="4000500"/>
          </a:xfrm>
          <a:solidFill>
            <a:srgbClr val="99CC0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00"/>
                </a:solidFill>
                <a:latin typeface="微软雅黑" panose="020B0503020204020204" charset="-122"/>
                <a:ea typeface="微软雅黑" panose="020B050302020402020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99CC00"/>
                </a:solidFill>
                <a:latin typeface="微软雅黑" panose="020B0503020204020204" charset="-122"/>
                <a:ea typeface="微软雅黑" panose="020B0503020204020204" charset="-122"/>
              </a:rPr>
              <a:t>2</a:t>
            </a:r>
            <a:endParaRPr lang="zh-CN" altLang="en-US" b="1" dirty="0">
              <a:solidFill>
                <a:srgbClr val="99CC00"/>
              </a:solidFill>
              <a:latin typeface="微软雅黑" panose="020B0503020204020204" charset="-122"/>
              <a:ea typeface="微软雅黑" panose="020B050302020402020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99CC00"/>
                </a:solidFill>
                <a:latin typeface="微软雅黑" panose="020B0503020204020204" charset="-122"/>
                <a:ea typeface="微软雅黑" panose="020B0503020204020204" charset="-122"/>
              </a:rPr>
              <a:t>3</a:t>
            </a:r>
            <a:endParaRPr lang="zh-CN" altLang="en-US" b="1" dirty="0">
              <a:solidFill>
                <a:srgbClr val="99CC00"/>
              </a:solidFill>
              <a:latin typeface="微软雅黑" panose="020B0503020204020204" charset="-122"/>
              <a:ea typeface="微软雅黑" panose="020B050302020402020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a:t>
            </a:r>
            <a:endParaRPr lang="en-US" altLang="zh-CN" sz="1000" dirty="0">
              <a:solidFill>
                <a:schemeClr val="tx1">
                  <a:lumMod val="65000"/>
                  <a:lumOff val="35000"/>
                </a:schemeClr>
              </a:solidFill>
              <a:latin typeface="微软雅黑" panose="020B0503020204020204" charset="-122"/>
              <a:ea typeface="微软雅黑" panose="020B0503020204020204" charset="-122"/>
            </a:endParaRPr>
          </a:p>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修饰。</a:t>
            </a:r>
            <a:endParaRPr lang="zh-CN" altLang="en-US" sz="1600" b="1"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a:t>
            </a:r>
            <a:endParaRPr lang="en-US" altLang="zh-CN" sz="1000" dirty="0">
              <a:solidFill>
                <a:schemeClr val="tx1">
                  <a:lumMod val="65000"/>
                  <a:lumOff val="35000"/>
                </a:schemeClr>
              </a:solidFill>
              <a:latin typeface="微软雅黑" panose="020B0503020204020204" charset="-122"/>
              <a:ea typeface="微软雅黑" panose="020B0503020204020204" charset="-122"/>
            </a:endParaRPr>
          </a:p>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修饰。</a:t>
            </a:r>
            <a:endParaRPr lang="zh-CN" altLang="en-US" sz="1600" b="1"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a:t>
            </a:r>
            <a:endParaRPr lang="en-US" altLang="zh-CN" sz="1000" dirty="0">
              <a:solidFill>
                <a:schemeClr val="tx1">
                  <a:lumMod val="65000"/>
                  <a:lumOff val="35000"/>
                </a:schemeClr>
              </a:solidFill>
              <a:latin typeface="微软雅黑" panose="020B0503020204020204" charset="-122"/>
              <a:ea typeface="微软雅黑" panose="020B0503020204020204" charset="-122"/>
            </a:endParaRPr>
          </a:p>
          <a:p>
            <a:pPr>
              <a:lnSpc>
                <a:spcPct val="130000"/>
              </a:lnSpc>
            </a:pPr>
            <a:r>
              <a:rPr lang="zh-CN" altLang="en-US" sz="1000" dirty="0" smtClean="0">
                <a:solidFill>
                  <a:schemeClr val="tx1">
                    <a:lumMod val="65000"/>
                    <a:lumOff val="35000"/>
                  </a:schemeClr>
                </a:solidFill>
                <a:latin typeface="微软雅黑" panose="020B0503020204020204" charset="-122"/>
                <a:ea typeface="微软雅黑" panose="020B0503020204020204" charset="-122"/>
              </a:rPr>
              <a:t>       点击</a:t>
            </a:r>
            <a:r>
              <a:rPr lang="zh-CN" altLang="en-US" sz="10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schemeClr val="tx1">
                    <a:lumMod val="65000"/>
                    <a:lumOff val="35000"/>
                  </a:schemeClr>
                </a:solidFill>
                <a:latin typeface="微软雅黑" panose="020B0503020204020204" charset="-122"/>
                <a:ea typeface="微软雅黑" panose="020B0503020204020204" charset="-122"/>
              </a:rPr>
              <a:t>修饰。</a:t>
            </a:r>
            <a:endParaRPr lang="zh-CN" altLang="en-US" sz="1600" b="1"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123" name="梯形 122"/>
          <p:cNvSpPr/>
          <p:nvPr/>
        </p:nvSpPr>
        <p:spPr>
          <a:xfrm rot="16200000">
            <a:off x="6307263" y="1581573"/>
            <a:ext cx="1185864" cy="3113506"/>
          </a:xfrm>
          <a:prstGeom prst="trapezoid">
            <a:avLst>
              <a:gd name="adj" fmla="val 1563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4" name="梯形 123"/>
          <p:cNvSpPr/>
          <p:nvPr/>
        </p:nvSpPr>
        <p:spPr>
          <a:xfrm rot="16200000">
            <a:off x="6307263" y="-192270"/>
            <a:ext cx="1185864" cy="3113506"/>
          </a:xfrm>
          <a:prstGeom prst="trapezoid">
            <a:avLst>
              <a:gd name="adj" fmla="val 1563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5" name="梯形 124"/>
          <p:cNvSpPr/>
          <p:nvPr/>
        </p:nvSpPr>
        <p:spPr>
          <a:xfrm rot="5400000" flipH="1">
            <a:off x="1650875" y="2466565"/>
            <a:ext cx="1185864" cy="3113506"/>
          </a:xfrm>
          <a:prstGeom prst="trapezoid">
            <a:avLst>
              <a:gd name="adj" fmla="val 1563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6" name="梯形 125"/>
          <p:cNvSpPr/>
          <p:nvPr/>
        </p:nvSpPr>
        <p:spPr>
          <a:xfrm rot="5400000" flipH="1">
            <a:off x="1650875" y="694009"/>
            <a:ext cx="1185864" cy="3113506"/>
          </a:xfrm>
          <a:prstGeom prst="trapezoid">
            <a:avLst>
              <a:gd name="adj" fmla="val 15639"/>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27" name="组合 126"/>
          <p:cNvGrpSpPr/>
          <p:nvPr/>
        </p:nvGrpSpPr>
        <p:grpSpPr>
          <a:xfrm>
            <a:off x="3800560" y="959483"/>
            <a:ext cx="1350000" cy="810000"/>
            <a:chOff x="5067414" y="1325994"/>
            <a:chExt cx="1800000" cy="1080000"/>
          </a:xfrm>
        </p:grpSpPr>
        <p:sp>
          <p:nvSpPr>
            <p:cNvPr id="128" name="矩形 127"/>
            <p:cNvSpPr/>
            <p:nvPr/>
          </p:nvSpPr>
          <p:spPr>
            <a:xfrm flipH="1">
              <a:off x="5067414" y="1325994"/>
              <a:ext cx="1800000" cy="10800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1">
              <a:biLevel thresh="25000"/>
            </a:blip>
            <a:stretch>
              <a:fillRect/>
            </a:stretch>
          </p:blipFill>
          <p:spPr>
            <a:xfrm>
              <a:off x="5644794" y="1553735"/>
              <a:ext cx="844962" cy="551062"/>
            </a:xfrm>
            <a:prstGeom prst="rect">
              <a:avLst/>
            </a:prstGeom>
          </p:spPr>
        </p:pic>
      </p:grpSp>
      <p:grpSp>
        <p:nvGrpSpPr>
          <p:cNvPr id="130" name="组合 129"/>
          <p:cNvGrpSpPr/>
          <p:nvPr/>
        </p:nvGrpSpPr>
        <p:grpSpPr>
          <a:xfrm>
            <a:off x="3993442" y="1845762"/>
            <a:ext cx="1350000" cy="810000"/>
            <a:chOff x="5324589" y="2507698"/>
            <a:chExt cx="1800000" cy="1080000"/>
          </a:xfrm>
        </p:grpSpPr>
        <p:sp>
          <p:nvSpPr>
            <p:cNvPr id="131" name="矩形 130"/>
            <p:cNvSpPr/>
            <p:nvPr/>
          </p:nvSpPr>
          <p:spPr>
            <a:xfrm flipH="1">
              <a:off x="5324589" y="2507698"/>
              <a:ext cx="1800000" cy="10800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图片 131"/>
            <p:cNvPicPr>
              <a:picLocks noChangeAspect="1"/>
            </p:cNvPicPr>
            <p:nvPr/>
          </p:nvPicPr>
          <p:blipFill>
            <a:blip r:embed="rId2">
              <a:biLevel thresh="25000"/>
            </a:blip>
            <a:stretch>
              <a:fillRect/>
            </a:stretch>
          </p:blipFill>
          <p:spPr>
            <a:xfrm>
              <a:off x="5793579" y="2605663"/>
              <a:ext cx="698315" cy="711327"/>
            </a:xfrm>
            <a:prstGeom prst="rect">
              <a:avLst/>
            </a:prstGeom>
          </p:spPr>
        </p:pic>
      </p:grpSp>
      <p:grpSp>
        <p:nvGrpSpPr>
          <p:cNvPr id="133" name="组合 132"/>
          <p:cNvGrpSpPr/>
          <p:nvPr/>
        </p:nvGrpSpPr>
        <p:grpSpPr>
          <a:xfrm>
            <a:off x="3993442" y="3618318"/>
            <a:ext cx="1350000" cy="810000"/>
            <a:chOff x="5324589" y="4871107"/>
            <a:chExt cx="1800000" cy="1080000"/>
          </a:xfrm>
        </p:grpSpPr>
        <p:sp>
          <p:nvSpPr>
            <p:cNvPr id="134" name="矩形 133"/>
            <p:cNvSpPr/>
            <p:nvPr/>
          </p:nvSpPr>
          <p:spPr>
            <a:xfrm flipH="1">
              <a:off x="5324589" y="4871107"/>
              <a:ext cx="1800000" cy="10800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5" name="图片 134"/>
            <p:cNvPicPr>
              <a:picLocks noChangeAspect="1"/>
            </p:cNvPicPr>
            <p:nvPr/>
          </p:nvPicPr>
          <p:blipFill>
            <a:blip r:embed="rId3">
              <a:biLevel thresh="25000"/>
            </a:blip>
            <a:stretch>
              <a:fillRect/>
            </a:stretch>
          </p:blipFill>
          <p:spPr>
            <a:xfrm>
              <a:off x="5736436" y="5117683"/>
              <a:ext cx="877882" cy="586845"/>
            </a:xfrm>
            <a:prstGeom prst="rect">
              <a:avLst/>
            </a:prstGeom>
          </p:spPr>
        </p:pic>
      </p:grpSp>
      <p:grpSp>
        <p:nvGrpSpPr>
          <p:cNvPr id="136" name="组合 135"/>
          <p:cNvGrpSpPr/>
          <p:nvPr/>
        </p:nvGrpSpPr>
        <p:grpSpPr>
          <a:xfrm>
            <a:off x="3800560" y="2732039"/>
            <a:ext cx="1350000" cy="810000"/>
            <a:chOff x="5067414" y="3689402"/>
            <a:chExt cx="1800000" cy="1080000"/>
          </a:xfrm>
        </p:grpSpPr>
        <p:sp>
          <p:nvSpPr>
            <p:cNvPr id="137" name="矩形 136"/>
            <p:cNvSpPr/>
            <p:nvPr/>
          </p:nvSpPr>
          <p:spPr>
            <a:xfrm flipH="1">
              <a:off x="5067414" y="3689402"/>
              <a:ext cx="1800000" cy="1080000"/>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8" name="图片 137"/>
            <p:cNvPicPr>
              <a:picLocks noChangeAspect="1"/>
            </p:cNvPicPr>
            <p:nvPr/>
          </p:nvPicPr>
          <p:blipFill>
            <a:blip r:embed="rId4">
              <a:biLevel thresh="25000"/>
            </a:blip>
            <a:stretch>
              <a:fillRect/>
            </a:stretch>
          </p:blipFill>
          <p:spPr>
            <a:xfrm>
              <a:off x="5617572" y="3836879"/>
              <a:ext cx="899408" cy="703885"/>
            </a:xfrm>
            <a:prstGeom prst="rect">
              <a:avLst/>
            </a:prstGeom>
          </p:spPr>
        </p:pic>
      </p:grpSp>
      <p:grpSp>
        <p:nvGrpSpPr>
          <p:cNvPr id="139" name="组合 138"/>
          <p:cNvGrpSpPr/>
          <p:nvPr/>
        </p:nvGrpSpPr>
        <p:grpSpPr>
          <a:xfrm>
            <a:off x="6256542" y="938484"/>
            <a:ext cx="2058785" cy="863827"/>
            <a:chOff x="8342056" y="1297995"/>
            <a:chExt cx="2745046" cy="1151770"/>
          </a:xfrm>
        </p:grpSpPr>
        <p:sp>
          <p:nvSpPr>
            <p:cNvPr id="14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charset="-122"/>
                  <a:ea typeface="微软雅黑" panose="020B0503020204020204" charset="-122"/>
                </a:rPr>
                <a:t>添加标题</a:t>
              </a:r>
              <a:endParaRPr lang="zh-CN" altLang="en-US" sz="1400" b="1" dirty="0">
                <a:solidFill>
                  <a:srgbClr val="F0FAFA"/>
                </a:solidFill>
                <a:latin typeface="微软雅黑" panose="020B0503020204020204" charset="-122"/>
                <a:ea typeface="微软雅黑" panose="020B0503020204020204" charset="-122"/>
              </a:endParaRPr>
            </a:p>
          </p:txBody>
        </p:sp>
        <p:sp>
          <p:nvSpPr>
            <p:cNvPr id="14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charset="-122"/>
                <a:ea typeface="微软雅黑" panose="020B0503020204020204" charset="-122"/>
              </a:endParaRPr>
            </a:p>
          </p:txBody>
        </p:sp>
      </p:grpSp>
      <p:sp>
        <p:nvSpPr>
          <p:cNvPr id="142" name="文本框 37"/>
          <p:cNvSpPr txBox="1"/>
          <p:nvPr/>
        </p:nvSpPr>
        <p:spPr>
          <a:xfrm>
            <a:off x="5462570" y="105264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43" name="文本框 38"/>
          <p:cNvSpPr txBox="1"/>
          <p:nvPr/>
        </p:nvSpPr>
        <p:spPr>
          <a:xfrm>
            <a:off x="3011091" y="1939137"/>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44" name="文本框 39"/>
          <p:cNvSpPr txBox="1"/>
          <p:nvPr/>
        </p:nvSpPr>
        <p:spPr>
          <a:xfrm>
            <a:off x="5459225" y="282541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145" name="文本框 40"/>
          <p:cNvSpPr txBox="1"/>
          <p:nvPr/>
        </p:nvSpPr>
        <p:spPr>
          <a:xfrm>
            <a:off x="3006191" y="371169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146" name="组合 145"/>
          <p:cNvGrpSpPr/>
          <p:nvPr/>
        </p:nvGrpSpPr>
        <p:grpSpPr>
          <a:xfrm>
            <a:off x="6256543" y="2711040"/>
            <a:ext cx="2058784" cy="863827"/>
            <a:chOff x="7656515" y="2131419"/>
            <a:chExt cx="2830606" cy="1151770"/>
          </a:xfrm>
        </p:grpSpPr>
        <p:sp>
          <p:nvSpPr>
            <p:cNvPr id="14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charset="-122"/>
                  <a:ea typeface="微软雅黑" panose="020B0503020204020204" charset="-122"/>
                </a:rPr>
                <a:t>添加标题</a:t>
              </a:r>
              <a:endParaRPr lang="zh-CN" altLang="en-US" sz="1400" b="1" dirty="0">
                <a:solidFill>
                  <a:srgbClr val="F0FAFA"/>
                </a:solidFill>
                <a:latin typeface="微软雅黑" panose="020B0503020204020204" charset="-122"/>
                <a:ea typeface="微软雅黑" panose="020B0503020204020204" charset="-122"/>
              </a:endParaRPr>
            </a:p>
          </p:txBody>
        </p:sp>
        <p:sp>
          <p:nvSpPr>
            <p:cNvPr id="14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charset="-122"/>
                <a:ea typeface="微软雅黑" panose="020B0503020204020204" charset="-122"/>
              </a:endParaRPr>
            </a:p>
          </p:txBody>
        </p:sp>
      </p:grpSp>
      <p:grpSp>
        <p:nvGrpSpPr>
          <p:cNvPr id="149" name="组合 148"/>
          <p:cNvGrpSpPr/>
          <p:nvPr/>
        </p:nvGrpSpPr>
        <p:grpSpPr>
          <a:xfrm>
            <a:off x="875898" y="1824761"/>
            <a:ext cx="2064143" cy="863827"/>
            <a:chOff x="7649148" y="2131419"/>
            <a:chExt cx="2837973" cy="1151770"/>
          </a:xfrm>
        </p:grpSpPr>
        <p:sp>
          <p:nvSpPr>
            <p:cNvPr id="15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charset="-122"/>
                  <a:ea typeface="微软雅黑" panose="020B0503020204020204" charset="-122"/>
                </a:rPr>
                <a:t>添加标题</a:t>
              </a:r>
              <a:endParaRPr lang="zh-CN" altLang="en-US" sz="1400" b="1" dirty="0">
                <a:solidFill>
                  <a:srgbClr val="F0FAFA"/>
                </a:solidFill>
                <a:latin typeface="微软雅黑" panose="020B0503020204020204" charset="-122"/>
                <a:ea typeface="微软雅黑" panose="020B0503020204020204" charset="-122"/>
              </a:endParaRPr>
            </a:p>
          </p:txBody>
        </p:sp>
        <p:sp>
          <p:nvSpPr>
            <p:cNvPr id="15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charset="-122"/>
                <a:ea typeface="微软雅黑" panose="020B0503020204020204" charset="-122"/>
              </a:endParaRPr>
            </a:p>
          </p:txBody>
        </p:sp>
      </p:grpSp>
      <p:grpSp>
        <p:nvGrpSpPr>
          <p:cNvPr id="152" name="组合 151"/>
          <p:cNvGrpSpPr/>
          <p:nvPr/>
        </p:nvGrpSpPr>
        <p:grpSpPr>
          <a:xfrm>
            <a:off x="875898" y="3597317"/>
            <a:ext cx="2064142" cy="863827"/>
            <a:chOff x="7649149" y="2131419"/>
            <a:chExt cx="2837972" cy="1151770"/>
          </a:xfrm>
        </p:grpSpPr>
        <p:sp>
          <p:nvSpPr>
            <p:cNvPr id="15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charset="-122"/>
                  <a:ea typeface="微软雅黑" panose="020B0503020204020204" charset="-122"/>
                </a:rPr>
                <a:t>添加标题</a:t>
              </a:r>
              <a:endParaRPr lang="zh-CN" altLang="en-US" sz="1400" b="1" dirty="0">
                <a:solidFill>
                  <a:srgbClr val="F0FAFA"/>
                </a:solidFill>
                <a:latin typeface="微软雅黑" panose="020B0503020204020204" charset="-122"/>
                <a:ea typeface="微软雅黑" panose="020B0503020204020204" charset="-122"/>
              </a:endParaRPr>
            </a:p>
          </p:txBody>
        </p:sp>
        <p:sp>
          <p:nvSpPr>
            <p:cNvPr id="15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30"/>
                                        </p:tgtEl>
                                        <p:attrNameLst>
                                          <p:attrName>style.visibility</p:attrName>
                                        </p:attrNameLst>
                                      </p:cBhvr>
                                      <p:to>
                                        <p:strVal val="visible"/>
                                      </p:to>
                                    </p:set>
                                    <p:anim calcmode="lin" valueType="num">
                                      <p:cBhvr additive="base">
                                        <p:cTn id="11" dur="500" fill="hold"/>
                                        <p:tgtEl>
                                          <p:spTgt spid="130"/>
                                        </p:tgtEl>
                                        <p:attrNameLst>
                                          <p:attrName>ppt_x</p:attrName>
                                        </p:attrNameLst>
                                      </p:cBhvr>
                                      <p:tavLst>
                                        <p:tav tm="0">
                                          <p:val>
                                            <p:strVal val="#ppt_x"/>
                                          </p:val>
                                        </p:tav>
                                        <p:tav tm="100000">
                                          <p:val>
                                            <p:strVal val="#ppt_x"/>
                                          </p:val>
                                        </p:tav>
                                      </p:tavLst>
                                    </p:anim>
                                    <p:anim calcmode="lin" valueType="num">
                                      <p:cBhvr additive="base">
                                        <p:cTn id="12" dur="500" fill="hold"/>
                                        <p:tgtEl>
                                          <p:spTgt spid="1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36"/>
                                        </p:tgtEl>
                                        <p:attrNameLst>
                                          <p:attrName>style.visibility</p:attrName>
                                        </p:attrNameLst>
                                      </p:cBhvr>
                                      <p:to>
                                        <p:strVal val="visible"/>
                                      </p:to>
                                    </p:set>
                                    <p:anim calcmode="lin" valueType="num">
                                      <p:cBhvr additive="base">
                                        <p:cTn id="15" dur="500" fill="hold"/>
                                        <p:tgtEl>
                                          <p:spTgt spid="136"/>
                                        </p:tgtEl>
                                        <p:attrNameLst>
                                          <p:attrName>ppt_x</p:attrName>
                                        </p:attrNameLst>
                                      </p:cBhvr>
                                      <p:tavLst>
                                        <p:tav tm="0">
                                          <p:val>
                                            <p:strVal val="#ppt_x"/>
                                          </p:val>
                                        </p:tav>
                                        <p:tav tm="100000">
                                          <p:val>
                                            <p:strVal val="#ppt_x"/>
                                          </p:val>
                                        </p:tav>
                                      </p:tavLst>
                                    </p:anim>
                                    <p:anim calcmode="lin" valueType="num">
                                      <p:cBhvr additive="base">
                                        <p:cTn id="16" dur="500" fill="hold"/>
                                        <p:tgtEl>
                                          <p:spTgt spid="13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133"/>
                                        </p:tgtEl>
                                        <p:attrNameLst>
                                          <p:attrName>style.visibility</p:attrName>
                                        </p:attrNameLst>
                                      </p:cBhvr>
                                      <p:to>
                                        <p:strVal val="visible"/>
                                      </p:to>
                                    </p:set>
                                    <p:anim calcmode="lin" valueType="num">
                                      <p:cBhvr additive="base">
                                        <p:cTn id="19" dur="500" fill="hold"/>
                                        <p:tgtEl>
                                          <p:spTgt spid="133"/>
                                        </p:tgtEl>
                                        <p:attrNameLst>
                                          <p:attrName>ppt_x</p:attrName>
                                        </p:attrNameLst>
                                      </p:cBhvr>
                                      <p:tavLst>
                                        <p:tav tm="0">
                                          <p:val>
                                            <p:strVal val="#ppt_x"/>
                                          </p:val>
                                        </p:tav>
                                        <p:tav tm="100000">
                                          <p:val>
                                            <p:strVal val="#ppt_x"/>
                                          </p:val>
                                        </p:tav>
                                      </p:tavLst>
                                    </p:anim>
                                    <p:anim calcmode="lin" valueType="num">
                                      <p:cBhvr additive="base">
                                        <p:cTn id="20" dur="500" fill="hold"/>
                                        <p:tgtEl>
                                          <p:spTgt spid="13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24"/>
                                        </p:tgtEl>
                                        <p:attrNameLst>
                                          <p:attrName>style.visibility</p:attrName>
                                        </p:attrNameLst>
                                      </p:cBhvr>
                                      <p:to>
                                        <p:strVal val="visible"/>
                                      </p:to>
                                    </p:set>
                                    <p:animEffect transition="in" filter="wipe(left)">
                                      <p:cBhvr>
                                        <p:cTn id="24" dur="250"/>
                                        <p:tgtEl>
                                          <p:spTgt spid="124"/>
                                        </p:tgtEl>
                                      </p:cBhvr>
                                    </p:animEffect>
                                  </p:childTnLst>
                                </p:cTn>
                              </p:par>
                            </p:childTnLst>
                          </p:cTn>
                        </p:par>
                        <p:par>
                          <p:cTn id="25" fill="hold">
                            <p:stCondLst>
                              <p:cond delay="1000"/>
                            </p:stCondLst>
                            <p:childTnLst>
                              <p:par>
                                <p:cTn id="26" presetID="17" presetClass="entr" presetSubtype="8" fill="hold" grpId="0" nodeType="afterEffect">
                                  <p:stCondLst>
                                    <p:cond delay="0"/>
                                  </p:stCondLst>
                                  <p:childTnLst>
                                    <p:set>
                                      <p:cBhvr>
                                        <p:cTn id="27" dur="1" fill="hold">
                                          <p:stCondLst>
                                            <p:cond delay="0"/>
                                          </p:stCondLst>
                                        </p:cTn>
                                        <p:tgtEl>
                                          <p:spTgt spid="142"/>
                                        </p:tgtEl>
                                        <p:attrNameLst>
                                          <p:attrName>style.visibility</p:attrName>
                                        </p:attrNameLst>
                                      </p:cBhvr>
                                      <p:to>
                                        <p:strVal val="visible"/>
                                      </p:to>
                                    </p:set>
                                    <p:anim calcmode="lin" valueType="num">
                                      <p:cBhvr>
                                        <p:cTn id="28" dur="500" fill="hold"/>
                                        <p:tgtEl>
                                          <p:spTgt spid="142"/>
                                        </p:tgtEl>
                                        <p:attrNameLst>
                                          <p:attrName>ppt_x</p:attrName>
                                        </p:attrNameLst>
                                      </p:cBhvr>
                                      <p:tavLst>
                                        <p:tav tm="0">
                                          <p:val>
                                            <p:strVal val="#ppt_x-#ppt_w/2"/>
                                          </p:val>
                                        </p:tav>
                                        <p:tav tm="100000">
                                          <p:val>
                                            <p:strVal val="#ppt_x"/>
                                          </p:val>
                                        </p:tav>
                                      </p:tavLst>
                                    </p:anim>
                                    <p:anim calcmode="lin" valueType="num">
                                      <p:cBhvr>
                                        <p:cTn id="29" dur="500" fill="hold"/>
                                        <p:tgtEl>
                                          <p:spTgt spid="142"/>
                                        </p:tgtEl>
                                        <p:attrNameLst>
                                          <p:attrName>ppt_y</p:attrName>
                                        </p:attrNameLst>
                                      </p:cBhvr>
                                      <p:tavLst>
                                        <p:tav tm="0">
                                          <p:val>
                                            <p:strVal val="#ppt_y"/>
                                          </p:val>
                                        </p:tav>
                                        <p:tav tm="100000">
                                          <p:val>
                                            <p:strVal val="#ppt_y"/>
                                          </p:val>
                                        </p:tav>
                                      </p:tavLst>
                                    </p:anim>
                                    <p:anim calcmode="lin" valueType="num">
                                      <p:cBhvr>
                                        <p:cTn id="30" dur="500" fill="hold"/>
                                        <p:tgtEl>
                                          <p:spTgt spid="142"/>
                                        </p:tgtEl>
                                        <p:attrNameLst>
                                          <p:attrName>ppt_w</p:attrName>
                                        </p:attrNameLst>
                                      </p:cBhvr>
                                      <p:tavLst>
                                        <p:tav tm="0">
                                          <p:val>
                                            <p:fltVal val="0"/>
                                          </p:val>
                                        </p:tav>
                                        <p:tav tm="100000">
                                          <p:val>
                                            <p:strVal val="#ppt_w"/>
                                          </p:val>
                                        </p:tav>
                                      </p:tavLst>
                                    </p:anim>
                                    <p:anim calcmode="lin" valueType="num">
                                      <p:cBhvr>
                                        <p:cTn id="31" dur="500" fill="hold"/>
                                        <p:tgtEl>
                                          <p:spTgt spid="142"/>
                                        </p:tgtEl>
                                        <p:attrNameLst>
                                          <p:attrName>ppt_h</p:attrName>
                                        </p:attrNameLst>
                                      </p:cBhvr>
                                      <p:tavLst>
                                        <p:tav tm="0">
                                          <p:val>
                                            <p:strVal val="#ppt_h"/>
                                          </p:val>
                                        </p:tav>
                                        <p:tav tm="100000">
                                          <p:val>
                                            <p:strVal val="#ppt_h"/>
                                          </p:val>
                                        </p:tav>
                                      </p:tavLst>
                                    </p:anim>
                                  </p:childTnLst>
                                </p:cTn>
                              </p:par>
                            </p:childTnLst>
                          </p:cTn>
                        </p:par>
                        <p:par>
                          <p:cTn id="32" fill="hold">
                            <p:stCondLst>
                              <p:cond delay="1500"/>
                            </p:stCondLst>
                            <p:childTnLst>
                              <p:par>
                                <p:cTn id="33" presetID="17" presetClass="entr" presetSubtype="8" fill="hold" nodeType="afterEffect">
                                  <p:stCondLst>
                                    <p:cond delay="0"/>
                                  </p:stCondLst>
                                  <p:childTnLst>
                                    <p:set>
                                      <p:cBhvr>
                                        <p:cTn id="34" dur="1" fill="hold">
                                          <p:stCondLst>
                                            <p:cond delay="0"/>
                                          </p:stCondLst>
                                        </p:cTn>
                                        <p:tgtEl>
                                          <p:spTgt spid="139"/>
                                        </p:tgtEl>
                                        <p:attrNameLst>
                                          <p:attrName>style.visibility</p:attrName>
                                        </p:attrNameLst>
                                      </p:cBhvr>
                                      <p:to>
                                        <p:strVal val="visible"/>
                                      </p:to>
                                    </p:set>
                                    <p:anim calcmode="lin" valueType="num">
                                      <p:cBhvr>
                                        <p:cTn id="35" dur="500" fill="hold"/>
                                        <p:tgtEl>
                                          <p:spTgt spid="139"/>
                                        </p:tgtEl>
                                        <p:attrNameLst>
                                          <p:attrName>ppt_x</p:attrName>
                                        </p:attrNameLst>
                                      </p:cBhvr>
                                      <p:tavLst>
                                        <p:tav tm="0">
                                          <p:val>
                                            <p:strVal val="#ppt_x-#ppt_w/2"/>
                                          </p:val>
                                        </p:tav>
                                        <p:tav tm="100000">
                                          <p:val>
                                            <p:strVal val="#ppt_x"/>
                                          </p:val>
                                        </p:tav>
                                      </p:tavLst>
                                    </p:anim>
                                    <p:anim calcmode="lin" valueType="num">
                                      <p:cBhvr>
                                        <p:cTn id="36" dur="500" fill="hold"/>
                                        <p:tgtEl>
                                          <p:spTgt spid="139"/>
                                        </p:tgtEl>
                                        <p:attrNameLst>
                                          <p:attrName>ppt_y</p:attrName>
                                        </p:attrNameLst>
                                      </p:cBhvr>
                                      <p:tavLst>
                                        <p:tav tm="0">
                                          <p:val>
                                            <p:strVal val="#ppt_y"/>
                                          </p:val>
                                        </p:tav>
                                        <p:tav tm="100000">
                                          <p:val>
                                            <p:strVal val="#ppt_y"/>
                                          </p:val>
                                        </p:tav>
                                      </p:tavLst>
                                    </p:anim>
                                    <p:anim calcmode="lin" valueType="num">
                                      <p:cBhvr>
                                        <p:cTn id="37" dur="500" fill="hold"/>
                                        <p:tgtEl>
                                          <p:spTgt spid="139"/>
                                        </p:tgtEl>
                                        <p:attrNameLst>
                                          <p:attrName>ppt_w</p:attrName>
                                        </p:attrNameLst>
                                      </p:cBhvr>
                                      <p:tavLst>
                                        <p:tav tm="0">
                                          <p:val>
                                            <p:fltVal val="0"/>
                                          </p:val>
                                        </p:tav>
                                        <p:tav tm="100000">
                                          <p:val>
                                            <p:strVal val="#ppt_w"/>
                                          </p:val>
                                        </p:tav>
                                      </p:tavLst>
                                    </p:anim>
                                    <p:anim calcmode="lin" valueType="num">
                                      <p:cBhvr>
                                        <p:cTn id="38" dur="500" fill="hold"/>
                                        <p:tgtEl>
                                          <p:spTgt spid="139"/>
                                        </p:tgtEl>
                                        <p:attrNameLst>
                                          <p:attrName>ppt_h</p:attrName>
                                        </p:attrNameLst>
                                      </p:cBhvr>
                                      <p:tavLst>
                                        <p:tav tm="0">
                                          <p:val>
                                            <p:strVal val="#ppt_h"/>
                                          </p:val>
                                        </p:tav>
                                        <p:tav tm="100000">
                                          <p:val>
                                            <p:strVal val="#ppt_h"/>
                                          </p:val>
                                        </p:tav>
                                      </p:tavLst>
                                    </p:anim>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wipe(right)">
                                      <p:cBhvr>
                                        <p:cTn id="42" dur="250"/>
                                        <p:tgtEl>
                                          <p:spTgt spid="126"/>
                                        </p:tgtEl>
                                      </p:cBhvr>
                                    </p:animEffect>
                                  </p:childTnLst>
                                </p:cTn>
                              </p:par>
                            </p:childTnLst>
                          </p:cTn>
                        </p:par>
                        <p:par>
                          <p:cTn id="43" fill="hold">
                            <p:stCondLst>
                              <p:cond delay="2500"/>
                            </p:stCondLst>
                            <p:childTnLst>
                              <p:par>
                                <p:cTn id="44" presetID="17" presetClass="entr" presetSubtype="2" fill="hold" grpId="0" nodeType="afterEffect">
                                  <p:stCondLst>
                                    <p:cond delay="0"/>
                                  </p:stCondLst>
                                  <p:childTnLst>
                                    <p:set>
                                      <p:cBhvr>
                                        <p:cTn id="45" dur="1" fill="hold">
                                          <p:stCondLst>
                                            <p:cond delay="0"/>
                                          </p:stCondLst>
                                        </p:cTn>
                                        <p:tgtEl>
                                          <p:spTgt spid="143"/>
                                        </p:tgtEl>
                                        <p:attrNameLst>
                                          <p:attrName>style.visibility</p:attrName>
                                        </p:attrNameLst>
                                      </p:cBhvr>
                                      <p:to>
                                        <p:strVal val="visible"/>
                                      </p:to>
                                    </p:set>
                                    <p:anim calcmode="lin" valueType="num">
                                      <p:cBhvr>
                                        <p:cTn id="46" dur="500" fill="hold"/>
                                        <p:tgtEl>
                                          <p:spTgt spid="143"/>
                                        </p:tgtEl>
                                        <p:attrNameLst>
                                          <p:attrName>ppt_x</p:attrName>
                                        </p:attrNameLst>
                                      </p:cBhvr>
                                      <p:tavLst>
                                        <p:tav tm="0">
                                          <p:val>
                                            <p:strVal val="#ppt_x+#ppt_w/2"/>
                                          </p:val>
                                        </p:tav>
                                        <p:tav tm="100000">
                                          <p:val>
                                            <p:strVal val="#ppt_x"/>
                                          </p:val>
                                        </p:tav>
                                      </p:tavLst>
                                    </p:anim>
                                    <p:anim calcmode="lin" valueType="num">
                                      <p:cBhvr>
                                        <p:cTn id="47" dur="500" fill="hold"/>
                                        <p:tgtEl>
                                          <p:spTgt spid="143"/>
                                        </p:tgtEl>
                                        <p:attrNameLst>
                                          <p:attrName>ppt_y</p:attrName>
                                        </p:attrNameLst>
                                      </p:cBhvr>
                                      <p:tavLst>
                                        <p:tav tm="0">
                                          <p:val>
                                            <p:strVal val="#ppt_y"/>
                                          </p:val>
                                        </p:tav>
                                        <p:tav tm="100000">
                                          <p:val>
                                            <p:strVal val="#ppt_y"/>
                                          </p:val>
                                        </p:tav>
                                      </p:tavLst>
                                    </p:anim>
                                    <p:anim calcmode="lin" valueType="num">
                                      <p:cBhvr>
                                        <p:cTn id="48" dur="500" fill="hold"/>
                                        <p:tgtEl>
                                          <p:spTgt spid="143"/>
                                        </p:tgtEl>
                                        <p:attrNameLst>
                                          <p:attrName>ppt_w</p:attrName>
                                        </p:attrNameLst>
                                      </p:cBhvr>
                                      <p:tavLst>
                                        <p:tav tm="0">
                                          <p:val>
                                            <p:fltVal val="0"/>
                                          </p:val>
                                        </p:tav>
                                        <p:tav tm="100000">
                                          <p:val>
                                            <p:strVal val="#ppt_w"/>
                                          </p:val>
                                        </p:tav>
                                      </p:tavLst>
                                    </p:anim>
                                    <p:anim calcmode="lin" valueType="num">
                                      <p:cBhvr>
                                        <p:cTn id="49" dur="500" fill="hold"/>
                                        <p:tgtEl>
                                          <p:spTgt spid="143"/>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2" fill="hold" nodeType="afterEffect">
                                  <p:stCondLst>
                                    <p:cond delay="0"/>
                                  </p:stCondLst>
                                  <p:childTnLst>
                                    <p:set>
                                      <p:cBhvr>
                                        <p:cTn id="52" dur="1" fill="hold">
                                          <p:stCondLst>
                                            <p:cond delay="0"/>
                                          </p:stCondLst>
                                        </p:cTn>
                                        <p:tgtEl>
                                          <p:spTgt spid="149"/>
                                        </p:tgtEl>
                                        <p:attrNameLst>
                                          <p:attrName>style.visibility</p:attrName>
                                        </p:attrNameLst>
                                      </p:cBhvr>
                                      <p:to>
                                        <p:strVal val="visible"/>
                                      </p:to>
                                    </p:set>
                                    <p:anim calcmode="lin" valueType="num">
                                      <p:cBhvr>
                                        <p:cTn id="53" dur="500" fill="hold"/>
                                        <p:tgtEl>
                                          <p:spTgt spid="149"/>
                                        </p:tgtEl>
                                        <p:attrNameLst>
                                          <p:attrName>ppt_x</p:attrName>
                                        </p:attrNameLst>
                                      </p:cBhvr>
                                      <p:tavLst>
                                        <p:tav tm="0">
                                          <p:val>
                                            <p:strVal val="#ppt_x+#ppt_w/2"/>
                                          </p:val>
                                        </p:tav>
                                        <p:tav tm="100000">
                                          <p:val>
                                            <p:strVal val="#ppt_x"/>
                                          </p:val>
                                        </p:tav>
                                      </p:tavLst>
                                    </p:anim>
                                    <p:anim calcmode="lin" valueType="num">
                                      <p:cBhvr>
                                        <p:cTn id="54" dur="500" fill="hold"/>
                                        <p:tgtEl>
                                          <p:spTgt spid="149"/>
                                        </p:tgtEl>
                                        <p:attrNameLst>
                                          <p:attrName>ppt_y</p:attrName>
                                        </p:attrNameLst>
                                      </p:cBhvr>
                                      <p:tavLst>
                                        <p:tav tm="0">
                                          <p:val>
                                            <p:strVal val="#ppt_y"/>
                                          </p:val>
                                        </p:tav>
                                        <p:tav tm="100000">
                                          <p:val>
                                            <p:strVal val="#ppt_y"/>
                                          </p:val>
                                        </p:tav>
                                      </p:tavLst>
                                    </p:anim>
                                    <p:anim calcmode="lin" valueType="num">
                                      <p:cBhvr>
                                        <p:cTn id="55" dur="500" fill="hold"/>
                                        <p:tgtEl>
                                          <p:spTgt spid="149"/>
                                        </p:tgtEl>
                                        <p:attrNameLst>
                                          <p:attrName>ppt_w</p:attrName>
                                        </p:attrNameLst>
                                      </p:cBhvr>
                                      <p:tavLst>
                                        <p:tav tm="0">
                                          <p:val>
                                            <p:fltVal val="0"/>
                                          </p:val>
                                        </p:tav>
                                        <p:tav tm="100000">
                                          <p:val>
                                            <p:strVal val="#ppt_w"/>
                                          </p:val>
                                        </p:tav>
                                      </p:tavLst>
                                    </p:anim>
                                    <p:anim calcmode="lin" valueType="num">
                                      <p:cBhvr>
                                        <p:cTn id="56" dur="500" fill="hold"/>
                                        <p:tgtEl>
                                          <p:spTgt spid="149"/>
                                        </p:tgtEl>
                                        <p:attrNameLst>
                                          <p:attrName>ppt_h</p:attrName>
                                        </p:attrNameLst>
                                      </p:cBhvr>
                                      <p:tavLst>
                                        <p:tav tm="0">
                                          <p:val>
                                            <p:strVal val="#ppt_h"/>
                                          </p:val>
                                        </p:tav>
                                        <p:tav tm="100000">
                                          <p:val>
                                            <p:strVal val="#ppt_h"/>
                                          </p:val>
                                        </p:tav>
                                      </p:tavLst>
                                    </p:anim>
                                  </p:childTnLst>
                                </p:cTn>
                              </p:par>
                            </p:childTnLst>
                          </p:cTn>
                        </p:par>
                        <p:par>
                          <p:cTn id="57" fill="hold">
                            <p:stCondLst>
                              <p:cond delay="3500"/>
                            </p:stCondLst>
                            <p:childTnLst>
                              <p:par>
                                <p:cTn id="58" presetID="22" presetClass="entr" presetSubtype="8" fill="hold" grpId="0" nodeType="afterEffect">
                                  <p:stCondLst>
                                    <p:cond delay="0"/>
                                  </p:stCondLst>
                                  <p:childTnLst>
                                    <p:set>
                                      <p:cBhvr>
                                        <p:cTn id="59" dur="1" fill="hold">
                                          <p:stCondLst>
                                            <p:cond delay="0"/>
                                          </p:stCondLst>
                                        </p:cTn>
                                        <p:tgtEl>
                                          <p:spTgt spid="123"/>
                                        </p:tgtEl>
                                        <p:attrNameLst>
                                          <p:attrName>style.visibility</p:attrName>
                                        </p:attrNameLst>
                                      </p:cBhvr>
                                      <p:to>
                                        <p:strVal val="visible"/>
                                      </p:to>
                                    </p:set>
                                    <p:animEffect transition="in" filter="wipe(left)">
                                      <p:cBhvr>
                                        <p:cTn id="60" dur="250"/>
                                        <p:tgtEl>
                                          <p:spTgt spid="123"/>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144"/>
                                        </p:tgtEl>
                                        <p:attrNameLst>
                                          <p:attrName>style.visibility</p:attrName>
                                        </p:attrNameLst>
                                      </p:cBhvr>
                                      <p:to>
                                        <p:strVal val="visible"/>
                                      </p:to>
                                    </p:set>
                                    <p:anim calcmode="lin" valueType="num">
                                      <p:cBhvr>
                                        <p:cTn id="64" dur="500" fill="hold"/>
                                        <p:tgtEl>
                                          <p:spTgt spid="144"/>
                                        </p:tgtEl>
                                        <p:attrNameLst>
                                          <p:attrName>ppt_x</p:attrName>
                                        </p:attrNameLst>
                                      </p:cBhvr>
                                      <p:tavLst>
                                        <p:tav tm="0">
                                          <p:val>
                                            <p:strVal val="#ppt_x-#ppt_w/2"/>
                                          </p:val>
                                        </p:tav>
                                        <p:tav tm="100000">
                                          <p:val>
                                            <p:strVal val="#ppt_x"/>
                                          </p:val>
                                        </p:tav>
                                      </p:tavLst>
                                    </p:anim>
                                    <p:anim calcmode="lin" valueType="num">
                                      <p:cBhvr>
                                        <p:cTn id="65" dur="500" fill="hold"/>
                                        <p:tgtEl>
                                          <p:spTgt spid="144"/>
                                        </p:tgtEl>
                                        <p:attrNameLst>
                                          <p:attrName>ppt_y</p:attrName>
                                        </p:attrNameLst>
                                      </p:cBhvr>
                                      <p:tavLst>
                                        <p:tav tm="0">
                                          <p:val>
                                            <p:strVal val="#ppt_y"/>
                                          </p:val>
                                        </p:tav>
                                        <p:tav tm="100000">
                                          <p:val>
                                            <p:strVal val="#ppt_y"/>
                                          </p:val>
                                        </p:tav>
                                      </p:tavLst>
                                    </p:anim>
                                    <p:anim calcmode="lin" valueType="num">
                                      <p:cBhvr>
                                        <p:cTn id="66" dur="500" fill="hold"/>
                                        <p:tgtEl>
                                          <p:spTgt spid="144"/>
                                        </p:tgtEl>
                                        <p:attrNameLst>
                                          <p:attrName>ppt_w</p:attrName>
                                        </p:attrNameLst>
                                      </p:cBhvr>
                                      <p:tavLst>
                                        <p:tav tm="0">
                                          <p:val>
                                            <p:fltVal val="0"/>
                                          </p:val>
                                        </p:tav>
                                        <p:tav tm="100000">
                                          <p:val>
                                            <p:strVal val="#ppt_w"/>
                                          </p:val>
                                        </p:tav>
                                      </p:tavLst>
                                    </p:anim>
                                    <p:anim calcmode="lin" valueType="num">
                                      <p:cBhvr>
                                        <p:cTn id="67" dur="500" fill="hold"/>
                                        <p:tgtEl>
                                          <p:spTgt spid="144"/>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146"/>
                                        </p:tgtEl>
                                        <p:attrNameLst>
                                          <p:attrName>style.visibility</p:attrName>
                                        </p:attrNameLst>
                                      </p:cBhvr>
                                      <p:to>
                                        <p:strVal val="visible"/>
                                      </p:to>
                                    </p:set>
                                    <p:anim calcmode="lin" valueType="num">
                                      <p:cBhvr>
                                        <p:cTn id="71" dur="500" fill="hold"/>
                                        <p:tgtEl>
                                          <p:spTgt spid="146"/>
                                        </p:tgtEl>
                                        <p:attrNameLst>
                                          <p:attrName>ppt_x</p:attrName>
                                        </p:attrNameLst>
                                      </p:cBhvr>
                                      <p:tavLst>
                                        <p:tav tm="0">
                                          <p:val>
                                            <p:strVal val="#ppt_x-#ppt_w/2"/>
                                          </p:val>
                                        </p:tav>
                                        <p:tav tm="100000">
                                          <p:val>
                                            <p:strVal val="#ppt_x"/>
                                          </p:val>
                                        </p:tav>
                                      </p:tavLst>
                                    </p:anim>
                                    <p:anim calcmode="lin" valueType="num">
                                      <p:cBhvr>
                                        <p:cTn id="72" dur="500" fill="hold"/>
                                        <p:tgtEl>
                                          <p:spTgt spid="146"/>
                                        </p:tgtEl>
                                        <p:attrNameLst>
                                          <p:attrName>ppt_y</p:attrName>
                                        </p:attrNameLst>
                                      </p:cBhvr>
                                      <p:tavLst>
                                        <p:tav tm="0">
                                          <p:val>
                                            <p:strVal val="#ppt_y"/>
                                          </p:val>
                                        </p:tav>
                                        <p:tav tm="100000">
                                          <p:val>
                                            <p:strVal val="#ppt_y"/>
                                          </p:val>
                                        </p:tav>
                                      </p:tavLst>
                                    </p:anim>
                                    <p:anim calcmode="lin" valueType="num">
                                      <p:cBhvr>
                                        <p:cTn id="73" dur="500" fill="hold"/>
                                        <p:tgtEl>
                                          <p:spTgt spid="146"/>
                                        </p:tgtEl>
                                        <p:attrNameLst>
                                          <p:attrName>ppt_w</p:attrName>
                                        </p:attrNameLst>
                                      </p:cBhvr>
                                      <p:tavLst>
                                        <p:tav tm="0">
                                          <p:val>
                                            <p:fltVal val="0"/>
                                          </p:val>
                                        </p:tav>
                                        <p:tav tm="100000">
                                          <p:val>
                                            <p:strVal val="#ppt_w"/>
                                          </p:val>
                                        </p:tav>
                                      </p:tavLst>
                                    </p:anim>
                                    <p:anim calcmode="lin" valueType="num">
                                      <p:cBhvr>
                                        <p:cTn id="74" dur="500" fill="hold"/>
                                        <p:tgtEl>
                                          <p:spTgt spid="146"/>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250"/>
                                        <p:tgtEl>
                                          <p:spTgt spid="125"/>
                                        </p:tgtEl>
                                      </p:cBhvr>
                                    </p:animEffect>
                                  </p:childTnLst>
                                </p:cTn>
                              </p:par>
                            </p:childTnLst>
                          </p:cTn>
                        </p:par>
                        <p:par>
                          <p:cTn id="79" fill="hold">
                            <p:stCondLst>
                              <p:cond delay="5500"/>
                            </p:stCondLst>
                            <p:childTnLst>
                              <p:par>
                                <p:cTn id="80" presetID="17" presetClass="entr" presetSubtype="2" fill="hold" grpId="0" nodeType="afterEffect">
                                  <p:stCondLst>
                                    <p:cond delay="0"/>
                                  </p:stCondLst>
                                  <p:childTnLst>
                                    <p:set>
                                      <p:cBhvr>
                                        <p:cTn id="81" dur="1" fill="hold">
                                          <p:stCondLst>
                                            <p:cond delay="0"/>
                                          </p:stCondLst>
                                        </p:cTn>
                                        <p:tgtEl>
                                          <p:spTgt spid="145"/>
                                        </p:tgtEl>
                                        <p:attrNameLst>
                                          <p:attrName>style.visibility</p:attrName>
                                        </p:attrNameLst>
                                      </p:cBhvr>
                                      <p:to>
                                        <p:strVal val="visible"/>
                                      </p:to>
                                    </p:set>
                                    <p:anim calcmode="lin" valueType="num">
                                      <p:cBhvr>
                                        <p:cTn id="82" dur="500" fill="hold"/>
                                        <p:tgtEl>
                                          <p:spTgt spid="145"/>
                                        </p:tgtEl>
                                        <p:attrNameLst>
                                          <p:attrName>ppt_x</p:attrName>
                                        </p:attrNameLst>
                                      </p:cBhvr>
                                      <p:tavLst>
                                        <p:tav tm="0">
                                          <p:val>
                                            <p:strVal val="#ppt_x+#ppt_w/2"/>
                                          </p:val>
                                        </p:tav>
                                        <p:tav tm="100000">
                                          <p:val>
                                            <p:strVal val="#ppt_x"/>
                                          </p:val>
                                        </p:tav>
                                      </p:tavLst>
                                    </p:anim>
                                    <p:anim calcmode="lin" valueType="num">
                                      <p:cBhvr>
                                        <p:cTn id="83" dur="500" fill="hold"/>
                                        <p:tgtEl>
                                          <p:spTgt spid="145"/>
                                        </p:tgtEl>
                                        <p:attrNameLst>
                                          <p:attrName>ppt_y</p:attrName>
                                        </p:attrNameLst>
                                      </p:cBhvr>
                                      <p:tavLst>
                                        <p:tav tm="0">
                                          <p:val>
                                            <p:strVal val="#ppt_y"/>
                                          </p:val>
                                        </p:tav>
                                        <p:tav tm="100000">
                                          <p:val>
                                            <p:strVal val="#ppt_y"/>
                                          </p:val>
                                        </p:tav>
                                      </p:tavLst>
                                    </p:anim>
                                    <p:anim calcmode="lin" valueType="num">
                                      <p:cBhvr>
                                        <p:cTn id="84" dur="500" fill="hold"/>
                                        <p:tgtEl>
                                          <p:spTgt spid="145"/>
                                        </p:tgtEl>
                                        <p:attrNameLst>
                                          <p:attrName>ppt_w</p:attrName>
                                        </p:attrNameLst>
                                      </p:cBhvr>
                                      <p:tavLst>
                                        <p:tav tm="0">
                                          <p:val>
                                            <p:fltVal val="0"/>
                                          </p:val>
                                        </p:tav>
                                        <p:tav tm="100000">
                                          <p:val>
                                            <p:strVal val="#ppt_w"/>
                                          </p:val>
                                        </p:tav>
                                      </p:tavLst>
                                    </p:anim>
                                    <p:anim calcmode="lin" valueType="num">
                                      <p:cBhvr>
                                        <p:cTn id="85" dur="500" fill="hold"/>
                                        <p:tgtEl>
                                          <p:spTgt spid="145"/>
                                        </p:tgtEl>
                                        <p:attrNameLst>
                                          <p:attrName>ppt_h</p:attrName>
                                        </p:attrNameLst>
                                      </p:cBhvr>
                                      <p:tavLst>
                                        <p:tav tm="0">
                                          <p:val>
                                            <p:strVal val="#ppt_h"/>
                                          </p:val>
                                        </p:tav>
                                        <p:tav tm="100000">
                                          <p:val>
                                            <p:strVal val="#ppt_h"/>
                                          </p:val>
                                        </p:tav>
                                      </p:tavLst>
                                    </p:anim>
                                  </p:childTnLst>
                                </p:cTn>
                              </p:par>
                            </p:childTnLst>
                          </p:cTn>
                        </p:par>
                        <p:par>
                          <p:cTn id="86" fill="hold">
                            <p:stCondLst>
                              <p:cond delay="6000"/>
                            </p:stCondLst>
                            <p:childTnLst>
                              <p:par>
                                <p:cTn id="87" presetID="17" presetClass="entr" presetSubtype="2" fill="hold" nodeType="afterEffect">
                                  <p:stCondLst>
                                    <p:cond delay="0"/>
                                  </p:stCondLst>
                                  <p:childTnLst>
                                    <p:set>
                                      <p:cBhvr>
                                        <p:cTn id="88" dur="1" fill="hold">
                                          <p:stCondLst>
                                            <p:cond delay="0"/>
                                          </p:stCondLst>
                                        </p:cTn>
                                        <p:tgtEl>
                                          <p:spTgt spid="152"/>
                                        </p:tgtEl>
                                        <p:attrNameLst>
                                          <p:attrName>style.visibility</p:attrName>
                                        </p:attrNameLst>
                                      </p:cBhvr>
                                      <p:to>
                                        <p:strVal val="visible"/>
                                      </p:to>
                                    </p:set>
                                    <p:anim calcmode="lin" valueType="num">
                                      <p:cBhvr>
                                        <p:cTn id="89" dur="500" fill="hold"/>
                                        <p:tgtEl>
                                          <p:spTgt spid="152"/>
                                        </p:tgtEl>
                                        <p:attrNameLst>
                                          <p:attrName>ppt_x</p:attrName>
                                        </p:attrNameLst>
                                      </p:cBhvr>
                                      <p:tavLst>
                                        <p:tav tm="0">
                                          <p:val>
                                            <p:strVal val="#ppt_x+#ppt_w/2"/>
                                          </p:val>
                                        </p:tav>
                                        <p:tav tm="100000">
                                          <p:val>
                                            <p:strVal val="#ppt_x"/>
                                          </p:val>
                                        </p:tav>
                                      </p:tavLst>
                                    </p:anim>
                                    <p:anim calcmode="lin" valueType="num">
                                      <p:cBhvr>
                                        <p:cTn id="90" dur="500" fill="hold"/>
                                        <p:tgtEl>
                                          <p:spTgt spid="152"/>
                                        </p:tgtEl>
                                        <p:attrNameLst>
                                          <p:attrName>ppt_y</p:attrName>
                                        </p:attrNameLst>
                                      </p:cBhvr>
                                      <p:tavLst>
                                        <p:tav tm="0">
                                          <p:val>
                                            <p:strVal val="#ppt_y"/>
                                          </p:val>
                                        </p:tav>
                                        <p:tav tm="100000">
                                          <p:val>
                                            <p:strVal val="#ppt_y"/>
                                          </p:val>
                                        </p:tav>
                                      </p:tavLst>
                                    </p:anim>
                                    <p:anim calcmode="lin" valueType="num">
                                      <p:cBhvr>
                                        <p:cTn id="91" dur="500" fill="hold"/>
                                        <p:tgtEl>
                                          <p:spTgt spid="152"/>
                                        </p:tgtEl>
                                        <p:attrNameLst>
                                          <p:attrName>ppt_w</p:attrName>
                                        </p:attrNameLst>
                                      </p:cBhvr>
                                      <p:tavLst>
                                        <p:tav tm="0">
                                          <p:val>
                                            <p:fltVal val="0"/>
                                          </p:val>
                                        </p:tav>
                                        <p:tav tm="100000">
                                          <p:val>
                                            <p:strVal val="#ppt_w"/>
                                          </p:val>
                                        </p:tav>
                                      </p:tavLst>
                                    </p:anim>
                                    <p:anim calcmode="lin" valueType="num">
                                      <p:cBhvr>
                                        <p:cTn id="92" dur="500" fill="hold"/>
                                        <p:tgtEl>
                                          <p:spTgt spid="15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4" grpId="0" animBg="1"/>
      <p:bldP spid="125" grpId="0" animBg="1"/>
      <p:bldP spid="126" grpId="0" animBg="1"/>
      <p:bldP spid="142" grpId="0"/>
      <p:bldP spid="143" grpId="0"/>
      <p:bldP spid="144" grpId="0"/>
      <p:bldP spid="1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项 目 成 果 展 示</a:t>
            </a:r>
            <a:endParaRPr lang="zh-CN" altLang="en-US" sz="1600" b="1" dirty="0">
              <a:solidFill>
                <a:schemeClr val="bg1"/>
              </a:solidFill>
              <a:ea typeface="微软雅黑" panose="020B0503020204020204" charset="-122"/>
            </a:endParaRPr>
          </a:p>
        </p:txBody>
      </p:sp>
      <p:sp>
        <p:nvSpPr>
          <p:cNvPr id="45" name="文本框 25"/>
          <p:cNvSpPr txBox="1"/>
          <p:nvPr/>
        </p:nvSpPr>
        <p:spPr>
          <a:xfrm>
            <a:off x="852597" y="3529685"/>
            <a:ext cx="1542454" cy="315471"/>
          </a:xfrm>
          <a:prstGeom prst="rect">
            <a:avLst/>
          </a:prstGeom>
          <a:noFill/>
        </p:spPr>
        <p:txBody>
          <a:bodyPr wrap="square" lIns="68580" tIns="34290" rIns="68580" bIns="34290" rtlCol="0">
            <a:spAutoFit/>
          </a:bodyPr>
          <a:lstStyle/>
          <a:p>
            <a:r>
              <a:rPr lang="zh-CN" altLang="en-US" sz="1600" b="1" dirty="0" smtClean="0">
                <a:solidFill>
                  <a:srgbClr val="99CC00"/>
                </a:solidFill>
                <a:latin typeface="微软雅黑" panose="020B0503020204020204" charset="-122"/>
                <a:ea typeface="微软雅黑" panose="020B0503020204020204" charset="-122"/>
              </a:rPr>
              <a:t>添加标题</a:t>
            </a:r>
            <a:endParaRPr lang="zh-CN" altLang="en-US" sz="1600" b="1" dirty="0">
              <a:solidFill>
                <a:srgbClr val="99CC00"/>
              </a:solidFill>
              <a:latin typeface="微软雅黑" panose="020B0503020204020204" charset="-122"/>
              <a:ea typeface="微软雅黑" panose="020B0503020204020204" charset="-122"/>
            </a:endParaRPr>
          </a:p>
        </p:txBody>
      </p:sp>
      <p:sp>
        <p:nvSpPr>
          <p:cNvPr id="46" name="文本框 26"/>
          <p:cNvSpPr txBox="1"/>
          <p:nvPr/>
        </p:nvSpPr>
        <p:spPr>
          <a:xfrm>
            <a:off x="852598" y="3847026"/>
            <a:ext cx="7452717" cy="669414"/>
          </a:xfrm>
          <a:prstGeom prst="rect">
            <a:avLst/>
          </a:prstGeom>
          <a:noFill/>
        </p:spPr>
        <p:txBody>
          <a:bodyPr wrap="square" lIns="68580" tIns="34290" rIns="68580" bIns="34290" rtlCol="0">
            <a:spAutoFit/>
          </a:bodyPr>
          <a:lstStyle/>
          <a:p>
            <a:pPr algn="just">
              <a:lnSpc>
                <a:spcPct val="130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tx1">
                  <a:lumMod val="75000"/>
                  <a:lumOff val="25000"/>
                </a:schemeClr>
              </a:solidFill>
              <a:latin typeface="微软雅黑" panose="020B0503020204020204" charset="-122"/>
              <a:ea typeface="微软雅黑" panose="020B0503020204020204" charset="-122"/>
            </a:endParaRPr>
          </a:p>
        </p:txBody>
      </p:sp>
      <p:sp>
        <p:nvSpPr>
          <p:cNvPr id="47" name="弧形 46"/>
          <p:cNvSpPr/>
          <p:nvPr/>
        </p:nvSpPr>
        <p:spPr>
          <a:xfrm>
            <a:off x="720328" y="159181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48" name="弧形 47"/>
          <p:cNvSpPr/>
          <p:nvPr/>
        </p:nvSpPr>
        <p:spPr>
          <a:xfrm flipV="1">
            <a:off x="3267075" y="159181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49" name="弧形 48"/>
          <p:cNvSpPr/>
          <p:nvPr/>
        </p:nvSpPr>
        <p:spPr>
          <a:xfrm>
            <a:off x="5813822" y="1591819"/>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50" name="直接连接符 49"/>
          <p:cNvCxnSpPr/>
          <p:nvPr/>
        </p:nvCxnSpPr>
        <p:spPr>
          <a:xfrm>
            <a:off x="1452564" y="196329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999311" y="196329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546058" y="1963294"/>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6200000">
            <a:off x="794803" y="1309463"/>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16200000">
            <a:off x="5888297" y="1310892"/>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flipV="1">
            <a:off x="3341549" y="2621054"/>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452562" y="1567931"/>
            <a:ext cx="1749029" cy="1734695"/>
            <a:chOff x="1936749" y="2530375"/>
            <a:chExt cx="2332038" cy="2312926"/>
          </a:xfrm>
        </p:grpSpPr>
        <p:grpSp>
          <p:nvGrpSpPr>
            <p:cNvPr id="57" name="组合 56"/>
            <p:cNvGrpSpPr/>
            <p:nvPr/>
          </p:nvGrpSpPr>
          <p:grpSpPr>
            <a:xfrm>
              <a:off x="2164557" y="2530375"/>
              <a:ext cx="1876425" cy="447741"/>
              <a:chOff x="2164557" y="2530375"/>
              <a:chExt cx="1876425" cy="447741"/>
            </a:xfrm>
          </p:grpSpPr>
          <p:sp>
            <p:nvSpPr>
              <p:cNvPr id="61" name="任意多边形 60"/>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文本框 52"/>
              <p:cNvSpPr txBox="1"/>
              <p:nvPr/>
            </p:nvSpPr>
            <p:spPr>
              <a:xfrm>
                <a:off x="2507322"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charset="-122"/>
                    <a:ea typeface="微软雅黑" panose="020B0503020204020204" charset="-122"/>
                  </a:rPr>
                  <a:t>添加标题</a:t>
                </a:r>
                <a:endParaRPr lang="zh-CN" altLang="en-US" sz="1400" b="1" dirty="0">
                  <a:solidFill>
                    <a:srgbClr val="E5F5F7"/>
                  </a:solidFill>
                  <a:latin typeface="微软雅黑" panose="020B0503020204020204" charset="-122"/>
                  <a:ea typeface="微软雅黑" panose="020B0503020204020204" charset="-122"/>
                </a:endParaRPr>
              </a:p>
            </p:txBody>
          </p:sp>
        </p:grpSp>
        <p:grpSp>
          <p:nvGrpSpPr>
            <p:cNvPr id="58" name="组合 57"/>
            <p:cNvGrpSpPr/>
            <p:nvPr/>
          </p:nvGrpSpPr>
          <p:grpSpPr>
            <a:xfrm>
              <a:off x="1936749" y="3147133"/>
              <a:ext cx="2332038" cy="1696168"/>
              <a:chOff x="1936749" y="3147133"/>
              <a:chExt cx="2332038" cy="1696168"/>
            </a:xfrm>
          </p:grpSpPr>
          <p:sp>
            <p:nvSpPr>
              <p:cNvPr id="59" name="任意多边形 58"/>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文本框 53"/>
              <p:cNvSpPr txBox="1"/>
              <p:nvPr/>
            </p:nvSpPr>
            <p:spPr>
              <a:xfrm>
                <a:off x="2042750" y="3320513"/>
                <a:ext cx="2120035" cy="1456810"/>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charset="-122"/>
                  <a:ea typeface="微软雅黑" panose="020B0503020204020204" charset="-122"/>
                </a:endParaRPr>
              </a:p>
            </p:txBody>
          </p:sp>
        </p:grpSp>
      </p:grpSp>
      <p:grpSp>
        <p:nvGrpSpPr>
          <p:cNvPr id="63" name="组合 62"/>
          <p:cNvGrpSpPr/>
          <p:nvPr/>
        </p:nvGrpSpPr>
        <p:grpSpPr>
          <a:xfrm>
            <a:off x="3999310" y="627534"/>
            <a:ext cx="1749029" cy="1760630"/>
            <a:chOff x="5332414" y="1276511"/>
            <a:chExt cx="2332038" cy="2347507"/>
          </a:xfrm>
        </p:grpSpPr>
        <p:grpSp>
          <p:nvGrpSpPr>
            <p:cNvPr id="64" name="组合 63"/>
            <p:cNvGrpSpPr/>
            <p:nvPr/>
          </p:nvGrpSpPr>
          <p:grpSpPr>
            <a:xfrm>
              <a:off x="5560221" y="3141696"/>
              <a:ext cx="1876425" cy="482322"/>
              <a:chOff x="5560221" y="3141696"/>
              <a:chExt cx="1876425" cy="482322"/>
            </a:xfrm>
          </p:grpSpPr>
          <p:sp>
            <p:nvSpPr>
              <p:cNvPr id="68" name="任意多边形 67"/>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文本框 56"/>
              <p:cNvSpPr txBox="1"/>
              <p:nvPr/>
            </p:nvSpPr>
            <p:spPr>
              <a:xfrm>
                <a:off x="5895637" y="3213648"/>
                <a:ext cx="1203748" cy="410370"/>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charset="-122"/>
                    <a:ea typeface="微软雅黑" panose="020B0503020204020204" charset="-122"/>
                  </a:rPr>
                  <a:t>添加标题</a:t>
                </a:r>
                <a:endParaRPr lang="zh-CN" altLang="en-US" sz="1400" b="1" dirty="0">
                  <a:solidFill>
                    <a:srgbClr val="E5F5F7"/>
                  </a:solidFill>
                  <a:latin typeface="微软雅黑" panose="020B0503020204020204" charset="-122"/>
                  <a:ea typeface="微软雅黑" panose="020B0503020204020204" charset="-122"/>
                </a:endParaRPr>
              </a:p>
            </p:txBody>
          </p:sp>
        </p:grpSp>
        <p:grpSp>
          <p:nvGrpSpPr>
            <p:cNvPr id="65" name="组合 64"/>
            <p:cNvGrpSpPr/>
            <p:nvPr/>
          </p:nvGrpSpPr>
          <p:grpSpPr>
            <a:xfrm>
              <a:off x="5332414" y="1276511"/>
              <a:ext cx="2332038" cy="1696168"/>
              <a:chOff x="5332414" y="1276511"/>
              <a:chExt cx="2332038" cy="1696168"/>
            </a:xfrm>
          </p:grpSpPr>
          <p:sp>
            <p:nvSpPr>
              <p:cNvPr id="66" name="任意多边形 65"/>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文本框 58"/>
              <p:cNvSpPr txBox="1"/>
              <p:nvPr/>
            </p:nvSpPr>
            <p:spPr>
              <a:xfrm>
                <a:off x="5434011" y="1362008"/>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charset="-122"/>
                  <a:ea typeface="微软雅黑" panose="020B0503020204020204" charset="-122"/>
                </a:endParaRPr>
              </a:p>
            </p:txBody>
          </p:sp>
        </p:grpSp>
      </p:grpSp>
      <p:grpSp>
        <p:nvGrpSpPr>
          <p:cNvPr id="70" name="组合 69"/>
          <p:cNvGrpSpPr/>
          <p:nvPr/>
        </p:nvGrpSpPr>
        <p:grpSpPr>
          <a:xfrm>
            <a:off x="6545575" y="1567932"/>
            <a:ext cx="1749029" cy="1734694"/>
            <a:chOff x="8727434" y="2530375"/>
            <a:chExt cx="2332038" cy="2312925"/>
          </a:xfrm>
        </p:grpSpPr>
        <p:grpSp>
          <p:nvGrpSpPr>
            <p:cNvPr id="71" name="组合 70"/>
            <p:cNvGrpSpPr/>
            <p:nvPr/>
          </p:nvGrpSpPr>
          <p:grpSpPr>
            <a:xfrm>
              <a:off x="8955242" y="2530375"/>
              <a:ext cx="1876425" cy="447741"/>
              <a:chOff x="8955242" y="2530375"/>
              <a:chExt cx="1876425" cy="447741"/>
            </a:xfrm>
          </p:grpSpPr>
          <p:sp>
            <p:nvSpPr>
              <p:cNvPr id="75" name="任意多边形 74"/>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文本框 65"/>
              <p:cNvSpPr txBox="1"/>
              <p:nvPr/>
            </p:nvSpPr>
            <p:spPr>
              <a:xfrm>
                <a:off x="9298007"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charset="-122"/>
                    <a:ea typeface="微软雅黑" panose="020B0503020204020204" charset="-122"/>
                  </a:rPr>
                  <a:t>添加标题</a:t>
                </a:r>
                <a:endParaRPr lang="zh-CN" altLang="en-US" sz="1400" b="1" dirty="0">
                  <a:solidFill>
                    <a:srgbClr val="E5F5F7"/>
                  </a:solidFill>
                  <a:latin typeface="微软雅黑" panose="020B0503020204020204" charset="-122"/>
                  <a:ea typeface="微软雅黑" panose="020B0503020204020204" charset="-122"/>
                </a:endParaRPr>
              </a:p>
            </p:txBody>
          </p:sp>
        </p:grpSp>
        <p:grpSp>
          <p:nvGrpSpPr>
            <p:cNvPr id="72" name="组合 71"/>
            <p:cNvGrpSpPr/>
            <p:nvPr/>
          </p:nvGrpSpPr>
          <p:grpSpPr>
            <a:xfrm>
              <a:off x="8727434" y="3147132"/>
              <a:ext cx="2332038" cy="1696168"/>
              <a:chOff x="8727434" y="3147132"/>
              <a:chExt cx="2332038" cy="1696168"/>
            </a:xfrm>
          </p:grpSpPr>
          <p:sp>
            <p:nvSpPr>
              <p:cNvPr id="73" name="任意多边形 72"/>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 name="文本框 66"/>
              <p:cNvSpPr txBox="1"/>
              <p:nvPr/>
            </p:nvSpPr>
            <p:spPr>
              <a:xfrm>
                <a:off x="8833435" y="3320513"/>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charset="-122"/>
                  <a:ea typeface="微软雅黑" panose="020B0503020204020204" charset="-122"/>
                </a:endParaRPr>
              </a:p>
            </p:txBody>
          </p:sp>
        </p:grpSp>
      </p:grpSp>
      <p:grpSp>
        <p:nvGrpSpPr>
          <p:cNvPr id="77" name="组合 76"/>
          <p:cNvGrpSpPr/>
          <p:nvPr/>
        </p:nvGrpSpPr>
        <p:grpSpPr>
          <a:xfrm>
            <a:off x="827484" y="1698975"/>
            <a:ext cx="528638" cy="528638"/>
            <a:chOff x="1103312" y="2705100"/>
            <a:chExt cx="704850" cy="704850"/>
          </a:xfrm>
          <a:solidFill>
            <a:srgbClr val="99CC00"/>
          </a:solidFill>
        </p:grpSpPr>
        <p:sp>
          <p:nvSpPr>
            <p:cNvPr id="78" name="椭圆 77"/>
            <p:cNvSpPr/>
            <p:nvPr/>
          </p:nvSpPr>
          <p:spPr>
            <a:xfrm>
              <a:off x="1103312" y="2705100"/>
              <a:ext cx="704850" cy="704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68"/>
            <p:cNvSpPr txBox="1"/>
            <p:nvPr/>
          </p:nvSpPr>
          <p:spPr>
            <a:xfrm>
              <a:off x="1136755" y="2770115"/>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80" name="组合 79"/>
          <p:cNvGrpSpPr/>
          <p:nvPr/>
        </p:nvGrpSpPr>
        <p:grpSpPr>
          <a:xfrm>
            <a:off x="3374231" y="1698975"/>
            <a:ext cx="528638" cy="528638"/>
            <a:chOff x="4498975" y="2705100"/>
            <a:chExt cx="704850" cy="704850"/>
          </a:xfrm>
        </p:grpSpPr>
        <p:sp>
          <p:nvSpPr>
            <p:cNvPr id="81" name="椭圆 80"/>
            <p:cNvSpPr/>
            <p:nvPr/>
          </p:nvSpPr>
          <p:spPr>
            <a:xfrm>
              <a:off x="4498975" y="2705100"/>
              <a:ext cx="704850" cy="704850"/>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69"/>
            <p:cNvSpPr txBox="1"/>
            <p:nvPr/>
          </p:nvSpPr>
          <p:spPr>
            <a:xfrm>
              <a:off x="4529246" y="2762077"/>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83" name="组合 82"/>
          <p:cNvGrpSpPr/>
          <p:nvPr/>
        </p:nvGrpSpPr>
        <p:grpSpPr>
          <a:xfrm>
            <a:off x="5920978" y="1698975"/>
            <a:ext cx="528638" cy="528638"/>
            <a:chOff x="7894637" y="2705100"/>
            <a:chExt cx="704850" cy="704850"/>
          </a:xfrm>
        </p:grpSpPr>
        <p:sp>
          <p:nvSpPr>
            <p:cNvPr id="84" name="椭圆 83"/>
            <p:cNvSpPr/>
            <p:nvPr/>
          </p:nvSpPr>
          <p:spPr>
            <a:xfrm>
              <a:off x="7894637" y="2705100"/>
              <a:ext cx="704850" cy="704850"/>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70"/>
            <p:cNvSpPr txBox="1"/>
            <p:nvPr/>
          </p:nvSpPr>
          <p:spPr>
            <a:xfrm>
              <a:off x="7923965" y="2770116"/>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86" name="组合 85"/>
          <p:cNvGrpSpPr/>
          <p:nvPr/>
        </p:nvGrpSpPr>
        <p:grpSpPr>
          <a:xfrm>
            <a:off x="6041231" y="634677"/>
            <a:ext cx="288132" cy="288132"/>
            <a:chOff x="8054974" y="1286036"/>
            <a:chExt cx="384176" cy="384176"/>
          </a:xfrm>
        </p:grpSpPr>
        <p:sp>
          <p:nvSpPr>
            <p:cNvPr id="87" name="椭圆 86"/>
            <p:cNvSpPr/>
            <p:nvPr/>
          </p:nvSpPr>
          <p:spPr>
            <a:xfrm>
              <a:off x="8054974" y="1286036"/>
              <a:ext cx="384176" cy="384176"/>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 name="图片 8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89" name="组合 88"/>
          <p:cNvGrpSpPr/>
          <p:nvPr/>
        </p:nvGrpSpPr>
        <p:grpSpPr>
          <a:xfrm>
            <a:off x="3494483" y="3014495"/>
            <a:ext cx="288132" cy="288132"/>
            <a:chOff x="4659311" y="4459126"/>
            <a:chExt cx="384176" cy="384176"/>
          </a:xfrm>
        </p:grpSpPr>
        <p:sp>
          <p:nvSpPr>
            <p:cNvPr id="90" name="椭圆 89"/>
            <p:cNvSpPr/>
            <p:nvPr/>
          </p:nvSpPr>
          <p:spPr>
            <a:xfrm>
              <a:off x="4659311" y="4459126"/>
              <a:ext cx="384176" cy="384176"/>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p:spPr>
        </p:pic>
      </p:grpSp>
      <p:grpSp>
        <p:nvGrpSpPr>
          <p:cNvPr id="92" name="组合 91"/>
          <p:cNvGrpSpPr/>
          <p:nvPr/>
        </p:nvGrpSpPr>
        <p:grpSpPr>
          <a:xfrm>
            <a:off x="947737" y="634677"/>
            <a:ext cx="288132" cy="288132"/>
            <a:chOff x="1263649" y="1286036"/>
            <a:chExt cx="384176" cy="384176"/>
          </a:xfrm>
        </p:grpSpPr>
        <p:sp>
          <p:nvSpPr>
            <p:cNvPr id="93" name="椭圆 92"/>
            <p:cNvSpPr/>
            <p:nvPr/>
          </p:nvSpPr>
          <p:spPr>
            <a:xfrm>
              <a:off x="1263649" y="1286036"/>
              <a:ext cx="384176" cy="384176"/>
            </a:xfrm>
            <a:prstGeom prst="ellipse">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4" name="图片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p:spPr>
        </p:pic>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77"/>
                                        </p:tgtEl>
                                      </p:cBhvr>
                                    </p:animEffect>
                                    <p:animScale>
                                      <p:cBhvr>
                                        <p:cTn id="12" dur="250" autoRev="1" fill="hold"/>
                                        <p:tgtEl>
                                          <p:spTgt spid="77"/>
                                        </p:tgtEl>
                                      </p:cBhvr>
                                      <p:by x="105000" y="105000"/>
                                    </p:animScale>
                                  </p:childTnLst>
                                </p:cTn>
                              </p:par>
                              <p:par>
                                <p:cTn id="13" presetID="10" presetClass="entr" presetSubtype="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fade">
                                      <p:cBhvr>
                                        <p:cTn id="15" dur="250"/>
                                        <p:tgtEl>
                                          <p:spTgt spid="92"/>
                                        </p:tgtEl>
                                      </p:cBhvr>
                                    </p:animEffect>
                                  </p:childTnLst>
                                </p:cTn>
                              </p:par>
                              <p:par>
                                <p:cTn id="16" presetID="26" presetClass="emph" presetSubtype="0" fill="hold" nodeType="withEffect">
                                  <p:stCondLst>
                                    <p:cond delay="250"/>
                                  </p:stCondLst>
                                  <p:childTnLst>
                                    <p:animEffect transition="out" filter="fade">
                                      <p:cBhvr>
                                        <p:cTn id="17" dur="500" tmFilter="0, 0; .2, .5; .8, .5; 1, 0"/>
                                        <p:tgtEl>
                                          <p:spTgt spid="92"/>
                                        </p:tgtEl>
                                      </p:cBhvr>
                                    </p:animEffect>
                                    <p:animScale>
                                      <p:cBhvr>
                                        <p:cTn id="18" dur="250" autoRev="1" fill="hold"/>
                                        <p:tgtEl>
                                          <p:spTgt spid="92"/>
                                        </p:tgtEl>
                                      </p:cBhvr>
                                      <p:by x="105000" y="105000"/>
                                    </p:animScale>
                                  </p:childTnLst>
                                </p:cTn>
                              </p:par>
                              <p:par>
                                <p:cTn id="19" presetID="22" presetClass="entr" presetSubtype="1" fill="hold" nodeType="withEffect">
                                  <p:stCondLst>
                                    <p:cond delay="250"/>
                                  </p:stCondLst>
                                  <p:childTnLst>
                                    <p:set>
                                      <p:cBhvr>
                                        <p:cTn id="20" dur="1" fill="hold">
                                          <p:stCondLst>
                                            <p:cond delay="0"/>
                                          </p:stCondLst>
                                        </p:cTn>
                                        <p:tgtEl>
                                          <p:spTgt spid="53"/>
                                        </p:tgtEl>
                                        <p:attrNameLst>
                                          <p:attrName>style.visibility</p:attrName>
                                        </p:attrNameLst>
                                      </p:cBhvr>
                                      <p:to>
                                        <p:strVal val="visible"/>
                                      </p:to>
                                    </p:set>
                                    <p:animEffect transition="in" filter="wipe(up)">
                                      <p:cBhvr>
                                        <p:cTn id="21" dur="250"/>
                                        <p:tgtEl>
                                          <p:spTgt spid="53"/>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250"/>
                                        <p:tgtEl>
                                          <p:spTgt spid="47"/>
                                        </p:tgtEl>
                                      </p:cBhvr>
                                    </p:animEffect>
                                  </p:childTnLst>
                                </p:cTn>
                              </p:par>
                              <p:par>
                                <p:cTn id="25" presetID="22" presetClass="entr" presetSubtype="8" fill="hold" nodeType="withEffect">
                                  <p:stCondLst>
                                    <p:cond delay="75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250"/>
                                        <p:tgtEl>
                                          <p:spTgt spid="50"/>
                                        </p:tgtEl>
                                      </p:cBhvr>
                                    </p:animEffect>
                                  </p:childTnLst>
                                </p:cTn>
                              </p:par>
                              <p:par>
                                <p:cTn id="28" presetID="1" presetClass="entr" presetSubtype="0" fill="hold" nodeType="withEffect">
                                  <p:stCondLst>
                                    <p:cond delay="750"/>
                                  </p:stCondLst>
                                  <p:childTnLst>
                                    <p:set>
                                      <p:cBhvr>
                                        <p:cTn id="29" dur="1" fill="hold">
                                          <p:stCondLst>
                                            <p:cond delay="0"/>
                                          </p:stCondLst>
                                        </p:cTn>
                                        <p:tgtEl>
                                          <p:spTgt spid="56"/>
                                        </p:tgtEl>
                                        <p:attrNameLst>
                                          <p:attrName>style.visibility</p:attrName>
                                        </p:attrNameLst>
                                      </p:cBhvr>
                                      <p:to>
                                        <p:strVal val="visible"/>
                                      </p:to>
                                    </p:set>
                                  </p:childTnLst>
                                </p:cTn>
                              </p:par>
                              <p:par>
                                <p:cTn id="30" presetID="26" presetClass="emph" presetSubtype="0" fill="hold" nodeType="withEffect">
                                  <p:stCondLst>
                                    <p:cond delay="750"/>
                                  </p:stCondLst>
                                  <p:childTnLst>
                                    <p:animEffect transition="out" filter="fade">
                                      <p:cBhvr>
                                        <p:cTn id="31" dur="500" tmFilter="0, 0; .2, .5; .8, .5; 1, 0"/>
                                        <p:tgtEl>
                                          <p:spTgt spid="56"/>
                                        </p:tgtEl>
                                      </p:cBhvr>
                                    </p:animEffect>
                                    <p:animScale>
                                      <p:cBhvr>
                                        <p:cTn id="32" dur="250" autoRev="1" fill="hold"/>
                                        <p:tgtEl>
                                          <p:spTgt spid="56"/>
                                        </p:tgtEl>
                                      </p:cBhvr>
                                      <p:by x="105000" y="105000"/>
                                    </p:animScale>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500"/>
                                        <p:tgtEl>
                                          <p:spTgt spid="80"/>
                                        </p:tgtEl>
                                      </p:cBhvr>
                                    </p:animEffect>
                                  </p:childTnLst>
                                </p:cTn>
                              </p:par>
                              <p:par>
                                <p:cTn id="37" presetID="26" presetClass="emph" presetSubtype="0" fill="hold" nodeType="withEffect">
                                  <p:stCondLst>
                                    <p:cond delay="500"/>
                                  </p:stCondLst>
                                  <p:childTnLst>
                                    <p:animEffect transition="out" filter="fade">
                                      <p:cBhvr>
                                        <p:cTn id="38" dur="500" tmFilter="0, 0; .2, .5; .8, .5; 1, 0"/>
                                        <p:tgtEl>
                                          <p:spTgt spid="80"/>
                                        </p:tgtEl>
                                      </p:cBhvr>
                                    </p:animEffect>
                                    <p:animScale>
                                      <p:cBhvr>
                                        <p:cTn id="39" dur="250" autoRev="1" fill="hold"/>
                                        <p:tgtEl>
                                          <p:spTgt spid="80"/>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fade">
                                      <p:cBhvr>
                                        <p:cTn id="42" dur="500"/>
                                        <p:tgtEl>
                                          <p:spTgt spid="89"/>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89"/>
                                        </p:tgtEl>
                                      </p:cBhvr>
                                    </p:animEffect>
                                    <p:animScale>
                                      <p:cBhvr>
                                        <p:cTn id="45" dur="250" autoRev="1" fill="hold"/>
                                        <p:tgtEl>
                                          <p:spTgt spid="89"/>
                                        </p:tgtEl>
                                      </p:cBhvr>
                                      <p:by x="105000" y="105000"/>
                                    </p:animScale>
                                  </p:childTnLst>
                                </p:cTn>
                              </p:par>
                              <p:par>
                                <p:cTn id="46" presetID="22" presetClass="entr" presetSubtype="4"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250"/>
                                        <p:tgtEl>
                                          <p:spTgt spid="55"/>
                                        </p:tgtEl>
                                      </p:cBhvr>
                                    </p:animEffect>
                                  </p:childTnLst>
                                </p:cTn>
                              </p:par>
                              <p:par>
                                <p:cTn id="49" presetID="22" presetClass="entr" presetSubtype="4" fill="hold" grpId="0" nodeType="withEffect">
                                  <p:stCondLst>
                                    <p:cond delay="250"/>
                                  </p:stCondLst>
                                  <p:childTnLst>
                                    <p:set>
                                      <p:cBhvr>
                                        <p:cTn id="50" dur="1" fill="hold">
                                          <p:stCondLst>
                                            <p:cond delay="0"/>
                                          </p:stCondLst>
                                        </p:cTn>
                                        <p:tgtEl>
                                          <p:spTgt spid="48"/>
                                        </p:tgtEl>
                                        <p:attrNameLst>
                                          <p:attrName>style.visibility</p:attrName>
                                        </p:attrNameLst>
                                      </p:cBhvr>
                                      <p:to>
                                        <p:strVal val="visible"/>
                                      </p:to>
                                    </p:set>
                                    <p:animEffect transition="in" filter="wipe(down)">
                                      <p:cBhvr>
                                        <p:cTn id="51" dur="250"/>
                                        <p:tgtEl>
                                          <p:spTgt spid="48"/>
                                        </p:tgtEl>
                                      </p:cBhvr>
                                    </p:animEffect>
                                  </p:childTnLst>
                                </p:cTn>
                              </p:par>
                              <p:par>
                                <p:cTn id="52" presetID="22" presetClass="entr" presetSubtype="8" fill="hold" nodeType="withEffect">
                                  <p:stCondLst>
                                    <p:cond delay="500"/>
                                  </p:stCondLst>
                                  <p:childTnLst>
                                    <p:set>
                                      <p:cBhvr>
                                        <p:cTn id="53" dur="1" fill="hold">
                                          <p:stCondLst>
                                            <p:cond delay="0"/>
                                          </p:stCondLst>
                                        </p:cTn>
                                        <p:tgtEl>
                                          <p:spTgt spid="51"/>
                                        </p:tgtEl>
                                        <p:attrNameLst>
                                          <p:attrName>style.visibility</p:attrName>
                                        </p:attrNameLst>
                                      </p:cBhvr>
                                      <p:to>
                                        <p:strVal val="visible"/>
                                      </p:to>
                                    </p:set>
                                    <p:animEffect transition="in" filter="wipe(left)">
                                      <p:cBhvr>
                                        <p:cTn id="54" dur="250"/>
                                        <p:tgtEl>
                                          <p:spTgt spid="51"/>
                                        </p:tgtEl>
                                      </p:cBhvr>
                                    </p:animEffect>
                                  </p:childTnLst>
                                </p:cTn>
                              </p:par>
                              <p:par>
                                <p:cTn id="55" presetID="10" presetClass="entr" presetSubtype="0" fill="hold" nodeType="withEffect">
                                  <p:stCondLst>
                                    <p:cond delay="50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26" presetClass="emph" presetSubtype="0" fill="hold" nodeType="withEffect">
                                  <p:stCondLst>
                                    <p:cond delay="500"/>
                                  </p:stCondLst>
                                  <p:childTnLst>
                                    <p:animEffect transition="out" filter="fade">
                                      <p:cBhvr>
                                        <p:cTn id="59" dur="500" tmFilter="0, 0; .2, .5; .8, .5; 1, 0"/>
                                        <p:tgtEl>
                                          <p:spTgt spid="63"/>
                                        </p:tgtEl>
                                      </p:cBhvr>
                                    </p:animEffect>
                                    <p:animScale>
                                      <p:cBhvr>
                                        <p:cTn id="60" dur="250" autoRev="1" fill="hold"/>
                                        <p:tgtEl>
                                          <p:spTgt spid="63"/>
                                        </p:tgtEl>
                                      </p:cBhvr>
                                      <p:by x="105000" y="105000"/>
                                    </p:animScale>
                                  </p:childTnLst>
                                </p:cTn>
                              </p:par>
                            </p:childTnLst>
                          </p:cTn>
                        </p:par>
                        <p:par>
                          <p:cTn id="61" fill="hold">
                            <p:stCondLst>
                              <p:cond delay="1000"/>
                            </p:stCondLst>
                            <p:childTnLst>
                              <p:par>
                                <p:cTn id="62" presetID="53" presetClass="entr" presetSubtype="16" fill="hold" nodeType="afterEffect">
                                  <p:stCondLst>
                                    <p:cond delay="0"/>
                                  </p:stCondLst>
                                  <p:childTnLst>
                                    <p:set>
                                      <p:cBhvr>
                                        <p:cTn id="63" dur="1" fill="hold">
                                          <p:stCondLst>
                                            <p:cond delay="0"/>
                                          </p:stCondLst>
                                        </p:cTn>
                                        <p:tgtEl>
                                          <p:spTgt spid="83"/>
                                        </p:tgtEl>
                                        <p:attrNameLst>
                                          <p:attrName>style.visibility</p:attrName>
                                        </p:attrNameLst>
                                      </p:cBhvr>
                                      <p:to>
                                        <p:strVal val="visible"/>
                                      </p:to>
                                    </p:set>
                                    <p:anim calcmode="lin" valueType="num">
                                      <p:cBhvr>
                                        <p:cTn id="64" dur="500" fill="hold"/>
                                        <p:tgtEl>
                                          <p:spTgt spid="83"/>
                                        </p:tgtEl>
                                        <p:attrNameLst>
                                          <p:attrName>ppt_w</p:attrName>
                                        </p:attrNameLst>
                                      </p:cBhvr>
                                      <p:tavLst>
                                        <p:tav tm="0">
                                          <p:val>
                                            <p:fltVal val="0"/>
                                          </p:val>
                                        </p:tav>
                                        <p:tav tm="100000">
                                          <p:val>
                                            <p:strVal val="#ppt_w"/>
                                          </p:val>
                                        </p:tav>
                                      </p:tavLst>
                                    </p:anim>
                                    <p:anim calcmode="lin" valueType="num">
                                      <p:cBhvr>
                                        <p:cTn id="65" dur="500" fill="hold"/>
                                        <p:tgtEl>
                                          <p:spTgt spid="83"/>
                                        </p:tgtEl>
                                        <p:attrNameLst>
                                          <p:attrName>ppt_h</p:attrName>
                                        </p:attrNameLst>
                                      </p:cBhvr>
                                      <p:tavLst>
                                        <p:tav tm="0">
                                          <p:val>
                                            <p:fltVal val="0"/>
                                          </p:val>
                                        </p:tav>
                                        <p:tav tm="100000">
                                          <p:val>
                                            <p:strVal val="#ppt_h"/>
                                          </p:val>
                                        </p:tav>
                                      </p:tavLst>
                                    </p:anim>
                                    <p:animEffect transition="in" filter="fade">
                                      <p:cBhvr>
                                        <p:cTn id="66" dur="500"/>
                                        <p:tgtEl>
                                          <p:spTgt spid="83"/>
                                        </p:tgtEl>
                                      </p:cBhvr>
                                    </p:animEffect>
                                  </p:childTnLst>
                                </p:cTn>
                              </p:par>
                              <p:par>
                                <p:cTn id="67" presetID="26" presetClass="emph" presetSubtype="0" fill="hold" nodeType="withEffect">
                                  <p:stCondLst>
                                    <p:cond delay="500"/>
                                  </p:stCondLst>
                                  <p:childTnLst>
                                    <p:animEffect transition="out" filter="fade">
                                      <p:cBhvr>
                                        <p:cTn id="68" dur="500" tmFilter="0, 0; .2, .5; .8, .5; 1, 0"/>
                                        <p:tgtEl>
                                          <p:spTgt spid="83"/>
                                        </p:tgtEl>
                                      </p:cBhvr>
                                    </p:animEffect>
                                    <p:animScale>
                                      <p:cBhvr>
                                        <p:cTn id="69" dur="250" autoRev="1" fill="hold"/>
                                        <p:tgtEl>
                                          <p:spTgt spid="83"/>
                                        </p:tgtEl>
                                      </p:cBhvr>
                                      <p:by x="105000" y="105000"/>
                                    </p:animScale>
                                  </p:childTnLst>
                                </p:cTn>
                              </p:par>
                              <p:par>
                                <p:cTn id="70" presetID="10" presetClass="entr" presetSubtype="0" fill="hold" nodeType="with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250"/>
                                        <p:tgtEl>
                                          <p:spTgt spid="86"/>
                                        </p:tgtEl>
                                      </p:cBhvr>
                                    </p:animEffect>
                                  </p:childTnLst>
                                </p:cTn>
                              </p:par>
                              <p:par>
                                <p:cTn id="73" presetID="26" presetClass="emph" presetSubtype="0" fill="hold" nodeType="withEffect">
                                  <p:stCondLst>
                                    <p:cond delay="250"/>
                                  </p:stCondLst>
                                  <p:childTnLst>
                                    <p:animEffect transition="out" filter="fade">
                                      <p:cBhvr>
                                        <p:cTn id="74" dur="500" tmFilter="0, 0; .2, .5; .8, .5; 1, 0"/>
                                        <p:tgtEl>
                                          <p:spTgt spid="86"/>
                                        </p:tgtEl>
                                      </p:cBhvr>
                                    </p:animEffect>
                                    <p:animScale>
                                      <p:cBhvr>
                                        <p:cTn id="75" dur="250" autoRev="1" fill="hold"/>
                                        <p:tgtEl>
                                          <p:spTgt spid="86"/>
                                        </p:tgtEl>
                                      </p:cBhvr>
                                      <p:by x="105000" y="105000"/>
                                    </p:animScale>
                                  </p:childTnLst>
                                </p:cTn>
                              </p:par>
                              <p:par>
                                <p:cTn id="76" presetID="22" presetClass="entr" presetSubtype="1"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up)">
                                      <p:cBhvr>
                                        <p:cTn id="78" dur="250"/>
                                        <p:tgtEl>
                                          <p:spTgt spid="54"/>
                                        </p:tgtEl>
                                      </p:cBhvr>
                                    </p:animEffect>
                                  </p:childTnLst>
                                </p:cTn>
                              </p:par>
                              <p:par>
                                <p:cTn id="79" presetID="22" presetClass="entr" presetSubtype="1" fill="hold" grpId="0" nodeType="withEffect">
                                  <p:stCondLst>
                                    <p:cond delay="250"/>
                                  </p:stCondLst>
                                  <p:childTnLst>
                                    <p:set>
                                      <p:cBhvr>
                                        <p:cTn id="80" dur="1" fill="hold">
                                          <p:stCondLst>
                                            <p:cond delay="0"/>
                                          </p:stCondLst>
                                        </p:cTn>
                                        <p:tgtEl>
                                          <p:spTgt spid="49"/>
                                        </p:tgtEl>
                                        <p:attrNameLst>
                                          <p:attrName>style.visibility</p:attrName>
                                        </p:attrNameLst>
                                      </p:cBhvr>
                                      <p:to>
                                        <p:strVal val="visible"/>
                                      </p:to>
                                    </p:set>
                                    <p:animEffect transition="in" filter="wipe(up)">
                                      <p:cBhvr>
                                        <p:cTn id="81" dur="250"/>
                                        <p:tgtEl>
                                          <p:spTgt spid="49"/>
                                        </p:tgtEl>
                                      </p:cBhvr>
                                    </p:animEffect>
                                  </p:childTnLst>
                                </p:cTn>
                              </p:par>
                              <p:par>
                                <p:cTn id="82" presetID="22" presetClass="entr" presetSubtype="8" fill="hold" nodeType="withEffect">
                                  <p:stCondLst>
                                    <p:cond delay="5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250"/>
                                        <p:tgtEl>
                                          <p:spTgt spid="52"/>
                                        </p:tgtEl>
                                      </p:cBhvr>
                                    </p:animEffect>
                                  </p:childTnLst>
                                </p:cTn>
                              </p:par>
                              <p:par>
                                <p:cTn id="85" presetID="1" presetClass="entr" presetSubtype="0" fill="hold" nodeType="withEffect">
                                  <p:stCondLst>
                                    <p:cond delay="500"/>
                                  </p:stCondLst>
                                  <p:childTnLst>
                                    <p:set>
                                      <p:cBhvr>
                                        <p:cTn id="86" dur="1" fill="hold">
                                          <p:stCondLst>
                                            <p:cond delay="0"/>
                                          </p:stCondLst>
                                        </p:cTn>
                                        <p:tgtEl>
                                          <p:spTgt spid="70"/>
                                        </p:tgtEl>
                                        <p:attrNameLst>
                                          <p:attrName>style.visibility</p:attrName>
                                        </p:attrNameLst>
                                      </p:cBhvr>
                                      <p:to>
                                        <p:strVal val="visible"/>
                                      </p:to>
                                    </p:set>
                                  </p:childTnLst>
                                </p:cTn>
                              </p:par>
                              <p:par>
                                <p:cTn id="87" presetID="26" presetClass="emph" presetSubtype="0" fill="hold" nodeType="withEffect">
                                  <p:stCondLst>
                                    <p:cond delay="500"/>
                                  </p:stCondLst>
                                  <p:childTnLst>
                                    <p:animEffect transition="out" filter="fade">
                                      <p:cBhvr>
                                        <p:cTn id="88" dur="500" tmFilter="0, 0; .2, .5; .8, .5; 1, 0"/>
                                        <p:tgtEl>
                                          <p:spTgt spid="70"/>
                                        </p:tgtEl>
                                      </p:cBhvr>
                                    </p:animEffect>
                                    <p:animScale>
                                      <p:cBhvr>
                                        <p:cTn id="89" dur="250" autoRev="1" fill="hold"/>
                                        <p:tgtEl>
                                          <p:spTgt spid="70"/>
                                        </p:tgtEl>
                                      </p:cBhvr>
                                      <p:by x="105000" y="105000"/>
                                    </p:animScale>
                                  </p:childTnLst>
                                </p:cTn>
                              </p:par>
                            </p:childTnLst>
                          </p:cTn>
                        </p:par>
                        <p:par>
                          <p:cTn id="90" fill="hold">
                            <p:stCondLst>
                              <p:cond delay="1500"/>
                            </p:stCondLst>
                            <p:childTnLst>
                              <p:par>
                                <p:cTn id="91" presetID="22" presetClass="entr" presetSubtype="8" fill="hold" grpId="0" nodeType="after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wipe(left)">
                                      <p:cBhvr>
                                        <p:cTn id="93" dur="250"/>
                                        <p:tgtEl>
                                          <p:spTgt spid="45"/>
                                        </p:tgtEl>
                                      </p:cBhvr>
                                    </p:animEffect>
                                  </p:childTnLst>
                                </p:cTn>
                              </p:par>
                            </p:childTnLst>
                          </p:cTn>
                        </p:par>
                        <p:par>
                          <p:cTn id="94" fill="hold">
                            <p:stCondLst>
                              <p:cond delay="2000"/>
                            </p:stCondLst>
                            <p:childTnLst>
                              <p:par>
                                <p:cTn id="95" presetID="50" presetClass="entr" presetSubtype="0" decel="10000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1000" fill="hold"/>
                                        <p:tgtEl>
                                          <p:spTgt spid="46"/>
                                        </p:tgtEl>
                                        <p:attrNameLst>
                                          <p:attrName>ppt_w</p:attrName>
                                        </p:attrNameLst>
                                      </p:cBhvr>
                                      <p:tavLst>
                                        <p:tav tm="0">
                                          <p:val>
                                            <p:strVal val="#ppt_w+.3"/>
                                          </p:val>
                                        </p:tav>
                                        <p:tav tm="100000">
                                          <p:val>
                                            <p:strVal val="#ppt_w"/>
                                          </p:val>
                                        </p:tav>
                                      </p:tavLst>
                                    </p:anim>
                                    <p:anim calcmode="lin" valueType="num">
                                      <p:cBhvr>
                                        <p:cTn id="98" dur="1000" fill="hold"/>
                                        <p:tgtEl>
                                          <p:spTgt spid="46"/>
                                        </p:tgtEl>
                                        <p:attrNameLst>
                                          <p:attrName>ppt_h</p:attrName>
                                        </p:attrNameLst>
                                      </p:cBhvr>
                                      <p:tavLst>
                                        <p:tav tm="0">
                                          <p:val>
                                            <p:strVal val="#ppt_h"/>
                                          </p:val>
                                        </p:tav>
                                        <p:tav tm="100000">
                                          <p:val>
                                            <p:strVal val="#ppt_h"/>
                                          </p:val>
                                        </p:tav>
                                      </p:tavLst>
                                    </p:anim>
                                    <p:animEffect transition="in" filter="fade">
                                      <p:cBhvr>
                                        <p:cTn id="9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animBg="1"/>
      <p:bldP spid="48" grpId="0" animBg="1"/>
      <p:bldP spid="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 name="Rectangle 13"/>
          <p:cNvSpPr/>
          <p:nvPr/>
        </p:nvSpPr>
        <p:spPr>
          <a:xfrm>
            <a:off x="7826321" y="0"/>
            <a:ext cx="514216" cy="85725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1" name="TextBox 15"/>
          <p:cNvSpPr txBox="1"/>
          <p:nvPr/>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椭圆 11"/>
          <p:cNvSpPr/>
          <p:nvPr/>
        </p:nvSpPr>
        <p:spPr>
          <a:xfrm>
            <a:off x="306637" y="3489852"/>
            <a:ext cx="1457782" cy="1458162"/>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3" name="TextBox 15"/>
          <p:cNvSpPr txBox="1"/>
          <p:nvPr/>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Transition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4" name="文本框 17"/>
          <p:cNvSpPr txBox="1"/>
          <p:nvPr/>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过渡页</a:t>
            </a:r>
            <a:endParaRPr lang="zh-CN" altLang="en-US" sz="1800" b="1" dirty="0" smtClean="0">
              <a:solidFill>
                <a:schemeClr val="bg1"/>
              </a:solidFill>
              <a:ea typeface="微软雅黑" panose="020B0503020204020204" charset="-122"/>
            </a:endParaRPr>
          </a:p>
        </p:txBody>
      </p:sp>
      <p:sp>
        <p:nvSpPr>
          <p:cNvPr id="15" name="矩形 14"/>
          <p:cNvSpPr/>
          <p:nvPr/>
        </p:nvSpPr>
        <p:spPr>
          <a:xfrm>
            <a:off x="0" y="1437624"/>
            <a:ext cx="9144000" cy="15121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 name="椭圆 4"/>
          <p:cNvSpPr/>
          <p:nvPr/>
        </p:nvSpPr>
        <p:spPr>
          <a:xfrm>
            <a:off x="1332483" y="770087"/>
            <a:ext cx="2753589" cy="275430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anose="020B0503020204020204" charset="-122"/>
                <a:ea typeface="微软雅黑" panose="020B0503020204020204" charset="-122"/>
              </a:rPr>
              <a:t>04</a:t>
            </a:r>
            <a:endParaRPr lang="zh-CN" altLang="en-US" sz="4000" b="1" dirty="0">
              <a:solidFill>
                <a:schemeClr val="bg1"/>
              </a:solidFill>
              <a:latin typeface="微软雅黑" panose="020B0503020204020204" charset="-122"/>
              <a:ea typeface="微软雅黑" panose="020B0503020204020204" charset="-122"/>
            </a:endParaRPr>
          </a:p>
        </p:txBody>
      </p:sp>
      <p:sp>
        <p:nvSpPr>
          <p:cNvPr id="7" name="文本占位符 3"/>
          <p:cNvSpPr txBox="1"/>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charset="-122"/>
              </a:rPr>
              <a:t>工作不足之处</a:t>
            </a:r>
            <a:endParaRPr lang="zh-CN" altLang="en-US" sz="3600" dirty="0">
              <a:solidFill>
                <a:schemeClr val="bg1"/>
              </a:solidFill>
              <a:ea typeface="微软雅黑" panose="020B0503020204020204" charset="-122"/>
            </a:endParaRP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100"/>
                                </p:stCondLst>
                                <p:childTnLst>
                                  <p:par>
                                    <p:cTn id="19" presetID="2" presetClass="entr" presetSubtype="2" fill="hold" grpId="0" nodeType="afterEffect" p14:presetBounceEnd="570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0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0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sp>
        <p:nvSpPr>
          <p:cNvPr id="97" name="椭圆 96"/>
          <p:cNvSpPr/>
          <p:nvPr/>
        </p:nvSpPr>
        <p:spPr>
          <a:xfrm>
            <a:off x="5592617" y="1253063"/>
            <a:ext cx="2658957" cy="265895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8" name="椭圆 97"/>
          <p:cNvSpPr/>
          <p:nvPr/>
        </p:nvSpPr>
        <p:spPr>
          <a:xfrm>
            <a:off x="6049690" y="1710136"/>
            <a:ext cx="1744812" cy="1744812"/>
          </a:xfrm>
          <a:prstGeom prst="ellipse">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9" name="组合 98"/>
          <p:cNvGrpSpPr/>
          <p:nvPr/>
        </p:nvGrpSpPr>
        <p:grpSpPr>
          <a:xfrm>
            <a:off x="5433236" y="2909783"/>
            <a:ext cx="674996" cy="674997"/>
            <a:chOff x="7244314" y="4054233"/>
            <a:chExt cx="899995" cy="899996"/>
          </a:xfrm>
          <a:solidFill>
            <a:schemeClr val="accent1"/>
          </a:solidFill>
        </p:grpSpPr>
        <p:sp>
          <p:nvSpPr>
            <p:cNvPr id="100" name="任意多边形 99"/>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420">
                <a:lnSpc>
                  <a:spcPct val="90000"/>
                </a:lnSpc>
                <a:spcBef>
                  <a:spcPct val="0"/>
                </a:spcBef>
                <a:spcAft>
                  <a:spcPct val="35000"/>
                </a:spcAft>
              </a:pPr>
              <a:endParaRPr lang="zh-CN" altLang="en-US" sz="1300"/>
            </a:p>
          </p:txBody>
        </p:sp>
        <p:pic>
          <p:nvPicPr>
            <p:cNvPr id="101" name="图片 10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102" name="组合 101"/>
          <p:cNvGrpSpPr/>
          <p:nvPr/>
        </p:nvGrpSpPr>
        <p:grpSpPr>
          <a:xfrm>
            <a:off x="6584599" y="915566"/>
            <a:ext cx="674996" cy="674997"/>
            <a:chOff x="8779464" y="1395277"/>
            <a:chExt cx="899995" cy="899996"/>
          </a:xfrm>
          <a:solidFill>
            <a:srgbClr val="99CC00"/>
          </a:solidFill>
        </p:grpSpPr>
        <p:sp>
          <p:nvSpPr>
            <p:cNvPr id="103" name="任意多边形 102"/>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chemeClr val="accent1"/>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420">
                <a:lnSpc>
                  <a:spcPct val="90000"/>
                </a:lnSpc>
                <a:spcBef>
                  <a:spcPct val="0"/>
                </a:spcBef>
                <a:spcAft>
                  <a:spcPct val="35000"/>
                </a:spcAft>
              </a:pPr>
              <a:endParaRPr lang="zh-CN" altLang="en-US" sz="1300">
                <a:solidFill>
                  <a:srgbClr val="99CC00"/>
                </a:solidFill>
              </a:endParaRPr>
            </a:p>
          </p:txBody>
        </p:sp>
        <p:pic>
          <p:nvPicPr>
            <p:cNvPr id="104" name="图片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105" name="组合 104"/>
          <p:cNvGrpSpPr/>
          <p:nvPr/>
        </p:nvGrpSpPr>
        <p:grpSpPr>
          <a:xfrm>
            <a:off x="7735960" y="2909783"/>
            <a:ext cx="674996" cy="674997"/>
            <a:chOff x="10314613" y="4054233"/>
            <a:chExt cx="899995" cy="899996"/>
          </a:xfrm>
          <a:solidFill>
            <a:schemeClr val="accent1"/>
          </a:solidFill>
        </p:grpSpPr>
        <p:sp>
          <p:nvSpPr>
            <p:cNvPr id="106" name="任意多边形 10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420">
                <a:lnSpc>
                  <a:spcPct val="90000"/>
                </a:lnSpc>
                <a:spcBef>
                  <a:spcPct val="0"/>
                </a:spcBef>
                <a:spcAft>
                  <a:spcPct val="35000"/>
                </a:spcAft>
              </a:pPr>
              <a:endParaRPr lang="zh-CN" altLang="en-US" sz="1300"/>
            </a:p>
          </p:txBody>
        </p:sp>
        <p:pic>
          <p:nvPicPr>
            <p:cNvPr id="107" name="图片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108" name="组合 107"/>
          <p:cNvGrpSpPr/>
          <p:nvPr/>
        </p:nvGrpSpPr>
        <p:grpSpPr>
          <a:xfrm>
            <a:off x="6584599" y="3574522"/>
            <a:ext cx="674996" cy="674997"/>
            <a:chOff x="8779464" y="4940552"/>
            <a:chExt cx="899995" cy="899996"/>
          </a:xfrm>
          <a:solidFill>
            <a:schemeClr val="accent1"/>
          </a:solidFill>
        </p:grpSpPr>
        <p:sp>
          <p:nvSpPr>
            <p:cNvPr id="109" name="任意多边形 108"/>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470">
                <a:lnSpc>
                  <a:spcPct val="90000"/>
                </a:lnSpc>
                <a:spcBef>
                  <a:spcPct val="0"/>
                </a:spcBef>
                <a:spcAft>
                  <a:spcPct val="35000"/>
                </a:spcAft>
              </a:pPr>
              <a:endParaRPr lang="zh-CN" altLang="en-US" sz="2200"/>
            </a:p>
          </p:txBody>
        </p:sp>
        <p:pic>
          <p:nvPicPr>
            <p:cNvPr id="110" name="图片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111" name="组合 110"/>
          <p:cNvGrpSpPr/>
          <p:nvPr/>
        </p:nvGrpSpPr>
        <p:grpSpPr>
          <a:xfrm>
            <a:off x="7735960" y="1580304"/>
            <a:ext cx="674996" cy="674997"/>
            <a:chOff x="10314613" y="2281595"/>
            <a:chExt cx="899995" cy="899996"/>
          </a:xfrm>
          <a:solidFill>
            <a:schemeClr val="accent1"/>
          </a:solidFill>
        </p:grpSpPr>
        <p:sp>
          <p:nvSpPr>
            <p:cNvPr id="112" name="任意多边形 111"/>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420">
                <a:lnSpc>
                  <a:spcPct val="90000"/>
                </a:lnSpc>
                <a:spcBef>
                  <a:spcPct val="0"/>
                </a:spcBef>
                <a:spcAft>
                  <a:spcPct val="35000"/>
                </a:spcAft>
              </a:pPr>
              <a:endParaRPr lang="zh-CN" altLang="en-US" sz="1300"/>
            </a:p>
          </p:txBody>
        </p:sp>
        <p:pic>
          <p:nvPicPr>
            <p:cNvPr id="113" name="图片 1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114" name="组合 113"/>
          <p:cNvGrpSpPr/>
          <p:nvPr/>
        </p:nvGrpSpPr>
        <p:grpSpPr>
          <a:xfrm>
            <a:off x="5433236" y="1580304"/>
            <a:ext cx="674996" cy="674997"/>
            <a:chOff x="7244314" y="2281595"/>
            <a:chExt cx="899995" cy="899996"/>
          </a:xfrm>
          <a:solidFill>
            <a:schemeClr val="accent1"/>
          </a:solidFill>
        </p:grpSpPr>
        <p:sp>
          <p:nvSpPr>
            <p:cNvPr id="115" name="任意多边形 114"/>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420">
                <a:lnSpc>
                  <a:spcPct val="90000"/>
                </a:lnSpc>
                <a:spcBef>
                  <a:spcPct val="0"/>
                </a:spcBef>
                <a:spcAft>
                  <a:spcPct val="35000"/>
                </a:spcAft>
              </a:pPr>
              <a:endParaRPr lang="zh-CN" altLang="en-US" sz="1300"/>
            </a:p>
          </p:txBody>
        </p:sp>
        <p:pic>
          <p:nvPicPr>
            <p:cNvPr id="116" name="图片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117" name="直接连接符 116"/>
          <p:cNvCxnSpPr/>
          <p:nvPr/>
        </p:nvCxnSpPr>
        <p:spPr>
          <a:xfrm>
            <a:off x="2843808" y="1386491"/>
            <a:ext cx="0" cy="2453840"/>
          </a:xfrm>
          <a:prstGeom prst="line">
            <a:avLst/>
          </a:prstGeom>
          <a:ln>
            <a:solidFill>
              <a:srgbClr val="009900">
                <a:alpha val="98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970816" y="1380505"/>
            <a:ext cx="1884364" cy="736836"/>
            <a:chOff x="1294421" y="2015194"/>
            <a:chExt cx="2512484" cy="982447"/>
          </a:xfrm>
        </p:grpSpPr>
        <p:sp>
          <p:nvSpPr>
            <p:cNvPr id="119" name="文本框 72"/>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20" name="文本框 73"/>
            <p:cNvSpPr txBox="1"/>
            <p:nvPr/>
          </p:nvSpPr>
          <p:spPr>
            <a:xfrm>
              <a:off x="1301340" y="2287704"/>
              <a:ext cx="2505565"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21" name="组合 120"/>
          <p:cNvGrpSpPr/>
          <p:nvPr/>
        </p:nvGrpSpPr>
        <p:grpSpPr>
          <a:xfrm>
            <a:off x="970816" y="2236478"/>
            <a:ext cx="1884364" cy="736836"/>
            <a:chOff x="1294421" y="3156490"/>
            <a:chExt cx="2512484" cy="982447"/>
          </a:xfrm>
        </p:grpSpPr>
        <p:sp>
          <p:nvSpPr>
            <p:cNvPr id="122" name="文本框 74"/>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23" name="文本框 75"/>
            <p:cNvSpPr txBox="1"/>
            <p:nvPr/>
          </p:nvSpPr>
          <p:spPr>
            <a:xfrm>
              <a:off x="1301340" y="3429000"/>
              <a:ext cx="2505565"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24" name="组合 123"/>
          <p:cNvGrpSpPr/>
          <p:nvPr/>
        </p:nvGrpSpPr>
        <p:grpSpPr>
          <a:xfrm>
            <a:off x="970816" y="3079826"/>
            <a:ext cx="1884363" cy="736836"/>
            <a:chOff x="1294421" y="4280954"/>
            <a:chExt cx="2512483" cy="982447"/>
          </a:xfrm>
        </p:grpSpPr>
        <p:sp>
          <p:nvSpPr>
            <p:cNvPr id="125" name="文本框 76"/>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26" name="文本框 77"/>
            <p:cNvSpPr txBox="1"/>
            <p:nvPr/>
          </p:nvSpPr>
          <p:spPr>
            <a:xfrm>
              <a:off x="1301338" y="4553464"/>
              <a:ext cx="2505566"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27" name="组合 126"/>
          <p:cNvGrpSpPr/>
          <p:nvPr/>
        </p:nvGrpSpPr>
        <p:grpSpPr>
          <a:xfrm>
            <a:off x="3205627" y="1380505"/>
            <a:ext cx="1942439" cy="736836"/>
            <a:chOff x="4274170" y="2015194"/>
            <a:chExt cx="2589918" cy="982447"/>
          </a:xfrm>
        </p:grpSpPr>
        <p:sp>
          <p:nvSpPr>
            <p:cNvPr id="128" name="文本框 78"/>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29" name="文本框 79"/>
            <p:cNvSpPr txBox="1"/>
            <p:nvPr/>
          </p:nvSpPr>
          <p:spPr>
            <a:xfrm>
              <a:off x="4281089" y="2287704"/>
              <a:ext cx="2582999"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30" name="组合 129"/>
          <p:cNvGrpSpPr/>
          <p:nvPr/>
        </p:nvGrpSpPr>
        <p:grpSpPr>
          <a:xfrm>
            <a:off x="3205628" y="2236478"/>
            <a:ext cx="1942438" cy="736836"/>
            <a:chOff x="4274170" y="3156490"/>
            <a:chExt cx="2589916" cy="982447"/>
          </a:xfrm>
        </p:grpSpPr>
        <p:sp>
          <p:nvSpPr>
            <p:cNvPr id="131" name="文本框 80"/>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32" name="文本框 81"/>
            <p:cNvSpPr txBox="1"/>
            <p:nvPr/>
          </p:nvSpPr>
          <p:spPr>
            <a:xfrm>
              <a:off x="4281089" y="3429000"/>
              <a:ext cx="2582997"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33" name="组合 132"/>
          <p:cNvGrpSpPr/>
          <p:nvPr/>
        </p:nvGrpSpPr>
        <p:grpSpPr>
          <a:xfrm>
            <a:off x="3205627" y="3079826"/>
            <a:ext cx="1942439" cy="736836"/>
            <a:chOff x="4274170" y="4280954"/>
            <a:chExt cx="2589918" cy="982447"/>
          </a:xfrm>
        </p:grpSpPr>
        <p:sp>
          <p:nvSpPr>
            <p:cNvPr id="134" name="文本框 82"/>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135" name="文本框 83"/>
            <p:cNvSpPr txBox="1"/>
            <p:nvPr/>
          </p:nvSpPr>
          <p:spPr>
            <a:xfrm>
              <a:off x="4281089" y="4553464"/>
              <a:ext cx="2582999"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36" name="组合 135"/>
          <p:cNvGrpSpPr/>
          <p:nvPr/>
        </p:nvGrpSpPr>
        <p:grpSpPr>
          <a:xfrm>
            <a:off x="6335044" y="2065849"/>
            <a:ext cx="1173491" cy="1033385"/>
            <a:chOff x="8446724" y="2928989"/>
            <a:chExt cx="1564655" cy="1377846"/>
          </a:xfrm>
        </p:grpSpPr>
        <p:sp>
          <p:nvSpPr>
            <p:cNvPr id="137" name="椭圆 136"/>
            <p:cNvSpPr/>
            <p:nvPr/>
          </p:nvSpPr>
          <p:spPr>
            <a:xfrm>
              <a:off x="8540538" y="2928989"/>
              <a:ext cx="1377846" cy="13778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84"/>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rgbClr val="DBF3F5"/>
                  </a:solidFill>
                  <a:latin typeface="微软雅黑" panose="020B0503020204020204" charset="-122"/>
                  <a:ea typeface="微软雅黑" panose="020B0503020204020204" charset="-122"/>
                </a:rPr>
                <a:t>添加标题</a:t>
              </a:r>
              <a:endParaRPr lang="zh-CN" altLang="en-US" sz="1600" b="1" dirty="0">
                <a:solidFill>
                  <a:srgbClr val="DBF3F5"/>
                </a:solidFill>
                <a:latin typeface="微软雅黑" panose="020B0503020204020204" charset="-122"/>
                <a:ea typeface="微软雅黑" panose="020B0503020204020204" charset="-122"/>
              </a:endParaRPr>
            </a:p>
          </p:txBody>
        </p:sp>
      </p:grpSp>
      <p:pic>
        <p:nvPicPr>
          <p:cNvPr id="139" name="图片 138"/>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flipH="1">
            <a:off x="5621752" y="1769303"/>
            <a:ext cx="295913" cy="297000"/>
          </a:xfrm>
          <a:prstGeom prst="rect">
            <a:avLst/>
          </a:prstGeom>
          <a:solidFill>
            <a:schemeClr val="accent1"/>
          </a:solidFill>
        </p:spPr>
      </p:pic>
      <p:pic>
        <p:nvPicPr>
          <p:cNvPr id="140" name="图片 139"/>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6785674" y="1118322"/>
            <a:ext cx="272700" cy="272700"/>
          </a:xfrm>
          <a:prstGeom prst="rect">
            <a:avLst/>
          </a:prstGeom>
          <a:solidFill>
            <a:schemeClr val="accent1"/>
          </a:solidFill>
        </p:spPr>
      </p:pic>
      <p:pic>
        <p:nvPicPr>
          <p:cNvPr id="141" name="图片 140"/>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7929196" y="1777379"/>
            <a:ext cx="294300" cy="294300"/>
          </a:xfrm>
          <a:prstGeom prst="rect">
            <a:avLst/>
          </a:prstGeom>
          <a:solidFill>
            <a:schemeClr val="accent1"/>
          </a:solidFill>
        </p:spPr>
      </p:pic>
      <p:pic>
        <p:nvPicPr>
          <p:cNvPr id="142" name="图片 141"/>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5629308" y="3106963"/>
            <a:ext cx="280800" cy="280800"/>
          </a:xfrm>
          <a:prstGeom prst="rect">
            <a:avLst/>
          </a:prstGeom>
          <a:solidFill>
            <a:schemeClr val="accent1"/>
          </a:solidFill>
        </p:spPr>
      </p:pic>
      <p:pic>
        <p:nvPicPr>
          <p:cNvPr id="143" name="图片 142"/>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6785510" y="3775028"/>
            <a:ext cx="275400" cy="276221"/>
          </a:xfrm>
          <a:prstGeom prst="rect">
            <a:avLst/>
          </a:prstGeom>
          <a:solidFill>
            <a:schemeClr val="accent1"/>
          </a:solidFill>
        </p:spPr>
      </p:pic>
      <p:pic>
        <p:nvPicPr>
          <p:cNvPr id="144" name="图片 143"/>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7913114" y="3122597"/>
            <a:ext cx="316800" cy="237600"/>
          </a:xfrm>
          <a:prstGeom prst="rect">
            <a:avLst/>
          </a:prstGeom>
          <a:solidFill>
            <a:schemeClr val="accent1"/>
          </a:solidFill>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250"/>
                                        <p:tgtEl>
                                          <p:spTgt spid="136"/>
                                        </p:tgtEl>
                                      </p:cBhvr>
                                    </p:animEffect>
                                    <p:anim calcmode="lin" valueType="num">
                                      <p:cBhvr>
                                        <p:cTn id="8" dur="250" fill="hold"/>
                                        <p:tgtEl>
                                          <p:spTgt spid="136"/>
                                        </p:tgtEl>
                                        <p:attrNameLst>
                                          <p:attrName>ppt_x</p:attrName>
                                        </p:attrNameLst>
                                      </p:cBhvr>
                                      <p:tavLst>
                                        <p:tav tm="0">
                                          <p:val>
                                            <p:strVal val="#ppt_x"/>
                                          </p:val>
                                        </p:tav>
                                        <p:tav tm="100000">
                                          <p:val>
                                            <p:strVal val="#ppt_x"/>
                                          </p:val>
                                        </p:tav>
                                      </p:tavLst>
                                    </p:anim>
                                    <p:anim calcmode="lin" valueType="num">
                                      <p:cBhvr>
                                        <p:cTn id="9" dur="250" fill="hold"/>
                                        <p:tgtEl>
                                          <p:spTgt spid="13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250"/>
                                        <p:tgtEl>
                                          <p:spTgt spid="98"/>
                                        </p:tgtEl>
                                      </p:cBhvr>
                                    </p:animEffect>
                                    <p:anim calcmode="lin" valueType="num">
                                      <p:cBhvr>
                                        <p:cTn id="13" dur="250" fill="hold"/>
                                        <p:tgtEl>
                                          <p:spTgt spid="98"/>
                                        </p:tgtEl>
                                        <p:attrNameLst>
                                          <p:attrName>ppt_x</p:attrName>
                                        </p:attrNameLst>
                                      </p:cBhvr>
                                      <p:tavLst>
                                        <p:tav tm="0">
                                          <p:val>
                                            <p:strVal val="#ppt_x"/>
                                          </p:val>
                                        </p:tav>
                                        <p:tav tm="100000">
                                          <p:val>
                                            <p:strVal val="#ppt_x"/>
                                          </p:val>
                                        </p:tav>
                                      </p:tavLst>
                                    </p:anim>
                                    <p:anim calcmode="lin" valueType="num">
                                      <p:cBhvr>
                                        <p:cTn id="14" dur="250" fill="hold"/>
                                        <p:tgtEl>
                                          <p:spTgt spid="9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1" presetClass="entr" presetSubtype="1" fill="hold" grpId="0"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wheel(1)">
                                      <p:cBhvr>
                                        <p:cTn id="18" dur="2000"/>
                                        <p:tgtEl>
                                          <p:spTgt spid="97"/>
                                        </p:tgtEl>
                                      </p:cBhvr>
                                    </p:animEffect>
                                  </p:childTnLst>
                                </p:cTn>
                              </p:par>
                              <p:par>
                                <p:cTn id="19" presetID="10" presetClass="entr" presetSubtype="0" fill="hold" nodeType="with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fade">
                                      <p:cBhvr>
                                        <p:cTn id="21" dur="250"/>
                                        <p:tgtEl>
                                          <p:spTgt spid="102"/>
                                        </p:tgtEl>
                                      </p:cBhvr>
                                    </p:animEffect>
                                  </p:childTnLst>
                                </p:cTn>
                              </p:par>
                              <p:par>
                                <p:cTn id="22" presetID="10" presetClass="entr" presetSubtype="0" fill="hold" nodeType="withEffect">
                                  <p:stCondLst>
                                    <p:cond delay="25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250"/>
                                        <p:tgtEl>
                                          <p:spTgt spid="111"/>
                                        </p:tgtEl>
                                      </p:cBhvr>
                                    </p:animEffect>
                                  </p:childTnLst>
                                </p:cTn>
                              </p:par>
                              <p:par>
                                <p:cTn id="25" presetID="10" presetClass="entr" presetSubtype="0" fill="hold" nodeType="withEffect">
                                  <p:stCondLst>
                                    <p:cond delay="50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250"/>
                                        <p:tgtEl>
                                          <p:spTgt spid="105"/>
                                        </p:tgtEl>
                                      </p:cBhvr>
                                    </p:animEffect>
                                  </p:childTnLst>
                                </p:cTn>
                              </p:par>
                              <p:par>
                                <p:cTn id="28" presetID="10" presetClass="entr" presetSubtype="0" fill="hold" nodeType="withEffect">
                                  <p:stCondLst>
                                    <p:cond delay="75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250"/>
                                        <p:tgtEl>
                                          <p:spTgt spid="108"/>
                                        </p:tgtEl>
                                      </p:cBhvr>
                                    </p:animEffect>
                                  </p:childTnLst>
                                </p:cTn>
                              </p:par>
                              <p:par>
                                <p:cTn id="31" presetID="10" presetClass="entr" presetSubtype="0" fill="hold" nodeType="withEffect">
                                  <p:stCondLst>
                                    <p:cond delay="100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250"/>
                                        <p:tgtEl>
                                          <p:spTgt spid="99"/>
                                        </p:tgtEl>
                                      </p:cBhvr>
                                    </p:animEffect>
                                  </p:childTnLst>
                                </p:cTn>
                              </p:par>
                              <p:par>
                                <p:cTn id="34" presetID="10" presetClass="entr" presetSubtype="0" fill="hold" nodeType="withEffect">
                                  <p:stCondLst>
                                    <p:cond delay="1250"/>
                                  </p:stCondLst>
                                  <p:childTnLst>
                                    <p:set>
                                      <p:cBhvr>
                                        <p:cTn id="35" dur="1" fill="hold">
                                          <p:stCondLst>
                                            <p:cond delay="0"/>
                                          </p:stCondLst>
                                        </p:cTn>
                                        <p:tgtEl>
                                          <p:spTgt spid="114"/>
                                        </p:tgtEl>
                                        <p:attrNameLst>
                                          <p:attrName>style.visibility</p:attrName>
                                        </p:attrNameLst>
                                      </p:cBhvr>
                                      <p:to>
                                        <p:strVal val="visible"/>
                                      </p:to>
                                    </p:set>
                                    <p:animEffect transition="in" filter="fade">
                                      <p:cBhvr>
                                        <p:cTn id="36" dur="250"/>
                                        <p:tgtEl>
                                          <p:spTgt spid="114"/>
                                        </p:tgtEl>
                                      </p:cBhvr>
                                    </p:animEffect>
                                  </p:childTnLst>
                                </p:cTn>
                              </p:par>
                            </p:childTnLst>
                          </p:cTn>
                        </p:par>
                        <p:par>
                          <p:cTn id="37" fill="hold">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 calcmode="lin" valueType="num">
                                      <p:cBhvr>
                                        <p:cTn id="40" dur="500" fill="hold"/>
                                        <p:tgtEl>
                                          <p:spTgt spid="117"/>
                                        </p:tgtEl>
                                        <p:attrNameLst>
                                          <p:attrName>ppt_w</p:attrName>
                                        </p:attrNameLst>
                                      </p:cBhvr>
                                      <p:tavLst>
                                        <p:tav tm="0">
                                          <p:val>
                                            <p:fltVal val="0"/>
                                          </p:val>
                                        </p:tav>
                                        <p:tav tm="100000">
                                          <p:val>
                                            <p:strVal val="#ppt_w"/>
                                          </p:val>
                                        </p:tav>
                                      </p:tavLst>
                                    </p:anim>
                                    <p:anim calcmode="lin" valueType="num">
                                      <p:cBhvr>
                                        <p:cTn id="41" dur="500" fill="hold"/>
                                        <p:tgtEl>
                                          <p:spTgt spid="117"/>
                                        </p:tgtEl>
                                        <p:attrNameLst>
                                          <p:attrName>ppt_h</p:attrName>
                                        </p:attrNameLst>
                                      </p:cBhvr>
                                      <p:tavLst>
                                        <p:tav tm="0">
                                          <p:val>
                                            <p:fltVal val="0"/>
                                          </p:val>
                                        </p:tav>
                                        <p:tav tm="100000">
                                          <p:val>
                                            <p:strVal val="#ppt_h"/>
                                          </p:val>
                                        </p:tav>
                                      </p:tavLst>
                                    </p:anim>
                                    <p:anim calcmode="lin" valueType="num">
                                      <p:cBhvr>
                                        <p:cTn id="42" dur="500" fill="hold"/>
                                        <p:tgtEl>
                                          <p:spTgt spid="117"/>
                                        </p:tgtEl>
                                        <p:attrNameLst>
                                          <p:attrName>style.rotation</p:attrName>
                                        </p:attrNameLst>
                                      </p:cBhvr>
                                      <p:tavLst>
                                        <p:tav tm="0">
                                          <p:val>
                                            <p:fltVal val="360"/>
                                          </p:val>
                                        </p:tav>
                                        <p:tav tm="100000">
                                          <p:val>
                                            <p:fltVal val="0"/>
                                          </p:val>
                                        </p:tav>
                                      </p:tavLst>
                                    </p:anim>
                                    <p:animEffect transition="in" filter="fade">
                                      <p:cBhvr>
                                        <p:cTn id="43" dur="500"/>
                                        <p:tgtEl>
                                          <p:spTgt spid="117"/>
                                        </p:tgtEl>
                                      </p:cBhvr>
                                    </p:animEffect>
                                  </p:childTnLst>
                                </p:cTn>
                              </p:par>
                            </p:childTnLst>
                          </p:cTn>
                        </p:par>
                        <p:par>
                          <p:cTn id="44" fill="hold">
                            <p:stCondLst>
                              <p:cond delay="3000"/>
                            </p:stCondLst>
                            <p:childTnLst>
                              <p:par>
                                <p:cTn id="45" presetID="1" presetClass="entr" presetSubtype="0" fill="hold" nodeType="afterEffect">
                                  <p:stCondLst>
                                    <p:cond delay="0"/>
                                  </p:stCondLst>
                                  <p:childTnLst>
                                    <p:set>
                                      <p:cBhvr>
                                        <p:cTn id="46" dur="1" fill="hold">
                                          <p:stCondLst>
                                            <p:cond delay="0"/>
                                          </p:stCondLst>
                                        </p:cTn>
                                        <p:tgtEl>
                                          <p:spTgt spid="139"/>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750" fill="hold"/>
                                        <p:tgtEl>
                                          <p:spTgt spid="139"/>
                                        </p:tgtEl>
                                      </p:cBhvr>
                                      <p:by x="50000" y="50000"/>
                                    </p:animScale>
                                  </p:childTnLst>
                                </p:cTn>
                              </p:par>
                              <p:par>
                                <p:cTn id="49" presetID="35" presetClass="path" presetSubtype="0" accel="50000" decel="50000" fill="hold" nodeType="withEffect">
                                  <p:stCondLst>
                                    <p:cond delay="0"/>
                                  </p:stCondLst>
                                  <p:childTnLst>
                                    <p:animMotion origin="layout" path="M 4.16667E-7 1.85185E-6 L -0.53724 -0.08148 " pathEditMode="relative" rAng="0" ptsTypes="AA">
                                      <p:cBhvr>
                                        <p:cTn id="50" dur="1000" fill="hold"/>
                                        <p:tgtEl>
                                          <p:spTgt spid="139"/>
                                        </p:tgtEl>
                                        <p:attrNameLst>
                                          <p:attrName>ppt_x</p:attrName>
                                          <p:attrName>ppt_y</p:attrName>
                                        </p:attrNameLst>
                                      </p:cBhvr>
                                      <p:rCtr x="-26862" y="-4074"/>
                                    </p:animMotion>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118"/>
                                        </p:tgtEl>
                                        <p:attrNameLst>
                                          <p:attrName>style.visibility</p:attrName>
                                        </p:attrNameLst>
                                      </p:cBhvr>
                                      <p:to>
                                        <p:strVal val="visible"/>
                                      </p:to>
                                    </p:set>
                                    <p:animEffect transition="in" filter="wipe(left)">
                                      <p:cBhvr>
                                        <p:cTn id="54" dur="500"/>
                                        <p:tgtEl>
                                          <p:spTgt spid="118"/>
                                        </p:tgtEl>
                                      </p:cBhvr>
                                    </p:animEffect>
                                  </p:childTnLst>
                                </p:cTn>
                              </p:par>
                            </p:childTnLst>
                          </p:cTn>
                        </p:par>
                        <p:par>
                          <p:cTn id="55" fill="hold">
                            <p:stCondLst>
                              <p:cond delay="3500"/>
                            </p:stCondLst>
                            <p:childTnLst>
                              <p:par>
                                <p:cTn id="56" presetID="1" presetClass="entr" presetSubtype="0" fill="hold" nodeType="afterEffect">
                                  <p:stCondLst>
                                    <p:cond delay="0"/>
                                  </p:stCondLst>
                                  <p:childTnLst>
                                    <p:set>
                                      <p:cBhvr>
                                        <p:cTn id="57" dur="1" fill="hold">
                                          <p:stCondLst>
                                            <p:cond delay="0"/>
                                          </p:stCondLst>
                                        </p:cTn>
                                        <p:tgtEl>
                                          <p:spTgt spid="140"/>
                                        </p:tgtEl>
                                        <p:attrNameLst>
                                          <p:attrName>style.visibility</p:attrName>
                                        </p:attrNameLst>
                                      </p:cBhvr>
                                      <p:to>
                                        <p:strVal val="visible"/>
                                      </p:to>
                                    </p:set>
                                  </p:childTnLst>
                                </p:cTn>
                              </p:par>
                              <p:par>
                                <p:cTn id="58" presetID="6" presetClass="emph" presetSubtype="0" fill="hold" nodeType="withEffect">
                                  <p:stCondLst>
                                    <p:cond delay="0"/>
                                  </p:stCondLst>
                                  <p:childTnLst>
                                    <p:animScale>
                                      <p:cBhvr>
                                        <p:cTn id="59" dur="750" fill="hold"/>
                                        <p:tgtEl>
                                          <p:spTgt spid="140"/>
                                        </p:tgtEl>
                                      </p:cBhvr>
                                      <p:by x="50000" y="50000"/>
                                    </p:animScale>
                                  </p:childTnLst>
                                </p:cTn>
                              </p:par>
                              <p:par>
                                <p:cTn id="60" presetID="35" presetClass="path" presetSubtype="0" accel="50000" decel="50000" fill="hold" nodeType="withEffect">
                                  <p:stCondLst>
                                    <p:cond delay="0"/>
                                  </p:stCondLst>
                                  <p:childTnLst>
                                    <p:animMotion origin="layout" path="M -1.04167E-6 -2.96296E-6 L -0.6638 0.21505 " pathEditMode="relative" rAng="0" ptsTypes="AA">
                                      <p:cBhvr>
                                        <p:cTn id="61" dur="1000" fill="hold"/>
                                        <p:tgtEl>
                                          <p:spTgt spid="140"/>
                                        </p:tgtEl>
                                        <p:attrNameLst>
                                          <p:attrName>ppt_x</p:attrName>
                                          <p:attrName>ppt_y</p:attrName>
                                        </p:attrNameLst>
                                      </p:cBhvr>
                                      <p:rCtr x="-33190" y="10741"/>
                                    </p:animMotion>
                                  </p:childTnLst>
                                </p:cTn>
                              </p:par>
                            </p:childTnLst>
                          </p:cTn>
                        </p:par>
                        <p:par>
                          <p:cTn id="62" fill="hold">
                            <p:stCondLst>
                              <p:cond delay="3500"/>
                            </p:stCondLst>
                            <p:childTnLst>
                              <p:par>
                                <p:cTn id="63" presetID="22" presetClass="entr" presetSubtype="8" fill="hold" nodeType="afterEffect">
                                  <p:stCondLst>
                                    <p:cond delay="0"/>
                                  </p:stCondLst>
                                  <p:childTnLst>
                                    <p:set>
                                      <p:cBhvr>
                                        <p:cTn id="64" dur="1" fill="hold">
                                          <p:stCondLst>
                                            <p:cond delay="0"/>
                                          </p:stCondLst>
                                        </p:cTn>
                                        <p:tgtEl>
                                          <p:spTgt spid="121"/>
                                        </p:tgtEl>
                                        <p:attrNameLst>
                                          <p:attrName>style.visibility</p:attrName>
                                        </p:attrNameLst>
                                      </p:cBhvr>
                                      <p:to>
                                        <p:strVal val="visible"/>
                                      </p:to>
                                    </p:set>
                                    <p:animEffect transition="in" filter="wipe(left)">
                                      <p:cBhvr>
                                        <p:cTn id="65" dur="500"/>
                                        <p:tgtEl>
                                          <p:spTgt spid="121"/>
                                        </p:tgtEl>
                                      </p:cBhvr>
                                    </p:animEffect>
                                  </p:childTnLst>
                                </p:cTn>
                              </p:par>
                            </p:childTnLst>
                          </p:cTn>
                        </p:par>
                        <p:par>
                          <p:cTn id="66" fill="hold">
                            <p:stCondLst>
                              <p:cond delay="4000"/>
                            </p:stCondLst>
                            <p:childTnLst>
                              <p:par>
                                <p:cTn id="67" presetID="1" presetClass="entr" presetSubtype="0" fill="hold" nodeType="afterEffect">
                                  <p:stCondLst>
                                    <p:cond delay="0"/>
                                  </p:stCondLst>
                                  <p:childTnLst>
                                    <p:set>
                                      <p:cBhvr>
                                        <p:cTn id="68" dur="1" fill="hold">
                                          <p:stCondLst>
                                            <p:cond delay="0"/>
                                          </p:stCondLst>
                                        </p:cTn>
                                        <p:tgtEl>
                                          <p:spTgt spid="141"/>
                                        </p:tgtEl>
                                        <p:attrNameLst>
                                          <p:attrName>style.visibility</p:attrName>
                                        </p:attrNameLst>
                                      </p:cBhvr>
                                      <p:to>
                                        <p:strVal val="visible"/>
                                      </p:to>
                                    </p:set>
                                  </p:childTnLst>
                                </p:cTn>
                              </p:par>
                              <p:par>
                                <p:cTn id="69" presetID="6" presetClass="emph" presetSubtype="0" fill="hold" nodeType="withEffect">
                                  <p:stCondLst>
                                    <p:cond delay="0"/>
                                  </p:stCondLst>
                                  <p:childTnLst>
                                    <p:animScale>
                                      <p:cBhvr>
                                        <p:cTn id="70" dur="750" fill="hold"/>
                                        <p:tgtEl>
                                          <p:spTgt spid="141"/>
                                        </p:tgtEl>
                                      </p:cBhvr>
                                      <p:by x="50000" y="50000"/>
                                    </p:animScale>
                                  </p:childTnLst>
                                </p:cTn>
                              </p:par>
                              <p:par>
                                <p:cTn id="71" presetID="35" presetClass="path" presetSubtype="0" accel="50000" decel="50000" fill="hold" nodeType="withEffect">
                                  <p:stCondLst>
                                    <p:cond delay="0"/>
                                  </p:stCondLst>
                                  <p:childTnLst>
                                    <p:animMotion origin="layout" path="M -3.125E-6 2.96296E-6 L -0.79101 0.24884 " pathEditMode="relative" rAng="0" ptsTypes="AA">
                                      <p:cBhvr>
                                        <p:cTn id="72" dur="1000" fill="hold"/>
                                        <p:tgtEl>
                                          <p:spTgt spid="141"/>
                                        </p:tgtEl>
                                        <p:attrNameLst>
                                          <p:attrName>ppt_x</p:attrName>
                                          <p:attrName>ppt_y</p:attrName>
                                        </p:attrNameLst>
                                      </p:cBhvr>
                                      <p:rCtr x="-39557" y="12431"/>
                                    </p:animMotion>
                                  </p:childTnLst>
                                </p:cTn>
                              </p:par>
                            </p:childTnLst>
                          </p:cTn>
                        </p:par>
                        <p:par>
                          <p:cTn id="73" fill="hold">
                            <p:stCondLst>
                              <p:cond delay="4000"/>
                            </p:stCondLst>
                            <p:childTnLst>
                              <p:par>
                                <p:cTn id="74" presetID="22" presetClass="entr" presetSubtype="8" fill="hold" nodeType="afterEffect">
                                  <p:stCondLst>
                                    <p:cond delay="0"/>
                                  </p:stCondLst>
                                  <p:childTnLst>
                                    <p:set>
                                      <p:cBhvr>
                                        <p:cTn id="75" dur="1" fill="hold">
                                          <p:stCondLst>
                                            <p:cond delay="0"/>
                                          </p:stCondLst>
                                        </p:cTn>
                                        <p:tgtEl>
                                          <p:spTgt spid="124"/>
                                        </p:tgtEl>
                                        <p:attrNameLst>
                                          <p:attrName>style.visibility</p:attrName>
                                        </p:attrNameLst>
                                      </p:cBhvr>
                                      <p:to>
                                        <p:strVal val="visible"/>
                                      </p:to>
                                    </p:set>
                                    <p:animEffect transition="in" filter="wipe(left)">
                                      <p:cBhvr>
                                        <p:cTn id="76" dur="500"/>
                                        <p:tgtEl>
                                          <p:spTgt spid="124"/>
                                        </p:tgtEl>
                                      </p:cBhvr>
                                    </p:animEffect>
                                  </p:childTnLst>
                                </p:cTn>
                              </p:par>
                            </p:childTnLst>
                          </p:cTn>
                        </p:par>
                        <p:par>
                          <p:cTn id="77" fill="hold">
                            <p:stCondLst>
                              <p:cond delay="4500"/>
                            </p:stCondLst>
                            <p:childTnLst>
                              <p:par>
                                <p:cTn id="78" presetID="1" presetClass="entr" presetSubtype="0" fill="hold" nodeType="afterEffect">
                                  <p:stCondLst>
                                    <p:cond delay="0"/>
                                  </p:stCondLst>
                                  <p:childTnLst>
                                    <p:set>
                                      <p:cBhvr>
                                        <p:cTn id="79" dur="1" fill="hold">
                                          <p:stCondLst>
                                            <p:cond delay="0"/>
                                          </p:stCondLst>
                                        </p:cTn>
                                        <p:tgtEl>
                                          <p:spTgt spid="142"/>
                                        </p:tgtEl>
                                        <p:attrNameLst>
                                          <p:attrName>style.visibility</p:attrName>
                                        </p:attrNameLst>
                                      </p:cBhvr>
                                      <p:to>
                                        <p:strVal val="visible"/>
                                      </p:to>
                                    </p:set>
                                  </p:childTnLst>
                                </p:cTn>
                              </p:par>
                              <p:par>
                                <p:cTn id="80" presetID="6" presetClass="emph" presetSubtype="0" fill="hold" nodeType="withEffect">
                                  <p:stCondLst>
                                    <p:cond delay="0"/>
                                  </p:stCondLst>
                                  <p:childTnLst>
                                    <p:animScale>
                                      <p:cBhvr>
                                        <p:cTn id="81" dur="750" fill="hold"/>
                                        <p:tgtEl>
                                          <p:spTgt spid="142"/>
                                        </p:tgtEl>
                                      </p:cBhvr>
                                      <p:by x="50000" y="50000"/>
                                    </p:animScale>
                                  </p:childTnLst>
                                </p:cTn>
                              </p:par>
                              <p:par>
                                <p:cTn id="82" presetID="35" presetClass="path" presetSubtype="0" accel="50000" decel="50000" fill="hold" nodeType="withEffect">
                                  <p:stCondLst>
                                    <p:cond delay="0"/>
                                  </p:stCondLst>
                                  <p:childTnLst>
                                    <p:animMotion origin="layout" path="M 4.16667E-7 -2.96296E-6 L -0.29453 -0.33981 " pathEditMode="relative" rAng="0" ptsTypes="AA">
                                      <p:cBhvr>
                                        <p:cTn id="83" dur="1000" fill="hold"/>
                                        <p:tgtEl>
                                          <p:spTgt spid="142"/>
                                        </p:tgtEl>
                                        <p:attrNameLst>
                                          <p:attrName>ppt_x</p:attrName>
                                          <p:attrName>ppt_y</p:attrName>
                                        </p:attrNameLst>
                                      </p:cBhvr>
                                      <p:rCtr x="-14727" y="-16991"/>
                                    </p:animMotion>
                                  </p:childTnLst>
                                </p:cTn>
                              </p:par>
                            </p:childTnLst>
                          </p:cTn>
                        </p:par>
                        <p:par>
                          <p:cTn id="84" fill="hold">
                            <p:stCondLst>
                              <p:cond delay="4500"/>
                            </p:stCondLst>
                            <p:childTnLst>
                              <p:par>
                                <p:cTn id="85" presetID="22" presetClass="entr" presetSubtype="8" fill="hold" nodeType="afterEffect">
                                  <p:stCondLst>
                                    <p:cond delay="0"/>
                                  </p:stCondLst>
                                  <p:childTnLst>
                                    <p:set>
                                      <p:cBhvr>
                                        <p:cTn id="86" dur="1" fill="hold">
                                          <p:stCondLst>
                                            <p:cond delay="0"/>
                                          </p:stCondLst>
                                        </p:cTn>
                                        <p:tgtEl>
                                          <p:spTgt spid="127"/>
                                        </p:tgtEl>
                                        <p:attrNameLst>
                                          <p:attrName>style.visibility</p:attrName>
                                        </p:attrNameLst>
                                      </p:cBhvr>
                                      <p:to>
                                        <p:strVal val="visible"/>
                                      </p:to>
                                    </p:set>
                                    <p:animEffect transition="in" filter="wipe(left)">
                                      <p:cBhvr>
                                        <p:cTn id="87" dur="500"/>
                                        <p:tgtEl>
                                          <p:spTgt spid="127"/>
                                        </p:tgtEl>
                                      </p:cBhvr>
                                    </p:animEffect>
                                  </p:childTnLst>
                                </p:cTn>
                              </p:par>
                            </p:childTnLst>
                          </p:cTn>
                        </p:par>
                        <p:par>
                          <p:cTn id="88" fill="hold">
                            <p:stCondLst>
                              <p:cond delay="5000"/>
                            </p:stCondLst>
                            <p:childTnLst>
                              <p:par>
                                <p:cTn id="89" presetID="1" presetClass="entr" presetSubtype="0" fill="hold" nodeType="afterEffect">
                                  <p:stCondLst>
                                    <p:cond delay="0"/>
                                  </p:stCondLst>
                                  <p:childTnLst>
                                    <p:set>
                                      <p:cBhvr>
                                        <p:cTn id="90" dur="1" fill="hold">
                                          <p:stCondLst>
                                            <p:cond delay="0"/>
                                          </p:stCondLst>
                                        </p:cTn>
                                        <p:tgtEl>
                                          <p:spTgt spid="143"/>
                                        </p:tgtEl>
                                        <p:attrNameLst>
                                          <p:attrName>style.visibility</p:attrName>
                                        </p:attrNameLst>
                                      </p:cBhvr>
                                      <p:to>
                                        <p:strVal val="visible"/>
                                      </p:to>
                                    </p:set>
                                  </p:childTnLst>
                                </p:cTn>
                              </p:par>
                              <p:par>
                                <p:cTn id="91" presetID="6" presetClass="emph" presetSubtype="0" fill="hold" nodeType="withEffect">
                                  <p:stCondLst>
                                    <p:cond delay="0"/>
                                  </p:stCondLst>
                                  <p:childTnLst>
                                    <p:animScale>
                                      <p:cBhvr>
                                        <p:cTn id="92" dur="750" fill="hold"/>
                                        <p:tgtEl>
                                          <p:spTgt spid="143"/>
                                        </p:tgtEl>
                                      </p:cBhvr>
                                      <p:by x="50000" y="50000"/>
                                    </p:animScale>
                                  </p:childTnLst>
                                </p:cTn>
                              </p:par>
                              <p:par>
                                <p:cTn id="93" presetID="35" presetClass="path" presetSubtype="0" accel="50000" decel="50000" fill="hold" nodeType="withEffect">
                                  <p:stCondLst>
                                    <p:cond delay="0"/>
                                  </p:stCondLst>
                                  <p:childTnLst>
                                    <p:animMotion origin="layout" path="M -1.25E-6 -2.59259E-6 L -0.42057 -0.30301 " pathEditMode="relative" rAng="0" ptsTypes="AA">
                                      <p:cBhvr>
                                        <p:cTn id="94" dur="1000" fill="hold"/>
                                        <p:tgtEl>
                                          <p:spTgt spid="143"/>
                                        </p:tgtEl>
                                        <p:attrNameLst>
                                          <p:attrName>ppt_x</p:attrName>
                                          <p:attrName>ppt_y</p:attrName>
                                        </p:attrNameLst>
                                      </p:cBhvr>
                                      <p:rCtr x="-21029" y="-15162"/>
                                    </p:animMotion>
                                  </p:childTnLst>
                                </p:cTn>
                              </p:par>
                            </p:childTnLst>
                          </p:cTn>
                        </p:par>
                        <p:par>
                          <p:cTn id="95" fill="hold">
                            <p:stCondLst>
                              <p:cond delay="5000"/>
                            </p:stCondLst>
                            <p:childTnLst>
                              <p:par>
                                <p:cTn id="96" presetID="22" presetClass="entr" presetSubtype="8" fill="hold" nodeType="afterEffect">
                                  <p:stCondLst>
                                    <p:cond delay="0"/>
                                  </p:stCondLst>
                                  <p:childTnLst>
                                    <p:set>
                                      <p:cBhvr>
                                        <p:cTn id="97" dur="1" fill="hold">
                                          <p:stCondLst>
                                            <p:cond delay="0"/>
                                          </p:stCondLst>
                                        </p:cTn>
                                        <p:tgtEl>
                                          <p:spTgt spid="130"/>
                                        </p:tgtEl>
                                        <p:attrNameLst>
                                          <p:attrName>style.visibility</p:attrName>
                                        </p:attrNameLst>
                                      </p:cBhvr>
                                      <p:to>
                                        <p:strVal val="visible"/>
                                      </p:to>
                                    </p:set>
                                    <p:animEffect transition="in" filter="wipe(left)">
                                      <p:cBhvr>
                                        <p:cTn id="98" dur="500"/>
                                        <p:tgtEl>
                                          <p:spTgt spid="130"/>
                                        </p:tgtEl>
                                      </p:cBhvr>
                                    </p:animEffect>
                                  </p:childTnLst>
                                </p:cTn>
                              </p:par>
                            </p:childTnLst>
                          </p:cTn>
                        </p:par>
                        <p:par>
                          <p:cTn id="99" fill="hold">
                            <p:stCondLst>
                              <p:cond delay="5500"/>
                            </p:stCondLst>
                            <p:childTnLst>
                              <p:par>
                                <p:cTn id="100" presetID="1" presetClass="entr" presetSubtype="0" fill="hold" nodeType="afterEffect">
                                  <p:stCondLst>
                                    <p:cond delay="0"/>
                                  </p:stCondLst>
                                  <p:childTnLst>
                                    <p:set>
                                      <p:cBhvr>
                                        <p:cTn id="101" dur="1" fill="hold">
                                          <p:stCondLst>
                                            <p:cond delay="0"/>
                                          </p:stCondLst>
                                        </p:cTn>
                                        <p:tgtEl>
                                          <p:spTgt spid="144"/>
                                        </p:tgtEl>
                                        <p:attrNameLst>
                                          <p:attrName>style.visibility</p:attrName>
                                        </p:attrNameLst>
                                      </p:cBhvr>
                                      <p:to>
                                        <p:strVal val="visible"/>
                                      </p:to>
                                    </p:set>
                                  </p:childTnLst>
                                </p:cTn>
                              </p:par>
                              <p:par>
                                <p:cTn id="102" presetID="6" presetClass="emph" presetSubtype="0" fill="hold" nodeType="withEffect">
                                  <p:stCondLst>
                                    <p:cond delay="0"/>
                                  </p:stCondLst>
                                  <p:childTnLst>
                                    <p:animScale>
                                      <p:cBhvr>
                                        <p:cTn id="103" dur="750" fill="hold"/>
                                        <p:tgtEl>
                                          <p:spTgt spid="144"/>
                                        </p:tgtEl>
                                      </p:cBhvr>
                                      <p:by x="50000" y="50000"/>
                                    </p:animScale>
                                  </p:childTnLst>
                                </p:cTn>
                              </p:par>
                              <p:par>
                                <p:cTn id="104" presetID="35" presetClass="path" presetSubtype="0" accel="50000" decel="50000" fill="hold" nodeType="withEffect">
                                  <p:stCondLst>
                                    <p:cond delay="0"/>
                                  </p:stCondLst>
                                  <p:childTnLst>
                                    <p:animMotion origin="layout" path="M -2.29167E-6 4.44444E-6 L -0.54544 -0.00764 " pathEditMode="relative" rAng="0" ptsTypes="AA">
                                      <p:cBhvr>
                                        <p:cTn id="105" dur="1000" fill="hold"/>
                                        <p:tgtEl>
                                          <p:spTgt spid="144"/>
                                        </p:tgtEl>
                                        <p:attrNameLst>
                                          <p:attrName>ppt_x</p:attrName>
                                          <p:attrName>ppt_y</p:attrName>
                                        </p:attrNameLst>
                                      </p:cBhvr>
                                      <p:rCtr x="-27279" y="-394"/>
                                    </p:animMotion>
                                  </p:childTnLst>
                                </p:cTn>
                              </p:par>
                            </p:childTnLst>
                          </p:cTn>
                        </p:par>
                        <p:par>
                          <p:cTn id="106" fill="hold">
                            <p:stCondLst>
                              <p:cond delay="5500"/>
                            </p:stCondLst>
                            <p:childTnLst>
                              <p:par>
                                <p:cTn id="107" presetID="22" presetClass="entr" presetSubtype="8" fill="hold" nodeType="afterEffect">
                                  <p:stCondLst>
                                    <p:cond delay="0"/>
                                  </p:stCondLst>
                                  <p:childTnLst>
                                    <p:set>
                                      <p:cBhvr>
                                        <p:cTn id="108" dur="1" fill="hold">
                                          <p:stCondLst>
                                            <p:cond delay="0"/>
                                          </p:stCondLst>
                                        </p:cTn>
                                        <p:tgtEl>
                                          <p:spTgt spid="133"/>
                                        </p:tgtEl>
                                        <p:attrNameLst>
                                          <p:attrName>style.visibility</p:attrName>
                                        </p:attrNameLst>
                                      </p:cBhvr>
                                      <p:to>
                                        <p:strVal val="visible"/>
                                      </p:to>
                                    </p:set>
                                    <p:animEffect transition="in" filter="wipe(left)">
                                      <p:cBhvr>
                                        <p:cTn id="109"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4" name="正五边形 3"/>
            <p:cNvSpPr/>
            <p:nvPr/>
          </p:nvSpPr>
          <p:spPr>
            <a:xfrm>
              <a:off x="3865339" y="1196752"/>
              <a:ext cx="3816424" cy="3634690"/>
            </a:xfrm>
            <a:prstGeom prst="pentagon">
              <a:avLst/>
            </a:prstGeom>
            <a:noFill/>
            <a:ln w="1270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5" name="椭圆 4"/>
            <p:cNvSpPr/>
            <p:nvPr/>
          </p:nvSpPr>
          <p:spPr>
            <a:xfrm>
              <a:off x="5485519" y="995806"/>
              <a:ext cx="576064" cy="576064"/>
            </a:xfrm>
            <a:prstGeom prst="ellipse">
              <a:avLst/>
            </a:prstGeom>
            <a:solidFill>
              <a:schemeClr val="bg1"/>
            </a:solidFill>
            <a:ln w="1270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solidFill>
                  <a:latin typeface="微软雅黑" panose="020B0503020204020204" charset="-122"/>
                  <a:ea typeface="微软雅黑" panose="020B0503020204020204" charset="-122"/>
                </a:rPr>
                <a:t>1</a:t>
              </a:r>
              <a:endParaRPr lang="zh-CN" altLang="en-US" sz="2100" dirty="0">
                <a:solidFill>
                  <a:schemeClr val="tx1"/>
                </a:solidFill>
                <a:latin typeface="微软雅黑" panose="020B0503020204020204" charset="-122"/>
                <a:ea typeface="微软雅黑" panose="020B0503020204020204" charset="-122"/>
              </a:endParaRPr>
            </a:p>
          </p:txBody>
        </p:sp>
        <p:sp>
          <p:nvSpPr>
            <p:cNvPr id="6" name="椭圆 5"/>
            <p:cNvSpPr/>
            <p:nvPr/>
          </p:nvSpPr>
          <p:spPr>
            <a:xfrm>
              <a:off x="3665655" y="2293831"/>
              <a:ext cx="576064" cy="576064"/>
            </a:xfrm>
            <a:prstGeom prst="ellipse">
              <a:avLst/>
            </a:prstGeom>
            <a:solidFill>
              <a:schemeClr val="bg1"/>
            </a:solid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solidFill>
                  <a:latin typeface="微软雅黑" panose="020B0503020204020204" charset="-122"/>
                  <a:ea typeface="微软雅黑" panose="020B0503020204020204" charset="-122"/>
                </a:rPr>
                <a:t>5</a:t>
              </a:r>
              <a:endParaRPr lang="zh-CN" altLang="en-US" sz="2100" dirty="0">
                <a:solidFill>
                  <a:schemeClr val="tx1"/>
                </a:solidFill>
                <a:latin typeface="微软雅黑" panose="020B0503020204020204" charset="-122"/>
                <a:ea typeface="微软雅黑" panose="020B0503020204020204" charset="-122"/>
              </a:endParaRPr>
            </a:p>
          </p:txBody>
        </p:sp>
        <p:sp>
          <p:nvSpPr>
            <p:cNvPr id="7" name="椭圆 6"/>
            <p:cNvSpPr/>
            <p:nvPr/>
          </p:nvSpPr>
          <p:spPr>
            <a:xfrm>
              <a:off x="7305383" y="2293831"/>
              <a:ext cx="576064" cy="576064"/>
            </a:xfrm>
            <a:prstGeom prst="ellipse">
              <a:avLst/>
            </a:prstGeom>
            <a:solidFill>
              <a:schemeClr val="bg1"/>
            </a:solidFill>
            <a:ln w="1270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solidFill>
                  <a:latin typeface="微软雅黑" panose="020B0503020204020204" charset="-122"/>
                  <a:ea typeface="微软雅黑" panose="020B0503020204020204" charset="-122"/>
                </a:rPr>
                <a:t>2</a:t>
              </a:r>
              <a:endParaRPr lang="zh-CN" altLang="en-US" sz="2100" dirty="0">
                <a:solidFill>
                  <a:schemeClr val="tx1"/>
                </a:solidFill>
                <a:latin typeface="微软雅黑" panose="020B0503020204020204" charset="-122"/>
                <a:ea typeface="微软雅黑" panose="020B0503020204020204" charset="-122"/>
              </a:endParaRPr>
            </a:p>
          </p:txBody>
        </p:sp>
        <p:sp>
          <p:nvSpPr>
            <p:cNvPr id="8" name="椭圆 7"/>
            <p:cNvSpPr/>
            <p:nvPr/>
          </p:nvSpPr>
          <p:spPr>
            <a:xfrm>
              <a:off x="4297387" y="4462905"/>
              <a:ext cx="576064" cy="576064"/>
            </a:xfrm>
            <a:prstGeom prst="ellipse">
              <a:avLst/>
            </a:prstGeom>
            <a:solidFill>
              <a:schemeClr val="bg1"/>
            </a:solid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solidFill>
                  <a:latin typeface="微软雅黑" panose="020B0503020204020204" charset="-122"/>
                  <a:ea typeface="微软雅黑" panose="020B0503020204020204" charset="-122"/>
                </a:rPr>
                <a:t>4</a:t>
              </a:r>
              <a:endParaRPr lang="zh-CN" altLang="en-US" sz="2100" dirty="0">
                <a:solidFill>
                  <a:schemeClr val="tx1"/>
                </a:solidFill>
                <a:latin typeface="微软雅黑" panose="020B0503020204020204" charset="-122"/>
                <a:ea typeface="微软雅黑" panose="020B0503020204020204" charset="-122"/>
              </a:endParaRPr>
            </a:p>
          </p:txBody>
        </p:sp>
        <p:sp>
          <p:nvSpPr>
            <p:cNvPr id="9" name="椭圆 8"/>
            <p:cNvSpPr/>
            <p:nvPr/>
          </p:nvSpPr>
          <p:spPr>
            <a:xfrm>
              <a:off x="6673651" y="4462905"/>
              <a:ext cx="576064" cy="576064"/>
            </a:xfrm>
            <a:prstGeom prst="ellipse">
              <a:avLst/>
            </a:prstGeom>
            <a:solidFill>
              <a:schemeClr val="bg1"/>
            </a:solidFill>
            <a:ln w="127000">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solidFill>
                  <a:latin typeface="微软雅黑" panose="020B0503020204020204" charset="-122"/>
                  <a:ea typeface="微软雅黑" panose="020B0503020204020204" charset="-122"/>
                </a:rPr>
                <a:t>3</a:t>
              </a:r>
              <a:endParaRPr lang="zh-CN" altLang="en-US" sz="2100" dirty="0">
                <a:solidFill>
                  <a:schemeClr val="tx1"/>
                </a:solidFill>
                <a:latin typeface="微软雅黑" panose="020B0503020204020204" charset="-122"/>
                <a:ea typeface="微软雅黑" panose="020B050302020402020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latin typeface="微软雅黑" panose="020B0503020204020204" charset="-122"/>
                <a:ea typeface="微软雅黑" panose="020B0503020204020204" charset="-122"/>
              </a:rPr>
              <a:t>年度工作概述</a:t>
            </a:r>
            <a:endParaRPr lang="zh-CN" altLang="en-US" sz="1800" b="1" dirty="0">
              <a:latin typeface="微软雅黑" panose="020B0503020204020204" charset="-122"/>
              <a:ea typeface="微软雅黑" panose="020B050302020402020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latin typeface="微软雅黑" panose="020B0503020204020204" charset="-122"/>
                <a:ea typeface="微软雅黑" panose="020B0503020204020204" charset="-122"/>
              </a:rPr>
              <a:t>工作完成情况</a:t>
            </a:r>
            <a:endParaRPr lang="zh-CN" altLang="en-US" sz="1800" b="1" dirty="0">
              <a:latin typeface="微软雅黑" panose="020B0503020204020204" charset="-122"/>
              <a:ea typeface="微软雅黑" panose="020B050302020402020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latin typeface="微软雅黑" panose="020B0503020204020204" charset="-122"/>
                <a:ea typeface="微软雅黑" panose="020B0503020204020204" charset="-122"/>
              </a:rPr>
              <a:t>项目成果展示</a:t>
            </a:r>
            <a:endParaRPr lang="zh-CN" altLang="en-US" sz="1800" b="1" dirty="0">
              <a:latin typeface="微软雅黑" panose="020B0503020204020204" charset="-122"/>
              <a:ea typeface="微软雅黑" panose="020B050302020402020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latin typeface="微软雅黑" panose="020B0503020204020204" charset="-122"/>
                <a:ea typeface="微软雅黑" panose="020B0503020204020204" charset="-122"/>
              </a:rPr>
              <a:t>工作不足之处</a:t>
            </a:r>
            <a:endParaRPr lang="zh-CN" altLang="en-US" sz="1800" b="1" dirty="0">
              <a:latin typeface="微软雅黑" panose="020B0503020204020204" charset="-122"/>
              <a:ea typeface="微软雅黑" panose="020B050302020402020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latin typeface="微软雅黑" panose="020B0503020204020204" charset="-122"/>
                <a:ea typeface="微软雅黑" panose="020B0503020204020204" charset="-122"/>
              </a:rPr>
              <a:t>明年工作计划</a:t>
            </a:r>
            <a:endParaRPr lang="zh-CN" altLang="en-US" sz="1800" b="1" dirty="0">
              <a:latin typeface="微软雅黑" panose="020B0503020204020204" charset="-122"/>
              <a:ea typeface="微软雅黑" panose="020B0503020204020204" charset="-122"/>
            </a:endParaRPr>
          </a:p>
        </p:txBody>
      </p:sp>
      <p:sp>
        <p:nvSpPr>
          <p:cNvPr id="15" name="椭圆 14"/>
          <p:cNvSpPr/>
          <p:nvPr/>
        </p:nvSpPr>
        <p:spPr>
          <a:xfrm>
            <a:off x="3496558" y="1709450"/>
            <a:ext cx="2120415" cy="2120967"/>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grpSp>
        <p:nvGrpSpPr>
          <p:cNvPr id="91" name="组合 90"/>
          <p:cNvGrpSpPr/>
          <p:nvPr/>
        </p:nvGrpSpPr>
        <p:grpSpPr>
          <a:xfrm>
            <a:off x="1305487" y="1451064"/>
            <a:ext cx="4130384" cy="513057"/>
            <a:chOff x="11027753" y="2126774"/>
            <a:chExt cx="5508613" cy="684076"/>
          </a:xfrm>
        </p:grpSpPr>
        <p:cxnSp>
          <p:nvCxnSpPr>
            <p:cNvPr id="92" name="直接连接符 91"/>
            <p:cNvCxnSpPr/>
            <p:nvPr/>
          </p:nvCxnSpPr>
          <p:spPr>
            <a:xfrm>
              <a:off x="11711830" y="2468812"/>
              <a:ext cx="4824536"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3" y="2126774"/>
              <a:ext cx="684075"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Broadway" panose="04040905080B02020502" pitchFamily="82" charset="0"/>
                </a:rPr>
                <a:t>1</a:t>
              </a:r>
              <a:endParaRPr lang="zh-CN" altLang="en-US" sz="2700" dirty="0">
                <a:solidFill>
                  <a:schemeClr val="bg1"/>
                </a:solidFill>
                <a:latin typeface="Broadway" panose="04040905080B02020502"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Broadway" panose="04040905080B02020502" pitchFamily="82" charset="0"/>
                </a:rPr>
                <a:t>4</a:t>
              </a:r>
              <a:endParaRPr lang="zh-CN" altLang="en-US" sz="2700" dirty="0">
                <a:solidFill>
                  <a:schemeClr val="bg1"/>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Broadway" panose="04040905080B02020502" pitchFamily="82" charset="0"/>
                </a:rPr>
                <a:t>3</a:t>
              </a:r>
              <a:endParaRPr lang="zh-CN" altLang="en-US" sz="2700" dirty="0">
                <a:solidFill>
                  <a:schemeClr val="bg1"/>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bg1"/>
                  </a:solidFill>
                  <a:latin typeface="Broadway" panose="04040905080B02020502" pitchFamily="82" charset="0"/>
                </a:rPr>
                <a:t>2</a:t>
              </a:r>
              <a:endParaRPr lang="zh-CN" altLang="en-US" sz="2700" dirty="0">
                <a:solidFill>
                  <a:schemeClr val="bg1"/>
                </a:solidFill>
              </a:endParaRPr>
            </a:p>
          </p:txBody>
        </p:sp>
      </p:grpSp>
      <p:sp>
        <p:nvSpPr>
          <p:cNvPr id="103" name="椭圆 102"/>
          <p:cNvSpPr/>
          <p:nvPr/>
        </p:nvSpPr>
        <p:spPr>
          <a:xfrm>
            <a:off x="5076056" y="1203598"/>
            <a:ext cx="2969227" cy="2970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3025">
              <a:lnSpc>
                <a:spcPct val="133000"/>
              </a:lnSpc>
              <a:defRPr/>
            </a:pPr>
            <a:r>
              <a:rPr lang="zh-CN" altLang="en-US" sz="1200" dirty="0" smtClean="0">
                <a:solidFill>
                  <a:schemeClr val="bg1"/>
                </a:solidFill>
                <a:latin typeface="微软雅黑" panose="020B0503020204020204" charset="-122"/>
                <a:ea typeface="微软雅黑" panose="020B050302020402020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solidFill>
                <a:schemeClr val="bg1"/>
              </a:solidFill>
              <a:latin typeface="微软雅黑" panose="020B0503020204020204" charset="-122"/>
              <a:ea typeface="微软雅黑" panose="020B050302020402020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anose="020B0503020204020204" charset="-122"/>
                <a:ea typeface="微软雅黑" panose="020B0503020204020204" charset="-122"/>
                <a:sym typeface="微软雅黑" panose="020B0503020204020204" charset="-122"/>
              </a:rPr>
              <a:t>点击此处添加文字描述，点击此处添加文字描述</a:t>
            </a:r>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anose="020B0503020204020204" charset="-122"/>
                <a:ea typeface="微软雅黑" panose="020B0503020204020204" charset="-122"/>
                <a:sym typeface="微软雅黑" panose="020B0503020204020204" charset="-122"/>
              </a:rPr>
              <a:t>点击此处添加文字描述，点击此处添加文字描</a:t>
            </a:r>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107" name="TextBox 106"/>
          <p:cNvSpPr txBox="1"/>
          <p:nvPr/>
        </p:nvSpPr>
        <p:spPr>
          <a:xfrm>
            <a:off x="1845278" y="2705176"/>
            <a:ext cx="3242990" cy="290061"/>
          </a:xfrm>
          <a:prstGeom prst="rect">
            <a:avLst/>
          </a:prstGeom>
          <a:noFill/>
        </p:spPr>
        <p:txBody>
          <a:bodyPr wrap="square" lIns="68562" tIns="34281" rIns="68562" bIns="34281">
            <a:spAutoFit/>
          </a:bodyPr>
          <a:lstStyle/>
          <a:p>
            <a:pPr>
              <a:lnSpc>
                <a:spcPct val="133000"/>
              </a:lnSpc>
              <a:defRPr/>
            </a:pPr>
            <a:r>
              <a:rPr lang="zh-CN" altLang="en-US" sz="1200" dirty="0">
                <a:latin typeface="微软雅黑" panose="020B0503020204020204" charset="-122"/>
                <a:ea typeface="微软雅黑" panose="020B0503020204020204" charset="-122"/>
                <a:sym typeface="微软雅黑" panose="020B0503020204020204" charset="-122"/>
              </a:rPr>
              <a:t>点击此处添加文字描述，点击此处添加文字</a:t>
            </a:r>
            <a:r>
              <a:rPr lang="zh-CN" altLang="en-US" sz="1200" dirty="0" smtClean="0">
                <a:latin typeface="微软雅黑" panose="020B0503020204020204" charset="-122"/>
                <a:ea typeface="微软雅黑" panose="020B0503020204020204" charset="-122"/>
                <a:sym typeface="微软雅黑" panose="020B0503020204020204" charset="-122"/>
              </a:rPr>
              <a:t>描</a:t>
            </a:r>
            <a:endParaRPr lang="zh-CN" altLang="en-US" sz="1200" dirty="0">
              <a:latin typeface="微软雅黑" panose="020B0503020204020204" charset="-122"/>
              <a:ea typeface="微软雅黑" panose="020B0503020204020204" charset="-122"/>
              <a:sym typeface="微软雅黑" panose="020B050302020402020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anose="020B0503020204020204" charset="-122"/>
                <a:ea typeface="微软雅黑" panose="020B0503020204020204" charset="-122"/>
                <a:sym typeface="微软雅黑" panose="020B0503020204020204" charset="-122"/>
              </a:rPr>
              <a:t>点击此处添加</a:t>
            </a:r>
            <a:r>
              <a:rPr lang="zh-CN" altLang="en-US" sz="1200" dirty="0">
                <a:latin typeface="微软雅黑" panose="020B0503020204020204" charset="-122"/>
                <a:ea typeface="微软雅黑" panose="020B0503020204020204" charset="-122"/>
                <a:sym typeface="微软雅黑" panose="020B0503020204020204" charset="-122"/>
              </a:rPr>
              <a:t>文字描述，点击此处添加文字</a:t>
            </a:r>
            <a:r>
              <a:rPr lang="zh-CN" altLang="en-US" sz="1200" dirty="0" smtClean="0">
                <a:latin typeface="微软雅黑" panose="020B0503020204020204" charset="-122"/>
                <a:ea typeface="微软雅黑" panose="020B0503020204020204" charset="-122"/>
                <a:sym typeface="微软雅黑" panose="020B0503020204020204" charset="-122"/>
              </a:rPr>
              <a:t>描</a:t>
            </a:r>
            <a:endParaRPr lang="zh-CN" altLang="en-US" sz="12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sp>
        <p:nvSpPr>
          <p:cNvPr id="32" name="椭圆 3"/>
          <p:cNvSpPr>
            <a:spLocks noChangeArrowheads="1"/>
          </p:cNvSpPr>
          <p:nvPr/>
        </p:nvSpPr>
        <p:spPr bwMode="auto">
          <a:xfrm>
            <a:off x="1599702" y="1730955"/>
            <a:ext cx="1932568" cy="1933127"/>
          </a:xfrm>
          <a:prstGeom prst="ellipse">
            <a:avLst/>
          </a:prstGeom>
          <a:solidFill>
            <a:schemeClr val="accent1">
              <a:alpha val="68000"/>
            </a:schemeClr>
          </a:solidFill>
          <a:ln>
            <a:noFill/>
          </a:ln>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 name="椭圆 32"/>
          <p:cNvSpPr>
            <a:spLocks noChangeArrowheads="1"/>
          </p:cNvSpPr>
          <p:nvPr/>
        </p:nvSpPr>
        <p:spPr bwMode="auto">
          <a:xfrm>
            <a:off x="1406921" y="1539309"/>
            <a:ext cx="2318130" cy="2318801"/>
          </a:xfrm>
          <a:prstGeom prst="ellipse">
            <a:avLst/>
          </a:prstGeom>
          <a:noFill/>
          <a:ln w="254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 name="椭圆 33"/>
          <p:cNvSpPr>
            <a:spLocks noChangeArrowheads="1"/>
          </p:cNvSpPr>
          <p:nvPr/>
        </p:nvSpPr>
        <p:spPr bwMode="auto">
          <a:xfrm>
            <a:off x="1245080" y="1376230"/>
            <a:ext cx="2641812" cy="2642576"/>
          </a:xfrm>
          <a:prstGeom prst="ellipse">
            <a:avLst/>
          </a:prstGeom>
          <a:noFill/>
          <a:ln w="25400" cap="flat" cmpd="sng">
            <a:solidFill>
              <a:schemeClr val="accent1"/>
            </a:solidFill>
            <a:bevel/>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5" name="椭圆 10"/>
          <p:cNvSpPr>
            <a:spLocks noChangeArrowheads="1"/>
          </p:cNvSpPr>
          <p:nvPr/>
        </p:nvSpPr>
        <p:spPr bwMode="auto">
          <a:xfrm>
            <a:off x="7600656" y="970750"/>
            <a:ext cx="587863" cy="588033"/>
          </a:xfrm>
          <a:prstGeom prst="ellipse">
            <a:avLst/>
          </a:prstGeom>
          <a:solidFill>
            <a:schemeClr val="accent1"/>
          </a:solidFill>
          <a:ln>
            <a:noFill/>
          </a:ln>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6" name="椭圆 11"/>
          <p:cNvSpPr>
            <a:spLocks noChangeArrowheads="1"/>
          </p:cNvSpPr>
          <p:nvPr/>
        </p:nvSpPr>
        <p:spPr bwMode="auto">
          <a:xfrm>
            <a:off x="7600656" y="1894536"/>
            <a:ext cx="587863" cy="588033"/>
          </a:xfrm>
          <a:prstGeom prst="ellipse">
            <a:avLst/>
          </a:prstGeom>
          <a:solidFill>
            <a:schemeClr val="accent1"/>
          </a:solidFill>
          <a:ln>
            <a:noFill/>
          </a:ln>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7" name="椭圆 12"/>
          <p:cNvSpPr>
            <a:spLocks noChangeArrowheads="1"/>
          </p:cNvSpPr>
          <p:nvPr/>
        </p:nvSpPr>
        <p:spPr bwMode="auto">
          <a:xfrm>
            <a:off x="7600656" y="2758432"/>
            <a:ext cx="587863" cy="588033"/>
          </a:xfrm>
          <a:prstGeom prst="ellipse">
            <a:avLst/>
          </a:prstGeom>
          <a:solidFill>
            <a:schemeClr val="accent1"/>
          </a:solidFill>
          <a:ln>
            <a:noFill/>
          </a:ln>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椭圆 13"/>
          <p:cNvSpPr>
            <a:spLocks noChangeArrowheads="1"/>
          </p:cNvSpPr>
          <p:nvPr/>
        </p:nvSpPr>
        <p:spPr bwMode="auto">
          <a:xfrm>
            <a:off x="7600656" y="3622327"/>
            <a:ext cx="587863" cy="588033"/>
          </a:xfrm>
          <a:prstGeom prst="ellipse">
            <a:avLst/>
          </a:prstGeom>
          <a:solidFill>
            <a:schemeClr val="accent1"/>
          </a:solidFill>
          <a:ln>
            <a:noFill/>
          </a:ln>
        </p:spPr>
        <p:txBody>
          <a:bodyPr lIns="68543" tIns="34272" rIns="68543" bIns="34272"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9" name="Freeform 145"/>
          <p:cNvSpPr>
            <a:spLocks noEditPoints="1" noChangeArrowheads="1"/>
          </p:cNvSpPr>
          <p:nvPr/>
        </p:nvSpPr>
        <p:spPr bwMode="auto">
          <a:xfrm>
            <a:off x="7726796" y="2913177"/>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40" name="Group 32"/>
          <p:cNvGrpSpPr/>
          <p:nvPr/>
        </p:nvGrpSpPr>
        <p:grpSpPr bwMode="auto">
          <a:xfrm>
            <a:off x="7795817" y="1100499"/>
            <a:ext cx="197541" cy="358295"/>
            <a:chOff x="0" y="0"/>
            <a:chExt cx="409575" cy="742950"/>
          </a:xfrm>
        </p:grpSpPr>
        <p:sp>
          <p:nvSpPr>
            <p:cNvPr id="41"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43" name="Freeform 755"/>
          <p:cNvSpPr>
            <a:spLocks noChangeArrowheads="1"/>
          </p:cNvSpPr>
          <p:nvPr/>
        </p:nvSpPr>
        <p:spPr bwMode="auto">
          <a:xfrm>
            <a:off x="7810097" y="3728269"/>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44" name="Group 36"/>
          <p:cNvGrpSpPr/>
          <p:nvPr/>
        </p:nvGrpSpPr>
        <p:grpSpPr bwMode="auto">
          <a:xfrm>
            <a:off x="7723227" y="2057613"/>
            <a:ext cx="357002" cy="333298"/>
            <a:chOff x="0" y="0"/>
            <a:chExt cx="739775" cy="690562"/>
          </a:xfrm>
        </p:grpSpPr>
        <p:sp>
          <p:nvSpPr>
            <p:cNvPr id="45"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8"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50"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51"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52"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53" name="矩形 52"/>
          <p:cNvSpPr>
            <a:spLocks noChangeArrowheads="1"/>
          </p:cNvSpPr>
          <p:nvPr/>
        </p:nvSpPr>
        <p:spPr bwMode="auto">
          <a:xfrm>
            <a:off x="4356089" y="1059598"/>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a:t>
            </a:r>
            <a:endParaRPr lang="zh-CN" altLang="en-US" sz="1800" dirty="0"/>
          </a:p>
        </p:txBody>
      </p:sp>
      <p:sp>
        <p:nvSpPr>
          <p:cNvPr id="54" name="矩形 53"/>
          <p:cNvSpPr>
            <a:spLocks noChangeArrowheads="1"/>
          </p:cNvSpPr>
          <p:nvPr/>
        </p:nvSpPr>
        <p:spPr bwMode="auto">
          <a:xfrm>
            <a:off x="4356089" y="1954741"/>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200" dirty="0"/>
          </a:p>
        </p:txBody>
      </p:sp>
      <p:sp>
        <p:nvSpPr>
          <p:cNvPr id="55" name="矩形 54"/>
          <p:cNvSpPr>
            <a:spLocks noChangeArrowheads="1"/>
          </p:cNvSpPr>
          <p:nvPr/>
        </p:nvSpPr>
        <p:spPr bwMode="auto">
          <a:xfrm>
            <a:off x="4356089" y="2840361"/>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200" dirty="0"/>
          </a:p>
        </p:txBody>
      </p:sp>
      <p:sp>
        <p:nvSpPr>
          <p:cNvPr id="56" name="矩形 55"/>
          <p:cNvSpPr>
            <a:spLocks noChangeArrowheads="1"/>
          </p:cNvSpPr>
          <p:nvPr/>
        </p:nvSpPr>
        <p:spPr bwMode="auto">
          <a:xfrm>
            <a:off x="4356089" y="3686700"/>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r"/>
            <a:r>
              <a:rPr lang="zh-CN" altLang="en-US" sz="1200" dirty="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200" dirty="0"/>
          </a:p>
        </p:txBody>
      </p:sp>
      <p:sp>
        <p:nvSpPr>
          <p:cNvPr id="57" name="TextBox 56"/>
          <p:cNvSpPr txBox="1"/>
          <p:nvPr/>
        </p:nvSpPr>
        <p:spPr>
          <a:xfrm>
            <a:off x="2142995" y="2104614"/>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charset="-122"/>
                <a:ea typeface="微软雅黑" panose="020B0503020204020204" charset="-122"/>
              </a:rPr>
              <a:t>输入</a:t>
            </a:r>
            <a:endParaRPr lang="en-US" altLang="zh-CN" sz="3300" dirty="0">
              <a:solidFill>
                <a:schemeClr val="bg1"/>
              </a:solidFill>
              <a:latin typeface="微软雅黑" panose="020B0503020204020204" charset="-122"/>
              <a:ea typeface="微软雅黑" panose="020B0503020204020204" charset="-122"/>
            </a:endParaRPr>
          </a:p>
          <a:p>
            <a:pPr algn="ctr"/>
            <a:r>
              <a:rPr lang="zh-CN" altLang="en-US" sz="3300" dirty="0">
                <a:solidFill>
                  <a:schemeClr val="bg1"/>
                </a:solidFill>
                <a:latin typeface="微软雅黑" panose="020B0503020204020204" charset="-122"/>
                <a:ea typeface="微软雅黑" panose="020B0503020204020204" charset="-122"/>
              </a:rPr>
              <a:t>标题</a:t>
            </a:r>
            <a:endParaRPr lang="zh-CN" altLang="en-US" sz="3300" dirty="0">
              <a:solidFill>
                <a:schemeClr val="bg1"/>
              </a:solidFill>
              <a:latin typeface="微软雅黑" panose="020B0503020204020204" charset="-122"/>
              <a:ea typeface="微软雅黑" panose="020B0503020204020204" charset="-122"/>
            </a:endParaRPr>
          </a:p>
        </p:txBody>
      </p:sp>
      <p:grpSp>
        <p:nvGrpSpPr>
          <p:cNvPr id="58" name="组合 57"/>
          <p:cNvGrpSpPr/>
          <p:nvPr/>
        </p:nvGrpSpPr>
        <p:grpSpPr>
          <a:xfrm>
            <a:off x="811918" y="915566"/>
            <a:ext cx="3524795" cy="3456775"/>
            <a:chOff x="1083121" y="1628006"/>
            <a:chExt cx="4702175" cy="4610100"/>
          </a:xfrm>
        </p:grpSpPr>
        <p:sp>
          <p:nvSpPr>
            <p:cNvPr id="59" name="椭圆 6"/>
            <p:cNvSpPr>
              <a:spLocks noChangeArrowheads="1"/>
            </p:cNvSpPr>
            <p:nvPr/>
          </p:nvSpPr>
          <p:spPr bwMode="auto">
            <a:xfrm>
              <a:off x="1083121" y="3318693"/>
              <a:ext cx="1373188" cy="1373188"/>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0" name="椭圆 7"/>
            <p:cNvSpPr>
              <a:spLocks noChangeArrowheads="1"/>
            </p:cNvSpPr>
            <p:nvPr/>
          </p:nvSpPr>
          <p:spPr bwMode="auto">
            <a:xfrm>
              <a:off x="2737296" y="1628006"/>
              <a:ext cx="1373188" cy="1373187"/>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 name="椭圆 8"/>
            <p:cNvSpPr>
              <a:spLocks noChangeArrowheads="1"/>
            </p:cNvSpPr>
            <p:nvPr/>
          </p:nvSpPr>
          <p:spPr bwMode="auto">
            <a:xfrm>
              <a:off x="4410521" y="3318693"/>
              <a:ext cx="1374775" cy="1373188"/>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 name="椭圆 9"/>
            <p:cNvSpPr>
              <a:spLocks noChangeArrowheads="1"/>
            </p:cNvSpPr>
            <p:nvPr/>
          </p:nvSpPr>
          <p:spPr bwMode="auto">
            <a:xfrm>
              <a:off x="2772221" y="4864918"/>
              <a:ext cx="1373188" cy="1373188"/>
            </a:xfrm>
            <a:prstGeom prst="ellipse">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3" name="矩形 62"/>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服务不</a:t>
              </a:r>
              <a:endParaRPr lang="en-US" altLang="zh-CN" sz="1600" dirty="0" smtClean="0">
                <a:solidFill>
                  <a:schemeClr val="bg1"/>
                </a:solidFill>
                <a:latin typeface="微软雅黑" panose="020B0503020204020204" charset="-122"/>
                <a:ea typeface="微软雅黑" panose="020B0503020204020204" charset="-122"/>
                <a:sym typeface="宋体" panose="02010600030101010101" pitchFamily="2" charset="-122"/>
              </a:endParaRPr>
            </a:p>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足之一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64" name="矩形 63"/>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服务不足之一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65" name="矩形 64"/>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服务不足之一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66" name="矩形 65"/>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服务不</a:t>
              </a:r>
              <a:endParaRPr lang="en-US" altLang="zh-CN" sz="1600" dirty="0" smtClean="0">
                <a:solidFill>
                  <a:schemeClr val="bg1"/>
                </a:solidFill>
                <a:latin typeface="微软雅黑" panose="020B0503020204020204" charset="-122"/>
                <a:ea typeface="微软雅黑" panose="020B0503020204020204" charset="-122"/>
                <a:sym typeface="宋体" panose="02010600030101010101" pitchFamily="2" charset="-122"/>
              </a:endParaRPr>
            </a:p>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足之一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1000" fill="hold"/>
                                        <p:tgtEl>
                                          <p:spTgt spid="33"/>
                                        </p:tgtEl>
                                        <p:attrNameLst>
                                          <p:attrName>ppt_w</p:attrName>
                                        </p:attrNameLst>
                                      </p:cBhvr>
                                      <p:tavLst>
                                        <p:tav tm="0">
                                          <p:val>
                                            <p:fltVal val="0"/>
                                          </p:val>
                                        </p:tav>
                                        <p:tav tm="100000">
                                          <p:val>
                                            <p:strVal val="#ppt_w"/>
                                          </p:val>
                                        </p:tav>
                                      </p:tavLst>
                                    </p:anim>
                                    <p:anim calcmode="lin" valueType="num">
                                      <p:cBhvr>
                                        <p:cTn id="20" dur="1000" fill="hold"/>
                                        <p:tgtEl>
                                          <p:spTgt spid="33"/>
                                        </p:tgtEl>
                                        <p:attrNameLst>
                                          <p:attrName>ppt_h</p:attrName>
                                        </p:attrNameLst>
                                      </p:cBhvr>
                                      <p:tavLst>
                                        <p:tav tm="0">
                                          <p:val>
                                            <p:fltVal val="0"/>
                                          </p:val>
                                        </p:tav>
                                        <p:tav tm="100000">
                                          <p:val>
                                            <p:strVal val="#ppt_h"/>
                                          </p:val>
                                        </p:tav>
                                      </p:tavLst>
                                    </p:anim>
                                    <p:animEffect transition="in" filter="fade">
                                      <p:cBhvr>
                                        <p:cTn id="21" dur="1000"/>
                                        <p:tgtEl>
                                          <p:spTgt spid="3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ppt_w</p:attrName>
                                        </p:attrNameLst>
                                      </p:cBhvr>
                                      <p:tavLst>
                                        <p:tav tm="0">
                                          <p:val>
                                            <p:fltVal val="0"/>
                                          </p:val>
                                        </p:tav>
                                        <p:tav tm="100000">
                                          <p:val>
                                            <p:strVal val="#ppt_w"/>
                                          </p:val>
                                        </p:tav>
                                      </p:tavLst>
                                    </p:anim>
                                    <p:anim calcmode="lin" valueType="num">
                                      <p:cBhvr>
                                        <p:cTn id="26" dur="1000" fill="hold"/>
                                        <p:tgtEl>
                                          <p:spTgt spid="34"/>
                                        </p:tgtEl>
                                        <p:attrNameLst>
                                          <p:attrName>ppt_h</p:attrName>
                                        </p:attrNameLst>
                                      </p:cBhvr>
                                      <p:tavLst>
                                        <p:tav tm="0">
                                          <p:val>
                                            <p:fltVal val="0"/>
                                          </p:val>
                                        </p:tav>
                                        <p:tav tm="100000">
                                          <p:val>
                                            <p:strVal val="#ppt_h"/>
                                          </p:val>
                                        </p:tav>
                                      </p:tavLst>
                                    </p:anim>
                                    <p:animEffect transition="in" filter="fade">
                                      <p:cBhvr>
                                        <p:cTn id="27" dur="1000"/>
                                        <p:tgtEl>
                                          <p:spTgt spid="34"/>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1000" fill="hold"/>
                                        <p:tgtEl>
                                          <p:spTgt spid="58"/>
                                        </p:tgtEl>
                                        <p:attrNameLst>
                                          <p:attrName>ppt_w</p:attrName>
                                        </p:attrNameLst>
                                      </p:cBhvr>
                                      <p:tavLst>
                                        <p:tav tm="0">
                                          <p:val>
                                            <p:fltVal val="0"/>
                                          </p:val>
                                        </p:tav>
                                        <p:tav tm="100000">
                                          <p:val>
                                            <p:strVal val="#ppt_w"/>
                                          </p:val>
                                        </p:tav>
                                      </p:tavLst>
                                    </p:anim>
                                    <p:anim calcmode="lin" valueType="num">
                                      <p:cBhvr>
                                        <p:cTn id="32" dur="1000" fill="hold"/>
                                        <p:tgtEl>
                                          <p:spTgt spid="58"/>
                                        </p:tgtEl>
                                        <p:attrNameLst>
                                          <p:attrName>ppt_h</p:attrName>
                                        </p:attrNameLst>
                                      </p:cBhvr>
                                      <p:tavLst>
                                        <p:tav tm="0">
                                          <p:val>
                                            <p:fltVal val="0"/>
                                          </p:val>
                                        </p:tav>
                                        <p:tav tm="100000">
                                          <p:val>
                                            <p:strVal val="#ppt_h"/>
                                          </p:val>
                                        </p:tav>
                                      </p:tavLst>
                                    </p:anim>
                                    <p:animEffect transition="in" filter="fade">
                                      <p:cBhvr>
                                        <p:cTn id="33" dur="1000"/>
                                        <p:tgtEl>
                                          <p:spTgt spid="58"/>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1+#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1+#ppt_w/2"/>
                                          </p:val>
                                        </p:tav>
                                        <p:tav tm="100000">
                                          <p:val>
                                            <p:strVal val="#ppt_x"/>
                                          </p:val>
                                        </p:tav>
                                      </p:tavLst>
                                    </p:anim>
                                    <p:anim calcmode="lin" valueType="num">
                                      <p:cBhvr additive="base">
                                        <p:cTn id="46" dur="5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1+#ppt_w/2"/>
                                          </p:val>
                                        </p:tav>
                                        <p:tav tm="100000">
                                          <p:val>
                                            <p:strVal val="#ppt_x"/>
                                          </p:val>
                                        </p:tav>
                                      </p:tavLst>
                                    </p:anim>
                                    <p:anim calcmode="lin" valueType="num">
                                      <p:cBhvr additive="base">
                                        <p:cTn id="54" dur="500" fill="hold"/>
                                        <p:tgtEl>
                                          <p:spTgt spid="3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1+#ppt_w/2"/>
                                          </p:val>
                                        </p:tav>
                                        <p:tav tm="100000">
                                          <p:val>
                                            <p:strVal val="#ppt_x"/>
                                          </p:val>
                                        </p:tav>
                                      </p:tavLst>
                                    </p:anim>
                                    <p:anim calcmode="lin" valueType="num">
                                      <p:cBhvr additive="base">
                                        <p:cTn id="62" dur="500" fill="hold"/>
                                        <p:tgtEl>
                                          <p:spTgt spid="43"/>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fill="hold"/>
                                        <p:tgtEl>
                                          <p:spTgt spid="44"/>
                                        </p:tgtEl>
                                        <p:attrNameLst>
                                          <p:attrName>ppt_x</p:attrName>
                                        </p:attrNameLst>
                                      </p:cBhvr>
                                      <p:tavLst>
                                        <p:tav tm="0">
                                          <p:val>
                                            <p:strVal val="1+#ppt_w/2"/>
                                          </p:val>
                                        </p:tav>
                                        <p:tav tm="100000">
                                          <p:val>
                                            <p:strVal val="#ppt_x"/>
                                          </p:val>
                                        </p:tav>
                                      </p:tavLst>
                                    </p:anim>
                                    <p:anim calcmode="lin" valueType="num">
                                      <p:cBhvr additive="base">
                                        <p:cTn id="66" dur="500" fill="hold"/>
                                        <p:tgtEl>
                                          <p:spTgt spid="44"/>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iterate type="lt">
                                    <p:tmPct val="10000"/>
                                  </p:iterate>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anim calcmode="lin" valueType="num">
                                      <p:cBhvr>
                                        <p:cTn id="71" dur="500" fill="hold"/>
                                        <p:tgtEl>
                                          <p:spTgt spid="53"/>
                                        </p:tgtEl>
                                        <p:attrNameLst>
                                          <p:attrName>ppt_x</p:attrName>
                                        </p:attrNameLst>
                                      </p:cBhvr>
                                      <p:tavLst>
                                        <p:tav tm="0">
                                          <p:val>
                                            <p:strVal val="#ppt_x"/>
                                          </p:val>
                                        </p:tav>
                                        <p:tav tm="100000">
                                          <p:val>
                                            <p:strVal val="#ppt_x"/>
                                          </p:val>
                                        </p:tav>
                                      </p:tavLst>
                                    </p:anim>
                                    <p:anim calcmode="lin" valueType="num">
                                      <p:cBhvr>
                                        <p:cTn id="72" dur="5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iterate type="lt">
                                    <p:tmPct val="10000"/>
                                  </p:iterate>
                                  <p:childTnLst>
                                    <p:set>
                                      <p:cBhvr>
                                        <p:cTn id="74" dur="1" fill="hold">
                                          <p:stCondLst>
                                            <p:cond delay="0"/>
                                          </p:stCondLst>
                                        </p:cTn>
                                        <p:tgtEl>
                                          <p:spTgt spid="54"/>
                                        </p:tgtEl>
                                        <p:attrNameLst>
                                          <p:attrName>style.visibility</p:attrName>
                                        </p:attrNameLst>
                                      </p:cBhvr>
                                      <p:to>
                                        <p:strVal val="visible"/>
                                      </p:to>
                                    </p:set>
                                    <p:animEffect transition="in" filter="fade">
                                      <p:cBhvr>
                                        <p:cTn id="75" dur="500"/>
                                        <p:tgtEl>
                                          <p:spTgt spid="54"/>
                                        </p:tgtEl>
                                      </p:cBhvr>
                                    </p:animEffect>
                                    <p:anim calcmode="lin" valueType="num">
                                      <p:cBhvr>
                                        <p:cTn id="76" dur="500" fill="hold"/>
                                        <p:tgtEl>
                                          <p:spTgt spid="54"/>
                                        </p:tgtEl>
                                        <p:attrNameLst>
                                          <p:attrName>ppt_x</p:attrName>
                                        </p:attrNameLst>
                                      </p:cBhvr>
                                      <p:tavLst>
                                        <p:tav tm="0">
                                          <p:val>
                                            <p:strVal val="#ppt_x"/>
                                          </p:val>
                                        </p:tav>
                                        <p:tav tm="100000">
                                          <p:val>
                                            <p:strVal val="#ppt_x"/>
                                          </p:val>
                                        </p:tav>
                                      </p:tavLst>
                                    </p:anim>
                                    <p:anim calcmode="lin" valueType="num">
                                      <p:cBhvr>
                                        <p:cTn id="77" dur="5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iterate type="lt">
                                    <p:tmPct val="10000"/>
                                  </p:iterate>
                                  <p:childTnLst>
                                    <p:set>
                                      <p:cBhvr>
                                        <p:cTn id="79" dur="1" fill="hold">
                                          <p:stCondLst>
                                            <p:cond delay="0"/>
                                          </p:stCondLst>
                                        </p:cTn>
                                        <p:tgtEl>
                                          <p:spTgt spid="55"/>
                                        </p:tgtEl>
                                        <p:attrNameLst>
                                          <p:attrName>style.visibility</p:attrName>
                                        </p:attrNameLst>
                                      </p:cBhvr>
                                      <p:to>
                                        <p:strVal val="visible"/>
                                      </p:to>
                                    </p:set>
                                    <p:animEffect transition="in" filter="fade">
                                      <p:cBhvr>
                                        <p:cTn id="80" dur="500"/>
                                        <p:tgtEl>
                                          <p:spTgt spid="55"/>
                                        </p:tgtEl>
                                      </p:cBhvr>
                                    </p:animEffect>
                                    <p:anim calcmode="lin" valueType="num">
                                      <p:cBhvr>
                                        <p:cTn id="81" dur="500" fill="hold"/>
                                        <p:tgtEl>
                                          <p:spTgt spid="55"/>
                                        </p:tgtEl>
                                        <p:attrNameLst>
                                          <p:attrName>ppt_x</p:attrName>
                                        </p:attrNameLst>
                                      </p:cBhvr>
                                      <p:tavLst>
                                        <p:tav tm="0">
                                          <p:val>
                                            <p:strVal val="#ppt_x"/>
                                          </p:val>
                                        </p:tav>
                                        <p:tav tm="100000">
                                          <p:val>
                                            <p:strVal val="#ppt_x"/>
                                          </p:val>
                                        </p:tav>
                                      </p:tavLst>
                                    </p:anim>
                                    <p:anim calcmode="lin" valueType="num">
                                      <p:cBhvr>
                                        <p:cTn id="82" dur="5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iterate type="lt">
                                    <p:tmPct val="10000"/>
                                  </p:iterate>
                                  <p:childTnLst>
                                    <p:set>
                                      <p:cBhvr>
                                        <p:cTn id="84" dur="1" fill="hold">
                                          <p:stCondLst>
                                            <p:cond delay="0"/>
                                          </p:stCondLst>
                                        </p:cTn>
                                        <p:tgtEl>
                                          <p:spTgt spid="56"/>
                                        </p:tgtEl>
                                        <p:attrNameLst>
                                          <p:attrName>style.visibility</p:attrName>
                                        </p:attrNameLst>
                                      </p:cBhvr>
                                      <p:to>
                                        <p:strVal val="visible"/>
                                      </p:to>
                                    </p:set>
                                    <p:animEffect transition="in" filter="fade">
                                      <p:cBhvr>
                                        <p:cTn id="85" dur="500"/>
                                        <p:tgtEl>
                                          <p:spTgt spid="56"/>
                                        </p:tgtEl>
                                      </p:cBhvr>
                                    </p:animEffect>
                                    <p:anim calcmode="lin" valueType="num">
                                      <p:cBhvr>
                                        <p:cTn id="86" dur="500" fill="hold"/>
                                        <p:tgtEl>
                                          <p:spTgt spid="56"/>
                                        </p:tgtEl>
                                        <p:attrNameLst>
                                          <p:attrName>ppt_x</p:attrName>
                                        </p:attrNameLst>
                                      </p:cBhvr>
                                      <p:tavLst>
                                        <p:tav tm="0">
                                          <p:val>
                                            <p:strVal val="#ppt_x"/>
                                          </p:val>
                                        </p:tav>
                                        <p:tav tm="100000">
                                          <p:val>
                                            <p:strVal val="#ppt_x"/>
                                          </p:val>
                                        </p:tav>
                                      </p:tavLst>
                                    </p:anim>
                                    <p:anim calcmode="lin" valueType="num">
                                      <p:cBhvr>
                                        <p:cTn id="87"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3" grpId="0" animBg="1"/>
      <p:bldP spid="53" grpId="0"/>
      <p:bldP spid="54" grpId="0"/>
      <p:bldP spid="55" grpId="0"/>
      <p:bldP spid="56" grpId="0"/>
      <p:bldP spid="5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pic>
        <p:nvPicPr>
          <p:cNvPr id="48" name="Picture 2"/>
          <p:cNvPicPr>
            <a:picLocks noChangeAspect="1" noChangeArrowheads="1"/>
          </p:cNvPicPr>
          <p:nvPr/>
        </p:nvPicPr>
        <p:blipFill>
          <a:blip r:embed="rId1" cstate="print">
            <a:grayscl/>
            <a:lum bright="-6000"/>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chemeClr val="accent1"/>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anose="020B0806030902050204" pitchFamily="34" charset="0"/>
              <a:ea typeface="微软雅黑" panose="020B050302020402020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59" name="Freeform 21"/>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anose="020B0503020204020204" charset="-122"/>
              <a:ea typeface="微软雅黑" panose="020B0503020204020204" charset="-122"/>
            </a:endParaRPr>
          </a:p>
        </p:txBody>
      </p:sp>
      <p:grpSp>
        <p:nvGrpSpPr>
          <p:cNvPr id="60" name="Group 33"/>
          <p:cNvGrpSpPr/>
          <p:nvPr/>
        </p:nvGrpSpPr>
        <p:grpSpPr bwMode="auto">
          <a:xfrm>
            <a:off x="3545810" y="1665910"/>
            <a:ext cx="1979277" cy="1959182"/>
            <a:chOff x="3642" y="1678"/>
            <a:chExt cx="1422" cy="1408"/>
          </a:xfrm>
        </p:grpSpPr>
        <p:grpSp>
          <p:nvGrpSpPr>
            <p:cNvPr id="61" name="Group 34"/>
            <p:cNvGrpSpPr/>
            <p:nvPr/>
          </p:nvGrpSpPr>
          <p:grpSpPr bwMode="auto">
            <a:xfrm>
              <a:off x="3642" y="1678"/>
              <a:ext cx="1422" cy="1408"/>
              <a:chOff x="3642" y="1678"/>
              <a:chExt cx="1422" cy="1408"/>
            </a:xfrm>
          </p:grpSpPr>
          <p:sp>
            <p:nvSpPr>
              <p:cNvPr id="75" name="Freeform 35"/>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anose="020B0503020204020204" charset="-122"/>
                  <a:ea typeface="微软雅黑" panose="020B0503020204020204" charset="-122"/>
                </a:endParaRPr>
              </a:p>
            </p:txBody>
          </p:sp>
          <p:sp>
            <p:nvSpPr>
              <p:cNvPr id="77" name="Freeform 37"/>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anose="020B0503020204020204" charset="-122"/>
                  <a:ea typeface="微软雅黑" panose="020B0503020204020204" charset="-122"/>
                </a:endParaRPr>
              </a:p>
            </p:txBody>
          </p:sp>
          <p:sp>
            <p:nvSpPr>
              <p:cNvPr id="79" name="Freeform 39"/>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0" name="Freeform 40"/>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anose="020B0503020204020204" charset="-122"/>
                  <a:ea typeface="微软雅黑" panose="020B0503020204020204" charset="-122"/>
                </a:endParaRPr>
              </a:p>
            </p:txBody>
          </p:sp>
          <p:sp>
            <p:nvSpPr>
              <p:cNvPr id="82" name="Freeform 42"/>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3" name="Freeform 43"/>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anose="020B0503020204020204" charset="-122"/>
                  <a:ea typeface="微软雅黑" panose="020B0503020204020204" charset="-122"/>
                </a:endParaRPr>
              </a:p>
            </p:txBody>
          </p:sp>
          <p:sp>
            <p:nvSpPr>
              <p:cNvPr id="85" name="Freeform 45"/>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6" name="Freeform 46"/>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7" name="Freeform 47"/>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8" name="Freeform 48"/>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89" name="Freeform 49"/>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0" name="Freeform 50"/>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1" name="Freeform 51"/>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2" name="Freeform 52"/>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3" name="Freeform 53"/>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4" name="Freeform 54"/>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5" name="Freeform 55"/>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6" name="Freeform 56"/>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7" name="Freeform 57"/>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8" name="Freeform 58"/>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99" name="Freeform 59"/>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0" name="Freeform 60"/>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1" name="Freeform 61"/>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2" name="Freeform 62"/>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3" name="Freeform 63"/>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4" name="Freeform 64"/>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5" name="Freeform 65"/>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6" name="Freeform 66"/>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7" name="Freeform 67"/>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8" name="Freeform 68"/>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09" name="Freeform 69"/>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0" name="Freeform 70"/>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1" name="Freeform 71"/>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2" name="Freeform 72"/>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3" name="Freeform 73"/>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4" name="Freeform 74"/>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5" name="Freeform 75"/>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6" name="Freeform 76"/>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7" name="Freeform 77"/>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8" name="Freeform 78"/>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19" name="Freeform 79"/>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0" name="Freeform 80"/>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1" name="Freeform 81"/>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2" name="Freeform 82"/>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3" name="Freeform 83"/>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4" name="Freeform 84"/>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5" name="Freeform 85"/>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6" name="Freeform 86"/>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7" name="Freeform 87"/>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8" name="Freeform 88"/>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29" name="Freeform 89"/>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30" name="Freeform 90"/>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31" name="Freeform 91"/>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32" name="Freeform 92"/>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33" name="Freeform 93"/>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sp>
            <p:nvSpPr>
              <p:cNvPr id="134" name="Freeform 94"/>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1500" kern="0" dirty="0">
                  <a:solidFill>
                    <a:srgbClr val="FFFFFF"/>
                  </a:solidFill>
                  <a:latin typeface="微软雅黑" panose="020B0503020204020204" charset="-122"/>
                  <a:ea typeface="微软雅黑" panose="020B0503020204020204" charset="-122"/>
                </a:endParaRPr>
              </a:p>
            </p:txBody>
          </p:sp>
        </p:grpSp>
        <p:grpSp>
          <p:nvGrpSpPr>
            <p:cNvPr id="62" name="Group 95"/>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6</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7</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8</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12</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1</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2</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3</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4</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5</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9</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10</a:t>
                </a:r>
                <a:endParaRPr lang="de-DE" altLang="zh-CN" sz="1100" b="1" kern="0" dirty="0">
                  <a:solidFill>
                    <a:srgbClr val="FFFFFF"/>
                  </a:solidFill>
                  <a:latin typeface="微软雅黑" panose="020B0503020204020204" charset="-122"/>
                  <a:ea typeface="微软雅黑" panose="020B0503020204020204" charset="-122"/>
                </a:endParaRP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100" b="1" kern="0" dirty="0">
                    <a:solidFill>
                      <a:srgbClr val="FFFFFF"/>
                    </a:solidFill>
                    <a:latin typeface="微软雅黑" panose="020B0503020204020204" charset="-122"/>
                    <a:ea typeface="微软雅黑" panose="020B0503020204020204" charset="-122"/>
                  </a:rPr>
                  <a:t>11</a:t>
                </a:r>
                <a:endParaRPr lang="de-DE" altLang="zh-CN" sz="1100" b="1" kern="0" dirty="0">
                  <a:solidFill>
                    <a:srgbClr val="FFFFFF"/>
                  </a:solidFill>
                  <a:latin typeface="微软雅黑" panose="020B0503020204020204" charset="-122"/>
                  <a:ea typeface="微软雅黑" panose="020B0503020204020204" charset="-122"/>
                </a:endParaRPr>
              </a:p>
            </p:txBody>
          </p:sp>
        </p:grpSp>
      </p:grpSp>
      <p:grpSp>
        <p:nvGrpSpPr>
          <p:cNvPr id="135" name="Gruppieren 128"/>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ln>
          </p:spPr>
          <p:txBody>
            <a:bodyPr rot="10800000" vert="eaVert" wrap="none" anchor="ct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grpSp>
      <p:grpSp>
        <p:nvGrpSpPr>
          <p:cNvPr id="138" name="Group 110"/>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500" kern="0" noProof="1">
                <a:solidFill>
                  <a:sysClr val="windowText" lastClr="000000"/>
                </a:solidFill>
                <a:latin typeface="微软雅黑" panose="020B0503020204020204" charset="-122"/>
                <a:ea typeface="微软雅黑" panose="020B050302020402020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anose="020B0503020204020204" charset="-122"/>
                <a:ea typeface="微软雅黑" panose="020B0503020204020204" charset="-122"/>
                <a:cs typeface="宋体" panose="02010600030101010101" pitchFamily="2" charset="-122"/>
              </a:rPr>
              <a:t>单击此处添加标题</a:t>
            </a:r>
            <a:endParaRPr lang="zh-CN" altLang="zh-CN" sz="1400" b="1" dirty="0">
              <a:solidFill>
                <a:srgbClr val="7D7D7D"/>
              </a:solidFill>
              <a:latin typeface="微软雅黑" panose="020B0503020204020204" charset="-122"/>
              <a:ea typeface="微软雅黑" panose="020B0503020204020204" charset="-122"/>
              <a:cs typeface="宋体" panose="02010600030101010101" pitchFamily="2" charset="-122"/>
            </a:endParaRP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anose="020B0503020204020204" charset="-122"/>
                <a:ea typeface="微软雅黑" panose="020B0503020204020204" charset="-122"/>
                <a:cs typeface="宋体" panose="02010600030101010101" pitchFamily="2" charset="-122"/>
              </a:rPr>
              <a:t>单击此处添加标题</a:t>
            </a:r>
            <a:endParaRPr lang="zh-CN" altLang="zh-CN" sz="1600" b="1" dirty="0">
              <a:solidFill>
                <a:srgbClr val="7D7D7D"/>
              </a:solidFill>
              <a:latin typeface="微软雅黑" panose="020B0503020204020204" charset="-122"/>
              <a:ea typeface="微软雅黑" panose="020B0503020204020204" charset="-122"/>
              <a:cs typeface="宋体" panose="02010600030101010101" pitchFamily="2" charset="-122"/>
            </a:endParaRP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anose="020B0503020204020204" charset="-122"/>
                <a:ea typeface="微软雅黑" panose="020B0503020204020204" charset="-122"/>
                <a:cs typeface="宋体" panose="02010600030101010101" pitchFamily="2" charset="-122"/>
              </a:rPr>
              <a:t>单击此处添加标题</a:t>
            </a:r>
            <a:endParaRPr lang="zh-CN" altLang="zh-CN" sz="1400" b="1" dirty="0">
              <a:solidFill>
                <a:srgbClr val="7D7D7D"/>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sp>
        <p:nvSpPr>
          <p:cNvPr id="26" name="十字箭头 25"/>
          <p:cNvSpPr/>
          <p:nvPr/>
        </p:nvSpPr>
        <p:spPr>
          <a:xfrm>
            <a:off x="3138091" y="1131590"/>
            <a:ext cx="2867819" cy="2867819"/>
          </a:xfrm>
          <a:prstGeom prst="quadArrow">
            <a:avLst>
              <a:gd name="adj1" fmla="val 2000"/>
              <a:gd name="adj2" fmla="val 4000"/>
              <a:gd name="adj3" fmla="val 5000"/>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7" name="组合 26"/>
          <p:cNvGrpSpPr/>
          <p:nvPr/>
        </p:nvGrpSpPr>
        <p:grpSpPr>
          <a:xfrm>
            <a:off x="3324500" y="1317999"/>
            <a:ext cx="1147127" cy="1147127"/>
            <a:chOff x="4432666" y="1953520"/>
            <a:chExt cx="1529503" cy="1529503"/>
          </a:xfrm>
        </p:grpSpPr>
        <p:sp>
          <p:nvSpPr>
            <p:cNvPr id="51" name="任意多边形 50"/>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dirty="0"/>
            </a:p>
          </p:txBody>
        </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53" name="组合 52"/>
          <p:cNvGrpSpPr/>
          <p:nvPr/>
        </p:nvGrpSpPr>
        <p:grpSpPr>
          <a:xfrm>
            <a:off x="3324500" y="2665873"/>
            <a:ext cx="1147127" cy="1147127"/>
            <a:chOff x="4432666" y="3750686"/>
            <a:chExt cx="1529503" cy="1529503"/>
          </a:xfrm>
        </p:grpSpPr>
        <p:sp>
          <p:nvSpPr>
            <p:cNvPr id="54" name="任意多边形 53"/>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p>
          </p:txBody>
        </p:sp>
        <p:pic>
          <p:nvPicPr>
            <p:cNvPr id="55" name="图片 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56" name="组合 55"/>
          <p:cNvGrpSpPr/>
          <p:nvPr/>
        </p:nvGrpSpPr>
        <p:grpSpPr>
          <a:xfrm>
            <a:off x="4672375" y="1317999"/>
            <a:ext cx="1147127" cy="1147127"/>
            <a:chOff x="6229832" y="1953520"/>
            <a:chExt cx="1529503" cy="1529503"/>
          </a:xfrm>
        </p:grpSpPr>
        <p:sp>
          <p:nvSpPr>
            <p:cNvPr id="57" name="任意多边形 56"/>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59" name="组合 58"/>
          <p:cNvGrpSpPr/>
          <p:nvPr/>
        </p:nvGrpSpPr>
        <p:grpSpPr>
          <a:xfrm>
            <a:off x="4672375" y="2665873"/>
            <a:ext cx="1147127" cy="1147127"/>
            <a:chOff x="6229832" y="3750686"/>
            <a:chExt cx="1529503" cy="1529503"/>
          </a:xfrm>
        </p:grpSpPr>
        <p:sp>
          <p:nvSpPr>
            <p:cNvPr id="60" name="任意多边形 59"/>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p>
          </p:txBody>
        </p:sp>
        <p:pic>
          <p:nvPicPr>
            <p:cNvPr id="61" name="图片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62" name="组合 61"/>
          <p:cNvGrpSpPr/>
          <p:nvPr/>
        </p:nvGrpSpPr>
        <p:grpSpPr>
          <a:xfrm>
            <a:off x="845625" y="1296713"/>
            <a:ext cx="2106059" cy="1399999"/>
            <a:chOff x="1127500" y="1925139"/>
            <a:chExt cx="2808078" cy="1866666"/>
          </a:xfrm>
        </p:grpSpPr>
        <p:sp>
          <p:nvSpPr>
            <p:cNvPr id="63"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64" name="文本框 34"/>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5" name="组合 64"/>
          <p:cNvGrpSpPr/>
          <p:nvPr/>
        </p:nvGrpSpPr>
        <p:grpSpPr>
          <a:xfrm>
            <a:off x="845625" y="2644587"/>
            <a:ext cx="2106059" cy="1399999"/>
            <a:chOff x="1127500" y="3722304"/>
            <a:chExt cx="2808078" cy="1866666"/>
          </a:xfrm>
        </p:grpSpPr>
        <p:sp>
          <p:nvSpPr>
            <p:cNvPr id="66"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67" name="文本框 38"/>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68" name="组合 67"/>
          <p:cNvGrpSpPr/>
          <p:nvPr/>
        </p:nvGrpSpPr>
        <p:grpSpPr>
          <a:xfrm>
            <a:off x="6186610" y="1296713"/>
            <a:ext cx="2106059" cy="1399999"/>
            <a:chOff x="8248814" y="1925139"/>
            <a:chExt cx="2808078" cy="1866666"/>
          </a:xfrm>
        </p:grpSpPr>
        <p:sp>
          <p:nvSpPr>
            <p:cNvPr id="69"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70" name="文本框 40"/>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71" name="组合 70"/>
          <p:cNvGrpSpPr/>
          <p:nvPr/>
        </p:nvGrpSpPr>
        <p:grpSpPr>
          <a:xfrm>
            <a:off x="6186610" y="2644587"/>
            <a:ext cx="2106059" cy="1399999"/>
            <a:chOff x="8248814" y="3722304"/>
            <a:chExt cx="2808078" cy="1866666"/>
          </a:xfrm>
        </p:grpSpPr>
        <p:sp>
          <p:nvSpPr>
            <p:cNvPr id="72"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accent1"/>
                  </a:solidFill>
                  <a:latin typeface="微软雅黑" panose="020B0503020204020204" charset="-122"/>
                  <a:ea typeface="微软雅黑" panose="020B0503020204020204" charset="-122"/>
                </a:rPr>
                <a:t>添加标题</a:t>
              </a:r>
              <a:endParaRPr lang="zh-CN" altLang="en-US" sz="1600" b="1" dirty="0">
                <a:solidFill>
                  <a:schemeClr val="accent1"/>
                </a:solidFill>
                <a:latin typeface="微软雅黑" panose="020B0503020204020204" charset="-122"/>
                <a:ea typeface="微软雅黑" panose="020B0503020204020204" charset="-122"/>
              </a:endParaRPr>
            </a:p>
          </p:txBody>
        </p:sp>
        <p:sp>
          <p:nvSpPr>
            <p:cNvPr id="73" name="文本框 42"/>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1000"/>
                                        <p:tgtEl>
                                          <p:spTgt spid="26"/>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strips(upLeft)">
                                      <p:cBhvr>
                                        <p:cTn id="11" dur="500"/>
                                        <p:tgtEl>
                                          <p:spTgt spid="27"/>
                                        </p:tgtEl>
                                      </p:cBhvr>
                                    </p:animEffect>
                                  </p:childTnLst>
                                </p:cTn>
                              </p:par>
                              <p:par>
                                <p:cTn id="12" presetID="18" presetClass="entr" presetSubtype="3"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strips(upRight)">
                                      <p:cBhvr>
                                        <p:cTn id="14" dur="500"/>
                                        <p:tgtEl>
                                          <p:spTgt spid="56"/>
                                        </p:tgtEl>
                                      </p:cBhvr>
                                    </p:animEffect>
                                  </p:childTnLst>
                                </p:cTn>
                              </p:par>
                              <p:par>
                                <p:cTn id="15" presetID="18" presetClass="entr" presetSubtype="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strips(downRight)">
                                      <p:cBhvr>
                                        <p:cTn id="17" dur="500"/>
                                        <p:tgtEl>
                                          <p:spTgt spid="59"/>
                                        </p:tgtEl>
                                      </p:cBhvr>
                                    </p:animEffect>
                                  </p:childTnLst>
                                </p:cTn>
                              </p:par>
                              <p:par>
                                <p:cTn id="18" presetID="18" presetClass="entr" presetSubtype="12"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strips(downLeft)">
                                      <p:cBhvr>
                                        <p:cTn id="20" dur="500"/>
                                        <p:tgtEl>
                                          <p:spTgt spid="53"/>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500" fill="hold"/>
                                        <p:tgtEl>
                                          <p:spTgt spid="62"/>
                                        </p:tgtEl>
                                        <p:attrNameLst>
                                          <p:attrName>ppt_w</p:attrName>
                                        </p:attrNameLst>
                                      </p:cBhvr>
                                      <p:tavLst>
                                        <p:tav tm="0">
                                          <p:val>
                                            <p:fltVal val="0"/>
                                          </p:val>
                                        </p:tav>
                                        <p:tav tm="100000">
                                          <p:val>
                                            <p:strVal val="#ppt_w"/>
                                          </p:val>
                                        </p:tav>
                                      </p:tavLst>
                                    </p:anim>
                                    <p:anim calcmode="lin" valueType="num">
                                      <p:cBhvr>
                                        <p:cTn id="25" dur="500" fill="hold"/>
                                        <p:tgtEl>
                                          <p:spTgt spid="62"/>
                                        </p:tgtEl>
                                        <p:attrNameLst>
                                          <p:attrName>ppt_h</p:attrName>
                                        </p:attrNameLst>
                                      </p:cBhvr>
                                      <p:tavLst>
                                        <p:tav tm="0">
                                          <p:val>
                                            <p:fltVal val="0"/>
                                          </p:val>
                                        </p:tav>
                                        <p:tav tm="100000">
                                          <p:val>
                                            <p:strVal val="#ppt_h"/>
                                          </p:val>
                                        </p:tav>
                                      </p:tavLst>
                                    </p:anim>
                                    <p:anim calcmode="lin" valueType="num">
                                      <p:cBhvr>
                                        <p:cTn id="26" dur="500" fill="hold"/>
                                        <p:tgtEl>
                                          <p:spTgt spid="62"/>
                                        </p:tgtEl>
                                        <p:attrNameLst>
                                          <p:attrName>style.rotation</p:attrName>
                                        </p:attrNameLst>
                                      </p:cBhvr>
                                      <p:tavLst>
                                        <p:tav tm="0">
                                          <p:val>
                                            <p:fltVal val="360"/>
                                          </p:val>
                                        </p:tav>
                                        <p:tav tm="100000">
                                          <p:val>
                                            <p:fltVal val="0"/>
                                          </p:val>
                                        </p:tav>
                                      </p:tavLst>
                                    </p:anim>
                                    <p:animEffect transition="in" filter="fade">
                                      <p:cBhvr>
                                        <p:cTn id="27" dur="500"/>
                                        <p:tgtEl>
                                          <p:spTgt spid="62"/>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500" fill="hold"/>
                                        <p:tgtEl>
                                          <p:spTgt spid="65"/>
                                        </p:tgtEl>
                                        <p:attrNameLst>
                                          <p:attrName>ppt_w</p:attrName>
                                        </p:attrNameLst>
                                      </p:cBhvr>
                                      <p:tavLst>
                                        <p:tav tm="0">
                                          <p:val>
                                            <p:fltVal val="0"/>
                                          </p:val>
                                        </p:tav>
                                        <p:tav tm="100000">
                                          <p:val>
                                            <p:strVal val="#ppt_w"/>
                                          </p:val>
                                        </p:tav>
                                      </p:tavLst>
                                    </p:anim>
                                    <p:anim calcmode="lin" valueType="num">
                                      <p:cBhvr>
                                        <p:cTn id="31" dur="500" fill="hold"/>
                                        <p:tgtEl>
                                          <p:spTgt spid="65"/>
                                        </p:tgtEl>
                                        <p:attrNameLst>
                                          <p:attrName>ppt_h</p:attrName>
                                        </p:attrNameLst>
                                      </p:cBhvr>
                                      <p:tavLst>
                                        <p:tav tm="0">
                                          <p:val>
                                            <p:fltVal val="0"/>
                                          </p:val>
                                        </p:tav>
                                        <p:tav tm="100000">
                                          <p:val>
                                            <p:strVal val="#ppt_h"/>
                                          </p:val>
                                        </p:tav>
                                      </p:tavLst>
                                    </p:anim>
                                    <p:anim calcmode="lin" valueType="num">
                                      <p:cBhvr>
                                        <p:cTn id="32" dur="500" fill="hold"/>
                                        <p:tgtEl>
                                          <p:spTgt spid="65"/>
                                        </p:tgtEl>
                                        <p:attrNameLst>
                                          <p:attrName>style.rotation</p:attrName>
                                        </p:attrNameLst>
                                      </p:cBhvr>
                                      <p:tavLst>
                                        <p:tav tm="0">
                                          <p:val>
                                            <p:fltVal val="360"/>
                                          </p:val>
                                        </p:tav>
                                        <p:tav tm="100000">
                                          <p:val>
                                            <p:fltVal val="0"/>
                                          </p:val>
                                        </p:tav>
                                      </p:tavLst>
                                    </p:anim>
                                    <p:animEffect transition="in" filter="fade">
                                      <p:cBhvr>
                                        <p:cTn id="33" dur="500"/>
                                        <p:tgtEl>
                                          <p:spTgt spid="65"/>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p:cTn id="36" dur="500" fill="hold"/>
                                        <p:tgtEl>
                                          <p:spTgt spid="68"/>
                                        </p:tgtEl>
                                        <p:attrNameLst>
                                          <p:attrName>ppt_w</p:attrName>
                                        </p:attrNameLst>
                                      </p:cBhvr>
                                      <p:tavLst>
                                        <p:tav tm="0">
                                          <p:val>
                                            <p:fltVal val="0"/>
                                          </p:val>
                                        </p:tav>
                                        <p:tav tm="100000">
                                          <p:val>
                                            <p:strVal val="#ppt_w"/>
                                          </p:val>
                                        </p:tav>
                                      </p:tavLst>
                                    </p:anim>
                                    <p:anim calcmode="lin" valueType="num">
                                      <p:cBhvr>
                                        <p:cTn id="37" dur="500" fill="hold"/>
                                        <p:tgtEl>
                                          <p:spTgt spid="68"/>
                                        </p:tgtEl>
                                        <p:attrNameLst>
                                          <p:attrName>ppt_h</p:attrName>
                                        </p:attrNameLst>
                                      </p:cBhvr>
                                      <p:tavLst>
                                        <p:tav tm="0">
                                          <p:val>
                                            <p:fltVal val="0"/>
                                          </p:val>
                                        </p:tav>
                                        <p:tav tm="100000">
                                          <p:val>
                                            <p:strVal val="#ppt_h"/>
                                          </p:val>
                                        </p:tav>
                                      </p:tavLst>
                                    </p:anim>
                                    <p:anim calcmode="lin" valueType="num">
                                      <p:cBhvr>
                                        <p:cTn id="38" dur="500" fill="hold"/>
                                        <p:tgtEl>
                                          <p:spTgt spid="68"/>
                                        </p:tgtEl>
                                        <p:attrNameLst>
                                          <p:attrName>style.rotation</p:attrName>
                                        </p:attrNameLst>
                                      </p:cBhvr>
                                      <p:tavLst>
                                        <p:tav tm="0">
                                          <p:val>
                                            <p:fltVal val="360"/>
                                          </p:val>
                                        </p:tav>
                                        <p:tav tm="100000">
                                          <p:val>
                                            <p:fltVal val="0"/>
                                          </p:val>
                                        </p:tav>
                                      </p:tavLst>
                                    </p:anim>
                                    <p:animEffect transition="in" filter="fade">
                                      <p:cBhvr>
                                        <p:cTn id="39" dur="500"/>
                                        <p:tgtEl>
                                          <p:spTgt spid="68"/>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 calcmode="lin" valueType="num">
                                      <p:cBhvr>
                                        <p:cTn id="44" dur="500" fill="hold"/>
                                        <p:tgtEl>
                                          <p:spTgt spid="71"/>
                                        </p:tgtEl>
                                        <p:attrNameLst>
                                          <p:attrName>style.rotation</p:attrName>
                                        </p:attrNameLst>
                                      </p:cBhvr>
                                      <p:tavLst>
                                        <p:tav tm="0">
                                          <p:val>
                                            <p:fltVal val="360"/>
                                          </p:val>
                                        </p:tav>
                                        <p:tav tm="100000">
                                          <p:val>
                                            <p:fltVal val="0"/>
                                          </p:val>
                                        </p:tav>
                                      </p:tavLst>
                                    </p:anim>
                                    <p:animEffect transition="in" filter="fade">
                                      <p:cBhvr>
                                        <p:cTn id="4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grpSp>
        <p:nvGrpSpPr>
          <p:cNvPr id="38" name="Group 149"/>
          <p:cNvGrpSpPr/>
          <p:nvPr/>
        </p:nvGrpSpPr>
        <p:grpSpPr bwMode="auto">
          <a:xfrm>
            <a:off x="5607329" y="625176"/>
            <a:ext cx="661688" cy="662963"/>
            <a:chOff x="4216906" y="4857744"/>
            <a:chExt cx="713232" cy="713231"/>
          </a:xfrm>
          <a:solidFill>
            <a:schemeClr val="accent1"/>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charset="-122"/>
                  <a:ea typeface="微软雅黑" panose="020B050302020402020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charset="-122"/>
                  <a:ea typeface="微软雅黑" panose="020B0503020204020204" charset="-122"/>
                </a:endParaRPr>
              </a:p>
            </p:txBody>
          </p:sp>
        </p:grpSp>
      </p:grpSp>
      <p:grpSp>
        <p:nvGrpSpPr>
          <p:cNvPr id="43" name="Group 144"/>
          <p:cNvGrpSpPr/>
          <p:nvPr/>
        </p:nvGrpSpPr>
        <p:grpSpPr bwMode="auto">
          <a:xfrm>
            <a:off x="6435173" y="3722408"/>
            <a:ext cx="660217" cy="662962"/>
            <a:chOff x="5109976" y="4636766"/>
            <a:chExt cx="713233" cy="713231"/>
          </a:xfrm>
          <a:solidFill>
            <a:schemeClr val="accent1"/>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charset="-122"/>
                  <a:ea typeface="微软雅黑" panose="020B0503020204020204" charset="-122"/>
                </a:endParaRPr>
              </a:p>
            </p:txBody>
          </p:sp>
          <p:sp>
            <p:nvSpPr>
              <p:cNvPr id="47" name="Freeform 37"/>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charset="-122"/>
                  <a:ea typeface="微软雅黑" panose="020B0503020204020204" charset="-122"/>
                </a:endParaRPr>
              </a:p>
            </p:txBody>
          </p:sp>
          <p:sp>
            <p:nvSpPr>
              <p:cNvPr id="48" name="Freeform 37"/>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ln>
            </p:spPr>
            <p:txBody>
              <a:bodyPr/>
              <a:lstStyle/>
              <a:p>
                <a:pPr fontAlgn="auto">
                  <a:spcBef>
                    <a:spcPts val="0"/>
                  </a:spcBef>
                  <a:spcAft>
                    <a:spcPts val="0"/>
                  </a:spcAft>
                  <a:defRPr/>
                </a:pPr>
                <a:endParaRPr lang="da-DK" kern="0" dirty="0">
                  <a:solidFill>
                    <a:sysClr val="windowText" lastClr="000000"/>
                  </a:solidFill>
                  <a:latin typeface="微软雅黑" panose="020B0503020204020204" charset="-122"/>
                  <a:ea typeface="微软雅黑" panose="020B0503020204020204" charset="-122"/>
                </a:endParaRPr>
              </a:p>
            </p:txBody>
          </p:sp>
        </p:grpSp>
      </p:grpSp>
      <p:grpSp>
        <p:nvGrpSpPr>
          <p:cNvPr id="49" name="Group 35"/>
          <p:cNvGrpSpPr/>
          <p:nvPr/>
        </p:nvGrpSpPr>
        <p:grpSpPr bwMode="auto">
          <a:xfrm>
            <a:off x="7042458" y="3131795"/>
            <a:ext cx="660217" cy="664439"/>
            <a:chOff x="6093795" y="4270789"/>
            <a:chExt cx="967236" cy="969390"/>
          </a:xfrm>
          <a:solidFill>
            <a:schemeClr val="accent1"/>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grpSp>
          <p:nvGrpSpPr>
            <p:cNvPr id="51" name="Gruppe 344"/>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sp>
            <p:nvSpPr>
              <p:cNvPr id="54" name="Freeform 17"/>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grpSp>
      </p:grpSp>
      <p:grpSp>
        <p:nvGrpSpPr>
          <p:cNvPr id="55" name="Group 131"/>
          <p:cNvGrpSpPr/>
          <p:nvPr/>
        </p:nvGrpSpPr>
        <p:grpSpPr bwMode="auto">
          <a:xfrm>
            <a:off x="6435175" y="812165"/>
            <a:ext cx="660217" cy="662963"/>
            <a:chOff x="5109971" y="1507999"/>
            <a:chExt cx="713232" cy="713232"/>
          </a:xfrm>
          <a:solidFill>
            <a:schemeClr val="accent1"/>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grpSp>
      <p:grpSp>
        <p:nvGrpSpPr>
          <p:cNvPr id="58" name="Group 132"/>
          <p:cNvGrpSpPr/>
          <p:nvPr/>
        </p:nvGrpSpPr>
        <p:grpSpPr bwMode="auto">
          <a:xfrm>
            <a:off x="7042456" y="1401301"/>
            <a:ext cx="660217" cy="664439"/>
            <a:chOff x="5765300" y="2141983"/>
            <a:chExt cx="713233" cy="713232"/>
          </a:xfrm>
          <a:solidFill>
            <a:schemeClr val="accent1"/>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grpSp>
      <p:grpSp>
        <p:nvGrpSpPr>
          <p:cNvPr id="61" name="Group 133"/>
          <p:cNvGrpSpPr/>
          <p:nvPr/>
        </p:nvGrpSpPr>
        <p:grpSpPr bwMode="auto">
          <a:xfrm>
            <a:off x="7254199" y="2260640"/>
            <a:ext cx="660217" cy="662962"/>
            <a:chOff x="5993893" y="3065525"/>
            <a:chExt cx="713232" cy="713232"/>
          </a:xfrm>
          <a:solidFill>
            <a:schemeClr val="accent1"/>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grpSp>
      <p:grpSp>
        <p:nvGrpSpPr>
          <p:cNvPr id="64" name="Group 130"/>
          <p:cNvGrpSpPr/>
          <p:nvPr/>
        </p:nvGrpSpPr>
        <p:grpSpPr bwMode="auto">
          <a:xfrm>
            <a:off x="5607329" y="3925012"/>
            <a:ext cx="661688" cy="662962"/>
            <a:chOff x="4216908" y="1306354"/>
            <a:chExt cx="713232" cy="713232"/>
          </a:xfrm>
          <a:solidFill>
            <a:schemeClr val="accent1"/>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ln>
          </p:spPr>
          <p:txBody>
            <a:bodyPr/>
            <a:lstStyle/>
            <a:p>
              <a:pPr fontAlgn="auto">
                <a:spcBef>
                  <a:spcPts val="0"/>
                </a:spcBef>
                <a:spcAft>
                  <a:spcPts val="0"/>
                </a:spcAft>
                <a:defRPr/>
              </a:pPr>
              <a:endParaRPr lang="en-US" kern="0" dirty="0">
                <a:solidFill>
                  <a:sysClr val="windowText" lastClr="000000"/>
                </a:solidFill>
                <a:latin typeface="微软雅黑" panose="020B0503020204020204" charset="-122"/>
                <a:ea typeface="微软雅黑" panose="020B050302020402020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anose="020B0503020204020204" charset="-122"/>
                <a:ea typeface="微软雅黑" panose="020B0503020204020204" charset="-122"/>
              </a:rPr>
              <a:t>概述</a:t>
            </a:r>
            <a:r>
              <a:rPr lang="zh-CN" altLang="en-US" sz="1200" dirty="0">
                <a:solidFill>
                  <a:schemeClr val="tx1">
                    <a:lumMod val="75000"/>
                    <a:lumOff val="25000"/>
                  </a:schemeClr>
                </a:solidFill>
                <a:latin typeface="微软雅黑" panose="020B0503020204020204" charset="-122"/>
                <a:ea typeface="微软雅黑" panose="020B050302020402020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anose="020B0503020204020204" charset="-122"/>
                <a:ea typeface="微软雅黑" panose="020B0503020204020204" charset="-122"/>
              </a:rPr>
              <a:t>概述</a:t>
            </a:r>
            <a:endParaRPr lang="zh-CN" altLang="en-US" sz="1200" dirty="0">
              <a:latin typeface="微软雅黑" panose="020B0503020204020204" charset="-122"/>
              <a:ea typeface="微软雅黑" panose="020B050302020402020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anose="020B0503020204020204" charset="-122"/>
                <a:ea typeface="微软雅黑" panose="020B0503020204020204" charset="-122"/>
              </a:rPr>
              <a:t>输入相关标题</a:t>
            </a:r>
            <a:endParaRPr lang="zh-CN" altLang="en-US" b="1" dirty="0">
              <a:latin typeface="微软雅黑" panose="020B0503020204020204" charset="-122"/>
              <a:ea typeface="微软雅黑" panose="020B050302020402020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chemeClr val="accent1"/>
            </a:solidFill>
            <a:ln w="9525">
              <a:noFill/>
              <a:miter lim="800000"/>
            </a:ln>
            <a:effectLst/>
          </p:spPr>
          <p:txBody>
            <a:bodyPr anchor="ctr"/>
            <a:lstStyle/>
            <a:p>
              <a:pPr algn="ctr" defTabSz="457200">
                <a:defRPr/>
              </a:pPr>
              <a:endParaRPr lang="en-US" dirty="0">
                <a:solidFill>
                  <a:prstClr val="black"/>
                </a:solidFill>
                <a:latin typeface="微软雅黑" panose="020B0503020204020204" charset="-122"/>
                <a:ea typeface="微软雅黑" panose="020B050302020402020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charset="-122"/>
                  <a:ea typeface="微软雅黑" panose="020B0503020204020204" charset="-122"/>
                </a:rPr>
                <a:t>输入相</a:t>
              </a:r>
              <a:endParaRPr lang="en-US" altLang="zh-CN" b="1" dirty="0" smtClean="0">
                <a:latin typeface="微软雅黑" panose="020B0503020204020204" charset="-122"/>
                <a:ea typeface="微软雅黑" panose="020B0503020204020204" charset="-122"/>
              </a:endParaRPr>
            </a:p>
            <a:p>
              <a:pPr algn="ctr" fontAlgn="auto">
                <a:spcBef>
                  <a:spcPts val="0"/>
                </a:spcBef>
                <a:spcAft>
                  <a:spcPts val="0"/>
                </a:spcAft>
                <a:defRPr/>
              </a:pPr>
              <a:r>
                <a:rPr lang="zh-CN" altLang="en-US" b="1" dirty="0" smtClean="0">
                  <a:latin typeface="微软雅黑" panose="020B0503020204020204" charset="-122"/>
                  <a:ea typeface="微软雅黑" panose="020B0503020204020204" charset="-122"/>
                </a:rPr>
                <a:t>关标题</a:t>
              </a:r>
              <a:endParaRPr lang="zh-CN" altLang="en-US" b="1" dirty="0">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工 作 不 足 之 处</a:t>
            </a:r>
            <a:endParaRPr lang="zh-CN" altLang="en-US" sz="1600" b="1" dirty="0">
              <a:solidFill>
                <a:schemeClr val="bg1"/>
              </a:solidFill>
              <a:ea typeface="微软雅黑" panose="020B050302020402020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anose="020B0503020204020204" charset="-122"/>
              <a:ea typeface="微软雅黑" panose="020B050302020402020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accent1"/>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chemeClr val="accent1"/>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rgbClr val="0070C0"/>
              </a:solidFill>
              <a:latin typeface="微软雅黑" panose="020B0503020204020204" charset="-122"/>
              <a:ea typeface="微软雅黑" panose="020B050302020402020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06</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05</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04</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03</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02</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anose="020B0503020204020204" charset="-122"/>
                <a:ea typeface="微软雅黑" panose="020B0503020204020204" charset="-122"/>
                <a:cs typeface="Arial" panose="020B0604020202020204" pitchFamily="34" charset="0"/>
              </a:rPr>
              <a:t>01</a:t>
            </a:r>
            <a:endParaRPr lang="zh-CN" altLang="en-US" sz="1400" kern="0" dirty="0">
              <a:solidFill>
                <a:sysClr val="window" lastClr="FFFFFF"/>
              </a:solidFill>
              <a:latin typeface="微软雅黑" panose="020B0503020204020204" charset="-122"/>
              <a:ea typeface="微软雅黑" panose="020B0503020204020204" charset="-122"/>
              <a:cs typeface="Arial" panose="020B0604020202020204"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charset="-122"/>
                <a:ea typeface="微软雅黑" panose="020B0503020204020204" charset="-122"/>
              </a:rPr>
              <a:t>您的内容打在这里或者复制</a:t>
            </a:r>
            <a:endParaRPr lang="zh-CN" altLang="en-US" sz="1200" kern="0" dirty="0">
              <a:solidFill>
                <a:sysClr val="window" lastClr="FFFFFF"/>
              </a:solidFill>
              <a:latin typeface="微软雅黑" panose="020B0503020204020204" charset="-122"/>
              <a:ea typeface="微软雅黑" panose="020B050302020402020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accent1"/>
                </a:solidFill>
                <a:latin typeface="微软雅黑" panose="020B0503020204020204" charset="-122"/>
                <a:ea typeface="微软雅黑" panose="020B0503020204020204" charset="-122"/>
              </a:rPr>
              <a:t>您的标题打在这里</a:t>
            </a:r>
            <a:endParaRPr lang="zh-CN" altLang="en-US" sz="2800" b="1" dirty="0">
              <a:solidFill>
                <a:schemeClr val="accent1"/>
              </a:solidFill>
              <a:latin typeface="微软雅黑" panose="020B0503020204020204" charset="-122"/>
              <a:ea typeface="微软雅黑" panose="020B050302020402020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anose="020B0503020204020204" charset="-122"/>
                <a:ea typeface="微软雅黑" panose="020B0503020204020204" charset="-122"/>
              </a:rPr>
              <a:t>您的</a:t>
            </a:r>
            <a:r>
              <a:rPr lang="zh-CN" altLang="en-US" sz="1600" kern="0" dirty="0">
                <a:solidFill>
                  <a:sysClr val="windowText" lastClr="000000">
                    <a:lumMod val="65000"/>
                    <a:lumOff val="35000"/>
                  </a:sysClr>
                </a:solidFill>
                <a:latin typeface="微软雅黑" panose="020B0503020204020204" charset="-122"/>
                <a:ea typeface="微软雅黑" panose="020B0503020204020204" charset="-122"/>
              </a:rPr>
              <a:t>副</a:t>
            </a:r>
            <a:r>
              <a:rPr lang="zh-CN" altLang="en-US" sz="1600" kern="0" dirty="0" smtClean="0">
                <a:solidFill>
                  <a:sysClr val="windowText" lastClr="000000">
                    <a:lumMod val="65000"/>
                    <a:lumOff val="35000"/>
                  </a:sysClr>
                </a:solidFill>
                <a:latin typeface="微软雅黑" panose="020B0503020204020204" charset="-122"/>
                <a:ea typeface="微软雅黑" panose="020B0503020204020204" charset="-122"/>
              </a:rPr>
              <a:t>标题打在这里或通过复制</a:t>
            </a:r>
            <a:endParaRPr lang="zh-CN" altLang="en-US" sz="1600" kern="0" dirty="0">
              <a:solidFill>
                <a:sysClr val="windowText" lastClr="000000">
                  <a:lumMod val="65000"/>
                  <a:lumOff val="35000"/>
                </a:sysClr>
              </a:solidFill>
              <a:latin typeface="微软雅黑" panose="020B0503020204020204" charset="-122"/>
              <a:ea typeface="微软雅黑" panose="020B0503020204020204" charset="-122"/>
            </a:endParaRPr>
          </a:p>
        </p:txBody>
      </p:sp>
      <p:cxnSp>
        <p:nvCxnSpPr>
          <p:cNvPr id="45" name="直接连接符 44"/>
          <p:cNvCxnSpPr/>
          <p:nvPr/>
        </p:nvCxnSpPr>
        <p:spPr>
          <a:xfrm>
            <a:off x="3899678" y="1360536"/>
            <a:ext cx="3730566" cy="0"/>
          </a:xfrm>
          <a:prstGeom prst="line">
            <a:avLst/>
          </a:prstGeom>
          <a:noFill/>
          <a:ln w="19050" cap="flat" cmpd="sng" algn="ctr">
            <a:solidFill>
              <a:schemeClr val="accent1"/>
            </a:solidFill>
            <a:prstDash val="solid"/>
          </a:ln>
          <a:effectLst/>
        </p:spPr>
      </p:cxnSp>
      <p:sp>
        <p:nvSpPr>
          <p:cNvPr id="46" name="六边形 45"/>
          <p:cNvSpPr/>
          <p:nvPr/>
        </p:nvSpPr>
        <p:spPr>
          <a:xfrm>
            <a:off x="5436651" y="2080286"/>
            <a:ext cx="1497221" cy="1290708"/>
          </a:xfrm>
          <a:prstGeom prst="hexagon">
            <a:avLst/>
          </a:prstGeom>
          <a:blipFill>
            <a:blip r:embed="rId1"/>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六边形 46"/>
          <p:cNvSpPr/>
          <p:nvPr/>
        </p:nvSpPr>
        <p:spPr>
          <a:xfrm>
            <a:off x="6661457" y="2914332"/>
            <a:ext cx="1106131" cy="953562"/>
          </a:xfrm>
          <a:prstGeom prst="hexagon">
            <a:avLst/>
          </a:prstGeom>
          <a:blipFill dpi="0" rotWithShape="1">
            <a:blip r:embed="rId2"/>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8" name="六边形 47"/>
          <p:cNvSpPr/>
          <p:nvPr/>
        </p:nvSpPr>
        <p:spPr>
          <a:xfrm>
            <a:off x="4899282" y="3033014"/>
            <a:ext cx="808660" cy="697121"/>
          </a:xfrm>
          <a:prstGeom prst="hexagon">
            <a:avLst/>
          </a:prstGeom>
          <a:blipFill dpi="0" rotWithShape="1">
            <a:blip r:embed="rId3"/>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9" name="六边形 48"/>
          <p:cNvSpPr/>
          <p:nvPr/>
        </p:nvSpPr>
        <p:spPr>
          <a:xfrm>
            <a:off x="6845887" y="2199051"/>
            <a:ext cx="615484" cy="530590"/>
          </a:xfrm>
          <a:prstGeom prst="hexagon">
            <a:avLst/>
          </a:prstGeom>
          <a:solidFill>
            <a:schemeClr val="accent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15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20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30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 name="Rectangle 13"/>
          <p:cNvSpPr/>
          <p:nvPr/>
        </p:nvSpPr>
        <p:spPr>
          <a:xfrm>
            <a:off x="7826321" y="0"/>
            <a:ext cx="514216" cy="85725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1" name="TextBox 15"/>
          <p:cNvSpPr txBox="1"/>
          <p:nvPr/>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椭圆 11"/>
          <p:cNvSpPr/>
          <p:nvPr/>
        </p:nvSpPr>
        <p:spPr>
          <a:xfrm>
            <a:off x="306637" y="3489852"/>
            <a:ext cx="1457782" cy="1458162"/>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3" name="TextBox 15"/>
          <p:cNvSpPr txBox="1"/>
          <p:nvPr/>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Transition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4" name="文本框 17"/>
          <p:cNvSpPr txBox="1"/>
          <p:nvPr/>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过渡页</a:t>
            </a:r>
            <a:endParaRPr lang="zh-CN" altLang="en-US" sz="1800" b="1" dirty="0" smtClean="0">
              <a:solidFill>
                <a:schemeClr val="bg1"/>
              </a:solidFill>
              <a:ea typeface="微软雅黑" panose="020B0503020204020204" charset="-122"/>
            </a:endParaRPr>
          </a:p>
        </p:txBody>
      </p:sp>
      <p:sp>
        <p:nvSpPr>
          <p:cNvPr id="15" name="矩形 14"/>
          <p:cNvSpPr/>
          <p:nvPr/>
        </p:nvSpPr>
        <p:spPr>
          <a:xfrm>
            <a:off x="0" y="1437624"/>
            <a:ext cx="9144000" cy="15121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 name="椭圆 4"/>
          <p:cNvSpPr/>
          <p:nvPr/>
        </p:nvSpPr>
        <p:spPr>
          <a:xfrm>
            <a:off x="1332483" y="770087"/>
            <a:ext cx="2753589" cy="275430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accent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anose="020B0503020204020204" charset="-122"/>
                <a:ea typeface="微软雅黑" panose="020B0503020204020204" charset="-122"/>
              </a:rPr>
              <a:t>05</a:t>
            </a:r>
            <a:endParaRPr lang="zh-CN" altLang="en-US" sz="4000" b="1" dirty="0">
              <a:solidFill>
                <a:schemeClr val="bg1"/>
              </a:solidFill>
              <a:latin typeface="微软雅黑" panose="020B0503020204020204" charset="-122"/>
              <a:ea typeface="微软雅黑" panose="020B0503020204020204" charset="-122"/>
            </a:endParaRPr>
          </a:p>
        </p:txBody>
      </p:sp>
      <p:sp>
        <p:nvSpPr>
          <p:cNvPr id="7" name="文本占位符 3"/>
          <p:cNvSpPr txBox="1"/>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charset="-122"/>
              </a:rPr>
              <a:t>明年工作计划</a:t>
            </a:r>
            <a:endParaRPr lang="zh-CN" altLang="en-US" sz="3600" dirty="0">
              <a:solidFill>
                <a:schemeClr val="bg1"/>
              </a:solidFill>
              <a:ea typeface="微软雅黑" panose="020B0503020204020204" charset="-122"/>
            </a:endParaRP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100"/>
                                </p:stCondLst>
                                <p:childTnLst>
                                  <p:par>
                                    <p:cTn id="18" presetID="2" presetClass="entr" presetSubtype="2" fill="hold" grpId="0" nodeType="afterEffect" p14:presetBounceEnd="570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0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0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grpSp>
        <p:nvGrpSpPr>
          <p:cNvPr id="3" name="组合 2"/>
          <p:cNvGrpSpPr/>
          <p:nvPr/>
        </p:nvGrpSpPr>
        <p:grpSpPr>
          <a:xfrm>
            <a:off x="5555375" y="953153"/>
            <a:ext cx="630230" cy="630230"/>
            <a:chOff x="304800" y="673100"/>
            <a:chExt cx="4000500" cy="4000500"/>
          </a:xfrm>
          <a:gradFill>
            <a:gsLst>
              <a:gs pos="0">
                <a:schemeClr val="bg1"/>
              </a:gs>
              <a:gs pos="100000">
                <a:srgbClr val="E0E0E0"/>
              </a:gs>
            </a:gsLst>
            <a:lin ang="18900000" scaled="0"/>
          </a:gradFill>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charset="-122"/>
                <a:ea typeface="微软雅黑" panose="020B0503020204020204" charset="-122"/>
              </a:endParaRPr>
            </a:p>
          </p:txBody>
        </p:sp>
        <p:sp>
          <p:nvSpPr>
            <p:cNvPr id="5" name="椭圆 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charset="-122"/>
                <a:ea typeface="微软雅黑" panose="020B0503020204020204" charset="-122"/>
              </a:endParaRPr>
            </a:p>
          </p:txBody>
        </p:sp>
      </p:grpSp>
      <p:sp>
        <p:nvSpPr>
          <p:cNvPr id="6" name="椭圆 5"/>
          <p:cNvSpPr/>
          <p:nvPr/>
        </p:nvSpPr>
        <p:spPr>
          <a:xfrm>
            <a:off x="5456848" y="1439367"/>
            <a:ext cx="699328" cy="699328"/>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charset="-122"/>
              <a:ea typeface="微软雅黑" panose="020B0503020204020204" charset="-122"/>
            </a:endParaRPr>
          </a:p>
        </p:txBody>
      </p:sp>
      <p:grpSp>
        <p:nvGrpSpPr>
          <p:cNvPr id="7" name="组合 6"/>
          <p:cNvGrpSpPr/>
          <p:nvPr/>
        </p:nvGrpSpPr>
        <p:grpSpPr>
          <a:xfrm>
            <a:off x="5098505" y="2009463"/>
            <a:ext cx="890519" cy="890519"/>
            <a:chOff x="304800" y="673100"/>
            <a:chExt cx="4000500" cy="4000500"/>
          </a:xfrm>
          <a:gradFill>
            <a:gsLst>
              <a:gs pos="0">
                <a:schemeClr val="bg1"/>
              </a:gs>
              <a:gs pos="100000">
                <a:srgbClr val="E0E0E0"/>
              </a:gs>
            </a:gsLst>
            <a:lin ang="18900000" scaled="0"/>
          </a:gradFill>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charset="-122"/>
                <a:ea typeface="微软雅黑" panose="020B0503020204020204" charset="-122"/>
              </a:endParaRPr>
            </a:p>
          </p:txBody>
        </p:sp>
        <p:sp>
          <p:nvSpPr>
            <p:cNvPr id="9" name="椭圆 8"/>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charset="-122"/>
                <a:ea typeface="微软雅黑" panose="020B0503020204020204" charset="-122"/>
              </a:endParaRPr>
            </a:p>
          </p:txBody>
        </p:sp>
      </p:grpSp>
      <p:sp>
        <p:nvSpPr>
          <p:cNvPr id="10" name="椭圆 9"/>
          <p:cNvSpPr/>
          <p:nvPr/>
        </p:nvSpPr>
        <p:spPr>
          <a:xfrm>
            <a:off x="4400031" y="2447479"/>
            <a:ext cx="986506" cy="986506"/>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1" name="组合 10"/>
          <p:cNvGrpSpPr/>
          <p:nvPr/>
        </p:nvGrpSpPr>
        <p:grpSpPr>
          <a:xfrm>
            <a:off x="3305964" y="2087439"/>
            <a:ext cx="1360493" cy="1360493"/>
            <a:chOff x="304800" y="673100"/>
            <a:chExt cx="4000500" cy="4000500"/>
          </a:xfrm>
          <a:gradFill>
            <a:gsLst>
              <a:gs pos="0">
                <a:schemeClr val="bg1"/>
              </a:gs>
              <a:gs pos="100000">
                <a:srgbClr val="E0E0E0"/>
              </a:gs>
            </a:gsLst>
            <a:lin ang="18900000" scaled="0"/>
          </a:gradFill>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4" name="椭圆 13"/>
          <p:cNvSpPr/>
          <p:nvPr/>
        </p:nvSpPr>
        <p:spPr>
          <a:xfrm>
            <a:off x="2774913" y="915975"/>
            <a:ext cx="1603512" cy="160351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2011</a:t>
            </a:r>
            <a:endParaRPr lang="en-US" altLang="zh-CN" sz="1400" b="1" dirty="0">
              <a:solidFill>
                <a:schemeClr val="accent2"/>
              </a:solidFill>
              <a:latin typeface="微软雅黑" panose="020B0503020204020204" charset="-122"/>
              <a:ea typeface="微软雅黑" panose="020B050302020402020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2012</a:t>
            </a:r>
            <a:endParaRPr lang="en-US" altLang="zh-CN" sz="1400" b="1" dirty="0">
              <a:solidFill>
                <a:schemeClr val="accent2"/>
              </a:solidFill>
              <a:latin typeface="微软雅黑" panose="020B0503020204020204" charset="-122"/>
              <a:ea typeface="微软雅黑" panose="020B050302020402020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2013</a:t>
            </a:r>
            <a:endParaRPr lang="en-US" altLang="zh-CN" sz="1400" b="1" dirty="0">
              <a:solidFill>
                <a:schemeClr val="accent2"/>
              </a:solidFill>
              <a:latin typeface="微软雅黑" panose="020B0503020204020204" charset="-122"/>
              <a:ea typeface="微软雅黑" panose="020B050302020402020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2014</a:t>
            </a:r>
            <a:endParaRPr lang="en-US" altLang="zh-CN" sz="1400" b="1" dirty="0">
              <a:solidFill>
                <a:schemeClr val="accent2"/>
              </a:solidFill>
              <a:latin typeface="微软雅黑" panose="020B0503020204020204" charset="-122"/>
              <a:ea typeface="微软雅黑" panose="020B050302020402020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2015</a:t>
            </a:r>
            <a:endParaRPr lang="en-US" altLang="zh-CN" sz="1400" b="1" dirty="0">
              <a:solidFill>
                <a:schemeClr val="accent2"/>
              </a:solidFill>
              <a:latin typeface="微软雅黑" panose="020B0503020204020204" charset="-122"/>
              <a:ea typeface="微软雅黑" panose="020B050302020402020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anose="020B0503020204020204" charset="-122"/>
                <a:ea typeface="微软雅黑" panose="020B0503020204020204" charset="-122"/>
              </a:rPr>
              <a:t>单击此处添加文本内容</a:t>
            </a:r>
            <a:endParaRPr lang="en-US" altLang="zh-CN" sz="1100" dirty="0" smtClean="0">
              <a:solidFill>
                <a:srgbClr val="484848"/>
              </a:solidFill>
              <a:latin typeface="微软雅黑" panose="020B0503020204020204" charset="-122"/>
              <a:ea typeface="微软雅黑" panose="020B0503020204020204" charset="-122"/>
            </a:endParaRPr>
          </a:p>
          <a:p>
            <a:r>
              <a:rPr lang="zh-CN" altLang="en-US" sz="1100" dirty="0">
                <a:solidFill>
                  <a:srgbClr val="484848"/>
                </a:solidFill>
                <a:latin typeface="微软雅黑" panose="020B0503020204020204" charset="-122"/>
                <a:ea typeface="微软雅黑" panose="020B0503020204020204" charset="-122"/>
              </a:rPr>
              <a:t>单击此处添加文本内容</a:t>
            </a:r>
            <a:endParaRPr lang="en-US" altLang="zh-CN" sz="1100" dirty="0">
              <a:solidFill>
                <a:srgbClr val="484848"/>
              </a:solidFill>
              <a:latin typeface="微软雅黑" panose="020B0503020204020204" charset="-122"/>
              <a:ea typeface="微软雅黑" panose="020B050302020402020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chemeClr val="accent2"/>
                </a:solidFill>
                <a:latin typeface="微软雅黑" panose="020B0503020204020204" charset="-122"/>
                <a:ea typeface="微软雅黑" panose="020B0503020204020204" charset="-122"/>
              </a:rPr>
              <a:t>2016</a:t>
            </a:r>
            <a:endParaRPr lang="en-US" altLang="zh-CN" sz="1400" b="1" dirty="0">
              <a:solidFill>
                <a:schemeClr val="accent2"/>
              </a:solidFill>
              <a:latin typeface="微软雅黑" panose="020B0503020204020204" charset="-122"/>
              <a:ea typeface="微软雅黑" panose="020B050302020402020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chemeClr val="accent2"/>
            </a:solidFill>
            <a:prstDash val="sysDot"/>
            <a:rou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 name="Oval 53"/>
          <p:cNvSpPr>
            <a:spLocks noChangeArrowheads="1"/>
          </p:cNvSpPr>
          <p:nvPr/>
        </p:nvSpPr>
        <p:spPr bwMode="auto">
          <a:xfrm>
            <a:off x="6471120" y="699542"/>
            <a:ext cx="1440000" cy="1440000"/>
          </a:xfrm>
          <a:prstGeom prst="ellipse">
            <a:avLst/>
          </a:pr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5" name="组合 1"/>
          <p:cNvGrpSpPr/>
          <p:nvPr/>
        </p:nvGrpSpPr>
        <p:grpSpPr>
          <a:xfrm>
            <a:off x="478204" y="829746"/>
            <a:ext cx="4175854" cy="3573567"/>
            <a:chOff x="1243649" y="1306887"/>
            <a:chExt cx="6153580" cy="5266736"/>
          </a:xfrm>
          <a:solidFill>
            <a:schemeClr val="accent2"/>
          </a:solidFill>
        </p:grpSpPr>
        <p:sp>
          <p:nvSpPr>
            <p:cNvPr id="6" name="任意多边形 5"/>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7" name="任意多边形 6"/>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8" name="Freeform 5"/>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9" name="Freeform 7"/>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0" name="Freeform 8"/>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1" name="Freeform 9"/>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2" name="Freeform 10"/>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3" name="Freeform 14"/>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4" name="Freeform 18"/>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5" name="Freeform 26"/>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6" name="Freeform 29"/>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7" name="Freeform 28"/>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8" name="Freeform 27"/>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19" name="Freeform 19"/>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0" name="Freeform 20"/>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1" name="Freeform 30"/>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2" name="Freeform 31"/>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3" name="Freeform 35"/>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4" name="Freeform 32"/>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5" name="Freeform 33"/>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6" name="Freeform 34"/>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7" name="Freeform 25"/>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8" name="Freeform 21"/>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29" name="Freeform 22"/>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0" name="Freeform 23"/>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1" name="Freeform 36"/>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2" name="Freeform 15"/>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3" name="Freeform 17"/>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4" name="Freeform 37"/>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5" name="Freeform 13"/>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6" name="Freeform 11"/>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7" name="Freeform 12"/>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sp>
          <p:nvSpPr>
            <p:cNvPr id="38" name="Freeform 16"/>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anose="020B0503020204020204" charset="-122"/>
                <a:ea typeface="微软雅黑" panose="020B050302020402020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anose="020B0503020204020204" charset="-122"/>
                <a:ea typeface="微软雅黑" panose="020B0503020204020204" charset="-122"/>
              </a:rPr>
              <a:t>添加</a:t>
            </a:r>
            <a:endParaRPr lang="en-US" altLang="zh-CN" sz="2400" b="1" dirty="0" smtClean="0">
              <a:solidFill>
                <a:schemeClr val="bg1"/>
              </a:solidFill>
              <a:latin typeface="微软雅黑" panose="020B0503020204020204" charset="-122"/>
              <a:ea typeface="微软雅黑" panose="020B0503020204020204" charset="-122"/>
            </a:endParaRPr>
          </a:p>
          <a:p>
            <a:pPr algn="ctr"/>
            <a:r>
              <a:rPr lang="zh-CN" altLang="en-US" sz="2400" b="1" dirty="0" smtClean="0">
                <a:solidFill>
                  <a:schemeClr val="bg1"/>
                </a:solidFill>
                <a:latin typeface="微软雅黑" panose="020B0503020204020204" charset="-122"/>
                <a:ea typeface="微软雅黑" panose="020B0503020204020204" charset="-122"/>
              </a:rPr>
              <a:t>标题</a:t>
            </a:r>
            <a:endParaRPr lang="zh-CN" altLang="en-US" sz="2400" b="1" dirty="0">
              <a:solidFill>
                <a:schemeClr val="bg1"/>
              </a:solidFill>
              <a:latin typeface="微软雅黑" panose="020B0503020204020204" charset="-122"/>
              <a:ea typeface="微软雅黑" panose="020B050302020402020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anose="020B0503020204020204" charset="-122"/>
                <a:ea typeface="微软雅黑" panose="020B0503020204020204" charset="-122"/>
              </a:rPr>
              <a:t>添加文本内容添加文本内容添加文本内容添加文本添加文本内容添加文本内容添加文本内容添加文本添加文本内容添加文本内容添加文本添加文本内容添加文本内容添加文本</a:t>
            </a:r>
            <a:endParaRPr lang="zh-CN" altLang="en-US" sz="1100">
              <a:solidFill>
                <a:schemeClr val="tx1">
                  <a:lumMod val="65000"/>
                  <a:lumOff val="35000"/>
                </a:schemeClr>
              </a:solidFill>
              <a:latin typeface="微软雅黑" panose="020B0503020204020204" charset="-122"/>
              <a:ea typeface="微软雅黑" panose="020B0503020204020204" charset="-122"/>
            </a:endParaRPr>
          </a:p>
          <a:p>
            <a:pPr>
              <a:lnSpc>
                <a:spcPct val="150000"/>
              </a:lnSpc>
            </a:pPr>
            <a:endParaRPr lang="zh-CN" altLang="en-US" sz="1100">
              <a:solidFill>
                <a:schemeClr val="tx1">
                  <a:lumMod val="65000"/>
                  <a:lumOff val="35000"/>
                </a:schemeClr>
              </a:solidFill>
              <a:latin typeface="微软雅黑" panose="020B0503020204020204" charset="-122"/>
              <a:ea typeface="微软雅黑" panose="020B0503020204020204" charset="-122"/>
            </a:endParaRPr>
          </a:p>
          <a:p>
            <a:pPr>
              <a:lnSpc>
                <a:spcPct val="150000"/>
              </a:lnSpc>
            </a:pPr>
            <a:endParaRPr lang="en-US" altLang="zh-CN" sz="1100">
              <a:solidFill>
                <a:schemeClr val="tx1">
                  <a:lumMod val="65000"/>
                  <a:lumOff val="35000"/>
                </a:schemeClr>
              </a:solidFill>
              <a:latin typeface="微软雅黑" panose="020B0503020204020204" charset="-122"/>
              <a:ea typeface="微软雅黑" panose="020B050302020402020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anose="020B0503020204020204" charset="-122"/>
                <a:ea typeface="微软雅黑" panose="020B0503020204020204" charset="-122"/>
              </a:rPr>
              <a:t>添加文本内容</a:t>
            </a: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anose="020B0503020204020204" charset="-122"/>
                <a:ea typeface="微软雅黑" panose="020B0503020204020204" charset="-122"/>
              </a:rPr>
              <a:t>添加文本内容</a:t>
            </a: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anose="020B0503020204020204" charset="-122"/>
                <a:ea typeface="微软雅黑" panose="020B0503020204020204" charset="-122"/>
              </a:rPr>
              <a:t>添加文本内容</a:t>
            </a: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anose="020B0503020204020204" charset="-122"/>
                <a:ea typeface="微软雅黑" panose="020B0503020204020204" charset="-122"/>
              </a:rPr>
              <a:t>添加文本内容</a:t>
            </a:r>
            <a:endParaRPr lang="zh-CN" altLang="en-US" sz="1100">
              <a:solidFill>
                <a:schemeClr val="tx1">
                  <a:lumMod val="65000"/>
                  <a:lumOff val="35000"/>
                </a:schemeClr>
              </a:solidFill>
              <a:latin typeface="微软雅黑" panose="020B0503020204020204" charset="-122"/>
              <a:ea typeface="微软雅黑" panose="020B0503020204020204" charset="-122"/>
            </a:endParaRPr>
          </a:p>
        </p:txBody>
      </p:sp>
      <p:pic>
        <p:nvPicPr>
          <p:cNvPr id="49" name="圆角矩形 53"/>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grpSp>
        <p:nvGrpSpPr>
          <p:cNvPr id="3" name="Group 3"/>
          <p:cNvGrpSpPr/>
          <p:nvPr/>
        </p:nvGrpSpPr>
        <p:grpSpPr bwMode="auto">
          <a:xfrm>
            <a:off x="613145" y="1193544"/>
            <a:ext cx="4379219" cy="2891359"/>
            <a:chOff x="0" y="0"/>
            <a:chExt cx="5166566" cy="3409678"/>
          </a:xfrm>
        </p:grpSpPr>
        <p:sp>
          <p:nvSpPr>
            <p:cNvPr id="4"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2"/>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chemeClr val="accent2"/>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anose="020F0502020204030204" pitchFamily="34" charset="0"/>
                <a:ea typeface="微软雅黑" panose="020B0503020204020204" charset="-122"/>
              </a:defRPr>
            </a:lvl1pPr>
            <a:lvl2pPr marL="742950" indent="-285750" defTabSz="685800">
              <a:defRPr>
                <a:solidFill>
                  <a:schemeClr val="tx1"/>
                </a:solidFill>
                <a:latin typeface="Calibri" panose="020F0502020204030204" pitchFamily="34" charset="0"/>
                <a:ea typeface="微软雅黑" panose="020B0503020204020204" charset="-122"/>
              </a:defRPr>
            </a:lvl2pPr>
            <a:lvl3pPr marL="1143000" indent="-228600" defTabSz="685800">
              <a:defRPr>
                <a:solidFill>
                  <a:schemeClr val="tx1"/>
                </a:solidFill>
                <a:latin typeface="Calibri" panose="020F0502020204030204" pitchFamily="34" charset="0"/>
                <a:ea typeface="微软雅黑" panose="020B0503020204020204" charset="-122"/>
              </a:defRPr>
            </a:lvl3pPr>
            <a:lvl4pPr marL="1600200" indent="-228600" defTabSz="685800">
              <a:defRPr>
                <a:solidFill>
                  <a:schemeClr val="tx1"/>
                </a:solidFill>
                <a:latin typeface="Calibri" panose="020F0502020204030204" pitchFamily="34" charset="0"/>
                <a:ea typeface="微软雅黑" panose="020B0503020204020204" charset="-122"/>
              </a:defRPr>
            </a:lvl4pPr>
            <a:lvl5pPr marL="2057400" indent="-228600" defTabSz="685800">
              <a:defRPr>
                <a:solidFill>
                  <a:schemeClr val="tx1"/>
                </a:solidFill>
                <a:latin typeface="Calibri" panose="020F0502020204030204" pitchFamily="3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ctr" eaLnBrk="1" hangingPunct="1">
              <a:lnSpc>
                <a:spcPct val="130000"/>
              </a:lnSpc>
            </a:pPr>
            <a:r>
              <a:rPr lang="en-US" altLang="zh-CN" sz="5400" dirty="0">
                <a:solidFill>
                  <a:schemeClr val="bg1"/>
                </a:solidFill>
                <a:latin typeface="Impact" panose="020B0806030902050204" pitchFamily="34" charset="0"/>
              </a:rPr>
              <a:t>04</a:t>
            </a:r>
            <a:endParaRPr lang="en-US" altLang="zh-CN" sz="5400" dirty="0">
              <a:solidFill>
                <a:schemeClr val="bg1"/>
              </a:solidFill>
              <a:latin typeface="Impact" panose="020B0806030902050204" pitchFamily="34" charset="0"/>
            </a:endParaRPr>
          </a:p>
        </p:txBody>
      </p:sp>
      <p:sp>
        <p:nvSpPr>
          <p:cNvPr id="9" name="KSO_GN3"/>
          <p:cNvSpPr>
            <a:spLocks noChangeArrowheads="1"/>
          </p:cNvSpPr>
          <p:nvPr/>
        </p:nvSpPr>
        <p:spPr bwMode="auto">
          <a:xfrm>
            <a:off x="2257732" y="2530307"/>
            <a:ext cx="1178105" cy="1178446"/>
          </a:xfrm>
          <a:prstGeom prst="ellipse">
            <a:avLst/>
          </a:prstGeom>
          <a:solidFill>
            <a:schemeClr val="accent2"/>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anose="020F0502020204030204" pitchFamily="34" charset="0"/>
                <a:ea typeface="微软雅黑" panose="020B0503020204020204" charset="-122"/>
              </a:defRPr>
            </a:lvl1pPr>
            <a:lvl2pPr marL="742950" indent="-285750" defTabSz="685800">
              <a:defRPr>
                <a:solidFill>
                  <a:schemeClr val="tx1"/>
                </a:solidFill>
                <a:latin typeface="Calibri" panose="020F0502020204030204" pitchFamily="34" charset="0"/>
                <a:ea typeface="微软雅黑" panose="020B0503020204020204" charset="-122"/>
              </a:defRPr>
            </a:lvl2pPr>
            <a:lvl3pPr marL="1143000" indent="-228600" defTabSz="685800">
              <a:defRPr>
                <a:solidFill>
                  <a:schemeClr val="tx1"/>
                </a:solidFill>
                <a:latin typeface="Calibri" panose="020F0502020204030204" pitchFamily="34" charset="0"/>
                <a:ea typeface="微软雅黑" panose="020B0503020204020204" charset="-122"/>
              </a:defRPr>
            </a:lvl3pPr>
            <a:lvl4pPr marL="1600200" indent="-228600" defTabSz="685800">
              <a:defRPr>
                <a:solidFill>
                  <a:schemeClr val="tx1"/>
                </a:solidFill>
                <a:latin typeface="Calibri" panose="020F0502020204030204" pitchFamily="34" charset="0"/>
                <a:ea typeface="微软雅黑" panose="020B0503020204020204" charset="-122"/>
              </a:defRPr>
            </a:lvl4pPr>
            <a:lvl5pPr marL="2057400" indent="-228600" defTabSz="685800">
              <a:defRPr>
                <a:solidFill>
                  <a:schemeClr val="tx1"/>
                </a:solidFill>
                <a:latin typeface="Calibri" panose="020F0502020204030204" pitchFamily="3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ctr" eaLnBrk="1" hangingPunct="1">
              <a:lnSpc>
                <a:spcPct val="130000"/>
              </a:lnSpc>
            </a:pPr>
            <a:r>
              <a:rPr lang="en-US" altLang="zh-CN" sz="4000" dirty="0">
                <a:solidFill>
                  <a:schemeClr val="bg1"/>
                </a:solidFill>
                <a:latin typeface="Impact" panose="020B0806030902050204" pitchFamily="34" charset="0"/>
              </a:rPr>
              <a:t>03</a:t>
            </a:r>
            <a:endParaRPr lang="en-US" altLang="zh-CN" sz="4000" dirty="0">
              <a:solidFill>
                <a:schemeClr val="bg1"/>
              </a:solidFill>
              <a:latin typeface="Impact" panose="020B0806030902050204" pitchFamily="34" charset="0"/>
            </a:endParaRPr>
          </a:p>
        </p:txBody>
      </p:sp>
      <p:sp>
        <p:nvSpPr>
          <p:cNvPr id="10" name="KSO_GN2"/>
          <p:cNvSpPr>
            <a:spLocks noChangeArrowheads="1"/>
          </p:cNvSpPr>
          <p:nvPr/>
        </p:nvSpPr>
        <p:spPr bwMode="auto">
          <a:xfrm rot="10800000" flipV="1">
            <a:off x="3479867" y="3181428"/>
            <a:ext cx="840144" cy="840387"/>
          </a:xfrm>
          <a:prstGeom prst="ellipse">
            <a:avLst/>
          </a:prstGeom>
          <a:solidFill>
            <a:schemeClr val="accent2"/>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anose="020F0502020204030204" pitchFamily="34" charset="0"/>
                <a:ea typeface="微软雅黑" panose="020B0503020204020204" charset="-122"/>
              </a:defRPr>
            </a:lvl1pPr>
            <a:lvl2pPr marL="742950" indent="-285750" defTabSz="685800">
              <a:defRPr>
                <a:solidFill>
                  <a:schemeClr val="tx1"/>
                </a:solidFill>
                <a:latin typeface="Calibri" panose="020F0502020204030204" pitchFamily="34" charset="0"/>
                <a:ea typeface="微软雅黑" panose="020B0503020204020204" charset="-122"/>
              </a:defRPr>
            </a:lvl2pPr>
            <a:lvl3pPr marL="1143000" indent="-228600" defTabSz="685800">
              <a:defRPr>
                <a:solidFill>
                  <a:schemeClr val="tx1"/>
                </a:solidFill>
                <a:latin typeface="Calibri" panose="020F0502020204030204" pitchFamily="34" charset="0"/>
                <a:ea typeface="微软雅黑" panose="020B0503020204020204" charset="-122"/>
              </a:defRPr>
            </a:lvl3pPr>
            <a:lvl4pPr marL="1600200" indent="-228600" defTabSz="685800">
              <a:defRPr>
                <a:solidFill>
                  <a:schemeClr val="tx1"/>
                </a:solidFill>
                <a:latin typeface="Calibri" panose="020F0502020204030204" pitchFamily="34" charset="0"/>
                <a:ea typeface="微软雅黑" panose="020B0503020204020204" charset="-122"/>
              </a:defRPr>
            </a:lvl4pPr>
            <a:lvl5pPr marL="2057400" indent="-228600" defTabSz="685800">
              <a:defRPr>
                <a:solidFill>
                  <a:schemeClr val="tx1"/>
                </a:solidFill>
                <a:latin typeface="Calibri" panose="020F0502020204030204" pitchFamily="3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ctr" eaLnBrk="1" hangingPunct="1">
              <a:lnSpc>
                <a:spcPct val="130000"/>
              </a:lnSpc>
            </a:pPr>
            <a:r>
              <a:rPr lang="en-US" altLang="zh-CN" sz="2700">
                <a:solidFill>
                  <a:schemeClr val="bg1"/>
                </a:solidFill>
                <a:latin typeface="Impact" panose="020B0806030902050204" pitchFamily="34" charset="0"/>
              </a:rPr>
              <a:t>02</a:t>
            </a:r>
            <a:endParaRPr lang="en-US" altLang="zh-CN" sz="1500">
              <a:solidFill>
                <a:schemeClr val="bg1"/>
              </a:solidFill>
              <a:latin typeface="Impact" panose="020B0806030902050204" pitchFamily="34" charset="0"/>
            </a:endParaRPr>
          </a:p>
        </p:txBody>
      </p:sp>
      <p:sp>
        <p:nvSpPr>
          <p:cNvPr id="11" name="KSO_GN1"/>
          <p:cNvSpPr>
            <a:spLocks noChangeArrowheads="1"/>
          </p:cNvSpPr>
          <p:nvPr/>
        </p:nvSpPr>
        <p:spPr bwMode="auto">
          <a:xfrm>
            <a:off x="4280741" y="3799219"/>
            <a:ext cx="579532" cy="579700"/>
          </a:xfrm>
          <a:prstGeom prst="ellipse">
            <a:avLst/>
          </a:prstGeom>
          <a:solidFill>
            <a:schemeClr val="accent2"/>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anose="020F0502020204030204" pitchFamily="34" charset="0"/>
                <a:ea typeface="微软雅黑" panose="020B0503020204020204" charset="-122"/>
              </a:defRPr>
            </a:lvl1pPr>
            <a:lvl2pPr marL="742950" indent="-285750" defTabSz="685800">
              <a:defRPr>
                <a:solidFill>
                  <a:schemeClr val="tx1"/>
                </a:solidFill>
                <a:latin typeface="Calibri" panose="020F0502020204030204" pitchFamily="34" charset="0"/>
                <a:ea typeface="微软雅黑" panose="020B0503020204020204" charset="-122"/>
              </a:defRPr>
            </a:lvl2pPr>
            <a:lvl3pPr marL="1143000" indent="-228600" defTabSz="685800">
              <a:defRPr>
                <a:solidFill>
                  <a:schemeClr val="tx1"/>
                </a:solidFill>
                <a:latin typeface="Calibri" panose="020F0502020204030204" pitchFamily="34" charset="0"/>
                <a:ea typeface="微软雅黑" panose="020B0503020204020204" charset="-122"/>
              </a:defRPr>
            </a:lvl3pPr>
            <a:lvl4pPr marL="1600200" indent="-228600" defTabSz="685800">
              <a:defRPr>
                <a:solidFill>
                  <a:schemeClr val="tx1"/>
                </a:solidFill>
                <a:latin typeface="Calibri" panose="020F0502020204030204" pitchFamily="34" charset="0"/>
                <a:ea typeface="微软雅黑" panose="020B0503020204020204" charset="-122"/>
              </a:defRPr>
            </a:lvl4pPr>
            <a:lvl5pPr marL="2057400" indent="-228600" defTabSz="685800">
              <a:defRPr>
                <a:solidFill>
                  <a:schemeClr val="tx1"/>
                </a:solidFill>
                <a:latin typeface="Calibri" panose="020F0502020204030204" pitchFamily="34" charset="0"/>
                <a:ea typeface="微软雅黑" panose="020B050302020402020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ctr" eaLnBrk="1" hangingPunct="1">
              <a:lnSpc>
                <a:spcPct val="130000"/>
              </a:lnSpc>
            </a:pPr>
            <a:r>
              <a:rPr lang="en-US" altLang="zh-CN" sz="2700" dirty="0">
                <a:solidFill>
                  <a:schemeClr val="bg1"/>
                </a:solidFill>
                <a:latin typeface="Impact" panose="020B0806030902050204" pitchFamily="34" charset="0"/>
              </a:rPr>
              <a:t>01</a:t>
            </a:r>
            <a:endParaRPr lang="en-US" altLang="zh-CN" sz="2700" dirty="0">
              <a:solidFill>
                <a:schemeClr val="bg1"/>
              </a:solidFill>
              <a:latin typeface="Impact" panose="020B0806030902050204" pitchFamily="34" charset="0"/>
            </a:endParaRP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zh-CN" altLang="en-US" sz="1200" dirty="0">
              <a:solidFill>
                <a:schemeClr val="tx1">
                  <a:lumMod val="65000"/>
                  <a:lumOff val="35000"/>
                </a:schemeClr>
              </a:solidFill>
            </a:endParaRP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zh-CN" altLang="en-US" sz="1200" dirty="0">
              <a:solidFill>
                <a:schemeClr val="tx1">
                  <a:lumMod val="65000"/>
                  <a:lumOff val="35000"/>
                </a:schemeClr>
              </a:solidFill>
            </a:endParaRP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zh-CN" altLang="en-US" sz="1200" dirty="0">
              <a:solidFill>
                <a:schemeClr val="tx1">
                  <a:lumMod val="65000"/>
                  <a:lumOff val="35000"/>
                </a:schemeClr>
              </a:solidFill>
            </a:endParaRP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zh-CN" altLang="en-US" sz="1200" dirty="0">
              <a:solidFill>
                <a:schemeClr val="tx1">
                  <a:lumMod val="65000"/>
                  <a:lumOff val="35000"/>
                </a:schemeClr>
              </a:solidFill>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7" name="Rectangle 13"/>
          <p:cNvSpPr/>
          <p:nvPr/>
        </p:nvSpPr>
        <p:spPr>
          <a:xfrm>
            <a:off x="7826321" y="0"/>
            <a:ext cx="514216" cy="857250"/>
          </a:xfrm>
          <a:prstGeom prst="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8" name="TextBox 15"/>
          <p:cNvSpPr txBox="1"/>
          <p:nvPr/>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椭圆 8"/>
          <p:cNvSpPr/>
          <p:nvPr/>
        </p:nvSpPr>
        <p:spPr>
          <a:xfrm>
            <a:off x="306637" y="3489852"/>
            <a:ext cx="1457782" cy="1458162"/>
          </a:xfrm>
          <a:prstGeom prst="ellipse">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0" name="TextBox 15"/>
          <p:cNvSpPr txBox="1"/>
          <p:nvPr/>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anose="02020300000000000000" pitchFamily="18" charset="-122"/>
              </a:rPr>
              <a:t>Transition Page</a:t>
            </a:r>
            <a:endParaRPr lang="en-US" altLang="zh-CN" sz="1200" dirty="0" smtClean="0">
              <a:solidFill>
                <a:schemeClr val="bg1"/>
              </a:solidFill>
              <a:latin typeface="Agency FB" panose="020B0503020202020204" pitchFamily="34" charset="0"/>
              <a:ea typeface="Adobe 宋体 Std L" panose="02020300000000000000" pitchFamily="18" charset="-122"/>
            </a:endParaRPr>
          </a:p>
        </p:txBody>
      </p:sp>
      <p:sp>
        <p:nvSpPr>
          <p:cNvPr id="11" name="文本框 17"/>
          <p:cNvSpPr txBox="1"/>
          <p:nvPr/>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panose="020B0503020204020204" charset="-122"/>
              </a:rPr>
              <a:t>过渡页</a:t>
            </a:r>
            <a:endParaRPr lang="zh-CN" altLang="en-US" sz="1800" b="1" dirty="0" smtClean="0">
              <a:solidFill>
                <a:schemeClr val="bg1"/>
              </a:solidFill>
              <a:ea typeface="微软雅黑" panose="020B0503020204020204" charset="-122"/>
            </a:endParaRPr>
          </a:p>
        </p:txBody>
      </p:sp>
      <p:sp>
        <p:nvSpPr>
          <p:cNvPr id="12" name="矩形 11"/>
          <p:cNvSpPr/>
          <p:nvPr/>
        </p:nvSpPr>
        <p:spPr>
          <a:xfrm>
            <a:off x="0" y="1437624"/>
            <a:ext cx="9144000" cy="151216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 name="椭圆 4"/>
          <p:cNvSpPr/>
          <p:nvPr/>
        </p:nvSpPr>
        <p:spPr>
          <a:xfrm>
            <a:off x="1332483" y="770087"/>
            <a:ext cx="2753589" cy="275430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accent6">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anose="020B0503020204020204" charset="-122"/>
                <a:ea typeface="微软雅黑" panose="020B0503020204020204" charset="-122"/>
              </a:rPr>
              <a:t>01</a:t>
            </a:r>
            <a:endParaRPr lang="zh-CN" altLang="en-US" sz="4000" b="1" dirty="0">
              <a:solidFill>
                <a:schemeClr val="bg1"/>
              </a:solidFill>
              <a:latin typeface="微软雅黑" panose="020B0503020204020204" charset="-122"/>
              <a:ea typeface="微软雅黑" panose="020B0503020204020204" charset="-122"/>
            </a:endParaRPr>
          </a:p>
        </p:txBody>
      </p:sp>
      <p:sp>
        <p:nvSpPr>
          <p:cNvPr id="3" name="文本占位符 3"/>
          <p:cNvSpPr txBox="1"/>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anose="020B0503020204020204" charset="-122"/>
              </a:rPr>
              <a:t>年度工作概述</a:t>
            </a:r>
            <a:endParaRPr lang="zh-CN" altLang="en-US" sz="3600" dirty="0">
              <a:solidFill>
                <a:schemeClr val="bg1"/>
              </a:solidFill>
              <a:ea typeface="微软雅黑" panose="020B0503020204020204" charset="-122"/>
            </a:endParaRP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100"/>
                                </p:stCondLst>
                                <p:childTnLst>
                                  <p:par>
                                    <p:cTn id="17" presetID="2" presetClass="entr" presetSubtype="2" fill="hold" grpId="0" nodeType="afterEffect" p14:presetBounceEnd="57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0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0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1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chemeClr val="accent2"/>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 name="Oval 53"/>
          <p:cNvSpPr>
            <a:spLocks noChangeArrowheads="1"/>
          </p:cNvSpPr>
          <p:nvPr/>
        </p:nvSpPr>
        <p:spPr bwMode="auto">
          <a:xfrm>
            <a:off x="3505148" y="1453802"/>
            <a:ext cx="766775" cy="767081"/>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5" name="Oval 53"/>
          <p:cNvSpPr>
            <a:spLocks noChangeArrowheads="1"/>
          </p:cNvSpPr>
          <p:nvPr/>
        </p:nvSpPr>
        <p:spPr bwMode="auto">
          <a:xfrm>
            <a:off x="3091947" y="2433687"/>
            <a:ext cx="766775" cy="767080"/>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6" name="Oval 53"/>
          <p:cNvSpPr>
            <a:spLocks noChangeArrowheads="1"/>
          </p:cNvSpPr>
          <p:nvPr/>
        </p:nvSpPr>
        <p:spPr bwMode="auto">
          <a:xfrm>
            <a:off x="3524201" y="3344514"/>
            <a:ext cx="766775" cy="767081"/>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7" name="Oval 53"/>
          <p:cNvSpPr>
            <a:spLocks noChangeArrowheads="1"/>
          </p:cNvSpPr>
          <p:nvPr/>
        </p:nvSpPr>
        <p:spPr bwMode="auto">
          <a:xfrm>
            <a:off x="4657824" y="3344514"/>
            <a:ext cx="766775" cy="767081"/>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8" name="Oval 53"/>
          <p:cNvSpPr>
            <a:spLocks noChangeArrowheads="1"/>
          </p:cNvSpPr>
          <p:nvPr/>
        </p:nvSpPr>
        <p:spPr bwMode="auto">
          <a:xfrm>
            <a:off x="5123418" y="2372964"/>
            <a:ext cx="766775" cy="767081"/>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 name="Oval 53"/>
          <p:cNvSpPr>
            <a:spLocks noChangeArrowheads="1"/>
          </p:cNvSpPr>
          <p:nvPr/>
        </p:nvSpPr>
        <p:spPr bwMode="auto">
          <a:xfrm>
            <a:off x="4664968" y="1421656"/>
            <a:ext cx="766775" cy="767080"/>
          </a:xfrm>
          <a:prstGeom prst="ellipse">
            <a:avLst/>
          </a:prstGeom>
          <a:solidFill>
            <a:schemeClr val="accent2"/>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3" name="Line 548"/>
          <p:cNvSpPr>
            <a:spLocks noChangeShapeType="1"/>
          </p:cNvSpPr>
          <p:nvPr/>
        </p:nvSpPr>
        <p:spPr bwMode="auto">
          <a:xfrm>
            <a:off x="1739027" y="2010627"/>
            <a:ext cx="1727822"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19" name="Line 548"/>
          <p:cNvSpPr>
            <a:spLocks noChangeShapeType="1"/>
          </p:cNvSpPr>
          <p:nvPr/>
        </p:nvSpPr>
        <p:spPr bwMode="auto">
          <a:xfrm>
            <a:off x="1306773" y="3035756"/>
            <a:ext cx="1729013"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22" name="Line 548"/>
          <p:cNvSpPr>
            <a:spLocks noChangeShapeType="1"/>
          </p:cNvSpPr>
          <p:nvPr/>
        </p:nvSpPr>
        <p:spPr bwMode="auto">
          <a:xfrm>
            <a:off x="1792611" y="4008496"/>
            <a:ext cx="1729013" cy="0"/>
          </a:xfrm>
          <a:prstGeom prst="line">
            <a:avLst/>
          </a:prstGeom>
          <a:noFill/>
          <a:ln w="19050">
            <a:solidFill>
              <a:schemeClr val="accent2"/>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700">
                <a:solidFill>
                  <a:schemeClr val="tx1">
                    <a:lumMod val="65000"/>
                    <a:lumOff val="35000"/>
                  </a:schemeClr>
                </a:solidFill>
                <a:latin typeface="微软雅黑" panose="020B0503020204020204" charset="-122"/>
                <a:ea typeface="微软雅黑" panose="020B0503020204020204" charset="-122"/>
              </a:rPr>
              <a:t>添加文本内容添加文本内容添加文本内容</a:t>
            </a:r>
            <a:endParaRPr lang="zh-CN" altLang="en-US" sz="700">
              <a:solidFill>
                <a:schemeClr val="tx1">
                  <a:lumMod val="65000"/>
                  <a:lumOff val="35000"/>
                </a:schemeClr>
              </a:solidFill>
              <a:latin typeface="微软雅黑" panose="020B0503020204020204" charset="-122"/>
              <a:ea typeface="微软雅黑" panose="020B0503020204020204" charset="-122"/>
            </a:endParaRP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accent2"/>
                </a:solidFill>
                <a:latin typeface="微软雅黑" panose="020B0503020204020204" charset="-122"/>
                <a:ea typeface="微软雅黑" panose="020B0503020204020204" charset="-122"/>
              </a:rPr>
              <a:t>添加标题</a:t>
            </a:r>
            <a:endParaRPr lang="zh-CN" altLang="en-US" sz="1400" b="1" dirty="0">
              <a:solidFill>
                <a:schemeClr val="accent2"/>
              </a:solidFill>
              <a:latin typeface="微软雅黑" panose="020B0503020204020204" charset="-122"/>
              <a:ea typeface="微软雅黑" panose="020B050302020402020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pic>
        <p:nvPicPr>
          <p:cNvPr id="29" name="Group 2"/>
          <p:cNvPicPr>
            <a:picLocks noChangeArrowheads="1"/>
          </p:cNvPicPr>
          <p:nvPr/>
        </p:nvPicPr>
        <p:blipFill>
          <a:blip r:embed="rId1"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2">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3"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p:nvPr/>
        </p:nvGrpSpPr>
        <p:grpSpPr bwMode="auto">
          <a:xfrm>
            <a:off x="3590689" y="2010628"/>
            <a:ext cx="1767118" cy="1774031"/>
            <a:chOff x="3840" y="1570"/>
            <a:chExt cx="1770" cy="1776"/>
          </a:xfrm>
        </p:grpSpPr>
        <p:grpSp>
          <p:nvGrpSpPr>
            <p:cNvPr id="35" name="组合 54"/>
            <p:cNvGrpSpPr/>
            <p:nvPr/>
          </p:nvGrpSpPr>
          <p:grpSpPr bwMode="auto">
            <a:xfrm>
              <a:off x="4334" y="1994"/>
              <a:ext cx="776" cy="776"/>
              <a:chOff x="4619504" y="2380975"/>
              <a:chExt cx="3138274" cy="3138274"/>
            </a:xfrm>
          </p:grpSpPr>
          <p:grpSp>
            <p:nvGrpSpPr>
              <p:cNvPr id="44" name="椭圆 56"/>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tx1">
                        <a:lumMod val="65000"/>
                        <a:lumOff val="35000"/>
                      </a:schemeClr>
                    </a:solidFill>
                    <a:latin typeface="微软雅黑" panose="020B0503020204020204" charset="-122"/>
                    <a:ea typeface="微软雅黑" panose="020B050302020402020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ln>
            </p:spPr>
            <p:txBody>
              <a:bodyPr/>
              <a:lstStyle/>
              <a:p>
                <a:pP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37" name="组合 54"/>
            <p:cNvGrpSpPr/>
            <p:nvPr/>
          </p:nvGrpSpPr>
          <p:grpSpPr bwMode="auto">
            <a:xfrm>
              <a:off x="4289" y="1949"/>
              <a:ext cx="866" cy="866"/>
              <a:chOff x="4619504" y="2380975"/>
              <a:chExt cx="3138274" cy="3138274"/>
            </a:xfrm>
          </p:grpSpPr>
          <p:grpSp>
            <p:nvGrpSpPr>
              <p:cNvPr id="38" name="椭圆 56"/>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tx1">
                        <a:lumMod val="65000"/>
                        <a:lumOff val="35000"/>
                      </a:schemeClr>
                    </a:solidFill>
                    <a:latin typeface="微软雅黑" panose="020B0503020204020204" charset="-122"/>
                    <a:ea typeface="微软雅黑" panose="020B050302020402020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anose="020B0503020204020204" charset="-122"/>
                  <a:ea typeface="微软雅黑" panose="020B0503020204020204" charset="-122"/>
                </a:endParaRPr>
              </a:p>
            </p:txBody>
          </p:sp>
        </p:gr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grpSp>
        <p:nvGrpSpPr>
          <p:cNvPr id="28" name="组合 27"/>
          <p:cNvGrpSpPr/>
          <p:nvPr/>
        </p:nvGrpSpPr>
        <p:grpSpPr>
          <a:xfrm>
            <a:off x="1484417" y="1456335"/>
            <a:ext cx="3894137" cy="1369219"/>
            <a:chOff x="1980253" y="2205769"/>
            <a:chExt cx="5194887" cy="1826048"/>
          </a:xfrm>
        </p:grpSpPr>
        <p:sp>
          <p:nvSpPr>
            <p:cNvPr id="29" name="圆角矩形 28"/>
            <p:cNvSpPr/>
            <p:nvPr/>
          </p:nvSpPr>
          <p:spPr>
            <a:xfrm>
              <a:off x="1980253" y="3815867"/>
              <a:ext cx="5194887" cy="21595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30" name="圆角矩形 29"/>
            <p:cNvSpPr/>
            <p:nvPr/>
          </p:nvSpPr>
          <p:spPr>
            <a:xfrm>
              <a:off x="1980253" y="3287108"/>
              <a:ext cx="5194887" cy="21595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31" name="圆角矩形 30"/>
            <p:cNvSpPr/>
            <p:nvPr/>
          </p:nvSpPr>
          <p:spPr>
            <a:xfrm>
              <a:off x="1980253" y="2737706"/>
              <a:ext cx="5194887" cy="2175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32" name="圆角矩形 31"/>
            <p:cNvSpPr/>
            <p:nvPr/>
          </p:nvSpPr>
          <p:spPr>
            <a:xfrm>
              <a:off x="1980253" y="2205769"/>
              <a:ext cx="5194887" cy="21595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grpSp>
      <p:sp>
        <p:nvSpPr>
          <p:cNvPr id="33" name="文本框 8"/>
          <p:cNvSpPr txBox="1">
            <a:spLocks noChangeArrowheads="1"/>
          </p:cNvSpPr>
          <p:nvPr/>
        </p:nvSpPr>
        <p:spPr bwMode="auto">
          <a:xfrm>
            <a:off x="428728" y="1368229"/>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400" dirty="0">
                <a:latin typeface="微软雅黑" panose="020B0503020204020204" charset="-122"/>
                <a:ea typeface="微软雅黑" panose="020B0503020204020204" charset="-122"/>
              </a:rPr>
              <a:t>输入标题</a:t>
            </a:r>
            <a:endParaRPr lang="zh-CN" altLang="en-US" sz="1400" dirty="0">
              <a:latin typeface="微软雅黑" panose="020B0503020204020204" charset="-122"/>
              <a:ea typeface="微软雅黑" panose="020B0503020204020204" charset="-122"/>
            </a:endParaRPr>
          </a:p>
        </p:txBody>
      </p:sp>
      <p:sp>
        <p:nvSpPr>
          <p:cNvPr id="34" name="文本框 9"/>
          <p:cNvSpPr txBox="1">
            <a:spLocks noChangeArrowheads="1"/>
          </p:cNvSpPr>
          <p:nvPr/>
        </p:nvSpPr>
        <p:spPr bwMode="auto">
          <a:xfrm>
            <a:off x="5796067" y="1388470"/>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a:ea typeface="微软雅黑" panose="020B0503020204020204" charset="-122"/>
              </a:rPr>
              <a:t>40</a:t>
            </a:r>
            <a:r>
              <a:rPr lang="en-US" altLang="zh-CN" sz="1400" dirty="0">
                <a:ea typeface="微软雅黑" panose="020B0503020204020204" charset="-122"/>
              </a:rPr>
              <a:t>%</a:t>
            </a:r>
            <a:endParaRPr lang="zh-CN" altLang="en-US" sz="1400" dirty="0">
              <a:ea typeface="微软雅黑" panose="020B0503020204020204" charset="-122"/>
            </a:endParaRPr>
          </a:p>
        </p:txBody>
      </p:sp>
      <p:sp>
        <p:nvSpPr>
          <p:cNvPr id="35" name="文本框 23"/>
          <p:cNvSpPr txBox="1">
            <a:spLocks noChangeArrowheads="1"/>
          </p:cNvSpPr>
          <p:nvPr/>
        </p:nvSpPr>
        <p:spPr bwMode="auto">
          <a:xfrm>
            <a:off x="428728" y="1770660"/>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dirty="0">
                <a:latin typeface="微软雅黑" panose="020B0503020204020204" charset="-122"/>
                <a:ea typeface="微软雅黑" panose="020B0503020204020204" charset="-122"/>
              </a:rPr>
              <a:t>输入标题</a:t>
            </a:r>
            <a:endParaRPr lang="zh-CN" altLang="en-US" sz="1400" dirty="0">
              <a:latin typeface="微软雅黑" panose="020B0503020204020204" charset="-122"/>
              <a:ea typeface="微软雅黑" panose="020B0503020204020204" charset="-122"/>
            </a:endParaRPr>
          </a:p>
        </p:txBody>
      </p:sp>
      <p:sp>
        <p:nvSpPr>
          <p:cNvPr id="36" name="文本框 24"/>
          <p:cNvSpPr txBox="1">
            <a:spLocks noChangeArrowheads="1"/>
          </p:cNvSpPr>
          <p:nvPr/>
        </p:nvSpPr>
        <p:spPr bwMode="auto">
          <a:xfrm>
            <a:off x="5796067" y="1790901"/>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a:ea typeface="微软雅黑" panose="020B0503020204020204" charset="-122"/>
              </a:rPr>
              <a:t>50</a:t>
            </a:r>
            <a:r>
              <a:rPr lang="en-US" altLang="zh-CN" sz="1400">
                <a:ea typeface="微软雅黑" panose="020B0503020204020204" charset="-122"/>
              </a:rPr>
              <a:t>%</a:t>
            </a:r>
            <a:endParaRPr lang="zh-CN" altLang="en-US" sz="1400">
              <a:ea typeface="微软雅黑" panose="020B0503020204020204" charset="-122"/>
            </a:endParaRPr>
          </a:p>
        </p:txBody>
      </p:sp>
      <p:sp>
        <p:nvSpPr>
          <p:cNvPr id="37" name="文本框 27"/>
          <p:cNvSpPr txBox="1">
            <a:spLocks noChangeArrowheads="1"/>
          </p:cNvSpPr>
          <p:nvPr/>
        </p:nvSpPr>
        <p:spPr bwMode="auto">
          <a:xfrm>
            <a:off x="428728" y="2173092"/>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dirty="0">
                <a:latin typeface="微软雅黑" panose="020B0503020204020204" charset="-122"/>
                <a:ea typeface="微软雅黑" panose="020B0503020204020204" charset="-122"/>
              </a:rPr>
              <a:t>输入标题</a:t>
            </a:r>
            <a:endParaRPr lang="zh-CN" altLang="en-US" sz="1400" dirty="0">
              <a:latin typeface="微软雅黑" panose="020B0503020204020204" charset="-122"/>
              <a:ea typeface="微软雅黑" panose="020B0503020204020204" charset="-122"/>
            </a:endParaRPr>
          </a:p>
        </p:txBody>
      </p:sp>
      <p:sp>
        <p:nvSpPr>
          <p:cNvPr id="38" name="文本框 28"/>
          <p:cNvSpPr txBox="1">
            <a:spLocks noChangeArrowheads="1"/>
          </p:cNvSpPr>
          <p:nvPr/>
        </p:nvSpPr>
        <p:spPr bwMode="auto">
          <a:xfrm>
            <a:off x="5796067" y="2194523"/>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a:ea typeface="微软雅黑" panose="020B0503020204020204" charset="-122"/>
              </a:rPr>
              <a:t>80</a:t>
            </a:r>
            <a:r>
              <a:rPr lang="en-US" altLang="zh-CN" sz="1400">
                <a:ea typeface="微软雅黑" panose="020B0503020204020204" charset="-122"/>
              </a:rPr>
              <a:t>%</a:t>
            </a:r>
            <a:endParaRPr lang="zh-CN" altLang="en-US" sz="1400">
              <a:ea typeface="微软雅黑" panose="020B0503020204020204" charset="-122"/>
            </a:endParaRPr>
          </a:p>
        </p:txBody>
      </p:sp>
      <p:sp>
        <p:nvSpPr>
          <p:cNvPr id="39" name="文本框 31"/>
          <p:cNvSpPr txBox="1">
            <a:spLocks noChangeArrowheads="1"/>
          </p:cNvSpPr>
          <p:nvPr/>
        </p:nvSpPr>
        <p:spPr bwMode="auto">
          <a:xfrm>
            <a:off x="428728" y="2575523"/>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400" dirty="0">
                <a:latin typeface="微软雅黑" panose="020B0503020204020204" charset="-122"/>
                <a:ea typeface="微软雅黑" panose="020B0503020204020204" charset="-122"/>
              </a:rPr>
              <a:t>输入标题</a:t>
            </a:r>
            <a:endParaRPr lang="zh-CN" altLang="en-US" sz="1400" dirty="0">
              <a:latin typeface="微软雅黑" panose="020B0503020204020204" charset="-122"/>
              <a:ea typeface="微软雅黑" panose="020B0503020204020204" charset="-122"/>
            </a:endParaRPr>
          </a:p>
        </p:txBody>
      </p:sp>
      <p:sp>
        <p:nvSpPr>
          <p:cNvPr id="40" name="文本框 32"/>
          <p:cNvSpPr txBox="1">
            <a:spLocks noChangeArrowheads="1"/>
          </p:cNvSpPr>
          <p:nvPr/>
        </p:nvSpPr>
        <p:spPr bwMode="auto">
          <a:xfrm>
            <a:off x="5796067" y="2596955"/>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a:ea typeface="微软雅黑" panose="020B0503020204020204" charset="-122"/>
              </a:rPr>
              <a:t>20</a:t>
            </a:r>
            <a:r>
              <a:rPr lang="en-US" altLang="zh-CN" sz="1400">
                <a:ea typeface="微软雅黑" panose="020B0503020204020204" charset="-122"/>
              </a:rPr>
              <a:t>%</a:t>
            </a:r>
            <a:endParaRPr lang="zh-CN" altLang="en-US" sz="1400">
              <a:ea typeface="微软雅黑" panose="020B0503020204020204" charset="-122"/>
            </a:endParaRPr>
          </a:p>
        </p:txBody>
      </p:sp>
      <p:sp>
        <p:nvSpPr>
          <p:cNvPr id="41" name="矩形 40"/>
          <p:cNvSpPr/>
          <p:nvPr/>
        </p:nvSpPr>
        <p:spPr>
          <a:xfrm>
            <a:off x="399433" y="3184044"/>
            <a:ext cx="5991225" cy="950118"/>
          </a:xfrm>
          <a:prstGeom prst="rect">
            <a:avLst/>
          </a:prstGeom>
        </p:spPr>
        <p:txBody>
          <a:bodyPr lIns="81628" tIns="40814" rIns="81628" bIns="40814"/>
          <a:lstStyle/>
          <a:p>
            <a:pPr algn="just">
              <a:lnSpc>
                <a:spcPct val="130000"/>
              </a:lnSpc>
              <a:spcBef>
                <a:spcPts val="535"/>
              </a:spcBef>
              <a:spcAft>
                <a:spcPts val="535"/>
              </a:spcAft>
              <a:buClr>
                <a:srgbClr val="00B050"/>
              </a:buClr>
              <a:buSzPct val="80000"/>
              <a:defRPr/>
            </a:pPr>
            <a:r>
              <a:rPr lang="zh-CN" altLang="en-US" sz="1400" dirty="0">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a:t>
            </a:r>
            <a:endParaRPr lang="zh-CN" altLang="en-US" sz="1400" dirty="0">
              <a:latin typeface="微软雅黑" panose="020B0503020204020204" charset="-122"/>
              <a:ea typeface="微软雅黑" panose="020B0503020204020204" charset="-122"/>
            </a:endParaRPr>
          </a:p>
        </p:txBody>
      </p:sp>
      <p:grpSp>
        <p:nvGrpSpPr>
          <p:cNvPr id="42" name="组合 41"/>
          <p:cNvGrpSpPr/>
          <p:nvPr/>
        </p:nvGrpSpPr>
        <p:grpSpPr>
          <a:xfrm>
            <a:off x="1484416" y="1456335"/>
            <a:ext cx="3346450" cy="1369219"/>
            <a:chOff x="1980252" y="2205769"/>
            <a:chExt cx="4464257" cy="1826048"/>
          </a:xfrm>
        </p:grpSpPr>
        <p:sp>
          <p:nvSpPr>
            <p:cNvPr id="43" name="圆角矩形 42"/>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44" name="圆角矩形 43"/>
            <p:cNvSpPr/>
            <p:nvPr/>
          </p:nvSpPr>
          <p:spPr>
            <a:xfrm>
              <a:off x="1980252" y="3287108"/>
              <a:ext cx="446425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45" name="圆角矩形 44"/>
            <p:cNvSpPr/>
            <p:nvPr/>
          </p:nvSpPr>
          <p:spPr>
            <a:xfrm>
              <a:off x="1980253" y="3815867"/>
              <a:ext cx="127489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sp>
          <p:nvSpPr>
            <p:cNvPr id="46" name="圆角矩形 45"/>
            <p:cNvSpPr/>
            <p:nvPr/>
          </p:nvSpPr>
          <p:spPr>
            <a:xfrm>
              <a:off x="1980252" y="2205769"/>
              <a:ext cx="1912345"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anose="020B0503020204020204" charset="-122"/>
                <a:ea typeface="微软雅黑" panose="020B0503020204020204" charset="-122"/>
              </a:endParaRPr>
            </a:p>
          </p:txBody>
        </p:sp>
      </p:grpSp>
      <p:sp>
        <p:nvSpPr>
          <p:cNvPr id="47" name="圆角矩形 46"/>
          <p:cNvSpPr>
            <a:spLocks noChangeAspect="1"/>
          </p:cNvSpPr>
          <p:nvPr/>
        </p:nvSpPr>
        <p:spPr>
          <a:xfrm>
            <a:off x="6623159" y="1210147"/>
            <a:ext cx="2081044" cy="2945779"/>
          </a:xfrm>
          <a:prstGeom prst="roundRect">
            <a:avLst>
              <a:gd name="adj" fmla="val 1429"/>
            </a:avLst>
          </a:prstGeom>
          <a:noFill/>
          <a:ln w="3175">
            <a:solidFill>
              <a:schemeClr val="accent2"/>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5"/>
              </a:spcBef>
              <a:spcAft>
                <a:spcPts val="535"/>
              </a:spcAft>
              <a:defRPr/>
            </a:pPr>
            <a:endParaRPr lang="zh-CN" altLang="en-US" sz="1400" dirty="0">
              <a:solidFill>
                <a:srgbClr val="454545"/>
              </a:solidFill>
              <a:latin typeface="微软雅黑" panose="020B0503020204020204" charset="-122"/>
            </a:endParaRPr>
          </a:p>
        </p:txBody>
      </p:sp>
      <p:sp>
        <p:nvSpPr>
          <p:cNvPr id="48" name="任意多边形 47"/>
          <p:cNvSpPr/>
          <p:nvPr/>
        </p:nvSpPr>
        <p:spPr>
          <a:xfrm>
            <a:off x="6953710" y="1148988"/>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charset="-122"/>
            </a:endParaRPr>
          </a:p>
        </p:txBody>
      </p:sp>
      <p:sp>
        <p:nvSpPr>
          <p:cNvPr id="49" name="任意多边形 48"/>
          <p:cNvSpPr/>
          <p:nvPr/>
        </p:nvSpPr>
        <p:spPr>
          <a:xfrm>
            <a:off x="8256361" y="1148988"/>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charset="-122"/>
            </a:endParaRPr>
          </a:p>
        </p:txBody>
      </p:sp>
      <p:sp>
        <p:nvSpPr>
          <p:cNvPr id="50" name="任意多边形 49"/>
          <p:cNvSpPr/>
          <p:nvPr/>
        </p:nvSpPr>
        <p:spPr>
          <a:xfrm>
            <a:off x="7031905" y="1148989"/>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dirty="0">
                <a:solidFill>
                  <a:schemeClr val="bg1"/>
                </a:solidFill>
                <a:latin typeface="微软雅黑" panose="020B0503020204020204" charset="-122"/>
                <a:ea typeface="微软雅黑" panose="020B0503020204020204" charset="-122"/>
              </a:rPr>
              <a:t>输入标题</a:t>
            </a:r>
            <a:endParaRPr lang="zh-CN" altLang="en-US" sz="1500" dirty="0">
              <a:solidFill>
                <a:schemeClr val="bg1"/>
              </a:solidFill>
              <a:latin typeface="微软雅黑" panose="020B0503020204020204" charset="-122"/>
              <a:ea typeface="微软雅黑" panose="020B0503020204020204" charset="-122"/>
            </a:endParaRPr>
          </a:p>
        </p:txBody>
      </p:sp>
      <p:sp>
        <p:nvSpPr>
          <p:cNvPr id="51" name="矩形 50"/>
          <p:cNvSpPr/>
          <p:nvPr/>
        </p:nvSpPr>
        <p:spPr>
          <a:xfrm>
            <a:off x="6785094" y="1554665"/>
            <a:ext cx="1834928" cy="2493274"/>
          </a:xfrm>
          <a:prstGeom prst="rect">
            <a:avLst/>
          </a:prstGeom>
        </p:spPr>
        <p:txBody>
          <a:bodyPr lIns="81628" tIns="40814" rIns="81628" bIns="40814"/>
          <a:lstStyle/>
          <a:p>
            <a:pPr algn="just">
              <a:lnSpc>
                <a:spcPct val="130000"/>
              </a:lnSpc>
              <a:spcBef>
                <a:spcPts val="535"/>
              </a:spcBef>
              <a:spcAft>
                <a:spcPts val="535"/>
              </a:spcAft>
              <a:buClr>
                <a:srgbClr val="00B050"/>
              </a:buClr>
              <a:buSzPct val="80000"/>
              <a:defRPr/>
            </a:pPr>
            <a:r>
              <a:rPr lang="zh-CN" altLang="en-US" sz="1400" dirty="0">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a:t>
            </a:r>
            <a:endParaRPr lang="zh-CN" altLang="en-US" sz="1400" dirty="0">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0-#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1250"/>
                                        <p:tgtEl>
                                          <p:spTgt spid="28"/>
                                        </p:tgtEl>
                                      </p:cBhvr>
                                    </p:animEffect>
                                  </p:childTnLst>
                                </p:cTn>
                              </p:par>
                              <p:par>
                                <p:cTn id="25" presetID="22" presetClass="entr" presetSubtype="8" fill="hold" nodeType="withEffect">
                                  <p:stCondLst>
                                    <p:cond delay="25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1250"/>
                                        <p:tgtEl>
                                          <p:spTgt spid="42"/>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1000"/>
                                        <p:tgtEl>
                                          <p:spTgt spid="41"/>
                                        </p:tgtEl>
                                      </p:cBhvr>
                                    </p:animEffect>
                                    <p:anim calcmode="lin" valueType="num">
                                      <p:cBhvr>
                                        <p:cTn id="45" dur="1000" fill="hold"/>
                                        <p:tgtEl>
                                          <p:spTgt spid="41"/>
                                        </p:tgtEl>
                                        <p:attrNameLst>
                                          <p:attrName>ppt_x</p:attrName>
                                        </p:attrNameLst>
                                      </p:cBhvr>
                                      <p:tavLst>
                                        <p:tav tm="0">
                                          <p:val>
                                            <p:strVal val="#ppt_x"/>
                                          </p:val>
                                        </p:tav>
                                        <p:tav tm="100000">
                                          <p:val>
                                            <p:strVal val="#ppt_x"/>
                                          </p:val>
                                        </p:tav>
                                      </p:tavLst>
                                    </p:anim>
                                    <p:anim calcmode="lin" valueType="num">
                                      <p:cBhvr>
                                        <p:cTn id="46" dur="1000" fill="hold"/>
                                        <p:tgtEl>
                                          <p:spTgt spid="41"/>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randombar(horizontal)">
                                      <p:cBhvr>
                                        <p:cTn id="50" dur="500"/>
                                        <p:tgtEl>
                                          <p:spTgt spid="4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randombar(horizontal)">
                                      <p:cBhvr>
                                        <p:cTn id="53" dur="500"/>
                                        <p:tgtEl>
                                          <p:spTgt spid="4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randombar(horizontal)">
                                      <p:cBhvr>
                                        <p:cTn id="56" dur="500"/>
                                        <p:tgtEl>
                                          <p:spTgt spid="5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up)">
                                      <p:cBhvr>
                                        <p:cTn id="60" dur="500"/>
                                        <p:tgtEl>
                                          <p:spTgt spid="47"/>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1000"/>
                                        <p:tgtEl>
                                          <p:spTgt spid="51"/>
                                        </p:tgtEl>
                                      </p:cBhvr>
                                    </p:animEffect>
                                    <p:anim calcmode="lin" valueType="num">
                                      <p:cBhvr>
                                        <p:cTn id="65" dur="1000" fill="hold"/>
                                        <p:tgtEl>
                                          <p:spTgt spid="51"/>
                                        </p:tgtEl>
                                        <p:attrNameLst>
                                          <p:attrName>ppt_x</p:attrName>
                                        </p:attrNameLst>
                                      </p:cBhvr>
                                      <p:tavLst>
                                        <p:tav tm="0">
                                          <p:val>
                                            <p:strVal val="#ppt_x"/>
                                          </p:val>
                                        </p:tav>
                                        <p:tav tm="100000">
                                          <p:val>
                                            <p:strVal val="#ppt_x"/>
                                          </p:val>
                                        </p:tav>
                                      </p:tavLst>
                                    </p:anim>
                                    <p:anim calcmode="lin" valueType="num">
                                      <p:cBhvr>
                                        <p:cTn id="6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7" grpId="0" animBg="1"/>
      <p:bldP spid="48" grpId="0" animBg="1"/>
      <p:bldP spid="49" grpId="0" animBg="1"/>
      <p:bldP spid="50" grpId="0" animBg="1"/>
      <p:bldP spid="5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anose="020B0503020204020204" charset="-122"/>
                <a:ea typeface="微软雅黑" panose="020B0503020204020204" charset="-122"/>
              </a:rPr>
              <a:t>……</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anose="020B0503020204020204" charset="-122"/>
                <a:ea typeface="微软雅黑" panose="020B0503020204020204" charset="-122"/>
              </a:rPr>
              <a:t>01</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anose="020B0503020204020204" charset="-122"/>
                <a:ea typeface="微软雅黑" panose="020B0503020204020204" charset="-122"/>
              </a:rPr>
              <a:t>此处添加标题内容</a:t>
            </a:r>
            <a:endParaRPr lang="zh-CN" altLang="en-US" sz="1500" b="1" dirty="0">
              <a:solidFill>
                <a:schemeClr val="accent2"/>
              </a:solidFill>
              <a:latin typeface="微软雅黑" panose="020B0503020204020204" charset="-122"/>
              <a:ea typeface="微软雅黑" panose="020B050302020402020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anose="020B0503020204020204" charset="-122"/>
                <a:ea typeface="微软雅黑" panose="020B0503020204020204" charset="-122"/>
              </a:rPr>
              <a:t>此处添加标题内容</a:t>
            </a:r>
            <a:endParaRPr lang="en-US" altLang="zh-CN" sz="1500" b="1" dirty="0">
              <a:solidFill>
                <a:schemeClr val="accent2"/>
              </a:solidFill>
              <a:latin typeface="微软雅黑" panose="020B0503020204020204" charset="-122"/>
              <a:ea typeface="微软雅黑" panose="020B050302020402020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anose="020B0503020204020204" charset="-122"/>
                <a:ea typeface="微软雅黑" panose="020B0503020204020204" charset="-122"/>
              </a:rPr>
              <a:t>此处添加标题内容</a:t>
            </a:r>
            <a:endParaRPr lang="zh-CN" altLang="en-US" sz="1500" b="1" dirty="0">
              <a:solidFill>
                <a:schemeClr val="accent2"/>
              </a:solidFill>
              <a:latin typeface="微软雅黑" panose="020B0503020204020204" charset="-122"/>
              <a:ea typeface="微软雅黑" panose="020B0503020204020204" charset="-122"/>
            </a:endParaRPr>
          </a:p>
        </p:txBody>
      </p:sp>
      <p:grpSp>
        <p:nvGrpSpPr>
          <p:cNvPr id="7" name="组合 6"/>
          <p:cNvGrpSpPr/>
          <p:nvPr/>
        </p:nvGrpSpPr>
        <p:grpSpPr>
          <a:xfrm>
            <a:off x="4827450" y="1163782"/>
            <a:ext cx="914014" cy="914014"/>
            <a:chOff x="5105593" y="1379191"/>
            <a:chExt cx="914014" cy="914014"/>
          </a:xfrm>
          <a:solidFill>
            <a:schemeClr val="accent2"/>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charset="-122"/>
                  <a:ea typeface="微软雅黑" panose="020B0503020204020204" charset="-122"/>
                </a:rPr>
                <a:t>03</a:t>
              </a:r>
              <a:endParaRPr lang="zh-CN" altLang="en-US" sz="2000" dirty="0">
                <a:solidFill>
                  <a:schemeClr val="bg1"/>
                </a:solidFill>
                <a:latin typeface="微软雅黑" panose="020B0503020204020204" charset="-122"/>
                <a:ea typeface="微软雅黑" panose="020B0503020204020204" charset="-122"/>
              </a:endParaRPr>
            </a:p>
          </p:txBody>
        </p:sp>
      </p:grpSp>
      <p:grpSp>
        <p:nvGrpSpPr>
          <p:cNvPr id="12" name="组合 11"/>
          <p:cNvGrpSpPr/>
          <p:nvPr/>
        </p:nvGrpSpPr>
        <p:grpSpPr>
          <a:xfrm>
            <a:off x="2967137" y="2116564"/>
            <a:ext cx="914014" cy="914014"/>
            <a:chOff x="3245280" y="2331973"/>
            <a:chExt cx="914014" cy="914014"/>
          </a:xfrm>
          <a:solidFill>
            <a:schemeClr val="accent2"/>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charset="-122"/>
                  <a:ea typeface="微软雅黑" panose="020B0503020204020204" charset="-122"/>
                </a:rPr>
                <a:t>02</a:t>
              </a:r>
              <a:endParaRPr lang="zh-CN" altLang="en-US" sz="2000"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000651" y="3119497"/>
            <a:ext cx="914014" cy="914014"/>
            <a:chOff x="1278794" y="3334906"/>
            <a:chExt cx="914014" cy="914014"/>
          </a:xfrm>
          <a:solidFill>
            <a:schemeClr val="accent2"/>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anose="020B0503020204020204" charset="-122"/>
                  <a:ea typeface="微软雅黑" panose="020B0503020204020204" charset="-122"/>
                </a:rPr>
                <a:t>01</a:t>
              </a:r>
              <a:endParaRPr lang="zh-CN" altLang="en-US" sz="2000" dirty="0">
                <a:solidFill>
                  <a:schemeClr val="bg1"/>
                </a:solidFill>
                <a:latin typeface="微软雅黑" panose="020B0503020204020204" charset="-122"/>
                <a:ea typeface="微软雅黑" panose="020B050302020402020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anose="020B0503020204020204" charset="-122"/>
                <a:ea typeface="微软雅黑" panose="020B0503020204020204" charset="-122"/>
              </a:rPr>
              <a:t>02</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anose="020B0503020204020204" charset="-122"/>
                <a:ea typeface="微软雅黑" panose="020B0503020204020204" charset="-122"/>
              </a:rPr>
              <a:t>03</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5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5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grpSp>
        <p:nvGrpSpPr>
          <p:cNvPr id="3" name="组合 33"/>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chemeClr val="accent2"/>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anose="020B0604020202020204"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ln>
          <a:effectLst>
            <a:outerShdw blurRad="57785" dist="33020" dir="3180000" algn="ctr">
              <a:srgbClr val="000000">
                <a:alpha val="30000"/>
              </a:srgbClr>
            </a:outerShdw>
          </a:effectLst>
        </p:spPr>
        <p:txBody>
          <a:bodyPr wrap="none" anchor="ctr"/>
          <a:lstStyle/>
          <a:p>
            <a:pPr marL="357505" indent="-357505" algn="l" eaLnBrk="1" fontAlgn="auto" hangingPunct="1">
              <a:lnSpc>
                <a:spcPct val="120000"/>
              </a:lnSpc>
              <a:spcBef>
                <a:spcPts val="0"/>
              </a:spcBef>
              <a:spcAft>
                <a:spcPts val="0"/>
              </a:spcAft>
              <a:buClrTx/>
              <a:buSzTx/>
              <a:defRPr/>
            </a:pPr>
            <a:endParaRPr lang="zh-CN" altLang="en-US" sz="1200" kern="0" dirty="0">
              <a:solidFill>
                <a:srgbClr val="0070C0"/>
              </a:solidFill>
              <a:latin typeface="Arial" panose="020B0604020202020204"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chemeClr val="accent2"/>
          </a:solidFill>
          <a:ln w="9525">
            <a:noFill/>
            <a:miter lim="800000"/>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anose="020B0604020202020204"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chemeClr val="accent2"/>
          </a:solidFill>
          <a:ln w="9525">
            <a:noFill/>
            <a:miter lim="800000"/>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anose="020B0604020202020204"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chemeClr val="accent2"/>
          </a:solidFill>
          <a:ln w="9525">
            <a:noFill/>
            <a:miter lim="800000"/>
          </a:ln>
        </p:spPr>
        <p:txBody>
          <a:bodyPr wrap="none" anchor="ctr"/>
          <a:lstStyle/>
          <a:p>
            <a:pPr algn="l" eaLnBrk="1" fontAlgn="auto" hangingPunct="1">
              <a:spcBef>
                <a:spcPts val="0"/>
              </a:spcBef>
              <a:spcAft>
                <a:spcPts val="0"/>
              </a:spcAft>
              <a:buClrTx/>
              <a:buSzTx/>
              <a:defRPr/>
            </a:pPr>
            <a:endParaRPr lang="zh-CN" altLang="en-US" sz="1800" kern="0" dirty="0">
              <a:solidFill>
                <a:schemeClr val="accent1"/>
              </a:solidFill>
              <a:latin typeface="Arial" panose="020B0604020202020204"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chemeClr val="accent2"/>
          </a:solidFill>
          <a:ln w="9525">
            <a:noFill/>
            <a:miter lim="800000"/>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anose="020B0604020202020204"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solidFill>
                  <a:schemeClr val="accent2"/>
                </a:solidFill>
                <a:latin typeface="Impact" panose="020B0806030902050204" pitchFamily="34" charset="0"/>
              </a:rPr>
              <a:t>2013</a:t>
            </a:r>
            <a:endParaRPr lang="zh-CN" altLang="en-US" sz="1800" i="1" dirty="0">
              <a:solidFill>
                <a:schemeClr val="accent2"/>
              </a:solidFill>
              <a:latin typeface="Impact" panose="020B0806030902050204"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solidFill>
                  <a:schemeClr val="accent2"/>
                </a:solidFill>
                <a:latin typeface="Impact" panose="020B0806030902050204" pitchFamily="34" charset="0"/>
              </a:rPr>
              <a:t>2014</a:t>
            </a:r>
            <a:endParaRPr lang="zh-CN" altLang="en-US" sz="1800" i="1" dirty="0">
              <a:solidFill>
                <a:schemeClr val="accent2"/>
              </a:solidFill>
              <a:latin typeface="Impact" panose="020B0806030902050204"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solidFill>
                  <a:schemeClr val="accent2"/>
                </a:solidFill>
                <a:latin typeface="Impact" panose="020B0806030902050204" pitchFamily="34" charset="0"/>
              </a:rPr>
              <a:t>2015</a:t>
            </a:r>
            <a:endParaRPr lang="zh-CN" altLang="en-US" sz="1800" i="1" dirty="0">
              <a:solidFill>
                <a:schemeClr val="accent2"/>
              </a:solidFill>
              <a:latin typeface="Impact" panose="020B0806030902050204" pitchFamily="34" charset="0"/>
            </a:endParaRPr>
          </a:p>
        </p:txBody>
      </p:sp>
      <p:sp>
        <p:nvSpPr>
          <p:cNvPr id="14" name="TextBox 13"/>
          <p:cNvSpPr txBox="1"/>
          <p:nvPr/>
        </p:nvSpPr>
        <p:spPr>
          <a:xfrm>
            <a:off x="5592763" y="2454994"/>
            <a:ext cx="636713"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i="1" dirty="0" smtClean="0">
                <a:solidFill>
                  <a:schemeClr val="accent2"/>
                </a:solidFill>
                <a:latin typeface="Impact" panose="020B0806030902050204" pitchFamily="34" charset="0"/>
              </a:rPr>
              <a:t>2016</a:t>
            </a:r>
            <a:endParaRPr lang="zh-CN" altLang="en-US" sz="1800" i="1" dirty="0">
              <a:solidFill>
                <a:schemeClr val="accent2"/>
              </a:solidFill>
              <a:latin typeface="Impact" panose="020B0806030902050204" pitchFamily="34" charset="0"/>
            </a:endParaRPr>
          </a:p>
        </p:txBody>
      </p:sp>
      <p:grpSp>
        <p:nvGrpSpPr>
          <p:cNvPr id="15" name="组合 13"/>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chemeClr val="accent2"/>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p:txBody>
        </p:sp>
      </p:grpSp>
      <p:grpSp>
        <p:nvGrpSpPr>
          <p:cNvPr id="18" name="组合 14"/>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chemeClr val="accent2"/>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p:txBody>
        </p:sp>
      </p:grpSp>
      <p:grpSp>
        <p:nvGrpSpPr>
          <p:cNvPr id="21" name="组合 15"/>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chemeClr val="accent2"/>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p:txBody>
        </p:sp>
      </p:grpSp>
      <p:grpSp>
        <p:nvGrpSpPr>
          <p:cNvPr id="24" name="组合 16"/>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chemeClr val="accent2"/>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endParaRPr lang="zh-CN" altLang="en-US" sz="1200" kern="0" dirty="0">
                <a:solidFill>
                  <a:schemeClr val="tx1">
                    <a:lumMod val="65000"/>
                    <a:lumOff val="35000"/>
                  </a:schemeClr>
                </a:solidFill>
                <a:latin typeface="+mn-lt"/>
              </a:endParaRP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明 年 工 作 计 划</a:t>
            </a:r>
            <a:endParaRPr lang="zh-CN" altLang="en-US" sz="1600" b="1" dirty="0">
              <a:solidFill>
                <a:schemeClr val="bg1"/>
              </a:solidFill>
              <a:ea typeface="微软雅黑" panose="020B050302020402020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2" name="椭圆 11"/>
          <p:cNvSpPr/>
          <p:nvPr/>
        </p:nvSpPr>
        <p:spPr>
          <a:xfrm>
            <a:off x="3707904" y="3075840"/>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3" name="椭圆 12"/>
          <p:cNvSpPr/>
          <p:nvPr/>
        </p:nvSpPr>
        <p:spPr>
          <a:xfrm>
            <a:off x="4960244" y="3042101"/>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4" name="椭圆 13"/>
          <p:cNvSpPr/>
          <p:nvPr/>
        </p:nvSpPr>
        <p:spPr>
          <a:xfrm>
            <a:off x="5713686" y="2248421"/>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5" name="椭圆 14"/>
          <p:cNvSpPr/>
          <p:nvPr/>
        </p:nvSpPr>
        <p:spPr>
          <a:xfrm>
            <a:off x="6012160" y="138070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微软雅黑" panose="020B0503020204020204" charset="-122"/>
              <a:ea typeface="微软雅黑" panose="020B0503020204020204" charset="-122"/>
            </a:endParaRPr>
          </a:p>
        </p:txBody>
      </p:sp>
      <p:sp>
        <p:nvSpPr>
          <p:cNvPr id="16" name="椭圆 15"/>
          <p:cNvSpPr/>
          <p:nvPr/>
        </p:nvSpPr>
        <p:spPr>
          <a:xfrm>
            <a:off x="2645698" y="1369303"/>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anose="020B0503020204020204" charset="-122"/>
                <a:ea typeface="微软雅黑" panose="020B0503020204020204" charset="-122"/>
              </a:rPr>
              <a:t>点击</a:t>
            </a:r>
            <a:r>
              <a:rPr lang="zh-CN" altLang="en-US" sz="1100" dirty="0">
                <a:latin typeface="微软雅黑" panose="020B0503020204020204" charset="-122"/>
                <a:ea typeface="微软雅黑" panose="020B0503020204020204" charset="-122"/>
              </a:rPr>
              <a:t>输入简要文字内容，文字内容需概括精炼，不用多余的文字</a:t>
            </a:r>
            <a:r>
              <a:rPr lang="zh-CN" altLang="en-US" sz="1100" dirty="0" smtClean="0">
                <a:latin typeface="微软雅黑" panose="020B0503020204020204" charset="-122"/>
                <a:ea typeface="微软雅黑" panose="020B0503020204020204" charset="-122"/>
              </a:rPr>
              <a:t>修饰</a:t>
            </a:r>
            <a:r>
              <a:rPr lang="zh-CN" altLang="en-US" sz="1100" dirty="0">
                <a:latin typeface="微软雅黑" panose="020B0503020204020204" charset="-122"/>
                <a:ea typeface="微软雅黑" panose="020B0503020204020204" charset="-122"/>
              </a:rPr>
              <a:t>。</a:t>
            </a:r>
            <a:endParaRPr lang="zh-CN" altLang="en-US" sz="1100" dirty="0">
              <a:latin typeface="微软雅黑" panose="020B0503020204020204" charset="-122"/>
              <a:ea typeface="微软雅黑" panose="020B0503020204020204" charset="-122"/>
            </a:endParaRP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修饰</a:t>
            </a:r>
            <a:r>
              <a:rPr lang="zh-CN" altLang="en-US"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修饰</a:t>
            </a:r>
            <a:r>
              <a:rPr lang="zh-CN" altLang="en-US"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修饰</a:t>
            </a:r>
            <a:r>
              <a:rPr lang="zh-CN" altLang="en-US"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修饰</a:t>
            </a:r>
            <a:r>
              <a:rPr lang="zh-CN" altLang="en-US"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chemeClr val="accent2"/>
                </a:solidFill>
                <a:latin typeface="微软雅黑" panose="020B0503020204020204" charset="-122"/>
                <a:ea typeface="微软雅黑" panose="020B0503020204020204" charset="-122"/>
              </a:rPr>
              <a:t>标题内容</a:t>
            </a:r>
            <a:endParaRPr lang="zh-CN" altLang="en-US" sz="1400" b="1" dirty="0">
              <a:solidFill>
                <a:schemeClr val="accent2"/>
              </a:solidFill>
              <a:latin typeface="微软雅黑" panose="020B0503020204020204" charset="-122"/>
              <a:ea typeface="微软雅黑" panose="020B050302020402020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点击</a:t>
            </a:r>
            <a:r>
              <a:rPr lang="zh-CN" altLang="en-US" sz="1100" dirty="0">
                <a:solidFill>
                  <a:schemeClr val="tx1">
                    <a:lumMod val="65000"/>
                    <a:lumOff val="35000"/>
                  </a:schemeClr>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修饰</a:t>
            </a:r>
            <a:r>
              <a:rPr lang="zh-CN" altLang="en-US" sz="1100" dirty="0">
                <a:solidFill>
                  <a:schemeClr val="tx1">
                    <a:lumMod val="65000"/>
                    <a:lumOff val="35000"/>
                  </a:schemeClr>
                </a:solidFill>
                <a:latin typeface="微软雅黑" panose="020B0503020204020204" charset="-122"/>
                <a:ea typeface="微软雅黑" panose="020B0503020204020204" charset="-122"/>
              </a:rPr>
              <a:t>。</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grpSp>
        <p:nvGrpSpPr>
          <p:cNvPr id="28" name="组合 27"/>
          <p:cNvGrpSpPr/>
          <p:nvPr/>
        </p:nvGrpSpPr>
        <p:grpSpPr>
          <a:xfrm>
            <a:off x="3923779" y="987574"/>
            <a:ext cx="1402358" cy="1402358"/>
            <a:chOff x="3851771" y="1163107"/>
            <a:chExt cx="1402358" cy="1402358"/>
          </a:xfrm>
          <a:solidFill>
            <a:schemeClr val="accent2"/>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anose="020B0503020204020204" charset="-122"/>
                  <a:ea typeface="微软雅黑" panose="020B0503020204020204" charset="-122"/>
                </a:rPr>
                <a:t>添加</a:t>
              </a:r>
              <a:endParaRPr lang="en-US" altLang="zh-CN" sz="2000" b="1" dirty="0" smtClean="0">
                <a:solidFill>
                  <a:schemeClr val="bg1"/>
                </a:solidFill>
                <a:latin typeface="微软雅黑" panose="020B0503020204020204" charset="-122"/>
                <a:ea typeface="微软雅黑" panose="020B0503020204020204" charset="-122"/>
              </a:endParaRPr>
            </a:p>
            <a:p>
              <a:pPr algn="ctr" fontAlgn="auto">
                <a:spcBef>
                  <a:spcPts val="0"/>
                </a:spcBef>
                <a:spcAft>
                  <a:spcPts val="0"/>
                </a:spcAft>
                <a:defRPr/>
              </a:pPr>
              <a:r>
                <a:rPr lang="zh-CN" altLang="en-US" sz="2000" b="1" dirty="0" smtClean="0">
                  <a:solidFill>
                    <a:schemeClr val="bg1"/>
                  </a:solidFill>
                  <a:latin typeface="微软雅黑" panose="020B0503020204020204" charset="-122"/>
                  <a:ea typeface="微软雅黑" panose="020B0503020204020204" charset="-122"/>
                </a:rPr>
                <a:t>标题</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0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0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5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0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5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0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663280" y="2110085"/>
            <a:ext cx="6480720" cy="923330"/>
          </a:xfrm>
          <a:prstGeom prst="rect">
            <a:avLst/>
          </a:prstGeom>
          <a:noFill/>
        </p:spPr>
        <p:txBody>
          <a:bodyPr wrap="square" rtlCol="0">
            <a:spAutoFit/>
          </a:bodyPr>
          <a:lstStyle/>
          <a:p>
            <a:pPr algn="ctr"/>
            <a:r>
              <a:rPr lang="zh-CN" altLang="en-US" sz="5400" b="1" dirty="0" smtClean="0">
                <a:solidFill>
                  <a:schemeClr val="accent6">
                    <a:lumMod val="75000"/>
                  </a:schemeClr>
                </a:solidFill>
                <a:latin typeface="微软雅黑" panose="020B0503020204020204" charset="-122"/>
                <a:ea typeface="微软雅黑" panose="020B0503020204020204" charset="-122"/>
              </a:rPr>
              <a:t>感谢欣赏！</a:t>
            </a:r>
            <a:endParaRPr lang="zh-CN" altLang="en-US" sz="5400" b="1" dirty="0">
              <a:solidFill>
                <a:schemeClr val="accent6">
                  <a:lumMod val="75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46" y="0"/>
            <a:ext cx="4925694" cy="51640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sp>
        <p:nvSpPr>
          <p:cNvPr id="3" name="Freeform 42"/>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dirty="0">
                <a:solidFill>
                  <a:schemeClr val="bg1"/>
                </a:solidFill>
                <a:latin typeface="微软雅黑" panose="020B0503020204020204" charset="-122"/>
              </a:rPr>
              <a:t>20XX</a:t>
            </a:r>
            <a:r>
              <a:rPr lang="zh-CN" altLang="en-US" sz="1800" b="1" dirty="0">
                <a:solidFill>
                  <a:schemeClr val="bg1"/>
                </a:solidFill>
                <a:latin typeface="微软雅黑" panose="020B0503020204020204" charset="-122"/>
              </a:rPr>
              <a:t>年</a:t>
            </a:r>
            <a:r>
              <a:rPr lang="en-US" altLang="zh-CN" sz="1800" b="1" dirty="0">
                <a:solidFill>
                  <a:schemeClr val="bg1"/>
                </a:solidFill>
                <a:latin typeface="微软雅黑" panose="020B0503020204020204" charset="-122"/>
              </a:rPr>
              <a:t>X</a:t>
            </a:r>
            <a:r>
              <a:rPr lang="zh-CN" altLang="en-US" sz="1800" b="1" dirty="0">
                <a:solidFill>
                  <a:schemeClr val="bg1"/>
                </a:solidFill>
                <a:latin typeface="微软雅黑" panose="020B0503020204020204" charset="-122"/>
              </a:rPr>
              <a:t>月，我们的工作简述</a:t>
            </a:r>
            <a:endParaRPr lang="zh-CN" altLang="en-US" sz="1800" b="1" dirty="0">
              <a:solidFill>
                <a:schemeClr val="bg1"/>
              </a:solidFill>
              <a:latin typeface="微软雅黑" panose="020B0503020204020204" charset="-122"/>
            </a:endParaRPr>
          </a:p>
        </p:txBody>
      </p:sp>
      <p:grpSp>
        <p:nvGrpSpPr>
          <p:cNvPr id="9" name="组合 34"/>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chemeClr val="accent6">
                <a:lumMod val="75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组合 37"/>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chemeClr val="accent6">
                <a:lumMod val="75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 name="组合 40"/>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chemeClr val="accent6">
                <a:lumMod val="75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8" name="组合 43"/>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chemeClr val="accent6">
                <a:lumMod val="75000"/>
              </a:schemeClr>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dirty="0">
                <a:solidFill>
                  <a:schemeClr val="tx1"/>
                </a:solidFill>
                <a:latin typeface="微软雅黑" panose="020B0503020204020204" charset="-122"/>
              </a:rPr>
              <a:t>添加标题</a:t>
            </a:r>
            <a:endParaRPr lang="en-US" altLang="zh-CN" sz="1400" b="1" dirty="0">
              <a:solidFill>
                <a:schemeClr val="tx1"/>
              </a:solidFill>
              <a:latin typeface="微软雅黑" panose="020B050302020402020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dirty="0">
                <a:solidFill>
                  <a:schemeClr val="tx1"/>
                </a:solidFill>
                <a:latin typeface="微软雅黑" panose="020B0503020204020204" charset="-122"/>
              </a:rPr>
              <a:t>这里可以添加主要内容这里可以添加主要内容这里可以添加主要内容这里可以添加主要内容</a:t>
            </a:r>
            <a:endParaRPr lang="zh-CN" altLang="en-US" sz="1200" dirty="0">
              <a:solidFill>
                <a:schemeClr val="tx1"/>
              </a:solidFill>
              <a:latin typeface="微软雅黑" panose="020B0503020204020204" charset="-122"/>
            </a:endParaRP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b="1">
                <a:solidFill>
                  <a:schemeClr val="tx1"/>
                </a:solidFill>
                <a:latin typeface="微软雅黑" panose="020B0503020204020204" charset="-122"/>
              </a:rPr>
              <a:t>添加标题</a:t>
            </a:r>
            <a:endParaRPr lang="en-US" altLang="zh-CN" sz="1400" b="1">
              <a:solidFill>
                <a:schemeClr val="tx1"/>
              </a:solidFill>
              <a:latin typeface="微软雅黑" panose="020B050302020402020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solidFill>
                <a:latin typeface="微软雅黑" panose="020B0503020204020204" charset="-122"/>
              </a:rPr>
              <a:t>这里可以添加主要内容这里可以添加主要内容这里可以添加主要内容这里可以添加主要内容</a:t>
            </a:r>
            <a:endParaRPr lang="zh-CN" altLang="en-US" sz="1200">
              <a:solidFill>
                <a:schemeClr val="tx1"/>
              </a:solidFill>
              <a:latin typeface="微软雅黑" panose="020B0503020204020204" charset="-122"/>
            </a:endParaRP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a:solidFill>
                  <a:schemeClr val="tx1"/>
                </a:solidFill>
                <a:latin typeface="微软雅黑" panose="020B0503020204020204" charset="-122"/>
              </a:rPr>
              <a:t>添加标题</a:t>
            </a:r>
            <a:endParaRPr lang="en-US" altLang="zh-CN" sz="1400" b="1">
              <a:solidFill>
                <a:schemeClr val="tx1"/>
              </a:solidFill>
              <a:latin typeface="微软雅黑" panose="020B050302020402020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a:solidFill>
                  <a:schemeClr val="tx1"/>
                </a:solidFill>
                <a:latin typeface="微软雅黑" panose="020B0503020204020204" charset="-122"/>
              </a:rPr>
              <a:t>这里可以添加主要内容这里可以添加主要内容这里可以添加主要内容这里可以添加主要内容</a:t>
            </a:r>
            <a:endParaRPr lang="zh-CN" altLang="en-US" sz="1200">
              <a:solidFill>
                <a:schemeClr val="tx1"/>
              </a:solidFill>
              <a:latin typeface="微软雅黑" panose="020B0503020204020204" charset="-122"/>
            </a:endParaRP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b="1">
                <a:solidFill>
                  <a:schemeClr val="tx1"/>
                </a:solidFill>
                <a:latin typeface="微软雅黑" panose="020B0503020204020204" charset="-122"/>
              </a:rPr>
              <a:t>添加标题</a:t>
            </a:r>
            <a:endParaRPr lang="en-US" altLang="zh-CN" sz="1400" b="1">
              <a:solidFill>
                <a:schemeClr val="tx1"/>
              </a:solidFill>
              <a:latin typeface="微软雅黑" panose="020B050302020402020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solidFill>
                <a:latin typeface="微软雅黑" panose="020B0503020204020204" charset="-122"/>
              </a:rPr>
              <a:t>这里可以添加主要内容这里可以添加主要内容这里可以添加主要内容这里可以添加主要内容</a:t>
            </a:r>
            <a:endParaRPr lang="zh-CN" altLang="en-US" sz="1200">
              <a:solidFill>
                <a:schemeClr val="tx1"/>
              </a:solidFill>
              <a:latin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attrName>
                                          <p:attrName>ppt_y</p:attrName>
                                        </p:attrNameLst>
                                      </p:cBhvr>
                                      <p:rCtr x="-15400" y="6000"/>
                                    </p:animMotion>
                                  </p:childTnLst>
                                </p:cTn>
                              </p:par>
                            </p:childTnLst>
                          </p:cTn>
                        </p:par>
                        <p:par>
                          <p:cTn id="33" fill="hold">
                            <p:stCondLst>
                              <p:cond delay="1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2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3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sp>
        <p:nvSpPr>
          <p:cNvPr id="59" name="圆角矩形 58"/>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60" name="组合 59"/>
          <p:cNvGrpSpPr/>
          <p:nvPr/>
        </p:nvGrpSpPr>
        <p:grpSpPr>
          <a:xfrm>
            <a:off x="1694356" y="2644000"/>
            <a:ext cx="908432" cy="1379288"/>
            <a:chOff x="1639295" y="2973600"/>
            <a:chExt cx="908432" cy="1379288"/>
          </a:xfrm>
        </p:grpSpPr>
        <p:sp>
          <p:nvSpPr>
            <p:cNvPr id="61" name="圆角矩形 60"/>
            <p:cNvSpPr/>
            <p:nvPr/>
          </p:nvSpPr>
          <p:spPr>
            <a:xfrm>
              <a:off x="1709175" y="2973600"/>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62"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grpSp>
        <p:nvGrpSpPr>
          <p:cNvPr id="63" name="组合 62"/>
          <p:cNvGrpSpPr/>
          <p:nvPr/>
        </p:nvGrpSpPr>
        <p:grpSpPr>
          <a:xfrm>
            <a:off x="2685166" y="3136678"/>
            <a:ext cx="908432" cy="1379288"/>
            <a:chOff x="2630105" y="3466278"/>
            <a:chExt cx="908432" cy="1379288"/>
          </a:xfrm>
        </p:grpSpPr>
        <p:sp>
          <p:nvSpPr>
            <p:cNvPr id="64" name="圆角矩形 63"/>
            <p:cNvSpPr/>
            <p:nvPr/>
          </p:nvSpPr>
          <p:spPr>
            <a:xfrm>
              <a:off x="2694380" y="3466278"/>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65" name="TextBox 31"/>
            <p:cNvSpPr txBox="1"/>
            <p:nvPr/>
          </p:nvSpPr>
          <p:spPr>
            <a:xfrm>
              <a:off x="2630105" y="4155922"/>
              <a:ext cx="908432"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4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sz="24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grpSp>
        <p:nvGrpSpPr>
          <p:cNvPr id="66" name="组合 65"/>
          <p:cNvGrpSpPr/>
          <p:nvPr/>
        </p:nvGrpSpPr>
        <p:grpSpPr>
          <a:xfrm>
            <a:off x="3683365" y="2644000"/>
            <a:ext cx="908432" cy="1379288"/>
            <a:chOff x="3628304" y="2973600"/>
            <a:chExt cx="908432" cy="1379288"/>
          </a:xfrm>
        </p:grpSpPr>
        <p:sp>
          <p:nvSpPr>
            <p:cNvPr id="67" name="圆角矩形 66"/>
            <p:cNvSpPr/>
            <p:nvPr/>
          </p:nvSpPr>
          <p:spPr>
            <a:xfrm>
              <a:off x="3684320" y="2973600"/>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68"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grpSp>
        <p:nvGrpSpPr>
          <p:cNvPr id="69" name="组合 68"/>
          <p:cNvGrpSpPr/>
          <p:nvPr/>
        </p:nvGrpSpPr>
        <p:grpSpPr>
          <a:xfrm>
            <a:off x="4636226" y="2644000"/>
            <a:ext cx="908432" cy="1379288"/>
            <a:chOff x="4581165" y="2973600"/>
            <a:chExt cx="908432" cy="1379288"/>
          </a:xfrm>
        </p:grpSpPr>
        <p:sp>
          <p:nvSpPr>
            <p:cNvPr id="70" name="圆角矩形 69"/>
            <p:cNvSpPr/>
            <p:nvPr/>
          </p:nvSpPr>
          <p:spPr>
            <a:xfrm>
              <a:off x="4641298" y="2973600"/>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71"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grpSp>
        <p:nvGrpSpPr>
          <p:cNvPr id="72" name="组合 71"/>
          <p:cNvGrpSpPr/>
          <p:nvPr/>
        </p:nvGrpSpPr>
        <p:grpSpPr>
          <a:xfrm>
            <a:off x="5589087" y="2644000"/>
            <a:ext cx="908432" cy="1379288"/>
            <a:chOff x="5534026" y="2973600"/>
            <a:chExt cx="908432" cy="1379288"/>
          </a:xfrm>
        </p:grpSpPr>
        <p:sp>
          <p:nvSpPr>
            <p:cNvPr id="73" name="圆角矩形 72"/>
            <p:cNvSpPr/>
            <p:nvPr/>
          </p:nvSpPr>
          <p:spPr>
            <a:xfrm>
              <a:off x="5584318" y="2973600"/>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74"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grpSp>
        <p:nvGrpSpPr>
          <p:cNvPr id="75" name="组合 74"/>
          <p:cNvGrpSpPr/>
          <p:nvPr/>
        </p:nvGrpSpPr>
        <p:grpSpPr>
          <a:xfrm>
            <a:off x="6516951" y="2644000"/>
            <a:ext cx="908432" cy="1379288"/>
            <a:chOff x="6461890" y="2973600"/>
            <a:chExt cx="908432" cy="1379288"/>
          </a:xfrm>
        </p:grpSpPr>
        <p:sp>
          <p:nvSpPr>
            <p:cNvPr id="76" name="圆角矩形 75"/>
            <p:cNvSpPr/>
            <p:nvPr/>
          </p:nvSpPr>
          <p:spPr>
            <a:xfrm>
              <a:off x="6503843" y="2973600"/>
              <a:ext cx="788165" cy="1379288"/>
            </a:xfrm>
            <a:prstGeom prst="roundRect">
              <a:avLst/>
            </a:prstGeom>
            <a:solidFill>
              <a:schemeClr val="accent6">
                <a:lumMod val="75000"/>
              </a:schemeClr>
            </a:solidFill>
            <a:ln w="25400" cap="flat" cmpd="sng" algn="ctr">
              <a:solidFill>
                <a:schemeClr val="accent6">
                  <a:lumMod val="75000"/>
                </a:schemeClr>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panose="020F0502020204030204"/>
              </a:endParaRPr>
            </a:p>
          </p:txBody>
        </p:sp>
        <p:sp>
          <p:nvSpPr>
            <p:cNvPr id="77"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anose="020B0503020202020204" pitchFamily="34" charset="0"/>
                <a:ea typeface="微软雅黑" panose="020B0503020204020204" charset="-122"/>
              </a:endParaRPr>
            </a:p>
          </p:txBody>
        </p:sp>
      </p:grpSp>
      <p:sp>
        <p:nvSpPr>
          <p:cNvPr id="78" name="圆角矩形 77"/>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9"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chemeClr val="accent6">
                    <a:lumMod val="75000"/>
                  </a:schemeClr>
                </a:solidFill>
                <a:latin typeface="微软雅黑" panose="020B0503020204020204" charset="-122"/>
                <a:ea typeface="微软雅黑" panose="020B0503020204020204" charset="-122"/>
              </a:rPr>
              <a:t>您的</a:t>
            </a:r>
            <a:endParaRPr lang="en-US" altLang="zh-CN" sz="2400" b="1" kern="0" dirty="0" smtClean="0">
              <a:ln w="18415" cmpd="sng">
                <a:noFill/>
                <a:prstDash val="solid"/>
              </a:ln>
              <a:solidFill>
                <a:schemeClr val="accent6">
                  <a:lumMod val="75000"/>
                </a:schemeClr>
              </a:solidFill>
              <a:latin typeface="微软雅黑" panose="020B0503020204020204" charset="-122"/>
              <a:ea typeface="微软雅黑" panose="020B0503020204020204" charset="-122"/>
            </a:endParaRPr>
          </a:p>
          <a:p>
            <a:pPr algn="ctr" defTabSz="685800">
              <a:defRPr/>
            </a:pPr>
            <a:r>
              <a:rPr lang="zh-CN" altLang="en-US" sz="2400" b="1" kern="0" dirty="0" smtClean="0">
                <a:ln w="18415" cmpd="sng">
                  <a:noFill/>
                  <a:prstDash val="solid"/>
                </a:ln>
                <a:solidFill>
                  <a:schemeClr val="accent6">
                    <a:lumMod val="75000"/>
                  </a:schemeClr>
                </a:solidFill>
                <a:latin typeface="微软雅黑" panose="020B0503020204020204" charset="-122"/>
                <a:ea typeface="微软雅黑" panose="020B0503020204020204" charset="-122"/>
              </a:rPr>
              <a:t>标题</a:t>
            </a:r>
            <a:endParaRPr lang="zh-CN" altLang="en-US" sz="2400" b="1" kern="0" dirty="0">
              <a:ln w="18415" cmpd="sng">
                <a:noFill/>
                <a:prstDash val="solid"/>
              </a:ln>
              <a:solidFill>
                <a:schemeClr val="accent6">
                  <a:lumMod val="75000"/>
                </a:schemeClr>
              </a:solidFill>
              <a:latin typeface="微软雅黑" panose="020B0503020204020204" charset="-122"/>
              <a:ea typeface="微软雅黑" panose="020B0503020204020204" charset="-122"/>
            </a:endParaRPr>
          </a:p>
        </p:txBody>
      </p:sp>
      <p:sp>
        <p:nvSpPr>
          <p:cNvPr id="80"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latin typeface="Arial" panose="020B0604020202020204" pitchFamily="34" charset="0"/>
                <a:ea typeface="微软雅黑" panose="020B0503020204020204" charset="-122"/>
                <a:cs typeface="Arial" panose="020B0604020202020204" pitchFamily="34" charset="0"/>
              </a:rPr>
              <a:t>单击此处添加文本</a:t>
            </a:r>
            <a:r>
              <a:rPr lang="zh-CN" altLang="en-US" sz="1100" kern="0" dirty="0" smtClean="0">
                <a:latin typeface="Arial" panose="020B0604020202020204" pitchFamily="34" charset="0"/>
                <a:ea typeface="微软雅黑" panose="020B0503020204020204" charset="-122"/>
                <a:cs typeface="Arial" panose="020B0604020202020204"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1000" fill="hold"/>
                                        <p:tgtEl>
                                          <p:spTgt spid="7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anim calcmode="lin" valueType="num">
                                      <p:cBhvr>
                                        <p:cTn id="13" dur="1000" fill="hold"/>
                                        <p:tgtEl>
                                          <p:spTgt spid="59"/>
                                        </p:tgtEl>
                                        <p:attrNameLst>
                                          <p:attrName>ppt_x</p:attrName>
                                        </p:attrNameLst>
                                      </p:cBhvr>
                                      <p:tavLst>
                                        <p:tav tm="0">
                                          <p:val>
                                            <p:strVal val="#ppt_x"/>
                                          </p:val>
                                        </p:tav>
                                        <p:tav tm="100000">
                                          <p:val>
                                            <p:strVal val="#ppt_x"/>
                                          </p:val>
                                        </p:tav>
                                      </p:tavLst>
                                    </p:anim>
                                    <p:anim calcmode="lin" valueType="num">
                                      <p:cBhvr>
                                        <p:cTn id="14" dur="1000" fill="hold"/>
                                        <p:tgtEl>
                                          <p:spTgt spid="5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 calcmode="lin" valueType="num">
                                      <p:cBhvr additive="base">
                                        <p:cTn id="18" dur="500" fill="hold"/>
                                        <p:tgtEl>
                                          <p:spTgt spid="79"/>
                                        </p:tgtEl>
                                        <p:attrNameLst>
                                          <p:attrName>ppt_x</p:attrName>
                                        </p:attrNameLst>
                                      </p:cBhvr>
                                      <p:tavLst>
                                        <p:tav tm="0">
                                          <p:val>
                                            <p:strVal val="0-#ppt_w/2"/>
                                          </p:val>
                                        </p:tav>
                                        <p:tav tm="100000">
                                          <p:val>
                                            <p:strVal val="#ppt_x"/>
                                          </p:val>
                                        </p:tav>
                                      </p:tavLst>
                                    </p:anim>
                                    <p:anim calcmode="lin" valueType="num">
                                      <p:cBhvr additive="base">
                                        <p:cTn id="19" dur="500" fill="hold"/>
                                        <p:tgtEl>
                                          <p:spTgt spid="7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1000"/>
                                        <p:tgtEl>
                                          <p:spTgt spid="63"/>
                                        </p:tgtEl>
                                      </p:cBhvr>
                                    </p:animEffect>
                                    <p:anim calcmode="lin" valueType="num">
                                      <p:cBhvr>
                                        <p:cTn id="33" dur="1000" fill="hold"/>
                                        <p:tgtEl>
                                          <p:spTgt spid="63"/>
                                        </p:tgtEl>
                                        <p:attrNameLst>
                                          <p:attrName>ppt_x</p:attrName>
                                        </p:attrNameLst>
                                      </p:cBhvr>
                                      <p:tavLst>
                                        <p:tav tm="0">
                                          <p:val>
                                            <p:strVal val="#ppt_x"/>
                                          </p:val>
                                        </p:tav>
                                        <p:tav tm="100000">
                                          <p:val>
                                            <p:strVal val="#ppt_x"/>
                                          </p:val>
                                        </p:tav>
                                      </p:tavLst>
                                    </p:anim>
                                    <p:anim calcmode="lin" valueType="num">
                                      <p:cBhvr>
                                        <p:cTn id="34" dur="1000" fill="hold"/>
                                        <p:tgtEl>
                                          <p:spTgt spid="6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1000"/>
                                        <p:tgtEl>
                                          <p:spTgt spid="66"/>
                                        </p:tgtEl>
                                      </p:cBhvr>
                                    </p:animEffect>
                                    <p:anim calcmode="lin" valueType="num">
                                      <p:cBhvr>
                                        <p:cTn id="38" dur="1000" fill="hold"/>
                                        <p:tgtEl>
                                          <p:spTgt spid="66"/>
                                        </p:tgtEl>
                                        <p:attrNameLst>
                                          <p:attrName>ppt_x</p:attrName>
                                        </p:attrNameLst>
                                      </p:cBhvr>
                                      <p:tavLst>
                                        <p:tav tm="0">
                                          <p:val>
                                            <p:strVal val="#ppt_x"/>
                                          </p:val>
                                        </p:tav>
                                        <p:tav tm="100000">
                                          <p:val>
                                            <p:strVal val="#ppt_x"/>
                                          </p:val>
                                        </p:tav>
                                      </p:tavLst>
                                    </p:anim>
                                    <p:anim calcmode="lin" valueType="num">
                                      <p:cBhvr>
                                        <p:cTn id="39" dur="1000" fill="hold"/>
                                        <p:tgtEl>
                                          <p:spTgt spid="6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1000"/>
                                        <p:tgtEl>
                                          <p:spTgt spid="69"/>
                                        </p:tgtEl>
                                      </p:cBhvr>
                                    </p:animEffect>
                                    <p:anim calcmode="lin" valueType="num">
                                      <p:cBhvr>
                                        <p:cTn id="43" dur="1000" fill="hold"/>
                                        <p:tgtEl>
                                          <p:spTgt spid="69"/>
                                        </p:tgtEl>
                                        <p:attrNameLst>
                                          <p:attrName>ppt_x</p:attrName>
                                        </p:attrNameLst>
                                      </p:cBhvr>
                                      <p:tavLst>
                                        <p:tav tm="0">
                                          <p:val>
                                            <p:strVal val="#ppt_x"/>
                                          </p:val>
                                        </p:tav>
                                        <p:tav tm="100000">
                                          <p:val>
                                            <p:strVal val="#ppt_x"/>
                                          </p:val>
                                        </p:tav>
                                      </p:tavLst>
                                    </p:anim>
                                    <p:anim calcmode="lin" valueType="num">
                                      <p:cBhvr>
                                        <p:cTn id="44" dur="1000" fill="hold"/>
                                        <p:tgtEl>
                                          <p:spTgt spid="69"/>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1000"/>
                                        <p:tgtEl>
                                          <p:spTgt spid="75"/>
                                        </p:tgtEl>
                                      </p:cBhvr>
                                    </p:animEffect>
                                    <p:anim calcmode="lin" valueType="num">
                                      <p:cBhvr>
                                        <p:cTn id="53" dur="1000" fill="hold"/>
                                        <p:tgtEl>
                                          <p:spTgt spid="75"/>
                                        </p:tgtEl>
                                        <p:attrNameLst>
                                          <p:attrName>ppt_x</p:attrName>
                                        </p:attrNameLst>
                                      </p:cBhvr>
                                      <p:tavLst>
                                        <p:tav tm="0">
                                          <p:val>
                                            <p:strVal val="#ppt_x"/>
                                          </p:val>
                                        </p:tav>
                                        <p:tav tm="100000">
                                          <p:val>
                                            <p:strVal val="#ppt_x"/>
                                          </p:val>
                                        </p:tav>
                                      </p:tavLst>
                                    </p:anim>
                                    <p:anim calcmode="lin" valueType="num">
                                      <p:cBhvr>
                                        <p:cTn id="5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8" grpId="0" animBg="1"/>
      <p:bldP spid="79" grpId="0"/>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chemeClr val="bg1">
              <a:lumMod val="65000"/>
              <a:alpha val="68000"/>
            </a:schemeClr>
          </a:solidFill>
          <a:ln>
            <a:noFill/>
          </a:ln>
        </p:spPr>
        <p:txBody>
          <a:bodyPr vert="eaVert"/>
          <a:lstStyle/>
          <a:p>
            <a:endParaRPr lang="zh-CN" altLang="en-US" sz="2000">
              <a:solidFill>
                <a:schemeClr val="bg1"/>
              </a:solidFill>
              <a:latin typeface="微软雅黑" panose="020B0503020204020204" charset="-122"/>
              <a:ea typeface="微软雅黑" panose="020B0503020204020204" charset="-122"/>
            </a:endParaRPr>
          </a:p>
        </p:txBody>
      </p:sp>
      <p:grpSp>
        <p:nvGrpSpPr>
          <p:cNvPr id="4" name="组合 41"/>
          <p:cNvGrpSpPr/>
          <p:nvPr/>
        </p:nvGrpSpPr>
        <p:grpSpPr bwMode="auto">
          <a:xfrm>
            <a:off x="2632409" y="1948715"/>
            <a:ext cx="1701613" cy="1539687"/>
            <a:chOff x="1214414" y="2786058"/>
            <a:chExt cx="1935848" cy="1751017"/>
          </a:xfrm>
        </p:grpSpPr>
        <p:grpSp>
          <p:nvGrpSpPr>
            <p:cNvPr id="5" name="Group 6"/>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charset="-122"/>
                  <a:ea typeface="微软雅黑" panose="020B0503020204020204" charset="-122"/>
                </a:endParaRPr>
              </a:p>
            </p:txBody>
          </p:sp>
          <p:sp>
            <p:nvSpPr>
              <p:cNvPr id="8" name="Oval 8"/>
              <p:cNvSpPr>
                <a:spLocks noChangeArrowheads="1"/>
              </p:cNvSpPr>
              <p:nvPr/>
            </p:nvSpPr>
            <p:spPr bwMode="auto">
              <a:xfrm>
                <a:off x="1945" y="2493"/>
                <a:ext cx="1556" cy="1556"/>
              </a:xfrm>
              <a:prstGeom prst="ellipse">
                <a:avLst/>
              </a:prstGeom>
              <a:solidFill>
                <a:schemeClr val="accent6">
                  <a:lumMod val="75000"/>
                </a:schemeClr>
              </a:solidFill>
              <a:ln w="38100">
                <a:noFill/>
                <a:rou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anose="020B0503020204020204" charset="-122"/>
                  <a:ea typeface="微软雅黑" panose="020B050302020402020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chemeClr val="bg1"/>
                  </a:solidFill>
                  <a:latin typeface="微软雅黑" panose="020B0503020204020204" charset="-122"/>
                  <a:ea typeface="微软雅黑" panose="020B0503020204020204" charset="-122"/>
                </a:rPr>
                <a:t>二季度</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9" name="组合 46"/>
          <p:cNvGrpSpPr/>
          <p:nvPr/>
        </p:nvGrpSpPr>
        <p:grpSpPr bwMode="auto">
          <a:xfrm>
            <a:off x="4334022" y="1948715"/>
            <a:ext cx="1701612" cy="1539687"/>
            <a:chOff x="1214414" y="2786058"/>
            <a:chExt cx="1935848" cy="1751017"/>
          </a:xfrm>
        </p:grpSpPr>
        <p:grpSp>
          <p:nvGrpSpPr>
            <p:cNvPr id="10" name="Group 6"/>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charset="-122"/>
                  <a:ea typeface="微软雅黑" panose="020B0503020204020204" charset="-122"/>
                </a:endParaRPr>
              </a:p>
            </p:txBody>
          </p:sp>
          <p:sp>
            <p:nvSpPr>
              <p:cNvPr id="13" name="Oval 8"/>
              <p:cNvSpPr>
                <a:spLocks noChangeArrowheads="1"/>
              </p:cNvSpPr>
              <p:nvPr/>
            </p:nvSpPr>
            <p:spPr bwMode="auto">
              <a:xfrm>
                <a:off x="1945" y="2493"/>
                <a:ext cx="1556" cy="1556"/>
              </a:xfrm>
              <a:prstGeom prst="ellipse">
                <a:avLst/>
              </a:prstGeom>
              <a:solidFill>
                <a:schemeClr val="accent6">
                  <a:lumMod val="75000"/>
                </a:schemeClr>
              </a:solidFill>
              <a:ln w="38100">
                <a:noFill/>
                <a:rou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anose="020B0503020204020204" charset="-122"/>
                  <a:ea typeface="微软雅黑" panose="020B050302020402020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chemeClr val="bg1"/>
                  </a:solidFill>
                  <a:latin typeface="微软雅黑" panose="020B0503020204020204" charset="-122"/>
                  <a:ea typeface="微软雅黑" panose="020B0503020204020204" charset="-122"/>
                </a:rPr>
                <a:t>三季度</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4" name="组合 51"/>
          <p:cNvGrpSpPr/>
          <p:nvPr/>
        </p:nvGrpSpPr>
        <p:grpSpPr bwMode="auto">
          <a:xfrm>
            <a:off x="6052385" y="1948715"/>
            <a:ext cx="1701613" cy="1539687"/>
            <a:chOff x="1214414" y="2786058"/>
            <a:chExt cx="1935848" cy="1751017"/>
          </a:xfrm>
        </p:grpSpPr>
        <p:grpSp>
          <p:nvGrpSpPr>
            <p:cNvPr id="15" name="Group 6"/>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charset="-122"/>
                  <a:ea typeface="微软雅黑" panose="020B0503020204020204" charset="-122"/>
                </a:endParaRPr>
              </a:p>
            </p:txBody>
          </p:sp>
          <p:sp>
            <p:nvSpPr>
              <p:cNvPr id="18" name="Oval 8"/>
              <p:cNvSpPr>
                <a:spLocks noChangeArrowheads="1"/>
              </p:cNvSpPr>
              <p:nvPr/>
            </p:nvSpPr>
            <p:spPr bwMode="auto">
              <a:xfrm>
                <a:off x="1945" y="2493"/>
                <a:ext cx="1556" cy="1556"/>
              </a:xfrm>
              <a:prstGeom prst="ellipse">
                <a:avLst/>
              </a:prstGeom>
              <a:solidFill>
                <a:schemeClr val="accent6">
                  <a:lumMod val="75000"/>
                </a:schemeClr>
              </a:solidFill>
              <a:ln w="38100">
                <a:noFill/>
                <a:rou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anose="020B0503020204020204" charset="-122"/>
                  <a:ea typeface="微软雅黑" panose="020B050302020402020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chemeClr val="bg1"/>
                  </a:solidFill>
                  <a:latin typeface="微软雅黑" panose="020B0503020204020204" charset="-122"/>
                  <a:ea typeface="微软雅黑" panose="020B0503020204020204" charset="-122"/>
                </a:rPr>
                <a:t>四季度</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9" name="组合 40"/>
          <p:cNvGrpSpPr/>
          <p:nvPr/>
        </p:nvGrpSpPr>
        <p:grpSpPr bwMode="auto">
          <a:xfrm>
            <a:off x="892708" y="1948715"/>
            <a:ext cx="1701613" cy="1539687"/>
            <a:chOff x="1128105" y="2786058"/>
            <a:chExt cx="1935848" cy="1751017"/>
          </a:xfrm>
        </p:grpSpPr>
        <p:grpSp>
          <p:nvGrpSpPr>
            <p:cNvPr id="20" name="Group 6"/>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bg1"/>
                  </a:solidFill>
                  <a:latin typeface="微软雅黑" panose="020B0503020204020204" charset="-122"/>
                  <a:ea typeface="微软雅黑" panose="020B0503020204020204" charset="-122"/>
                </a:endParaRPr>
              </a:p>
            </p:txBody>
          </p:sp>
          <p:sp>
            <p:nvSpPr>
              <p:cNvPr id="23" name="Oval 8"/>
              <p:cNvSpPr>
                <a:spLocks noChangeArrowheads="1"/>
              </p:cNvSpPr>
              <p:nvPr/>
            </p:nvSpPr>
            <p:spPr bwMode="auto">
              <a:xfrm>
                <a:off x="1946" y="2493"/>
                <a:ext cx="1556" cy="1556"/>
              </a:xfrm>
              <a:prstGeom prst="ellipse">
                <a:avLst/>
              </a:prstGeom>
              <a:solidFill>
                <a:schemeClr val="accent6">
                  <a:lumMod val="75000"/>
                </a:schemeClr>
              </a:solidFill>
              <a:ln w="38100">
                <a:noFill/>
                <a:rou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anose="020B0503020204020204" charset="-122"/>
                  <a:ea typeface="微软雅黑" panose="020B050302020402020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chemeClr val="bg1"/>
                  </a:solidFill>
                  <a:latin typeface="微软雅黑" panose="020B0503020204020204" charset="-122"/>
                  <a:ea typeface="微软雅黑" panose="020B0503020204020204" charset="-122"/>
                </a:rPr>
                <a:t>一季度</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charset="-122"/>
                <a:ea typeface="微软雅黑" panose="020B0503020204020204" charset="-122"/>
              </a:rPr>
              <a:t>单击</a:t>
            </a:r>
            <a:r>
              <a:rPr lang="zh-CN" altLang="en-US" sz="1200" dirty="0">
                <a:solidFill>
                  <a:schemeClr val="tx1">
                    <a:lumMod val="95000"/>
                    <a:lumOff val="5000"/>
                  </a:schemeClr>
                </a:solidFill>
                <a:latin typeface="微软雅黑" panose="020B0503020204020204" charset="-122"/>
                <a:ea typeface="微软雅黑" panose="020B0503020204020204" charset="-122"/>
              </a:rPr>
              <a:t>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95000"/>
                    <a:lumOff val="5000"/>
                  </a:schemeClr>
                </a:solidFill>
                <a:latin typeface="微软雅黑" panose="020B0503020204020204" charset="-122"/>
                <a:ea typeface="微软雅黑" panose="020B0503020204020204" charset="-122"/>
              </a:rPr>
              <a:t>单击此处添加文字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charset="-122"/>
                <a:ea typeface="微软雅黑" panose="020B0503020204020204" charset="-122"/>
              </a:rPr>
              <a:t>单击</a:t>
            </a:r>
            <a:r>
              <a:rPr lang="zh-CN" altLang="en-US" sz="1200" dirty="0">
                <a:solidFill>
                  <a:schemeClr val="tx1">
                    <a:lumMod val="95000"/>
                    <a:lumOff val="5000"/>
                  </a:schemeClr>
                </a:solidFill>
                <a:latin typeface="微软雅黑" panose="020B0503020204020204" charset="-122"/>
                <a:ea typeface="微软雅黑" panose="020B0503020204020204" charset="-122"/>
              </a:rPr>
              <a:t>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95000"/>
                    <a:lumOff val="5000"/>
                  </a:schemeClr>
                </a:solidFill>
                <a:latin typeface="微软雅黑" panose="020B0503020204020204" charset="-122"/>
                <a:ea typeface="微软雅黑" panose="020B0503020204020204" charset="-122"/>
              </a:rPr>
              <a:t>单击此处添加文字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p:txBody>
      </p:sp>
      <p:sp>
        <p:nvSpPr>
          <p:cNvPr id="28" name="矩形标注 27"/>
          <p:cNvSpPr/>
          <p:nvPr/>
        </p:nvSpPr>
        <p:spPr>
          <a:xfrm>
            <a:off x="4585286" y="1602095"/>
            <a:ext cx="1584840" cy="64140"/>
          </a:xfrm>
          <a:prstGeom prst="wedgeRectCallout">
            <a:avLst>
              <a:gd name="adj1" fmla="val -23398"/>
              <a:gd name="adj2" fmla="val 403291"/>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charset="-122"/>
                <a:ea typeface="微软雅黑" panose="020B0503020204020204" charset="-122"/>
              </a:rPr>
              <a:t>单击</a:t>
            </a:r>
            <a:r>
              <a:rPr lang="zh-CN" altLang="en-US" sz="1200" dirty="0">
                <a:solidFill>
                  <a:schemeClr val="tx1">
                    <a:lumMod val="95000"/>
                    <a:lumOff val="5000"/>
                  </a:schemeClr>
                </a:solidFill>
                <a:latin typeface="微软雅黑" panose="020B0503020204020204" charset="-122"/>
                <a:ea typeface="微软雅黑" panose="020B0503020204020204" charset="-122"/>
              </a:rPr>
              <a:t>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95000"/>
                    <a:lumOff val="5000"/>
                  </a:schemeClr>
                </a:solidFill>
                <a:latin typeface="微软雅黑" panose="020B0503020204020204" charset="-122"/>
                <a:ea typeface="微软雅黑" panose="020B0503020204020204" charset="-122"/>
              </a:rPr>
              <a:t>单击此处添加文字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p:txBody>
      </p:sp>
      <p:sp>
        <p:nvSpPr>
          <p:cNvPr id="30" name="矩形标注 29"/>
          <p:cNvSpPr/>
          <p:nvPr/>
        </p:nvSpPr>
        <p:spPr>
          <a:xfrm>
            <a:off x="6420460" y="3766499"/>
            <a:ext cx="1477858" cy="45719"/>
          </a:xfrm>
          <a:prstGeom prst="wedgeRectCallout">
            <a:avLst>
              <a:gd name="adj1" fmla="val -17526"/>
              <a:gd name="adj2" fmla="val -50946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charset="-122"/>
                <a:ea typeface="微软雅黑" panose="020B0503020204020204" charset="-122"/>
              </a:rPr>
              <a:t>单击</a:t>
            </a:r>
            <a:r>
              <a:rPr lang="zh-CN" altLang="en-US" sz="1200" dirty="0">
                <a:solidFill>
                  <a:schemeClr val="tx1">
                    <a:lumMod val="95000"/>
                    <a:lumOff val="5000"/>
                  </a:schemeClr>
                </a:solidFill>
                <a:latin typeface="微软雅黑" panose="020B0503020204020204" charset="-122"/>
                <a:ea typeface="微软雅黑" panose="020B0503020204020204" charset="-122"/>
              </a:rPr>
              <a:t>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a:p>
            <a:pPr>
              <a:lnSpc>
                <a:spcPct val="120000"/>
              </a:lnSpc>
            </a:pPr>
            <a:r>
              <a:rPr lang="zh-CN" altLang="en-US" sz="1200" dirty="0">
                <a:solidFill>
                  <a:schemeClr val="tx1">
                    <a:lumMod val="95000"/>
                    <a:lumOff val="5000"/>
                  </a:schemeClr>
                </a:solidFill>
                <a:latin typeface="微软雅黑" panose="020B0503020204020204" charset="-122"/>
                <a:ea typeface="微软雅黑" panose="020B0503020204020204" charset="-122"/>
              </a:rPr>
              <a:t>单击此处添加文字</a:t>
            </a:r>
            <a:endParaRPr lang="zh-CN" altLang="en-US" sz="1200" dirty="0">
              <a:solidFill>
                <a:schemeClr val="tx1">
                  <a:lumMod val="95000"/>
                  <a:lumOff val="5000"/>
                </a:schemeClr>
              </a:solidFill>
              <a:latin typeface="微软雅黑" panose="020B0503020204020204" charset="-122"/>
              <a:ea typeface="微软雅黑" panose="020B050302020402020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750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00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90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chemeClr val="accent6">
                <a:lumMod val="75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600" kern="0" spc="-40" dirty="0">
                  <a:solidFill>
                    <a:schemeClr val="bg1">
                      <a:alpha val="99000"/>
                    </a:schemeClr>
                  </a:solidFill>
                  <a:latin typeface="微软雅黑" panose="020B0503020204020204" charset="-122"/>
                  <a:ea typeface="微软雅黑" panose="020B0503020204020204" charset="-122"/>
                  <a:cs typeface="Segoe UI" panose="020B0502040204020203" pitchFamily="34" charset="0"/>
                </a:rPr>
                <a:t>您的标题</a:t>
              </a:r>
              <a:endParaRPr lang="en-US" sz="1600" kern="0" spc="-40" dirty="0">
                <a:solidFill>
                  <a:schemeClr val="bg1">
                    <a:alpha val="99000"/>
                  </a:schemeClr>
                </a:solidFill>
                <a:latin typeface="微软雅黑" panose="020B0503020204020204" charset="-122"/>
                <a:ea typeface="微软雅黑" panose="020B0503020204020204" charset="-122"/>
                <a:cs typeface="Segoe UI" panose="020B0502040204020203"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chemeClr val="accent6">
                <a:lumMod val="75000"/>
              </a:schemeClr>
            </a:solidFill>
            <a:ln>
              <a:noFill/>
            </a:ln>
          </p:spPr>
          <p:txBody>
            <a:bodyPr vert="horz" wrap="square" lIns="68568" tIns="34285" rIns="68568" bIns="34285"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marL="72390" indent="-72390" algn="ctr" defTabSz="513715">
                <a:lnSpc>
                  <a:spcPct val="150000"/>
                </a:lnSpc>
                <a:spcAft>
                  <a:spcPts val="340"/>
                </a:spcAft>
                <a:buFont typeface="Arial" panose="020B0604020202020204" pitchFamily="34" charset="0"/>
                <a:buChar char="•"/>
                <a:defRPr/>
              </a:pPr>
              <a:r>
                <a:rPr lang="zh-CN" altLang="en-US" sz="900" dirty="0" smtClean="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chemeClr val="accent6">
                <a:lumMod val="75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600" kern="0" spc="-40" dirty="0" smtClean="0">
                  <a:solidFill>
                    <a:schemeClr val="bg1">
                      <a:alpha val="99000"/>
                    </a:schemeClr>
                  </a:solidFill>
                  <a:latin typeface="微软雅黑" panose="020B0503020204020204" charset="-122"/>
                  <a:ea typeface="微软雅黑" panose="020B0503020204020204" charset="-122"/>
                  <a:cs typeface="Segoe UI" panose="020B0502040204020203" pitchFamily="34" charset="0"/>
                </a:rPr>
                <a:t>您的标题</a:t>
              </a:r>
              <a:endParaRPr lang="en-US" sz="1600" kern="0" spc="-40" dirty="0">
                <a:solidFill>
                  <a:schemeClr val="bg1">
                    <a:alpha val="99000"/>
                  </a:schemeClr>
                </a:solidFill>
                <a:latin typeface="微软雅黑" panose="020B0503020204020204" charset="-122"/>
                <a:ea typeface="微软雅黑" panose="020B0503020204020204" charset="-122"/>
                <a:cs typeface="Segoe UI" panose="020B0502040204020203"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16" name="Freeform 6"/>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17" name="Freeform 7"/>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18" name="Freeform 8"/>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19" name="Freeform 9"/>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0" name="Freeform 10"/>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1" name="Freeform 11"/>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2" name="Freeform 12"/>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3" name="Freeform 13"/>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4" name="Freeform 14"/>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5" name="Freeform 15"/>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6" name="Freeform 16"/>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7" name="Freeform 17"/>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sp>
            <p:nvSpPr>
              <p:cNvPr id="28" name="Freeform 18"/>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marL="72390" indent="-72390" algn="ctr" defTabSz="513715">
                <a:lnSpc>
                  <a:spcPct val="150000"/>
                </a:lnSpc>
                <a:spcAft>
                  <a:spcPts val="340"/>
                </a:spcAft>
                <a:buFont typeface="Arial" panose="020B0604020202020204" pitchFamily="34" charset="0"/>
                <a:buChar char="•"/>
                <a:defRPr/>
              </a:pPr>
              <a:r>
                <a:rPr lang="zh-CN" altLang="en-US" sz="900" dirty="0" smtClean="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chemeClr val="accent6">
                <a:lumMod val="75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algn="ctr" defTabSz="513715">
                <a:defRPr/>
              </a:pPr>
              <a:r>
                <a:rPr lang="zh-CN" altLang="en-US" sz="1600" kern="0" spc="-40" dirty="0" smtClean="0">
                  <a:solidFill>
                    <a:schemeClr val="bg1">
                      <a:alpha val="99000"/>
                    </a:schemeClr>
                  </a:solidFill>
                  <a:latin typeface="微软雅黑" panose="020B0503020204020204" charset="-122"/>
                  <a:ea typeface="微软雅黑" panose="020B0503020204020204" charset="-122"/>
                  <a:cs typeface="Segoe UI" panose="020B0502040204020203" pitchFamily="34" charset="0"/>
                </a:rPr>
                <a:t>您的标题</a:t>
              </a:r>
              <a:endParaRPr lang="en-US" sz="1600" kern="0" spc="-40" dirty="0">
                <a:solidFill>
                  <a:schemeClr val="bg1">
                    <a:alpha val="99000"/>
                  </a:schemeClr>
                </a:solidFill>
                <a:latin typeface="微软雅黑" panose="020B0503020204020204" charset="-122"/>
                <a:ea typeface="微软雅黑" panose="020B0503020204020204" charset="-122"/>
                <a:cs typeface="Segoe UI" panose="020B0502040204020203" pitchFamily="34" charset="0"/>
              </a:endParaRPr>
            </a:p>
          </p:txBody>
        </p:sp>
        <p:sp>
          <p:nvSpPr>
            <p:cNvPr id="33" name="Freeform 35"/>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accent6">
                <a:lumMod val="75000"/>
              </a:schemeClr>
            </a:solidFill>
            <a:ln>
              <a:noFill/>
            </a:ln>
          </p:spPr>
          <p:txBody>
            <a:bodyPr vert="horz" wrap="square" lIns="61717" tIns="30858" rIns="61717" bIns="30858"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lstStyle>
              <a:defPPr>
                <a:defRPr lang="en-US"/>
              </a:defPPr>
              <a:lvl1pPr marL="0" algn="l" defTabSz="685165" rtl="0" eaLnBrk="1" latinLnBrk="0" hangingPunct="1">
                <a:defRPr sz="1400" kern="1200">
                  <a:solidFill>
                    <a:schemeClr val="lt1"/>
                  </a:solidFill>
                  <a:latin typeface="+mn-lt"/>
                  <a:ea typeface="+mn-ea"/>
                  <a:cs typeface="+mn-cs"/>
                </a:defRPr>
              </a:lvl1pPr>
              <a:lvl2pPr marL="342900" algn="l" defTabSz="685165" rtl="0" eaLnBrk="1" latinLnBrk="0" hangingPunct="1">
                <a:defRPr sz="1400" kern="1200">
                  <a:solidFill>
                    <a:schemeClr val="lt1"/>
                  </a:solidFill>
                  <a:latin typeface="+mn-lt"/>
                  <a:ea typeface="+mn-ea"/>
                  <a:cs typeface="+mn-cs"/>
                </a:defRPr>
              </a:lvl2pPr>
              <a:lvl3pPr marL="685800" algn="l" defTabSz="685165" rtl="0" eaLnBrk="1" latinLnBrk="0" hangingPunct="1">
                <a:defRPr sz="1400" kern="1200">
                  <a:solidFill>
                    <a:schemeClr val="lt1"/>
                  </a:solidFill>
                  <a:latin typeface="+mn-lt"/>
                  <a:ea typeface="+mn-ea"/>
                  <a:cs typeface="+mn-cs"/>
                </a:defRPr>
              </a:lvl3pPr>
              <a:lvl4pPr marL="1028065" algn="l" defTabSz="685165" rtl="0" eaLnBrk="1" latinLnBrk="0" hangingPunct="1">
                <a:defRPr sz="1400" kern="1200">
                  <a:solidFill>
                    <a:schemeClr val="lt1"/>
                  </a:solidFill>
                  <a:latin typeface="+mn-lt"/>
                  <a:ea typeface="+mn-ea"/>
                  <a:cs typeface="+mn-cs"/>
                </a:defRPr>
              </a:lvl4pPr>
              <a:lvl5pPr marL="1370965" algn="l" defTabSz="685165" rtl="0" eaLnBrk="1" latinLnBrk="0" hangingPunct="1">
                <a:defRPr sz="1400" kern="1200">
                  <a:solidFill>
                    <a:schemeClr val="lt1"/>
                  </a:solidFill>
                  <a:latin typeface="+mn-lt"/>
                  <a:ea typeface="+mn-ea"/>
                  <a:cs typeface="+mn-cs"/>
                </a:defRPr>
              </a:lvl5pPr>
              <a:lvl6pPr marL="1713865" algn="l" defTabSz="685165" rtl="0" eaLnBrk="1" latinLnBrk="0" hangingPunct="1">
                <a:defRPr sz="1400" kern="1200">
                  <a:solidFill>
                    <a:schemeClr val="lt1"/>
                  </a:solidFill>
                  <a:latin typeface="+mn-lt"/>
                  <a:ea typeface="+mn-ea"/>
                  <a:cs typeface="+mn-cs"/>
                </a:defRPr>
              </a:lvl6pPr>
              <a:lvl7pPr marL="2056765" algn="l" defTabSz="685165" rtl="0" eaLnBrk="1" latinLnBrk="0" hangingPunct="1">
                <a:defRPr sz="1400" kern="1200">
                  <a:solidFill>
                    <a:schemeClr val="lt1"/>
                  </a:solidFill>
                  <a:latin typeface="+mn-lt"/>
                  <a:ea typeface="+mn-ea"/>
                  <a:cs typeface="+mn-cs"/>
                </a:defRPr>
              </a:lvl7pPr>
              <a:lvl8pPr marL="2399030" algn="l" defTabSz="685165" rtl="0" eaLnBrk="1" latinLnBrk="0" hangingPunct="1">
                <a:defRPr sz="1400" kern="1200">
                  <a:solidFill>
                    <a:schemeClr val="lt1"/>
                  </a:solidFill>
                  <a:latin typeface="+mn-lt"/>
                  <a:ea typeface="+mn-ea"/>
                  <a:cs typeface="+mn-cs"/>
                </a:defRPr>
              </a:lvl8pPr>
              <a:lvl9pPr marL="2741930" algn="l" defTabSz="685165" rtl="0" eaLnBrk="1" latinLnBrk="0" hangingPunct="1">
                <a:defRPr sz="1400" kern="1200">
                  <a:solidFill>
                    <a:schemeClr val="lt1"/>
                  </a:solidFill>
                  <a:latin typeface="+mn-lt"/>
                  <a:ea typeface="+mn-ea"/>
                  <a:cs typeface="+mn-cs"/>
                </a:defRPr>
              </a:lvl9pPr>
            </a:lstStyle>
            <a:p>
              <a:pPr marL="72390" indent="-72390" algn="ctr" defTabSz="513715">
                <a:lnSpc>
                  <a:spcPct val="150000"/>
                </a:lnSpc>
                <a:spcAft>
                  <a:spcPts val="340"/>
                </a:spcAft>
                <a:buFont typeface="Arial" panose="020B0604020202020204" pitchFamily="34" charset="0"/>
                <a:buChar char="•"/>
                <a:defRPr/>
              </a:pPr>
              <a:r>
                <a:rPr lang="zh-CN" altLang="en-US" sz="900" dirty="0" smtClean="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a:t>
              </a:r>
              <a:r>
                <a:rPr lang="zh-CN" altLang="en-US" sz="9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a:p>
              <a:pPr marL="72390" indent="-72390" algn="ctr" defTabSz="513715">
                <a:lnSpc>
                  <a:spcPct val="150000"/>
                </a:lnSpc>
                <a:spcAft>
                  <a:spcPts val="340"/>
                </a:spcAft>
                <a:buFont typeface="Arial" panose="020B0604020202020204" pitchFamily="34" charset="0"/>
                <a:buChar char="•"/>
                <a:defRPr/>
              </a:pPr>
              <a:r>
                <a:rPr lang="zh-CN" altLang="en-US" sz="900" dirty="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900" dirty="0" smtClean="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anose="020B0503020204020204" charset="-122"/>
              </a:rPr>
              <a:t>年 度 工 作 概 述</a:t>
            </a:r>
            <a:endParaRPr lang="zh-CN" altLang="en-US" sz="1600" b="1" dirty="0">
              <a:solidFill>
                <a:schemeClr val="bg1"/>
              </a:solidFill>
              <a:ea typeface="微软雅黑" panose="020B050302020402020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此处添加文本内容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smtClean="0">
              <a:solidFill>
                <a:schemeClr val="tx1">
                  <a:lumMod val="65000"/>
                  <a:lumOff val="35000"/>
                </a:schemeClr>
              </a:solidFill>
              <a:latin typeface="微软雅黑" panose="020B0503020204020204" charset="-122"/>
              <a:ea typeface="微软雅黑" panose="020B0503020204020204" charset="-122"/>
            </a:endParaRPr>
          </a:p>
          <a:p>
            <a:pPr algn="ctr">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此次添加文本内容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chemeClr val="accent6">
                <a:lumMod val="75000"/>
              </a:schemeClr>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anose="020B0503020204020204" charset="-122"/>
                  <a:ea typeface="微软雅黑" panose="020B0503020204020204" charset="-122"/>
                </a:rPr>
                <a:t>您的标题</a:t>
              </a:r>
              <a:endParaRPr lang="en-US" altLang="zh-CN" sz="2100" b="1" dirty="0">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chemeClr val="accent6">
                <a:lumMod val="75000"/>
              </a:schemeClr>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anose="020B0503020204020204" charset="-122"/>
                <a:ea typeface="微软雅黑" panose="020B050302020402020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chemeClr val="accent6">
                <a:lumMod val="75000"/>
              </a:schemeClr>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1" name="Picture 5" descr="C:\Users\Jonahs\Dropbox\Projects SCOTT\MEET Windows Azure\source\Background\tile-icon-CDN.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chemeClr val="accent6">
                <a:lumMod val="75000"/>
              </a:schemeClr>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6" name="Picture 10" descr="C:\Users\Jonahs\Dropbox\Projects SCOTT\MEET Windows Azure\source\Background\tile-icon-netwo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chemeClr val="accent6">
                <a:lumMod val="75000"/>
              </a:schemeClr>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8" tIns="34285" rIns="68568" bIns="34285" numCol="1" anchor="t" anchorCtr="0" compatLnSpc="1"/>
            <a:lstStyle>
              <a:defPPr>
                <a:defRPr lang="en-US"/>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065" algn="l" defTabSz="685165" rtl="0" eaLnBrk="1" latinLnBrk="0" hangingPunct="1">
                <a:defRPr sz="1400" kern="1200">
                  <a:solidFill>
                    <a:schemeClr val="tx1"/>
                  </a:solidFill>
                  <a:latin typeface="+mn-lt"/>
                  <a:ea typeface="+mn-ea"/>
                  <a:cs typeface="+mn-cs"/>
                </a:defRPr>
              </a:lvl4pPr>
              <a:lvl5pPr marL="1370965" algn="l" defTabSz="685165" rtl="0" eaLnBrk="1" latinLnBrk="0" hangingPunct="1">
                <a:defRPr sz="1400" kern="1200">
                  <a:solidFill>
                    <a:schemeClr val="tx1"/>
                  </a:solidFill>
                  <a:latin typeface="+mn-lt"/>
                  <a:ea typeface="+mn-ea"/>
                  <a:cs typeface="+mn-cs"/>
                </a:defRPr>
              </a:lvl5pPr>
              <a:lvl6pPr marL="1713865"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030" algn="l" defTabSz="685165" rtl="0" eaLnBrk="1" latinLnBrk="0" hangingPunct="1">
                <a:defRPr sz="1400" kern="1200">
                  <a:solidFill>
                    <a:schemeClr val="tx1"/>
                  </a:solidFill>
                  <a:latin typeface="+mn-lt"/>
                  <a:ea typeface="+mn-ea"/>
                  <a:cs typeface="+mn-cs"/>
                </a:defRPr>
              </a:lvl8pPr>
              <a:lvl9pPr marL="2741930" algn="l" defTabSz="685165" rtl="0" eaLnBrk="1" latinLnBrk="0" hangingPunct="1">
                <a:defRPr sz="1400" kern="1200">
                  <a:solidFill>
                    <a:schemeClr val="tx1"/>
                  </a:solidFill>
                  <a:latin typeface="+mn-lt"/>
                  <a:ea typeface="+mn-ea"/>
                  <a:cs typeface="+mn-cs"/>
                </a:defRPr>
              </a:lvl9pPr>
            </a:lstStyle>
            <a:p>
              <a:pPr defTabSz="513715"/>
              <a:endParaRPr lang="en-US">
                <a:solidFill>
                  <a:srgbClr val="FFFFFF"/>
                </a:solidFill>
                <a:latin typeface="微软雅黑" panose="020B0503020204020204" charset="-122"/>
                <a:ea typeface="微软雅黑" panose="020B050302020402020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6987</Words>
  <Application>WPS 演示</Application>
  <PresentationFormat>全屏显示(16:9)</PresentationFormat>
  <Paragraphs>963</Paragraphs>
  <Slides>45</Slides>
  <Notes>45</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45</vt:i4>
      </vt:variant>
    </vt:vector>
  </HeadingPairs>
  <TitlesOfParts>
    <vt:vector size="66" baseType="lpstr">
      <vt:lpstr>Arial</vt:lpstr>
      <vt:lpstr>宋体</vt:lpstr>
      <vt:lpstr>Wingdings</vt:lpstr>
      <vt:lpstr>Arial Unicode MS</vt:lpstr>
      <vt:lpstr>Agency FB</vt:lpstr>
      <vt:lpstr>Adobe 宋体 Std L</vt:lpstr>
      <vt:lpstr>微软雅黑</vt:lpstr>
      <vt:lpstr>DFGothic-EB</vt:lpstr>
      <vt:lpstr>仿宋_GB2312</vt:lpstr>
      <vt:lpstr>Calibri</vt:lpstr>
      <vt:lpstr>Segoe UI</vt:lpstr>
      <vt:lpstr>Calibri</vt:lpstr>
      <vt:lpstr>Adobe 黑体 Std R</vt:lpstr>
      <vt:lpstr>Impact</vt:lpstr>
      <vt:lpstr>张海山锐谐体</vt:lpstr>
      <vt:lpstr>Batang</vt:lpstr>
      <vt:lpstr>Adobe Myungjo Std M</vt:lpstr>
      <vt:lpstr>Broadway</vt:lpstr>
      <vt:lpstr>Kozuka Mincho Pr6N R</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63</cp:revision>
  <dcterms:created xsi:type="dcterms:W3CDTF">2015-11-26T09:01:00Z</dcterms:created>
  <dcterms:modified xsi:type="dcterms:W3CDTF">2016-08-09T11:59:15Z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