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24" r:id="rId2"/>
    <p:sldMasterId id="2147483705" r:id="rId3"/>
    <p:sldMasterId id="2147483686" r:id="rId4"/>
    <p:sldMasterId id="2147483667" r:id="rId5"/>
  </p:sldMasterIdLst>
  <p:sldIdLst>
    <p:sldId id="257" r:id="rId6"/>
    <p:sldId id="271" r:id="rId7"/>
    <p:sldId id="265" r:id="rId8"/>
    <p:sldId id="266" r:id="rId9"/>
    <p:sldId id="267" r:id="rId10"/>
    <p:sldId id="269" r:id="rId11"/>
    <p:sldId id="270" r:id="rId12"/>
    <p:sldId id="272" r:id="rId13"/>
    <p:sldId id="273" r:id="rId14"/>
    <p:sldId id="274" r:id="rId15"/>
  </p:sldIdLst>
  <p:sldSz cx="12192000" cy="6858000"/>
  <p:notesSz cx="6858000" cy="9144000"/>
  <p:embeddedFontLst>
    <p:embeddedFont>
      <p:font typeface="微软雅黑" pitchFamily="34" charset="-122"/>
      <p:regular r:id="rId16"/>
      <p:bold r:id="rId17"/>
    </p:embeddedFont>
    <p:embeddedFont>
      <p:font typeface="方正兰亭粗黑_GBK" charset="-122"/>
      <p:regular r:id="rId18"/>
    </p:embeddedFont>
    <p:embeddedFont>
      <p:font typeface="Arial Black" pitchFamily="34" charset="0"/>
      <p:bold r:id="rId19"/>
    </p:embeddedFont>
    <p:embeddedFont>
      <p:font typeface="Calibri Light" charset="0"/>
      <p:regular r:id="rId20"/>
      <p:italic r:id="rId21"/>
    </p:embeddedFon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Yu Gothic Light" charset="-128"/>
      <p:regular r:id="rId26"/>
    </p:embeddedFont>
    <p:embeddedFont>
      <p:font typeface="Eras Demi ITC" pitchFamily="34" charset="0"/>
      <p:regular r:id="rId27"/>
    </p:embeddedFont>
    <p:embeddedFont>
      <p:font typeface="幼圆" pitchFamily="49" charset="-122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1C4"/>
    <a:srgbClr val="A4D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02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6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5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13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08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953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961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16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81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585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621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973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85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563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00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099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9267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077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7911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615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0742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5756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2959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307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3113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5760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1524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4370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2117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0280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4982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78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281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65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9863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5800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9663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044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6031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1152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9443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479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6714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4519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42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0475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045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5890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4944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9697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611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100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2638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3149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7575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39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0826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4433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0206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9450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3377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9681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9872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6672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5558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4804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11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2427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1843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946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1288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6603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0737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0701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2775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8920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06396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80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091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7927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307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078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0" y="0"/>
            <a:ext cx="122809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3239" y="6000206"/>
            <a:ext cx="12268739" cy="857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5442406" y="6480916"/>
            <a:ext cx="1307189" cy="215579"/>
            <a:chOff x="7407492" y="900280"/>
            <a:chExt cx="1397514" cy="230615"/>
          </a:xfrm>
        </p:grpSpPr>
        <p:grpSp>
          <p:nvGrpSpPr>
            <p:cNvPr id="10" name="组合 65"/>
            <p:cNvGrpSpPr>
              <a:grpSpLocks/>
            </p:cNvGrpSpPr>
            <p:nvPr/>
          </p:nvGrpSpPr>
          <p:grpSpPr bwMode="auto">
            <a:xfrm>
              <a:off x="7991848" y="900280"/>
              <a:ext cx="229708" cy="230615"/>
              <a:chOff x="6859414" y="1135410"/>
              <a:chExt cx="229708" cy="230615"/>
            </a:xfrm>
          </p:grpSpPr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6859414" y="1135410"/>
                <a:ext cx="229708" cy="230615"/>
              </a:xfrm>
              <a:prstGeom prst="ellipse">
                <a:avLst/>
              </a:prstGeom>
              <a:solidFill>
                <a:srgbClr val="63A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25" name="Oval 84"/>
              <p:cNvSpPr>
                <a:spLocks noChangeArrowheads="1"/>
              </p:cNvSpPr>
              <p:nvPr/>
            </p:nvSpPr>
            <p:spPr bwMode="auto">
              <a:xfrm>
                <a:off x="6860127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6" name="Freeform 85"/>
              <p:cNvSpPr>
                <a:spLocks noEditPoints="1"/>
              </p:cNvSpPr>
              <p:nvPr/>
            </p:nvSpPr>
            <p:spPr bwMode="auto">
              <a:xfrm>
                <a:off x="6930253" y="1181035"/>
                <a:ext cx="80752" cy="123327"/>
              </a:xfrm>
              <a:custGeom>
                <a:avLst/>
                <a:gdLst>
                  <a:gd name="T0" fmla="*/ 709298934 w 9"/>
                  <a:gd name="T1" fmla="*/ 394697721 h 14"/>
                  <a:gd name="T2" fmla="*/ 394056936 w 9"/>
                  <a:gd name="T3" fmla="*/ 0 h 14"/>
                  <a:gd name="T4" fmla="*/ 394056936 w 9"/>
                  <a:gd name="T5" fmla="*/ 0 h 14"/>
                  <a:gd name="T6" fmla="*/ 0 w 9"/>
                  <a:gd name="T7" fmla="*/ 394697721 h 14"/>
                  <a:gd name="T8" fmla="*/ 394056936 w 9"/>
                  <a:gd name="T9" fmla="*/ 1105151841 h 14"/>
                  <a:gd name="T10" fmla="*/ 394056936 w 9"/>
                  <a:gd name="T11" fmla="*/ 1105151841 h 14"/>
                  <a:gd name="T12" fmla="*/ 394056936 w 9"/>
                  <a:gd name="T13" fmla="*/ 1105151841 h 14"/>
                  <a:gd name="T14" fmla="*/ 709298934 w 9"/>
                  <a:gd name="T15" fmla="*/ 394697721 h 14"/>
                  <a:gd name="T16" fmla="*/ 236435937 w 9"/>
                  <a:gd name="T17" fmla="*/ 315756400 h 14"/>
                  <a:gd name="T18" fmla="*/ 394056936 w 9"/>
                  <a:gd name="T19" fmla="*/ 157882642 h 14"/>
                  <a:gd name="T20" fmla="*/ 551677935 w 9"/>
                  <a:gd name="T21" fmla="*/ 315756400 h 14"/>
                  <a:gd name="T22" fmla="*/ 394056936 w 9"/>
                  <a:gd name="T23" fmla="*/ 473639042 h 14"/>
                  <a:gd name="T24" fmla="*/ 236435937 w 9"/>
                  <a:gd name="T25" fmla="*/ 31575640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9" y="5"/>
                    </a:moveTo>
                    <a:cubicBezTo>
                      <a:pt x="9" y="2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9" y="8"/>
                      <a:pt x="9" y="5"/>
                    </a:cubicBezTo>
                    <a:close/>
                    <a:moveTo>
                      <a:pt x="3" y="4"/>
                    </a:moveTo>
                    <a:cubicBezTo>
                      <a:pt x="3" y="3"/>
                      <a:pt x="4" y="2"/>
                      <a:pt x="5" y="2"/>
                    </a:cubicBezTo>
                    <a:cubicBezTo>
                      <a:pt x="6" y="2"/>
                      <a:pt x="7" y="3"/>
                      <a:pt x="7" y="4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6"/>
                      <a:pt x="3" y="5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69"/>
            <p:cNvGrpSpPr>
              <a:grpSpLocks/>
            </p:cNvGrpSpPr>
            <p:nvPr/>
          </p:nvGrpSpPr>
          <p:grpSpPr bwMode="auto">
            <a:xfrm>
              <a:off x="8566219" y="900280"/>
              <a:ext cx="238787" cy="230615"/>
              <a:chOff x="7655673" y="1135410"/>
              <a:chExt cx="238787" cy="230615"/>
            </a:xfrm>
          </p:grpSpPr>
          <p:sp>
            <p:nvSpPr>
              <p:cNvPr id="22" name="Oval 86"/>
              <p:cNvSpPr>
                <a:spLocks noChangeArrowheads="1"/>
              </p:cNvSpPr>
              <p:nvPr/>
            </p:nvSpPr>
            <p:spPr bwMode="auto">
              <a:xfrm>
                <a:off x="7655779" y="1136381"/>
                <a:ext cx="2380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3" name="Freeform 87"/>
              <p:cNvSpPr>
                <a:spLocks/>
              </p:cNvSpPr>
              <p:nvPr/>
            </p:nvSpPr>
            <p:spPr bwMode="auto">
              <a:xfrm>
                <a:off x="7725905" y="1181035"/>
                <a:ext cx="114753" cy="131833"/>
              </a:xfrm>
              <a:custGeom>
                <a:avLst/>
                <a:gdLst>
                  <a:gd name="T0" fmla="*/ 944088685 w 13"/>
                  <a:gd name="T1" fmla="*/ 702866702 h 15"/>
                  <a:gd name="T2" fmla="*/ 1022764220 w 13"/>
                  <a:gd name="T3" fmla="*/ 312386183 h 15"/>
                  <a:gd name="T4" fmla="*/ 78675535 w 13"/>
                  <a:gd name="T5" fmla="*/ 312386183 h 15"/>
                  <a:gd name="T6" fmla="*/ 78675535 w 13"/>
                  <a:gd name="T7" fmla="*/ 0 h 15"/>
                  <a:gd name="T8" fmla="*/ 0 w 13"/>
                  <a:gd name="T9" fmla="*/ 0 h 15"/>
                  <a:gd name="T10" fmla="*/ 0 w 13"/>
                  <a:gd name="T11" fmla="*/ 937149711 h 15"/>
                  <a:gd name="T12" fmla="*/ 78675535 w 13"/>
                  <a:gd name="T13" fmla="*/ 937149711 h 15"/>
                  <a:gd name="T14" fmla="*/ 78675535 w 13"/>
                  <a:gd name="T15" fmla="*/ 937149711 h 15"/>
                  <a:gd name="T16" fmla="*/ 157351071 w 13"/>
                  <a:gd name="T17" fmla="*/ 937149711 h 15"/>
                  <a:gd name="T18" fmla="*/ 78675535 w 13"/>
                  <a:gd name="T19" fmla="*/ 1015252885 h 15"/>
                  <a:gd name="T20" fmla="*/ 236026606 w 13"/>
                  <a:gd name="T21" fmla="*/ 1171441558 h 15"/>
                  <a:gd name="T22" fmla="*/ 314693272 w 13"/>
                  <a:gd name="T23" fmla="*/ 1015252885 h 15"/>
                  <a:gd name="T24" fmla="*/ 314693272 w 13"/>
                  <a:gd name="T25" fmla="*/ 937149711 h 15"/>
                  <a:gd name="T26" fmla="*/ 550719878 w 13"/>
                  <a:gd name="T27" fmla="*/ 937149711 h 15"/>
                  <a:gd name="T28" fmla="*/ 472044342 w 13"/>
                  <a:gd name="T29" fmla="*/ 1015252885 h 15"/>
                  <a:gd name="T30" fmla="*/ 629395413 w 13"/>
                  <a:gd name="T31" fmla="*/ 1171441558 h 15"/>
                  <a:gd name="T32" fmla="*/ 708070949 w 13"/>
                  <a:gd name="T33" fmla="*/ 1015252885 h 15"/>
                  <a:gd name="T34" fmla="*/ 708070949 w 13"/>
                  <a:gd name="T35" fmla="*/ 937149711 h 15"/>
                  <a:gd name="T36" fmla="*/ 865413150 w 13"/>
                  <a:gd name="T37" fmla="*/ 937149711 h 15"/>
                  <a:gd name="T38" fmla="*/ 944088685 w 13"/>
                  <a:gd name="T39" fmla="*/ 780961038 h 15"/>
                  <a:gd name="T40" fmla="*/ 78675535 w 13"/>
                  <a:gd name="T41" fmla="*/ 780961038 h 15"/>
                  <a:gd name="T42" fmla="*/ 78675535 w 13"/>
                  <a:gd name="T43" fmla="*/ 702866702 h 15"/>
                  <a:gd name="T44" fmla="*/ 944088685 w 13"/>
                  <a:gd name="T45" fmla="*/ 702866702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" h="15">
                    <a:moveTo>
                      <a:pt x="12" y="9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4"/>
                      <a:pt x="2" y="15"/>
                      <a:pt x="3" y="15"/>
                    </a:cubicBezTo>
                    <a:cubicBezTo>
                      <a:pt x="4" y="15"/>
                      <a:pt x="4" y="14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2" name="组合 72"/>
            <p:cNvGrpSpPr>
              <a:grpSpLocks/>
            </p:cNvGrpSpPr>
            <p:nvPr/>
          </p:nvGrpSpPr>
          <p:grpSpPr bwMode="auto">
            <a:xfrm>
              <a:off x="7695584" y="900280"/>
              <a:ext cx="238787" cy="230615"/>
              <a:chOff x="6452659" y="1135410"/>
              <a:chExt cx="238787" cy="230615"/>
            </a:xfrm>
          </p:grpSpPr>
          <p:sp>
            <p:nvSpPr>
              <p:cNvPr id="20" name="Oval 89"/>
              <p:cNvSpPr>
                <a:spLocks noChangeArrowheads="1"/>
              </p:cNvSpPr>
              <p:nvPr/>
            </p:nvSpPr>
            <p:spPr bwMode="auto">
              <a:xfrm>
                <a:off x="6452130" y="1136381"/>
                <a:ext cx="240130" cy="229644"/>
              </a:xfrm>
              <a:prstGeom prst="ellipse">
                <a:avLst/>
              </a:prstGeom>
              <a:solidFill>
                <a:srgbClr val="B1D2D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21" name="Freeform 90"/>
              <p:cNvSpPr>
                <a:spLocks noEditPoints="1"/>
              </p:cNvSpPr>
              <p:nvPr/>
            </p:nvSpPr>
            <p:spPr bwMode="auto">
              <a:xfrm>
                <a:off x="6530756" y="1189540"/>
                <a:ext cx="80752" cy="114822"/>
              </a:xfrm>
              <a:custGeom>
                <a:avLst/>
                <a:gdLst>
                  <a:gd name="T0" fmla="*/ 394056936 w 9"/>
                  <a:gd name="T1" fmla="*/ 0 h 13"/>
                  <a:gd name="T2" fmla="*/ 0 w 9"/>
                  <a:gd name="T3" fmla="*/ 399582928 h 13"/>
                  <a:gd name="T4" fmla="*/ 0 w 9"/>
                  <a:gd name="T5" fmla="*/ 1038917402 h 13"/>
                  <a:gd name="T6" fmla="*/ 709298934 w 9"/>
                  <a:gd name="T7" fmla="*/ 1038917402 h 13"/>
                  <a:gd name="T8" fmla="*/ 709298934 w 9"/>
                  <a:gd name="T9" fmla="*/ 399582928 h 13"/>
                  <a:gd name="T10" fmla="*/ 394056936 w 9"/>
                  <a:gd name="T11" fmla="*/ 0 h 13"/>
                  <a:gd name="T12" fmla="*/ 394056936 w 9"/>
                  <a:gd name="T13" fmla="*/ 799165857 h 13"/>
                  <a:gd name="T14" fmla="*/ 394056936 w 9"/>
                  <a:gd name="T15" fmla="*/ 879086018 h 13"/>
                  <a:gd name="T16" fmla="*/ 394056936 w 9"/>
                  <a:gd name="T17" fmla="*/ 958997240 h 13"/>
                  <a:gd name="T18" fmla="*/ 315241998 w 9"/>
                  <a:gd name="T19" fmla="*/ 879086018 h 13"/>
                  <a:gd name="T20" fmla="*/ 315241998 w 9"/>
                  <a:gd name="T21" fmla="*/ 799165857 h 13"/>
                  <a:gd name="T22" fmla="*/ 236435937 w 9"/>
                  <a:gd name="T23" fmla="*/ 639334473 h 13"/>
                  <a:gd name="T24" fmla="*/ 394056936 w 9"/>
                  <a:gd name="T25" fmla="*/ 479503090 h 13"/>
                  <a:gd name="T26" fmla="*/ 472862997 w 9"/>
                  <a:gd name="T27" fmla="*/ 639334473 h 13"/>
                  <a:gd name="T28" fmla="*/ 394056936 w 9"/>
                  <a:gd name="T29" fmla="*/ 799165857 h 13"/>
                  <a:gd name="T30" fmla="*/ 78814938 w 9"/>
                  <a:gd name="T31" fmla="*/ 399582928 h 13"/>
                  <a:gd name="T32" fmla="*/ 394056936 w 9"/>
                  <a:gd name="T33" fmla="*/ 79920162 h 13"/>
                  <a:gd name="T34" fmla="*/ 630483996 w 9"/>
                  <a:gd name="T35" fmla="*/ 399582928 h 13"/>
                  <a:gd name="T36" fmla="*/ 78814938 w 9"/>
                  <a:gd name="T37" fmla="*/ 399582928 h 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" h="13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  <a:moveTo>
                      <a:pt x="5" y="10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7"/>
                      <a:pt x="3" y="6"/>
                      <a:pt x="5" y="6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3" y="1"/>
                      <a:pt x="5" y="1"/>
                    </a:cubicBezTo>
                    <a:cubicBezTo>
                      <a:pt x="6" y="1"/>
                      <a:pt x="8" y="3"/>
                      <a:pt x="8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3" name="组合 75"/>
            <p:cNvGrpSpPr>
              <a:grpSpLocks/>
            </p:cNvGrpSpPr>
            <p:nvPr/>
          </p:nvGrpSpPr>
          <p:grpSpPr bwMode="auto">
            <a:xfrm>
              <a:off x="8279033" y="900280"/>
              <a:ext cx="229708" cy="230615"/>
              <a:chOff x="7257998" y="1135410"/>
              <a:chExt cx="229708" cy="230615"/>
            </a:xfrm>
          </p:grpSpPr>
          <p:sp>
            <p:nvSpPr>
              <p:cNvPr id="18" name="Oval 88"/>
              <p:cNvSpPr>
                <a:spLocks noChangeArrowheads="1"/>
              </p:cNvSpPr>
              <p:nvPr/>
            </p:nvSpPr>
            <p:spPr bwMode="auto">
              <a:xfrm>
                <a:off x="7258408" y="1136381"/>
                <a:ext cx="229505" cy="2296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9" name="Freeform 91"/>
              <p:cNvSpPr>
                <a:spLocks/>
              </p:cNvSpPr>
              <p:nvPr/>
            </p:nvSpPr>
            <p:spPr bwMode="auto">
              <a:xfrm>
                <a:off x="7320035" y="1198045"/>
                <a:ext cx="106252" cy="106317"/>
              </a:xfrm>
              <a:custGeom>
                <a:avLst/>
                <a:gdLst>
                  <a:gd name="T0" fmla="*/ 0 w 117"/>
                  <a:gd name="T1" fmla="*/ 0 h 118"/>
                  <a:gd name="T2" fmla="*/ 0 w 117"/>
                  <a:gd name="T3" fmla="*/ 80785084 h 118"/>
                  <a:gd name="T4" fmla="*/ 47811679 w 117"/>
                  <a:gd name="T5" fmla="*/ 97272225 h 118"/>
                  <a:gd name="T6" fmla="*/ 96447761 w 117"/>
                  <a:gd name="T7" fmla="*/ 80785084 h 118"/>
                  <a:gd name="T8" fmla="*/ 96447761 w 117"/>
                  <a:gd name="T9" fmla="*/ 0 h 118"/>
                  <a:gd name="T10" fmla="*/ 47811679 w 117"/>
                  <a:gd name="T11" fmla="*/ 16487141 h 118"/>
                  <a:gd name="T12" fmla="*/ 0 w 117"/>
                  <a:gd name="T13" fmla="*/ 0 h 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8">
                    <a:moveTo>
                      <a:pt x="0" y="0"/>
                    </a:moveTo>
                    <a:lnTo>
                      <a:pt x="0" y="98"/>
                    </a:lnTo>
                    <a:lnTo>
                      <a:pt x="58" y="118"/>
                    </a:lnTo>
                    <a:lnTo>
                      <a:pt x="117" y="98"/>
                    </a:lnTo>
                    <a:lnTo>
                      <a:pt x="117" y="0"/>
                    </a:lnTo>
                    <a:lnTo>
                      <a:pt x="5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79"/>
            <p:cNvGrpSpPr>
              <a:grpSpLocks/>
            </p:cNvGrpSpPr>
            <p:nvPr/>
          </p:nvGrpSpPr>
          <p:grpSpPr bwMode="auto">
            <a:xfrm>
              <a:off x="7407492" y="900280"/>
              <a:ext cx="230615" cy="230615"/>
              <a:chOff x="6054076" y="942438"/>
              <a:chExt cx="230615" cy="230615"/>
            </a:xfrm>
          </p:grpSpPr>
          <p:sp>
            <p:nvSpPr>
              <p:cNvPr id="15" name="Freeform 92"/>
              <p:cNvSpPr>
                <a:spLocks noEditPoints="1"/>
              </p:cNvSpPr>
              <p:nvPr/>
            </p:nvSpPr>
            <p:spPr bwMode="auto">
              <a:xfrm>
                <a:off x="6107884" y="996568"/>
                <a:ext cx="131753" cy="123327"/>
              </a:xfrm>
              <a:custGeom>
                <a:avLst/>
                <a:gdLst>
                  <a:gd name="T0" fmla="*/ 0 w 146"/>
                  <a:gd name="T1" fmla="*/ 56055864 h 137"/>
                  <a:gd name="T2" fmla="*/ 15662726 w 146"/>
                  <a:gd name="T3" fmla="*/ 56055864 h 137"/>
                  <a:gd name="T4" fmla="*/ 15662726 w 146"/>
                  <a:gd name="T5" fmla="*/ 112935225 h 137"/>
                  <a:gd name="T6" fmla="*/ 96447748 w 146"/>
                  <a:gd name="T7" fmla="*/ 112935225 h 137"/>
                  <a:gd name="T8" fmla="*/ 96447748 w 146"/>
                  <a:gd name="T9" fmla="*/ 56055864 h 137"/>
                  <a:gd name="T10" fmla="*/ 120353585 w 146"/>
                  <a:gd name="T11" fmla="*/ 56055864 h 137"/>
                  <a:gd name="T12" fmla="*/ 56054783 w 146"/>
                  <a:gd name="T13" fmla="*/ 0 h 137"/>
                  <a:gd name="T14" fmla="*/ 0 w 146"/>
                  <a:gd name="T15" fmla="*/ 56055864 h 137"/>
                  <a:gd name="T16" fmla="*/ 71717510 w 146"/>
                  <a:gd name="T17" fmla="*/ 88204910 h 137"/>
                  <a:gd name="T18" fmla="*/ 39568563 w 146"/>
                  <a:gd name="T19" fmla="*/ 88204910 h 137"/>
                  <a:gd name="T20" fmla="*/ 39568563 w 146"/>
                  <a:gd name="T21" fmla="*/ 56055864 h 137"/>
                  <a:gd name="T22" fmla="*/ 71717510 w 146"/>
                  <a:gd name="T23" fmla="*/ 56055864 h 137"/>
                  <a:gd name="T24" fmla="*/ 71717510 w 146"/>
                  <a:gd name="T25" fmla="*/ 88204910 h 1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6" h="137">
                    <a:moveTo>
                      <a:pt x="0" y="68"/>
                    </a:moveTo>
                    <a:lnTo>
                      <a:pt x="19" y="68"/>
                    </a:lnTo>
                    <a:lnTo>
                      <a:pt x="19" y="137"/>
                    </a:lnTo>
                    <a:lnTo>
                      <a:pt x="117" y="137"/>
                    </a:lnTo>
                    <a:lnTo>
                      <a:pt x="117" y="68"/>
                    </a:lnTo>
                    <a:lnTo>
                      <a:pt x="146" y="68"/>
                    </a:lnTo>
                    <a:lnTo>
                      <a:pt x="68" y="0"/>
                    </a:lnTo>
                    <a:lnTo>
                      <a:pt x="0" y="68"/>
                    </a:lnTo>
                    <a:close/>
                    <a:moveTo>
                      <a:pt x="87" y="107"/>
                    </a:moveTo>
                    <a:lnTo>
                      <a:pt x="48" y="107"/>
                    </a:lnTo>
                    <a:lnTo>
                      <a:pt x="48" y="68"/>
                    </a:lnTo>
                    <a:lnTo>
                      <a:pt x="87" y="68"/>
                    </a:lnTo>
                    <a:lnTo>
                      <a:pt x="87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Rectangle 93"/>
              <p:cNvSpPr>
                <a:spLocks noChangeArrowheads="1"/>
              </p:cNvSpPr>
              <p:nvPr/>
            </p:nvSpPr>
            <p:spPr bwMode="auto">
              <a:xfrm>
                <a:off x="6151225" y="1057745"/>
                <a:ext cx="35409" cy="3540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600"/>
              </a:p>
            </p:txBody>
          </p:sp>
          <p:sp>
            <p:nvSpPr>
              <p:cNvPr id="17" name="Freeform 94"/>
              <p:cNvSpPr>
                <a:spLocks noEditPoints="1"/>
              </p:cNvSpPr>
              <p:nvPr/>
            </p:nvSpPr>
            <p:spPr bwMode="auto">
              <a:xfrm>
                <a:off x="6054757" y="943409"/>
                <a:ext cx="229505" cy="229644"/>
              </a:xfrm>
              <a:custGeom>
                <a:avLst/>
                <a:gdLst>
                  <a:gd name="T0" fmla="*/ 1022750916 w 26"/>
                  <a:gd name="T1" fmla="*/ 0 h 26"/>
                  <a:gd name="T2" fmla="*/ 0 w 26"/>
                  <a:gd name="T3" fmla="*/ 1022750916 h 26"/>
                  <a:gd name="T4" fmla="*/ 1022750916 w 26"/>
                  <a:gd name="T5" fmla="*/ 2045510701 h 26"/>
                  <a:gd name="T6" fmla="*/ 2045510701 w 26"/>
                  <a:gd name="T7" fmla="*/ 1022750916 h 26"/>
                  <a:gd name="T8" fmla="*/ 1022750916 w 26"/>
                  <a:gd name="T9" fmla="*/ 0 h 26"/>
                  <a:gd name="T10" fmla="*/ 1416126887 w 26"/>
                  <a:gd name="T11" fmla="*/ 1022750916 h 26"/>
                  <a:gd name="T12" fmla="*/ 1416126887 w 26"/>
                  <a:gd name="T13" fmla="*/ 1573468405 h 26"/>
                  <a:gd name="T14" fmla="*/ 629383814 w 26"/>
                  <a:gd name="T15" fmla="*/ 1573468405 h 26"/>
                  <a:gd name="T16" fmla="*/ 629383814 w 26"/>
                  <a:gd name="T17" fmla="*/ 1022750916 h 26"/>
                  <a:gd name="T18" fmla="*/ 472042296 w 26"/>
                  <a:gd name="T19" fmla="*/ 1022750916 h 26"/>
                  <a:gd name="T20" fmla="*/ 1022750916 w 26"/>
                  <a:gd name="T21" fmla="*/ 472042296 h 26"/>
                  <a:gd name="T22" fmla="*/ 1652143600 w 26"/>
                  <a:gd name="T23" fmla="*/ 1022750916 h 26"/>
                  <a:gd name="T24" fmla="*/ 1416126887 w 26"/>
                  <a:gd name="T25" fmla="*/ 1022750916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3" y="26"/>
                    </a:cubicBezTo>
                    <a:cubicBezTo>
                      <a:pt x="20" y="26"/>
                      <a:pt x="26" y="21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8" y="13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1" y="13"/>
                      <a:pt x="21" y="13"/>
                      <a:pt x="21" y="13"/>
                    </a:cubicBez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77"/>
          <a:stretch/>
        </p:blipFill>
        <p:spPr>
          <a:xfrm rot="21369384">
            <a:off x="5528091" y="5655921"/>
            <a:ext cx="1088733" cy="65222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直接连接符 27"/>
          <p:cNvCxnSpPr/>
          <p:nvPr userDrawn="1"/>
        </p:nvCxnSpPr>
        <p:spPr>
          <a:xfrm>
            <a:off x="6762750" y="6000961"/>
            <a:ext cx="5429250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-19048" y="6000961"/>
            <a:ext cx="5419723" cy="0"/>
          </a:xfrm>
          <a:prstGeom prst="line">
            <a:avLst/>
          </a:prstGeom>
          <a:ln w="3175">
            <a:solidFill>
              <a:srgbClr val="232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16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40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84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43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66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45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DDCE-998B-4E9C-97A2-95B62386D613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C4729-C7D2-4189-AFD0-421C120F97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67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939474" y="4373892"/>
            <a:ext cx="2776538" cy="3329147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3378642" y="1529186"/>
            <a:ext cx="10221089" cy="8727809"/>
            <a:chOff x="14742286" y="-1969394"/>
            <a:chExt cx="10221089" cy="8727809"/>
          </a:xfrm>
        </p:grpSpPr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20615863" y="-167718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22786631" y="-166906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22119545" y="-169341"/>
              <a:ext cx="1668658" cy="2220568"/>
              <a:chOff x="3696468" y="-3906337"/>
              <a:chExt cx="2790172" cy="3713024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3696468" y="-3906337"/>
                <a:ext cx="1133756" cy="367812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399016 w 1133756"/>
                  <a:gd name="connsiteY3" fmla="*/ 3646861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678118"/>
                  <a:gd name="connsiteX1" fmla="*/ 0 w 1133756"/>
                  <a:gd name="connsiteY1" fmla="*/ 2032000 h 3678118"/>
                  <a:gd name="connsiteX2" fmla="*/ 464551 w 1133756"/>
                  <a:gd name="connsiteY2" fmla="*/ 1852568 h 3678118"/>
                  <a:gd name="connsiteX3" fmla="*/ 399016 w 1133756"/>
                  <a:gd name="connsiteY3" fmla="*/ 3646861 h 3678118"/>
                  <a:gd name="connsiteX4" fmla="*/ 815332 w 1133756"/>
                  <a:gd name="connsiteY4" fmla="*/ 3678118 h 3678118"/>
                  <a:gd name="connsiteX5" fmla="*/ 1130300 w 1133756"/>
                  <a:gd name="connsiteY5" fmla="*/ 2819400 h 3678118"/>
                  <a:gd name="connsiteX6" fmla="*/ 1117600 w 1133756"/>
                  <a:gd name="connsiteY6" fmla="*/ 0 h 3678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678118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399016" y="3646861"/>
                    </a:lnTo>
                    <a:lnTo>
                      <a:pt x="815332" y="3678118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4809619" y="-3904979"/>
                <a:ext cx="1677021" cy="371166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3087343"/>
                  <a:gd name="connsiteX1" fmla="*/ 12700 w 1677023"/>
                  <a:gd name="connsiteY1" fmla="*/ 2819400 h 3087343"/>
                  <a:gd name="connsiteX2" fmla="*/ 671650 w 1677023"/>
                  <a:gd name="connsiteY2" fmla="*/ 2544019 h 3087343"/>
                  <a:gd name="connsiteX3" fmla="*/ 670149 w 1677023"/>
                  <a:gd name="connsiteY3" fmla="*/ 1671558 h 3087343"/>
                  <a:gd name="connsiteX4" fmla="*/ 1677023 w 1677023"/>
                  <a:gd name="connsiteY4" fmla="*/ 3087343 h 3087343"/>
                  <a:gd name="connsiteX5" fmla="*/ 0 w 1677023"/>
                  <a:gd name="connsiteY5" fmla="*/ 0 h 3087343"/>
                  <a:gd name="connsiteX0" fmla="*/ 0 w 1677023"/>
                  <a:gd name="connsiteY0" fmla="*/ 0 h 3711666"/>
                  <a:gd name="connsiteX1" fmla="*/ 12700 w 1677023"/>
                  <a:gd name="connsiteY1" fmla="*/ 2819400 h 3711666"/>
                  <a:gd name="connsiteX2" fmla="*/ 671650 w 1677023"/>
                  <a:gd name="connsiteY2" fmla="*/ 2544019 h 3711666"/>
                  <a:gd name="connsiteX3" fmla="*/ 1498343 w 1677023"/>
                  <a:gd name="connsiteY3" fmla="*/ 3678335 h 3711666"/>
                  <a:gd name="connsiteX4" fmla="*/ 1677023 w 1677023"/>
                  <a:gd name="connsiteY4" fmla="*/ 3087343 h 3711666"/>
                  <a:gd name="connsiteX5" fmla="*/ 0 w 1677023"/>
                  <a:gd name="connsiteY5" fmla="*/ 0 h 371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371166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71650" y="2544019"/>
                    </a:lnTo>
                    <a:cubicBezTo>
                      <a:pt x="671150" y="2253199"/>
                      <a:pt x="1498843" y="3969155"/>
                      <a:pt x="1498343" y="3678335"/>
                    </a:cubicBez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6246396" y="-722899"/>
              <a:ext cx="1870128" cy="447209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18107134" y="-722203"/>
              <a:ext cx="1865860" cy="447209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7535321" y="-724290"/>
              <a:ext cx="1332362" cy="1791072"/>
              <a:chOff x="2310254" y="-6583696"/>
              <a:chExt cx="2599048" cy="3493857"/>
            </a:xfrm>
          </p:grpSpPr>
          <p:sp>
            <p:nvSpPr>
              <p:cNvPr id="64" name="任意多边形 63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8086" y="2075543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482600" y="1554843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6815984" y="-1966680"/>
              <a:ext cx="3648071" cy="8723738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20445737" y="-1965323"/>
              <a:ext cx="3639746" cy="8723738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9330299" y="-1969394"/>
              <a:ext cx="2599048" cy="3493857"/>
              <a:chOff x="2310254" y="-6583696"/>
              <a:chExt cx="2599048" cy="349385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152400" y="2400300"/>
                    </a:lnTo>
                    <a:lnTo>
                      <a:pt x="584200" y="2133600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990600" y="2628900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14742286" y="455775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16913054" y="456587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6245969" y="454152"/>
              <a:ext cx="1554356" cy="3114093"/>
              <a:chOff x="3696469" y="-3906337"/>
              <a:chExt cx="2599047" cy="5207093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3696468" y="-3906337"/>
                <a:ext cx="1133756" cy="5207093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5207092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368990" y="2075542"/>
                    </a:lnTo>
                    <a:lnTo>
                      <a:pt x="781260" y="1480817"/>
                    </a:lnTo>
                    <a:lnTo>
                      <a:pt x="146406" y="5207092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809616" y="-3904979"/>
                <a:ext cx="1485900" cy="3487213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87214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512382" y="2352897"/>
                    </a:lnTo>
                    <a:lnTo>
                      <a:pt x="1275368" y="3487214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19530099" y="1513836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1700867" y="1514648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21033781" y="1512217"/>
              <a:ext cx="1668658" cy="2398558"/>
              <a:chOff x="3696468" y="-4638964"/>
              <a:chExt cx="2790172" cy="4010654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3696468" y="-4638964"/>
                <a:ext cx="1133756" cy="3996667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996654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558284" y="2977936"/>
                    </a:lnTo>
                    <a:lnTo>
                      <a:pt x="1006454" y="3996654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4809619" y="-4637606"/>
                <a:ext cx="1677021" cy="400929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400928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1117601" y="4009286"/>
                    </a:lnTo>
                    <a:lnTo>
                      <a:pt x="670149" y="1671558"/>
                    </a:ln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17042803" y="1013747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19213571" y="1014559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8442214" y="1012124"/>
              <a:ext cx="1818467" cy="3019200"/>
              <a:chOff x="4287632" y="-6420697"/>
              <a:chExt cx="3040669" cy="5048422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4287632" y="-6420697"/>
                <a:ext cx="1308105" cy="5048422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8105" h="5048421">
                    <a:moveTo>
                      <a:pt x="1291949" y="0"/>
                    </a:moveTo>
                    <a:lnTo>
                      <a:pt x="174349" y="2032000"/>
                    </a:lnTo>
                    <a:lnTo>
                      <a:pt x="957436" y="1565885"/>
                    </a:lnTo>
                    <a:lnTo>
                      <a:pt x="0" y="5048421"/>
                    </a:lnTo>
                    <a:lnTo>
                      <a:pt x="1053388" y="2626950"/>
                    </a:lnTo>
                    <a:lnTo>
                      <a:pt x="1304649" y="2819400"/>
                    </a:lnTo>
                    <a:cubicBezTo>
                      <a:pt x="1308882" y="1892300"/>
                      <a:pt x="1313116" y="965200"/>
                      <a:pt x="1291949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5575130" y="-6419339"/>
                <a:ext cx="1753171" cy="4410968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172" h="4410969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448675" y="2098068"/>
                    </a:lnTo>
                    <a:lnTo>
                      <a:pt x="1753172" y="4410969"/>
                    </a:lnTo>
                    <a:lnTo>
                      <a:pt x="1071803" y="19406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44107" y="2747808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235" name="组合 234"/>
          <p:cNvGrpSpPr/>
          <p:nvPr/>
        </p:nvGrpSpPr>
        <p:grpSpPr>
          <a:xfrm>
            <a:off x="8319388" y="362052"/>
            <a:ext cx="1779378" cy="2278311"/>
            <a:chOff x="8300338" y="133452"/>
            <a:chExt cx="1779378" cy="227831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00338" y="133452"/>
              <a:ext cx="1779378" cy="2278311"/>
            </a:xfrm>
            <a:prstGeom prst="rect">
              <a:avLst/>
            </a:prstGeom>
          </p:spPr>
        </p:pic>
        <p:grpSp>
          <p:nvGrpSpPr>
            <p:cNvPr id="49" name="组合 48"/>
            <p:cNvGrpSpPr/>
            <p:nvPr/>
          </p:nvGrpSpPr>
          <p:grpSpPr>
            <a:xfrm>
              <a:off x="9096479" y="271540"/>
              <a:ext cx="283378" cy="268145"/>
              <a:chOff x="9111718" y="271539"/>
              <a:chExt cx="198577" cy="187903"/>
            </a:xfrm>
          </p:grpSpPr>
          <p:sp>
            <p:nvSpPr>
              <p:cNvPr id="48" name="五角星 47"/>
              <p:cNvSpPr/>
              <p:nvPr/>
            </p:nvSpPr>
            <p:spPr>
              <a:xfrm>
                <a:off x="9133613" y="271539"/>
                <a:ext cx="98768" cy="105162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五角星 201"/>
              <p:cNvSpPr/>
              <p:nvPr/>
            </p:nvSpPr>
            <p:spPr>
              <a:xfrm>
                <a:off x="9111718" y="387577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五角星 202"/>
              <p:cNvSpPr/>
              <p:nvPr/>
            </p:nvSpPr>
            <p:spPr>
              <a:xfrm>
                <a:off x="9179028" y="397606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五角星 203"/>
              <p:cNvSpPr/>
              <p:nvPr/>
            </p:nvSpPr>
            <p:spPr>
              <a:xfrm>
                <a:off x="9238281" y="367482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五角星 204"/>
              <p:cNvSpPr/>
              <p:nvPr/>
            </p:nvSpPr>
            <p:spPr>
              <a:xfrm>
                <a:off x="9252219" y="297964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217086" y="1519729"/>
            <a:ext cx="1189904" cy="531031"/>
          </a:xfrm>
          <a:prstGeom prst="rect">
            <a:avLst/>
          </a:prstGeom>
        </p:spPr>
      </p:pic>
      <p:pic>
        <p:nvPicPr>
          <p:cNvPr id="234" name="图片 2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2382">
            <a:off x="-56308" y="-111442"/>
            <a:ext cx="5653245" cy="6420653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8" name="TextBox 13"/>
          <p:cNvSpPr txBox="1">
            <a:spLocks noChangeArrowheads="1"/>
          </p:cNvSpPr>
          <p:nvPr/>
        </p:nvSpPr>
        <p:spPr bwMode="auto">
          <a:xfrm rot="21065803">
            <a:off x="4244930" y="1732214"/>
            <a:ext cx="51665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spc="-300" dirty="0">
                <a:ln w="0"/>
                <a:solidFill>
                  <a:srgbClr val="EF4136"/>
                </a:solidFill>
                <a:latin typeface="Eras Demi ITC" panose="020B0805030504020804" pitchFamily="34" charset="0"/>
                <a:ea typeface="Yu Gothic Light" panose="020B0300000000000000" pitchFamily="34" charset="-128"/>
              </a:rPr>
              <a:t>HONOUR</a:t>
            </a:r>
            <a:endParaRPr lang="zh-CN" altLang="en-US" sz="4800" spc="-300" dirty="0">
              <a:ln w="0"/>
              <a:solidFill>
                <a:srgbClr val="EF4136"/>
              </a:solidFill>
              <a:latin typeface="Eras Demi ITC" panose="020B0805030504020804" pitchFamily="34" charset="0"/>
              <a:ea typeface="Yu Gothic Light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971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939474" y="4373892"/>
            <a:ext cx="2776538" cy="3329147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3378642" y="1529186"/>
            <a:ext cx="10221089" cy="8727809"/>
            <a:chOff x="14742286" y="-1969394"/>
            <a:chExt cx="10221089" cy="8727809"/>
          </a:xfrm>
        </p:grpSpPr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20615863" y="-167718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22786631" y="-166906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22119545" y="-169341"/>
              <a:ext cx="1668658" cy="2220568"/>
              <a:chOff x="3696468" y="-3906337"/>
              <a:chExt cx="2790172" cy="3713024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3696468" y="-3906337"/>
                <a:ext cx="1133756" cy="367812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399016 w 1133756"/>
                  <a:gd name="connsiteY3" fmla="*/ 3646861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678118"/>
                  <a:gd name="connsiteX1" fmla="*/ 0 w 1133756"/>
                  <a:gd name="connsiteY1" fmla="*/ 2032000 h 3678118"/>
                  <a:gd name="connsiteX2" fmla="*/ 464551 w 1133756"/>
                  <a:gd name="connsiteY2" fmla="*/ 1852568 h 3678118"/>
                  <a:gd name="connsiteX3" fmla="*/ 399016 w 1133756"/>
                  <a:gd name="connsiteY3" fmla="*/ 3646861 h 3678118"/>
                  <a:gd name="connsiteX4" fmla="*/ 815332 w 1133756"/>
                  <a:gd name="connsiteY4" fmla="*/ 3678118 h 3678118"/>
                  <a:gd name="connsiteX5" fmla="*/ 1130300 w 1133756"/>
                  <a:gd name="connsiteY5" fmla="*/ 2819400 h 3678118"/>
                  <a:gd name="connsiteX6" fmla="*/ 1117600 w 1133756"/>
                  <a:gd name="connsiteY6" fmla="*/ 0 h 3678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678118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399016" y="3646861"/>
                    </a:lnTo>
                    <a:lnTo>
                      <a:pt x="815332" y="3678118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4809619" y="-3904979"/>
                <a:ext cx="1677021" cy="371166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3087343"/>
                  <a:gd name="connsiteX1" fmla="*/ 12700 w 1677023"/>
                  <a:gd name="connsiteY1" fmla="*/ 2819400 h 3087343"/>
                  <a:gd name="connsiteX2" fmla="*/ 671650 w 1677023"/>
                  <a:gd name="connsiteY2" fmla="*/ 2544019 h 3087343"/>
                  <a:gd name="connsiteX3" fmla="*/ 670149 w 1677023"/>
                  <a:gd name="connsiteY3" fmla="*/ 1671558 h 3087343"/>
                  <a:gd name="connsiteX4" fmla="*/ 1677023 w 1677023"/>
                  <a:gd name="connsiteY4" fmla="*/ 3087343 h 3087343"/>
                  <a:gd name="connsiteX5" fmla="*/ 0 w 1677023"/>
                  <a:gd name="connsiteY5" fmla="*/ 0 h 3087343"/>
                  <a:gd name="connsiteX0" fmla="*/ 0 w 1677023"/>
                  <a:gd name="connsiteY0" fmla="*/ 0 h 3711666"/>
                  <a:gd name="connsiteX1" fmla="*/ 12700 w 1677023"/>
                  <a:gd name="connsiteY1" fmla="*/ 2819400 h 3711666"/>
                  <a:gd name="connsiteX2" fmla="*/ 671650 w 1677023"/>
                  <a:gd name="connsiteY2" fmla="*/ 2544019 h 3711666"/>
                  <a:gd name="connsiteX3" fmla="*/ 1498343 w 1677023"/>
                  <a:gd name="connsiteY3" fmla="*/ 3678335 h 3711666"/>
                  <a:gd name="connsiteX4" fmla="*/ 1677023 w 1677023"/>
                  <a:gd name="connsiteY4" fmla="*/ 3087343 h 3711666"/>
                  <a:gd name="connsiteX5" fmla="*/ 0 w 1677023"/>
                  <a:gd name="connsiteY5" fmla="*/ 0 h 371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371166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71650" y="2544019"/>
                    </a:lnTo>
                    <a:cubicBezTo>
                      <a:pt x="671150" y="2253199"/>
                      <a:pt x="1498843" y="3969155"/>
                      <a:pt x="1498343" y="3678335"/>
                    </a:cubicBez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6246396" y="-722899"/>
              <a:ext cx="1870128" cy="447209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18107134" y="-722203"/>
              <a:ext cx="1865860" cy="447209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7535321" y="-724290"/>
              <a:ext cx="1332362" cy="1791072"/>
              <a:chOff x="2310254" y="-6583696"/>
              <a:chExt cx="2599048" cy="3493857"/>
            </a:xfrm>
          </p:grpSpPr>
          <p:sp>
            <p:nvSpPr>
              <p:cNvPr id="64" name="任意多边形 63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8086" y="2075543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482600" y="1554843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6815984" y="-1966680"/>
              <a:ext cx="3648071" cy="8723738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20445737" y="-1965323"/>
              <a:ext cx="3639746" cy="8723738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9330299" y="-1969394"/>
              <a:ext cx="2599048" cy="3493857"/>
              <a:chOff x="2310254" y="-6583696"/>
              <a:chExt cx="2599048" cy="349385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152400" y="2400300"/>
                    </a:lnTo>
                    <a:lnTo>
                      <a:pt x="584200" y="2133600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990600" y="2628900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14742286" y="455775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16913054" y="456587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6245969" y="454152"/>
              <a:ext cx="1554356" cy="3114093"/>
              <a:chOff x="3696469" y="-3906337"/>
              <a:chExt cx="2599047" cy="5207093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3696468" y="-3906337"/>
                <a:ext cx="1133756" cy="5207093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5207092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368990" y="2075542"/>
                    </a:lnTo>
                    <a:lnTo>
                      <a:pt x="781260" y="1480817"/>
                    </a:lnTo>
                    <a:lnTo>
                      <a:pt x="146406" y="5207092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809616" y="-3904979"/>
                <a:ext cx="1485900" cy="3487213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87214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512382" y="2352897"/>
                    </a:lnTo>
                    <a:lnTo>
                      <a:pt x="1275368" y="3487214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19530099" y="1513836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1700867" y="1514648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21033781" y="1512217"/>
              <a:ext cx="1668658" cy="2398558"/>
              <a:chOff x="3696468" y="-4638964"/>
              <a:chExt cx="2790172" cy="4010654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3696468" y="-4638964"/>
                <a:ext cx="1133756" cy="3996667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996654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558284" y="2977936"/>
                    </a:lnTo>
                    <a:lnTo>
                      <a:pt x="1006454" y="3996654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4809619" y="-4637606"/>
                <a:ext cx="1677021" cy="400929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400928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1117601" y="4009286"/>
                    </a:lnTo>
                    <a:lnTo>
                      <a:pt x="670149" y="1671558"/>
                    </a:ln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17042803" y="1013747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19213571" y="1014559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8442214" y="1012124"/>
              <a:ext cx="1818467" cy="3019200"/>
              <a:chOff x="4287632" y="-6420697"/>
              <a:chExt cx="3040669" cy="5048422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4287632" y="-6420697"/>
                <a:ext cx="1308105" cy="5048422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8105" h="5048421">
                    <a:moveTo>
                      <a:pt x="1291949" y="0"/>
                    </a:moveTo>
                    <a:lnTo>
                      <a:pt x="174349" y="2032000"/>
                    </a:lnTo>
                    <a:lnTo>
                      <a:pt x="957436" y="1565885"/>
                    </a:lnTo>
                    <a:lnTo>
                      <a:pt x="0" y="5048421"/>
                    </a:lnTo>
                    <a:lnTo>
                      <a:pt x="1053388" y="2626950"/>
                    </a:lnTo>
                    <a:lnTo>
                      <a:pt x="1304649" y="2819400"/>
                    </a:lnTo>
                    <a:cubicBezTo>
                      <a:pt x="1308882" y="1892300"/>
                      <a:pt x="1313116" y="965200"/>
                      <a:pt x="1291949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5575130" y="-6419339"/>
                <a:ext cx="1753171" cy="4410968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172" h="4410969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448675" y="2098068"/>
                    </a:lnTo>
                    <a:lnTo>
                      <a:pt x="1753172" y="4410969"/>
                    </a:lnTo>
                    <a:lnTo>
                      <a:pt x="1071803" y="19406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44107" y="2747808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235" name="组合 234"/>
          <p:cNvGrpSpPr/>
          <p:nvPr/>
        </p:nvGrpSpPr>
        <p:grpSpPr>
          <a:xfrm>
            <a:off x="8319388" y="362052"/>
            <a:ext cx="1779378" cy="2278311"/>
            <a:chOff x="8300338" y="133452"/>
            <a:chExt cx="1779378" cy="227831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00338" y="133452"/>
              <a:ext cx="1779378" cy="2278311"/>
            </a:xfrm>
            <a:prstGeom prst="rect">
              <a:avLst/>
            </a:prstGeom>
          </p:spPr>
        </p:pic>
        <p:grpSp>
          <p:nvGrpSpPr>
            <p:cNvPr id="49" name="组合 48"/>
            <p:cNvGrpSpPr/>
            <p:nvPr/>
          </p:nvGrpSpPr>
          <p:grpSpPr>
            <a:xfrm>
              <a:off x="9096479" y="271540"/>
              <a:ext cx="283378" cy="268145"/>
              <a:chOff x="9111718" y="271539"/>
              <a:chExt cx="198577" cy="187903"/>
            </a:xfrm>
          </p:grpSpPr>
          <p:sp>
            <p:nvSpPr>
              <p:cNvPr id="48" name="五角星 47"/>
              <p:cNvSpPr/>
              <p:nvPr/>
            </p:nvSpPr>
            <p:spPr>
              <a:xfrm>
                <a:off x="9133613" y="271539"/>
                <a:ext cx="98768" cy="105162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五角星 201"/>
              <p:cNvSpPr/>
              <p:nvPr/>
            </p:nvSpPr>
            <p:spPr>
              <a:xfrm>
                <a:off x="9111718" y="387577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五角星 202"/>
              <p:cNvSpPr/>
              <p:nvPr/>
            </p:nvSpPr>
            <p:spPr>
              <a:xfrm>
                <a:off x="9179028" y="397606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五角星 203"/>
              <p:cNvSpPr/>
              <p:nvPr/>
            </p:nvSpPr>
            <p:spPr>
              <a:xfrm>
                <a:off x="9238281" y="367482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五角星 204"/>
              <p:cNvSpPr/>
              <p:nvPr/>
            </p:nvSpPr>
            <p:spPr>
              <a:xfrm>
                <a:off x="9252219" y="297964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217086" y="1519729"/>
            <a:ext cx="1189904" cy="531031"/>
          </a:xfrm>
          <a:prstGeom prst="rect">
            <a:avLst/>
          </a:prstGeom>
        </p:spPr>
      </p:pic>
      <p:pic>
        <p:nvPicPr>
          <p:cNvPr id="234" name="图片 2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2382">
            <a:off x="-56308" y="-111442"/>
            <a:ext cx="5653245" cy="6420653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8" name="TextBox 13"/>
          <p:cNvSpPr txBox="1">
            <a:spLocks noChangeArrowheads="1"/>
          </p:cNvSpPr>
          <p:nvPr/>
        </p:nvSpPr>
        <p:spPr bwMode="auto">
          <a:xfrm rot="21065803">
            <a:off x="4244930" y="1732214"/>
            <a:ext cx="51665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spc="-300" dirty="0" smtClean="0">
                <a:ln w="0"/>
                <a:solidFill>
                  <a:srgbClr val="EF4136"/>
                </a:solidFill>
                <a:latin typeface="Eras Demi ITC" panose="020B0805030504020804" pitchFamily="34" charset="0"/>
                <a:ea typeface="Yu Gothic Light" panose="020B0300000000000000" pitchFamily="34" charset="-128"/>
              </a:rPr>
              <a:t>THANKYOU </a:t>
            </a:r>
            <a:endParaRPr lang="zh-CN" altLang="en-US" sz="4800" spc="-300" dirty="0">
              <a:ln w="0"/>
              <a:solidFill>
                <a:srgbClr val="EF4136"/>
              </a:solidFill>
              <a:latin typeface="Eras Demi ITC" panose="020B0805030504020804" pitchFamily="34" charset="0"/>
              <a:ea typeface="Yu Gothic Light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411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939474" y="4373892"/>
            <a:ext cx="2776538" cy="3329147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3378642" y="1529186"/>
            <a:ext cx="10221089" cy="8727809"/>
            <a:chOff x="14742286" y="-1969394"/>
            <a:chExt cx="10221089" cy="8727809"/>
          </a:xfrm>
        </p:grpSpPr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20615863" y="-167718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22786631" y="-166906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22119545" y="-169341"/>
              <a:ext cx="1668658" cy="2220568"/>
              <a:chOff x="3696468" y="-3906337"/>
              <a:chExt cx="2790172" cy="3713024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3696468" y="-3906337"/>
                <a:ext cx="1133756" cy="367812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399016 w 1133756"/>
                  <a:gd name="connsiteY3" fmla="*/ 3646861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678118"/>
                  <a:gd name="connsiteX1" fmla="*/ 0 w 1133756"/>
                  <a:gd name="connsiteY1" fmla="*/ 2032000 h 3678118"/>
                  <a:gd name="connsiteX2" fmla="*/ 464551 w 1133756"/>
                  <a:gd name="connsiteY2" fmla="*/ 1852568 h 3678118"/>
                  <a:gd name="connsiteX3" fmla="*/ 399016 w 1133756"/>
                  <a:gd name="connsiteY3" fmla="*/ 3646861 h 3678118"/>
                  <a:gd name="connsiteX4" fmla="*/ 815332 w 1133756"/>
                  <a:gd name="connsiteY4" fmla="*/ 3678118 h 3678118"/>
                  <a:gd name="connsiteX5" fmla="*/ 1130300 w 1133756"/>
                  <a:gd name="connsiteY5" fmla="*/ 2819400 h 3678118"/>
                  <a:gd name="connsiteX6" fmla="*/ 1117600 w 1133756"/>
                  <a:gd name="connsiteY6" fmla="*/ 0 h 3678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678118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399016" y="3646861"/>
                    </a:lnTo>
                    <a:lnTo>
                      <a:pt x="815332" y="3678118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4809619" y="-3904979"/>
                <a:ext cx="1677021" cy="371166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3087343"/>
                  <a:gd name="connsiteX1" fmla="*/ 12700 w 1677023"/>
                  <a:gd name="connsiteY1" fmla="*/ 2819400 h 3087343"/>
                  <a:gd name="connsiteX2" fmla="*/ 671650 w 1677023"/>
                  <a:gd name="connsiteY2" fmla="*/ 2544019 h 3087343"/>
                  <a:gd name="connsiteX3" fmla="*/ 670149 w 1677023"/>
                  <a:gd name="connsiteY3" fmla="*/ 1671558 h 3087343"/>
                  <a:gd name="connsiteX4" fmla="*/ 1677023 w 1677023"/>
                  <a:gd name="connsiteY4" fmla="*/ 3087343 h 3087343"/>
                  <a:gd name="connsiteX5" fmla="*/ 0 w 1677023"/>
                  <a:gd name="connsiteY5" fmla="*/ 0 h 3087343"/>
                  <a:gd name="connsiteX0" fmla="*/ 0 w 1677023"/>
                  <a:gd name="connsiteY0" fmla="*/ 0 h 3711666"/>
                  <a:gd name="connsiteX1" fmla="*/ 12700 w 1677023"/>
                  <a:gd name="connsiteY1" fmla="*/ 2819400 h 3711666"/>
                  <a:gd name="connsiteX2" fmla="*/ 671650 w 1677023"/>
                  <a:gd name="connsiteY2" fmla="*/ 2544019 h 3711666"/>
                  <a:gd name="connsiteX3" fmla="*/ 1498343 w 1677023"/>
                  <a:gd name="connsiteY3" fmla="*/ 3678335 h 3711666"/>
                  <a:gd name="connsiteX4" fmla="*/ 1677023 w 1677023"/>
                  <a:gd name="connsiteY4" fmla="*/ 3087343 h 3711666"/>
                  <a:gd name="connsiteX5" fmla="*/ 0 w 1677023"/>
                  <a:gd name="connsiteY5" fmla="*/ 0 h 371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371166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71650" y="2544019"/>
                    </a:lnTo>
                    <a:cubicBezTo>
                      <a:pt x="671150" y="2253199"/>
                      <a:pt x="1498843" y="3969155"/>
                      <a:pt x="1498343" y="3678335"/>
                    </a:cubicBez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6246396" y="-722899"/>
              <a:ext cx="1870128" cy="447209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18107134" y="-722203"/>
              <a:ext cx="1865860" cy="447209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7535321" y="-724290"/>
              <a:ext cx="1332362" cy="1791072"/>
              <a:chOff x="2310254" y="-6583696"/>
              <a:chExt cx="2599048" cy="3493857"/>
            </a:xfrm>
          </p:grpSpPr>
          <p:sp>
            <p:nvSpPr>
              <p:cNvPr id="64" name="任意多边形 63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8086" y="2075543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482600" y="1554843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6815984" y="-1966680"/>
              <a:ext cx="3648071" cy="8723738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20445737" y="-1965323"/>
              <a:ext cx="3639746" cy="8723738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9330299" y="-1969394"/>
              <a:ext cx="2599048" cy="3493857"/>
              <a:chOff x="2310254" y="-6583696"/>
              <a:chExt cx="2599048" cy="349385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152400" y="2400300"/>
                    </a:lnTo>
                    <a:lnTo>
                      <a:pt x="584200" y="2133600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990600" y="2628900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14742286" y="455775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16913054" y="456587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6245969" y="454152"/>
              <a:ext cx="1554356" cy="3114093"/>
              <a:chOff x="3696469" y="-3906337"/>
              <a:chExt cx="2599047" cy="5207093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3696468" y="-3906337"/>
                <a:ext cx="1133756" cy="5207093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5207092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368990" y="2075542"/>
                    </a:lnTo>
                    <a:lnTo>
                      <a:pt x="781260" y="1480817"/>
                    </a:lnTo>
                    <a:lnTo>
                      <a:pt x="146406" y="5207092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809616" y="-3904979"/>
                <a:ext cx="1485900" cy="3487213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87214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512382" y="2352897"/>
                    </a:lnTo>
                    <a:lnTo>
                      <a:pt x="1275368" y="3487214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19530099" y="1513836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1700867" y="1514648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21033781" y="1512217"/>
              <a:ext cx="1668658" cy="2398558"/>
              <a:chOff x="3696468" y="-4638964"/>
              <a:chExt cx="2790172" cy="4010654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3696468" y="-4638964"/>
                <a:ext cx="1133756" cy="3996667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996654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558284" y="2977936"/>
                    </a:lnTo>
                    <a:lnTo>
                      <a:pt x="1006454" y="3996654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4809619" y="-4637606"/>
                <a:ext cx="1677021" cy="400929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400928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1117601" y="4009286"/>
                    </a:lnTo>
                    <a:lnTo>
                      <a:pt x="670149" y="1671558"/>
                    </a:ln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17042803" y="1013747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19213571" y="1014559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8442214" y="1012124"/>
              <a:ext cx="1818467" cy="3019200"/>
              <a:chOff x="4287632" y="-6420697"/>
              <a:chExt cx="3040669" cy="5048422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4287632" y="-6420697"/>
                <a:ext cx="1308105" cy="5048422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8105" h="5048421">
                    <a:moveTo>
                      <a:pt x="1291949" y="0"/>
                    </a:moveTo>
                    <a:lnTo>
                      <a:pt x="174349" y="2032000"/>
                    </a:lnTo>
                    <a:lnTo>
                      <a:pt x="957436" y="1565885"/>
                    </a:lnTo>
                    <a:lnTo>
                      <a:pt x="0" y="5048421"/>
                    </a:lnTo>
                    <a:lnTo>
                      <a:pt x="1053388" y="2626950"/>
                    </a:lnTo>
                    <a:lnTo>
                      <a:pt x="1304649" y="2819400"/>
                    </a:lnTo>
                    <a:cubicBezTo>
                      <a:pt x="1308882" y="1892300"/>
                      <a:pt x="1313116" y="965200"/>
                      <a:pt x="1291949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5575130" y="-6419339"/>
                <a:ext cx="1753171" cy="4410968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172" h="4410969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448675" y="2098068"/>
                    </a:lnTo>
                    <a:lnTo>
                      <a:pt x="1753172" y="4410969"/>
                    </a:lnTo>
                    <a:lnTo>
                      <a:pt x="1071803" y="19406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44107" y="2747808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235" name="组合 234"/>
          <p:cNvGrpSpPr/>
          <p:nvPr/>
        </p:nvGrpSpPr>
        <p:grpSpPr>
          <a:xfrm>
            <a:off x="8319388" y="362052"/>
            <a:ext cx="1779378" cy="2278311"/>
            <a:chOff x="8300338" y="133452"/>
            <a:chExt cx="1779378" cy="227831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00338" y="133452"/>
              <a:ext cx="1779378" cy="2278311"/>
            </a:xfrm>
            <a:prstGeom prst="rect">
              <a:avLst/>
            </a:prstGeom>
          </p:spPr>
        </p:pic>
        <p:grpSp>
          <p:nvGrpSpPr>
            <p:cNvPr id="49" name="组合 48"/>
            <p:cNvGrpSpPr/>
            <p:nvPr/>
          </p:nvGrpSpPr>
          <p:grpSpPr>
            <a:xfrm>
              <a:off x="9096479" y="271540"/>
              <a:ext cx="283378" cy="268145"/>
              <a:chOff x="9111718" y="271539"/>
              <a:chExt cx="198577" cy="187903"/>
            </a:xfrm>
          </p:grpSpPr>
          <p:sp>
            <p:nvSpPr>
              <p:cNvPr id="48" name="五角星 47"/>
              <p:cNvSpPr/>
              <p:nvPr/>
            </p:nvSpPr>
            <p:spPr>
              <a:xfrm>
                <a:off x="9133613" y="271539"/>
                <a:ext cx="98768" cy="105162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五角星 201"/>
              <p:cNvSpPr/>
              <p:nvPr/>
            </p:nvSpPr>
            <p:spPr>
              <a:xfrm>
                <a:off x="9111718" y="387577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五角星 202"/>
              <p:cNvSpPr/>
              <p:nvPr/>
            </p:nvSpPr>
            <p:spPr>
              <a:xfrm>
                <a:off x="9179028" y="397606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五角星 203"/>
              <p:cNvSpPr/>
              <p:nvPr/>
            </p:nvSpPr>
            <p:spPr>
              <a:xfrm>
                <a:off x="9238281" y="367482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五角星 204"/>
              <p:cNvSpPr/>
              <p:nvPr/>
            </p:nvSpPr>
            <p:spPr>
              <a:xfrm>
                <a:off x="9252219" y="297964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217086" y="1519729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1549400" y="2108499"/>
            <a:ext cx="5091180" cy="613007"/>
            <a:chOff x="1333732" y="899218"/>
            <a:chExt cx="1623907" cy="116174"/>
          </a:xfrm>
        </p:grpSpPr>
        <p:grpSp>
          <p:nvGrpSpPr>
            <p:cNvPr id="133" name="组合 132"/>
            <p:cNvGrpSpPr/>
            <p:nvPr/>
          </p:nvGrpSpPr>
          <p:grpSpPr>
            <a:xfrm>
              <a:off x="1333732" y="899218"/>
              <a:ext cx="1388322" cy="96203"/>
              <a:chOff x="1346432" y="854768"/>
              <a:chExt cx="1388322" cy="96203"/>
            </a:xfrm>
          </p:grpSpPr>
          <p:sp>
            <p:nvSpPr>
              <p:cNvPr id="168" name="Freeform 12"/>
              <p:cNvSpPr>
                <a:spLocks/>
              </p:cNvSpPr>
              <p:nvPr/>
            </p:nvSpPr>
            <p:spPr bwMode="auto">
              <a:xfrm flipH="1">
                <a:off x="1346432" y="857812"/>
                <a:ext cx="1197658" cy="91965"/>
              </a:xfrm>
              <a:custGeom>
                <a:avLst/>
                <a:gdLst>
                  <a:gd name="T0" fmla="*/ 422 w 441"/>
                  <a:gd name="T1" fmla="*/ 61 h 80"/>
                  <a:gd name="T2" fmla="*/ 403 w 441"/>
                  <a:gd name="T3" fmla="*/ 41 h 80"/>
                  <a:gd name="T4" fmla="*/ 422 w 441"/>
                  <a:gd name="T5" fmla="*/ 20 h 80"/>
                  <a:gd name="T6" fmla="*/ 441 w 441"/>
                  <a:gd name="T7" fmla="*/ 0 h 80"/>
                  <a:gd name="T8" fmla="*/ 0 w 441"/>
                  <a:gd name="T9" fmla="*/ 0 h 80"/>
                  <a:gd name="T10" fmla="*/ 0 w 441"/>
                  <a:gd name="T11" fmla="*/ 80 h 80"/>
                  <a:gd name="T12" fmla="*/ 440 w 441"/>
                  <a:gd name="T13" fmla="*/ 80 h 80"/>
                  <a:gd name="T14" fmla="*/ 422 w 441"/>
                  <a:gd name="T15" fmla="*/ 6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80">
                    <a:moveTo>
                      <a:pt x="422" y="61"/>
                    </a:moveTo>
                    <a:lnTo>
                      <a:pt x="403" y="41"/>
                    </a:lnTo>
                    <a:lnTo>
                      <a:pt x="422" y="20"/>
                    </a:lnTo>
                    <a:lnTo>
                      <a:pt x="441" y="0"/>
                    </a:lnTo>
                    <a:lnTo>
                      <a:pt x="0" y="0"/>
                    </a:lnTo>
                    <a:lnTo>
                      <a:pt x="0" y="80"/>
                    </a:lnTo>
                    <a:lnTo>
                      <a:pt x="440" y="80"/>
                    </a:lnTo>
                    <a:lnTo>
                      <a:pt x="422" y="61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9" name="Rectangle 13"/>
              <p:cNvSpPr>
                <a:spLocks noChangeArrowheads="1"/>
              </p:cNvSpPr>
              <p:nvPr/>
            </p:nvSpPr>
            <p:spPr bwMode="auto">
              <a:xfrm flipH="1">
                <a:off x="2542227" y="855927"/>
                <a:ext cx="9937" cy="92726"/>
              </a:xfrm>
              <a:prstGeom prst="rect">
                <a:avLst/>
              </a:prstGeom>
              <a:solidFill>
                <a:srgbClr val="DC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70" name="Freeform 14"/>
              <p:cNvSpPr>
                <a:spLocks noEditPoints="1"/>
              </p:cNvSpPr>
              <p:nvPr/>
            </p:nvSpPr>
            <p:spPr bwMode="auto">
              <a:xfrm flipH="1">
                <a:off x="2559617" y="854768"/>
                <a:ext cx="37263" cy="96203"/>
              </a:xfrm>
              <a:custGeom>
                <a:avLst/>
                <a:gdLst>
                  <a:gd name="T0" fmla="*/ 30 w 30"/>
                  <a:gd name="T1" fmla="*/ 83 h 83"/>
                  <a:gd name="T2" fmla="*/ 0 w 30"/>
                  <a:gd name="T3" fmla="*/ 41 h 83"/>
                  <a:gd name="T4" fmla="*/ 30 w 30"/>
                  <a:gd name="T5" fmla="*/ 0 h 83"/>
                  <a:gd name="T6" fmla="*/ 30 w 30"/>
                  <a:gd name="T7" fmla="*/ 83 h 83"/>
                  <a:gd name="T8" fmla="*/ 1 w 30"/>
                  <a:gd name="T9" fmla="*/ 41 h 83"/>
                  <a:gd name="T10" fmla="*/ 28 w 30"/>
                  <a:gd name="T11" fmla="*/ 79 h 83"/>
                  <a:gd name="T12" fmla="*/ 28 w 30"/>
                  <a:gd name="T13" fmla="*/ 3 h 83"/>
                  <a:gd name="T14" fmla="*/ 1 w 30"/>
                  <a:gd name="T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83">
                    <a:moveTo>
                      <a:pt x="30" y="83"/>
                    </a:moveTo>
                    <a:lnTo>
                      <a:pt x="0" y="41"/>
                    </a:lnTo>
                    <a:lnTo>
                      <a:pt x="30" y="0"/>
                    </a:lnTo>
                    <a:lnTo>
                      <a:pt x="30" y="83"/>
                    </a:lnTo>
                    <a:close/>
                    <a:moveTo>
                      <a:pt x="1" y="41"/>
                    </a:moveTo>
                    <a:lnTo>
                      <a:pt x="28" y="79"/>
                    </a:lnTo>
                    <a:lnTo>
                      <a:pt x="28" y="3"/>
                    </a:lnTo>
                    <a:lnTo>
                      <a:pt x="1" y="41"/>
                    </a:lnTo>
                    <a:close/>
                  </a:path>
                </a:pathLst>
              </a:cu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71" name="Rectangle 15"/>
              <p:cNvSpPr>
                <a:spLocks noChangeArrowheads="1"/>
              </p:cNvSpPr>
              <p:nvPr/>
            </p:nvSpPr>
            <p:spPr bwMode="auto">
              <a:xfrm flipH="1">
                <a:off x="2596880" y="902289"/>
                <a:ext cx="137874" cy="1159"/>
              </a:xfrm>
              <a:prstGeom prst="rect">
                <a:avLst/>
              </a:pr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</p:grpSp>
        <p:sp>
          <p:nvSpPr>
            <p:cNvPr id="134" name="Freeform 37"/>
            <p:cNvSpPr>
              <a:spLocks/>
            </p:cNvSpPr>
            <p:nvPr/>
          </p:nvSpPr>
          <p:spPr bwMode="auto">
            <a:xfrm flipH="1">
              <a:off x="2579208" y="946363"/>
              <a:ext cx="147498" cy="3797"/>
            </a:xfrm>
            <a:custGeom>
              <a:avLst/>
              <a:gdLst>
                <a:gd name="T0" fmla="*/ 6 w 479"/>
                <a:gd name="T1" fmla="*/ 13 h 13"/>
                <a:gd name="T2" fmla="*/ 473 w 479"/>
                <a:gd name="T3" fmla="*/ 13 h 13"/>
                <a:gd name="T4" fmla="*/ 479 w 479"/>
                <a:gd name="T5" fmla="*/ 7 h 13"/>
                <a:gd name="T6" fmla="*/ 473 w 479"/>
                <a:gd name="T7" fmla="*/ 0 h 13"/>
                <a:gd name="T8" fmla="*/ 6 w 479"/>
                <a:gd name="T9" fmla="*/ 0 h 13"/>
                <a:gd name="T10" fmla="*/ 0 w 479"/>
                <a:gd name="T11" fmla="*/ 7 h 13"/>
                <a:gd name="T12" fmla="*/ 6 w 47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9" h="13">
                  <a:moveTo>
                    <a:pt x="6" y="13"/>
                  </a:moveTo>
                  <a:cubicBezTo>
                    <a:pt x="473" y="13"/>
                    <a:pt x="473" y="13"/>
                    <a:pt x="473" y="13"/>
                  </a:cubicBezTo>
                  <a:cubicBezTo>
                    <a:pt x="476" y="13"/>
                    <a:pt x="479" y="10"/>
                    <a:pt x="479" y="7"/>
                  </a:cubicBezTo>
                  <a:cubicBezTo>
                    <a:pt x="479" y="3"/>
                    <a:pt x="476" y="0"/>
                    <a:pt x="47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F6A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4706" tIns="47353" rIns="94706" bIns="473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39"/>
            </a:p>
          </p:txBody>
        </p:sp>
        <p:grpSp>
          <p:nvGrpSpPr>
            <p:cNvPr id="135" name="组合 134"/>
            <p:cNvGrpSpPr/>
            <p:nvPr/>
          </p:nvGrpSpPr>
          <p:grpSpPr>
            <a:xfrm>
              <a:off x="2681971" y="906232"/>
              <a:ext cx="275668" cy="109160"/>
              <a:chOff x="2679716" y="840418"/>
              <a:chExt cx="275668" cy="109160"/>
            </a:xfrm>
          </p:grpSpPr>
          <p:sp>
            <p:nvSpPr>
              <p:cNvPr id="137" name="Freeform 16"/>
              <p:cNvSpPr>
                <a:spLocks/>
              </p:cNvSpPr>
              <p:nvPr/>
            </p:nvSpPr>
            <p:spPr bwMode="auto">
              <a:xfrm flipH="1">
                <a:off x="2877057" y="908762"/>
                <a:ext cx="18310" cy="29426"/>
              </a:xfrm>
              <a:custGeom>
                <a:avLst/>
                <a:gdLst>
                  <a:gd name="T0" fmla="*/ 4 w 58"/>
                  <a:gd name="T1" fmla="*/ 101 h 101"/>
                  <a:gd name="T2" fmla="*/ 8 w 58"/>
                  <a:gd name="T3" fmla="*/ 98 h 101"/>
                  <a:gd name="T4" fmla="*/ 57 w 58"/>
                  <a:gd name="T5" fmla="*/ 7 h 101"/>
                  <a:gd name="T6" fmla="*/ 55 w 58"/>
                  <a:gd name="T7" fmla="*/ 1 h 101"/>
                  <a:gd name="T8" fmla="*/ 50 w 58"/>
                  <a:gd name="T9" fmla="*/ 3 h 101"/>
                  <a:gd name="T10" fmla="*/ 1 w 58"/>
                  <a:gd name="T11" fmla="*/ 94 h 101"/>
                  <a:gd name="T12" fmla="*/ 2 w 58"/>
                  <a:gd name="T13" fmla="*/ 100 h 101"/>
                  <a:gd name="T14" fmla="*/ 4 w 58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01">
                    <a:moveTo>
                      <a:pt x="4" y="101"/>
                    </a:moveTo>
                    <a:cubicBezTo>
                      <a:pt x="6" y="101"/>
                      <a:pt x="7" y="100"/>
                      <a:pt x="8" y="98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8" y="5"/>
                      <a:pt x="57" y="2"/>
                      <a:pt x="55" y="1"/>
                    </a:cubicBezTo>
                    <a:cubicBezTo>
                      <a:pt x="53" y="0"/>
                      <a:pt x="51" y="1"/>
                      <a:pt x="50" y="3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0" y="97"/>
                      <a:pt x="0" y="99"/>
                      <a:pt x="2" y="100"/>
                    </a:cubicBezTo>
                    <a:cubicBezTo>
                      <a:pt x="3" y="101"/>
                      <a:pt x="4" y="101"/>
                      <a:pt x="4" y="101"/>
                    </a:cubicBezTo>
                    <a:close/>
                  </a:path>
                </a:pathLst>
              </a:custGeom>
              <a:solidFill>
                <a:srgbClr val="F6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38" name="Oval 17"/>
              <p:cNvSpPr>
                <a:spLocks noChangeArrowheads="1"/>
              </p:cNvSpPr>
              <p:nvPr/>
            </p:nvSpPr>
            <p:spPr bwMode="auto">
              <a:xfrm flipH="1">
                <a:off x="2880109" y="923949"/>
                <a:ext cx="27465" cy="25629"/>
              </a:xfrm>
              <a:prstGeom prst="ellipse">
                <a:avLst/>
              </a:pr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39" name="Oval 18"/>
              <p:cNvSpPr>
                <a:spLocks noChangeArrowheads="1"/>
              </p:cNvSpPr>
              <p:nvPr/>
            </p:nvSpPr>
            <p:spPr bwMode="auto">
              <a:xfrm flipH="1">
                <a:off x="2883161" y="926797"/>
                <a:ext cx="21362" cy="19934"/>
              </a:xfrm>
              <a:prstGeom prst="ellipse">
                <a:avLst/>
              </a:prstGeom>
              <a:solidFill>
                <a:srgbClr val="DC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0" name="Freeform 19"/>
              <p:cNvSpPr>
                <a:spLocks noEditPoints="1"/>
              </p:cNvSpPr>
              <p:nvPr/>
            </p:nvSpPr>
            <p:spPr bwMode="auto">
              <a:xfrm flipH="1">
                <a:off x="2883161" y="925847"/>
                <a:ext cx="22379" cy="21832"/>
              </a:xfrm>
              <a:custGeom>
                <a:avLst/>
                <a:gdLst>
                  <a:gd name="T0" fmla="*/ 0 w 73"/>
                  <a:gd name="T1" fmla="*/ 36 h 73"/>
                  <a:gd name="T2" fmla="*/ 36 w 73"/>
                  <a:gd name="T3" fmla="*/ 0 h 73"/>
                  <a:gd name="T4" fmla="*/ 73 w 73"/>
                  <a:gd name="T5" fmla="*/ 36 h 73"/>
                  <a:gd name="T6" fmla="*/ 36 w 73"/>
                  <a:gd name="T7" fmla="*/ 73 h 73"/>
                  <a:gd name="T8" fmla="*/ 0 w 73"/>
                  <a:gd name="T9" fmla="*/ 36 h 73"/>
                  <a:gd name="T10" fmla="*/ 6 w 73"/>
                  <a:gd name="T11" fmla="*/ 36 h 73"/>
                  <a:gd name="T12" fmla="*/ 36 w 73"/>
                  <a:gd name="T13" fmla="*/ 67 h 73"/>
                  <a:gd name="T14" fmla="*/ 67 w 73"/>
                  <a:gd name="T15" fmla="*/ 36 h 73"/>
                  <a:gd name="T16" fmla="*/ 36 w 73"/>
                  <a:gd name="T17" fmla="*/ 6 h 73"/>
                  <a:gd name="T18" fmla="*/ 6 w 73"/>
                  <a:gd name="T19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73">
                    <a:moveTo>
                      <a:pt x="0" y="36"/>
                    </a:moveTo>
                    <a:cubicBezTo>
                      <a:pt x="0" y="17"/>
                      <a:pt x="17" y="0"/>
                      <a:pt x="36" y="0"/>
                    </a:cubicBezTo>
                    <a:cubicBezTo>
                      <a:pt x="56" y="0"/>
                      <a:pt x="73" y="17"/>
                      <a:pt x="73" y="36"/>
                    </a:cubicBezTo>
                    <a:cubicBezTo>
                      <a:pt x="73" y="56"/>
                      <a:pt x="56" y="73"/>
                      <a:pt x="36" y="73"/>
                    </a:cubicBezTo>
                    <a:cubicBezTo>
                      <a:pt x="17" y="73"/>
                      <a:pt x="0" y="56"/>
                      <a:pt x="0" y="36"/>
                    </a:cubicBezTo>
                    <a:close/>
                    <a:moveTo>
                      <a:pt x="6" y="36"/>
                    </a:moveTo>
                    <a:cubicBezTo>
                      <a:pt x="6" y="54"/>
                      <a:pt x="19" y="67"/>
                      <a:pt x="36" y="67"/>
                    </a:cubicBezTo>
                    <a:cubicBezTo>
                      <a:pt x="53" y="67"/>
                      <a:pt x="67" y="54"/>
                      <a:pt x="67" y="36"/>
                    </a:cubicBezTo>
                    <a:cubicBezTo>
                      <a:pt x="67" y="19"/>
                      <a:pt x="53" y="6"/>
                      <a:pt x="36" y="6"/>
                    </a:cubicBezTo>
                    <a:cubicBezTo>
                      <a:pt x="19" y="6"/>
                      <a:pt x="6" y="19"/>
                      <a:pt x="6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1" name="Oval 20"/>
              <p:cNvSpPr>
                <a:spLocks noChangeArrowheads="1"/>
              </p:cNvSpPr>
              <p:nvPr/>
            </p:nvSpPr>
            <p:spPr bwMode="auto">
              <a:xfrm flipH="1">
                <a:off x="2891299" y="934391"/>
                <a:ext cx="5086" cy="474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2" name="Freeform 21"/>
              <p:cNvSpPr>
                <a:spLocks/>
              </p:cNvSpPr>
              <p:nvPr/>
            </p:nvSpPr>
            <p:spPr bwMode="auto">
              <a:xfrm flipH="1">
                <a:off x="2892316" y="908762"/>
                <a:ext cx="20344" cy="29426"/>
              </a:xfrm>
              <a:custGeom>
                <a:avLst/>
                <a:gdLst>
                  <a:gd name="T0" fmla="*/ 59 w 64"/>
                  <a:gd name="T1" fmla="*/ 101 h 101"/>
                  <a:gd name="T2" fmla="*/ 62 w 64"/>
                  <a:gd name="T3" fmla="*/ 100 h 101"/>
                  <a:gd name="T4" fmla="*/ 63 w 64"/>
                  <a:gd name="T5" fmla="*/ 94 h 101"/>
                  <a:gd name="T6" fmla="*/ 9 w 64"/>
                  <a:gd name="T7" fmla="*/ 2 h 101"/>
                  <a:gd name="T8" fmla="*/ 3 w 64"/>
                  <a:gd name="T9" fmla="*/ 1 h 101"/>
                  <a:gd name="T10" fmla="*/ 2 w 64"/>
                  <a:gd name="T11" fmla="*/ 7 h 101"/>
                  <a:gd name="T12" fmla="*/ 56 w 64"/>
                  <a:gd name="T13" fmla="*/ 99 h 101"/>
                  <a:gd name="T14" fmla="*/ 59 w 64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01">
                    <a:moveTo>
                      <a:pt x="59" y="101"/>
                    </a:moveTo>
                    <a:cubicBezTo>
                      <a:pt x="60" y="101"/>
                      <a:pt x="61" y="101"/>
                      <a:pt x="62" y="100"/>
                    </a:cubicBezTo>
                    <a:cubicBezTo>
                      <a:pt x="64" y="99"/>
                      <a:pt x="64" y="96"/>
                      <a:pt x="63" y="9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5" y="0"/>
                      <a:pt x="3" y="1"/>
                    </a:cubicBezTo>
                    <a:cubicBezTo>
                      <a:pt x="1" y="2"/>
                      <a:pt x="0" y="5"/>
                      <a:pt x="2" y="7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7" y="100"/>
                      <a:pt x="58" y="101"/>
                      <a:pt x="59" y="101"/>
                    </a:cubicBezTo>
                    <a:close/>
                  </a:path>
                </a:pathLst>
              </a:custGeom>
              <a:solidFill>
                <a:srgbClr val="F6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3" name="Freeform 22"/>
              <p:cNvSpPr>
                <a:spLocks/>
              </p:cNvSpPr>
              <p:nvPr/>
            </p:nvSpPr>
            <p:spPr bwMode="auto">
              <a:xfrm flipH="1">
                <a:off x="2679716" y="840418"/>
                <a:ext cx="265495" cy="70242"/>
              </a:xfrm>
              <a:custGeom>
                <a:avLst/>
                <a:gdLst>
                  <a:gd name="T0" fmla="*/ 275 w 859"/>
                  <a:gd name="T1" fmla="*/ 99 h 240"/>
                  <a:gd name="T2" fmla="*/ 21 w 859"/>
                  <a:gd name="T3" fmla="*/ 99 h 240"/>
                  <a:gd name="T4" fmla="*/ 3 w 859"/>
                  <a:gd name="T5" fmla="*/ 121 h 240"/>
                  <a:gd name="T6" fmla="*/ 2 w 859"/>
                  <a:gd name="T7" fmla="*/ 191 h 240"/>
                  <a:gd name="T8" fmla="*/ 32 w 859"/>
                  <a:gd name="T9" fmla="*/ 220 h 240"/>
                  <a:gd name="T10" fmla="*/ 149 w 859"/>
                  <a:gd name="T11" fmla="*/ 239 h 240"/>
                  <a:gd name="T12" fmla="*/ 386 w 859"/>
                  <a:gd name="T13" fmla="*/ 227 h 240"/>
                  <a:gd name="T14" fmla="*/ 773 w 859"/>
                  <a:gd name="T15" fmla="*/ 190 h 240"/>
                  <a:gd name="T16" fmla="*/ 859 w 859"/>
                  <a:gd name="T17" fmla="*/ 85 h 240"/>
                  <a:gd name="T18" fmla="*/ 782 w 859"/>
                  <a:gd name="T19" fmla="*/ 6 h 240"/>
                  <a:gd name="T20" fmla="*/ 748 w 859"/>
                  <a:gd name="T21" fmla="*/ 59 h 240"/>
                  <a:gd name="T22" fmla="*/ 633 w 859"/>
                  <a:gd name="T23" fmla="*/ 112 h 240"/>
                  <a:gd name="T24" fmla="*/ 374 w 859"/>
                  <a:gd name="T25" fmla="*/ 99 h 240"/>
                  <a:gd name="T26" fmla="*/ 275 w 859"/>
                  <a:gd name="T27" fmla="*/ 9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9" h="240">
                    <a:moveTo>
                      <a:pt x="275" y="99"/>
                    </a:moveTo>
                    <a:cubicBezTo>
                      <a:pt x="21" y="99"/>
                      <a:pt x="21" y="99"/>
                      <a:pt x="21" y="99"/>
                    </a:cubicBezTo>
                    <a:cubicBezTo>
                      <a:pt x="21" y="99"/>
                      <a:pt x="6" y="98"/>
                      <a:pt x="3" y="121"/>
                    </a:cubicBezTo>
                    <a:cubicBezTo>
                      <a:pt x="0" y="143"/>
                      <a:pt x="2" y="191"/>
                      <a:pt x="2" y="191"/>
                    </a:cubicBezTo>
                    <a:cubicBezTo>
                      <a:pt x="2" y="191"/>
                      <a:pt x="10" y="212"/>
                      <a:pt x="32" y="220"/>
                    </a:cubicBezTo>
                    <a:cubicBezTo>
                      <a:pt x="55" y="228"/>
                      <a:pt x="81" y="238"/>
                      <a:pt x="149" y="239"/>
                    </a:cubicBezTo>
                    <a:cubicBezTo>
                      <a:pt x="217" y="240"/>
                      <a:pt x="386" y="227"/>
                      <a:pt x="386" y="227"/>
                    </a:cubicBezTo>
                    <a:cubicBezTo>
                      <a:pt x="773" y="190"/>
                      <a:pt x="773" y="190"/>
                      <a:pt x="773" y="190"/>
                    </a:cubicBezTo>
                    <a:cubicBezTo>
                      <a:pt x="773" y="190"/>
                      <a:pt x="859" y="159"/>
                      <a:pt x="859" y="85"/>
                    </a:cubicBezTo>
                    <a:cubicBezTo>
                      <a:pt x="859" y="11"/>
                      <a:pt x="782" y="6"/>
                      <a:pt x="782" y="6"/>
                    </a:cubicBezTo>
                    <a:cubicBezTo>
                      <a:pt x="782" y="6"/>
                      <a:pt x="744" y="0"/>
                      <a:pt x="748" y="59"/>
                    </a:cubicBezTo>
                    <a:cubicBezTo>
                      <a:pt x="633" y="112"/>
                      <a:pt x="633" y="112"/>
                      <a:pt x="633" y="112"/>
                    </a:cubicBezTo>
                    <a:cubicBezTo>
                      <a:pt x="374" y="99"/>
                      <a:pt x="374" y="99"/>
                      <a:pt x="374" y="99"/>
                    </a:cubicBezTo>
                    <a:cubicBezTo>
                      <a:pt x="374" y="99"/>
                      <a:pt x="328" y="155"/>
                      <a:pt x="275" y="99"/>
                    </a:cubicBezTo>
                    <a:close/>
                  </a:path>
                </a:pathLst>
              </a:custGeom>
              <a:solidFill>
                <a:srgbClr val="F6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4" name="Freeform 23"/>
              <p:cNvSpPr>
                <a:spLocks/>
              </p:cNvSpPr>
              <p:nvPr/>
            </p:nvSpPr>
            <p:spPr bwMode="auto">
              <a:xfrm flipH="1">
                <a:off x="2938091" y="879336"/>
                <a:ext cx="13224" cy="19934"/>
              </a:xfrm>
              <a:custGeom>
                <a:avLst/>
                <a:gdLst>
                  <a:gd name="T0" fmla="*/ 0 w 42"/>
                  <a:gd name="T1" fmla="*/ 49 h 69"/>
                  <a:gd name="T2" fmla="*/ 21 w 42"/>
                  <a:gd name="T3" fmla="*/ 69 h 69"/>
                  <a:gd name="T4" fmla="*/ 22 w 42"/>
                  <a:gd name="T5" fmla="*/ 69 h 69"/>
                  <a:gd name="T6" fmla="*/ 42 w 42"/>
                  <a:gd name="T7" fmla="*/ 49 h 69"/>
                  <a:gd name="T8" fmla="*/ 42 w 42"/>
                  <a:gd name="T9" fmla="*/ 20 h 69"/>
                  <a:gd name="T10" fmla="*/ 22 w 42"/>
                  <a:gd name="T11" fmla="*/ 0 h 69"/>
                  <a:gd name="T12" fmla="*/ 21 w 42"/>
                  <a:gd name="T13" fmla="*/ 0 h 69"/>
                  <a:gd name="T14" fmla="*/ 0 w 42"/>
                  <a:gd name="T15" fmla="*/ 20 h 69"/>
                  <a:gd name="T16" fmla="*/ 0 w 42"/>
                  <a:gd name="T17" fmla="*/ 4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69">
                    <a:moveTo>
                      <a:pt x="0" y="49"/>
                    </a:moveTo>
                    <a:cubicBezTo>
                      <a:pt x="0" y="60"/>
                      <a:pt x="10" y="69"/>
                      <a:pt x="21" y="69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33" y="69"/>
                      <a:pt x="42" y="60"/>
                      <a:pt x="42" y="49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9"/>
                      <a:pt x="33" y="0"/>
                      <a:pt x="2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0"/>
                    </a:cubicBez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5" name="Freeform 24"/>
              <p:cNvSpPr>
                <a:spLocks/>
              </p:cNvSpPr>
              <p:nvPr/>
            </p:nvSpPr>
            <p:spPr bwMode="auto">
              <a:xfrm flipH="1">
                <a:off x="2679716" y="840418"/>
                <a:ext cx="265495" cy="70242"/>
              </a:xfrm>
              <a:custGeom>
                <a:avLst/>
                <a:gdLst>
                  <a:gd name="T0" fmla="*/ 275 w 859"/>
                  <a:gd name="T1" fmla="*/ 99 h 240"/>
                  <a:gd name="T2" fmla="*/ 21 w 859"/>
                  <a:gd name="T3" fmla="*/ 99 h 240"/>
                  <a:gd name="T4" fmla="*/ 3 w 859"/>
                  <a:gd name="T5" fmla="*/ 121 h 240"/>
                  <a:gd name="T6" fmla="*/ 2 w 859"/>
                  <a:gd name="T7" fmla="*/ 191 h 240"/>
                  <a:gd name="T8" fmla="*/ 32 w 859"/>
                  <a:gd name="T9" fmla="*/ 220 h 240"/>
                  <a:gd name="T10" fmla="*/ 149 w 859"/>
                  <a:gd name="T11" fmla="*/ 239 h 240"/>
                  <a:gd name="T12" fmla="*/ 386 w 859"/>
                  <a:gd name="T13" fmla="*/ 227 h 240"/>
                  <a:gd name="T14" fmla="*/ 773 w 859"/>
                  <a:gd name="T15" fmla="*/ 190 h 240"/>
                  <a:gd name="T16" fmla="*/ 859 w 859"/>
                  <a:gd name="T17" fmla="*/ 85 h 240"/>
                  <a:gd name="T18" fmla="*/ 782 w 859"/>
                  <a:gd name="T19" fmla="*/ 6 h 240"/>
                  <a:gd name="T20" fmla="*/ 748 w 859"/>
                  <a:gd name="T21" fmla="*/ 59 h 240"/>
                  <a:gd name="T22" fmla="*/ 633 w 859"/>
                  <a:gd name="T23" fmla="*/ 112 h 240"/>
                  <a:gd name="T24" fmla="*/ 374 w 859"/>
                  <a:gd name="T25" fmla="*/ 99 h 240"/>
                  <a:gd name="T26" fmla="*/ 275 w 859"/>
                  <a:gd name="T27" fmla="*/ 9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9" h="240">
                    <a:moveTo>
                      <a:pt x="275" y="99"/>
                    </a:moveTo>
                    <a:cubicBezTo>
                      <a:pt x="21" y="99"/>
                      <a:pt x="21" y="99"/>
                      <a:pt x="21" y="99"/>
                    </a:cubicBezTo>
                    <a:cubicBezTo>
                      <a:pt x="21" y="99"/>
                      <a:pt x="6" y="98"/>
                      <a:pt x="3" y="121"/>
                    </a:cubicBezTo>
                    <a:cubicBezTo>
                      <a:pt x="0" y="143"/>
                      <a:pt x="2" y="191"/>
                      <a:pt x="2" y="191"/>
                    </a:cubicBezTo>
                    <a:cubicBezTo>
                      <a:pt x="2" y="191"/>
                      <a:pt x="10" y="212"/>
                      <a:pt x="32" y="220"/>
                    </a:cubicBezTo>
                    <a:cubicBezTo>
                      <a:pt x="55" y="228"/>
                      <a:pt x="81" y="238"/>
                      <a:pt x="149" y="239"/>
                    </a:cubicBezTo>
                    <a:cubicBezTo>
                      <a:pt x="217" y="240"/>
                      <a:pt x="386" y="227"/>
                      <a:pt x="386" y="227"/>
                    </a:cubicBezTo>
                    <a:cubicBezTo>
                      <a:pt x="773" y="190"/>
                      <a:pt x="773" y="190"/>
                      <a:pt x="773" y="190"/>
                    </a:cubicBezTo>
                    <a:cubicBezTo>
                      <a:pt x="773" y="190"/>
                      <a:pt x="859" y="159"/>
                      <a:pt x="859" y="85"/>
                    </a:cubicBezTo>
                    <a:cubicBezTo>
                      <a:pt x="859" y="11"/>
                      <a:pt x="782" y="6"/>
                      <a:pt x="782" y="6"/>
                    </a:cubicBezTo>
                    <a:cubicBezTo>
                      <a:pt x="782" y="6"/>
                      <a:pt x="744" y="0"/>
                      <a:pt x="748" y="59"/>
                    </a:cubicBezTo>
                    <a:cubicBezTo>
                      <a:pt x="633" y="112"/>
                      <a:pt x="633" y="112"/>
                      <a:pt x="633" y="112"/>
                    </a:cubicBezTo>
                    <a:cubicBezTo>
                      <a:pt x="374" y="99"/>
                      <a:pt x="374" y="99"/>
                      <a:pt x="374" y="99"/>
                    </a:cubicBezTo>
                    <a:cubicBezTo>
                      <a:pt x="374" y="99"/>
                      <a:pt x="328" y="155"/>
                      <a:pt x="275" y="99"/>
                    </a:cubicBezTo>
                    <a:close/>
                  </a:path>
                </a:pathLst>
              </a:custGeom>
              <a:solidFill>
                <a:srgbClr val="F6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6" name="Freeform 25"/>
              <p:cNvSpPr>
                <a:spLocks/>
              </p:cNvSpPr>
              <p:nvPr/>
            </p:nvSpPr>
            <p:spPr bwMode="auto">
              <a:xfrm flipH="1">
                <a:off x="2679717" y="840420"/>
                <a:ext cx="265495" cy="70242"/>
              </a:xfrm>
              <a:custGeom>
                <a:avLst/>
                <a:gdLst>
                  <a:gd name="T0" fmla="*/ 275 w 859"/>
                  <a:gd name="T1" fmla="*/ 100 h 240"/>
                  <a:gd name="T2" fmla="*/ 21 w 859"/>
                  <a:gd name="T3" fmla="*/ 100 h 240"/>
                  <a:gd name="T4" fmla="*/ 3 w 859"/>
                  <a:gd name="T5" fmla="*/ 121 h 240"/>
                  <a:gd name="T6" fmla="*/ 2 w 859"/>
                  <a:gd name="T7" fmla="*/ 191 h 240"/>
                  <a:gd name="T8" fmla="*/ 32 w 859"/>
                  <a:gd name="T9" fmla="*/ 220 h 240"/>
                  <a:gd name="T10" fmla="*/ 149 w 859"/>
                  <a:gd name="T11" fmla="*/ 239 h 240"/>
                  <a:gd name="T12" fmla="*/ 386 w 859"/>
                  <a:gd name="T13" fmla="*/ 227 h 240"/>
                  <a:gd name="T14" fmla="*/ 773 w 859"/>
                  <a:gd name="T15" fmla="*/ 190 h 240"/>
                  <a:gd name="T16" fmla="*/ 859 w 859"/>
                  <a:gd name="T17" fmla="*/ 85 h 240"/>
                  <a:gd name="T18" fmla="*/ 782 w 859"/>
                  <a:gd name="T19" fmla="*/ 6 h 240"/>
                  <a:gd name="T20" fmla="*/ 748 w 859"/>
                  <a:gd name="T21" fmla="*/ 59 h 240"/>
                  <a:gd name="T22" fmla="*/ 633 w 859"/>
                  <a:gd name="T23" fmla="*/ 112 h 240"/>
                  <a:gd name="T24" fmla="*/ 374 w 859"/>
                  <a:gd name="T25" fmla="*/ 99 h 240"/>
                  <a:gd name="T26" fmla="*/ 275 w 859"/>
                  <a:gd name="T27" fmla="*/ 10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9" h="240">
                    <a:moveTo>
                      <a:pt x="275" y="100"/>
                    </a:moveTo>
                    <a:cubicBezTo>
                      <a:pt x="21" y="100"/>
                      <a:pt x="21" y="100"/>
                      <a:pt x="21" y="100"/>
                    </a:cubicBezTo>
                    <a:cubicBezTo>
                      <a:pt x="21" y="100"/>
                      <a:pt x="6" y="99"/>
                      <a:pt x="3" y="121"/>
                    </a:cubicBezTo>
                    <a:cubicBezTo>
                      <a:pt x="0" y="144"/>
                      <a:pt x="2" y="191"/>
                      <a:pt x="2" y="191"/>
                    </a:cubicBezTo>
                    <a:cubicBezTo>
                      <a:pt x="2" y="191"/>
                      <a:pt x="10" y="212"/>
                      <a:pt x="32" y="220"/>
                    </a:cubicBezTo>
                    <a:cubicBezTo>
                      <a:pt x="55" y="229"/>
                      <a:pt x="81" y="238"/>
                      <a:pt x="149" y="239"/>
                    </a:cubicBezTo>
                    <a:cubicBezTo>
                      <a:pt x="217" y="240"/>
                      <a:pt x="386" y="227"/>
                      <a:pt x="386" y="227"/>
                    </a:cubicBezTo>
                    <a:cubicBezTo>
                      <a:pt x="773" y="190"/>
                      <a:pt x="773" y="190"/>
                      <a:pt x="773" y="190"/>
                    </a:cubicBezTo>
                    <a:cubicBezTo>
                      <a:pt x="773" y="190"/>
                      <a:pt x="859" y="159"/>
                      <a:pt x="859" y="85"/>
                    </a:cubicBezTo>
                    <a:cubicBezTo>
                      <a:pt x="859" y="11"/>
                      <a:pt x="782" y="6"/>
                      <a:pt x="782" y="6"/>
                    </a:cubicBezTo>
                    <a:cubicBezTo>
                      <a:pt x="782" y="6"/>
                      <a:pt x="744" y="0"/>
                      <a:pt x="748" y="59"/>
                    </a:cubicBezTo>
                    <a:cubicBezTo>
                      <a:pt x="633" y="112"/>
                      <a:pt x="633" y="112"/>
                      <a:pt x="633" y="112"/>
                    </a:cubicBezTo>
                    <a:cubicBezTo>
                      <a:pt x="374" y="99"/>
                      <a:pt x="374" y="99"/>
                      <a:pt x="374" y="99"/>
                    </a:cubicBezTo>
                    <a:cubicBezTo>
                      <a:pt x="374" y="99"/>
                      <a:pt x="328" y="156"/>
                      <a:pt x="275" y="100"/>
                    </a:cubicBezTo>
                    <a:close/>
                  </a:path>
                </a:pathLst>
              </a:custGeom>
              <a:solidFill>
                <a:srgbClr val="DC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7" name="Freeform 26"/>
              <p:cNvSpPr>
                <a:spLocks/>
              </p:cNvSpPr>
              <p:nvPr/>
            </p:nvSpPr>
            <p:spPr bwMode="auto">
              <a:xfrm flipH="1">
                <a:off x="2704130" y="880285"/>
                <a:ext cx="4069" cy="16137"/>
              </a:xfrm>
              <a:custGeom>
                <a:avLst/>
                <a:gdLst>
                  <a:gd name="T0" fmla="*/ 5 w 13"/>
                  <a:gd name="T1" fmla="*/ 57 h 57"/>
                  <a:gd name="T2" fmla="*/ 9 w 13"/>
                  <a:gd name="T3" fmla="*/ 53 h 57"/>
                  <a:gd name="T4" fmla="*/ 13 w 13"/>
                  <a:gd name="T5" fmla="*/ 5 h 57"/>
                  <a:gd name="T6" fmla="*/ 9 w 13"/>
                  <a:gd name="T7" fmla="*/ 0 h 57"/>
                  <a:gd name="T8" fmla="*/ 4 w 13"/>
                  <a:gd name="T9" fmla="*/ 4 h 57"/>
                  <a:gd name="T10" fmla="*/ 0 w 13"/>
                  <a:gd name="T11" fmla="*/ 52 h 57"/>
                  <a:gd name="T12" fmla="*/ 4 w 13"/>
                  <a:gd name="T13" fmla="*/ 57 h 57"/>
                  <a:gd name="T14" fmla="*/ 5 w 13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7">
                    <a:moveTo>
                      <a:pt x="5" y="57"/>
                    </a:moveTo>
                    <a:cubicBezTo>
                      <a:pt x="7" y="57"/>
                      <a:pt x="9" y="55"/>
                      <a:pt x="9" y="5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2"/>
                      <a:pt x="11" y="0"/>
                      <a:pt x="9" y="0"/>
                    </a:cubicBezTo>
                    <a:cubicBezTo>
                      <a:pt x="7" y="0"/>
                      <a:pt x="5" y="1"/>
                      <a:pt x="4" y="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4"/>
                      <a:pt x="2" y="56"/>
                      <a:pt x="4" y="57"/>
                    </a:cubicBezTo>
                    <a:cubicBezTo>
                      <a:pt x="5" y="57"/>
                      <a:pt x="5" y="57"/>
                      <a:pt x="5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8" name="Freeform 27"/>
              <p:cNvSpPr>
                <a:spLocks/>
              </p:cNvSpPr>
              <p:nvPr/>
            </p:nvSpPr>
            <p:spPr bwMode="auto">
              <a:xfrm flipH="1">
                <a:off x="2848576" y="868894"/>
                <a:ext cx="90533" cy="8543"/>
              </a:xfrm>
              <a:custGeom>
                <a:avLst/>
                <a:gdLst>
                  <a:gd name="T0" fmla="*/ 98 w 292"/>
                  <a:gd name="T1" fmla="*/ 27 h 27"/>
                  <a:gd name="T2" fmla="*/ 130 w 292"/>
                  <a:gd name="T3" fmla="*/ 26 h 27"/>
                  <a:gd name="T4" fmla="*/ 290 w 292"/>
                  <a:gd name="T5" fmla="*/ 27 h 27"/>
                  <a:gd name="T6" fmla="*/ 290 w 292"/>
                  <a:gd name="T7" fmla="*/ 27 h 27"/>
                  <a:gd name="T8" fmla="*/ 292 w 292"/>
                  <a:gd name="T9" fmla="*/ 24 h 27"/>
                  <a:gd name="T10" fmla="*/ 290 w 292"/>
                  <a:gd name="T11" fmla="*/ 22 h 27"/>
                  <a:gd name="T12" fmla="*/ 129 w 292"/>
                  <a:gd name="T13" fmla="*/ 21 h 27"/>
                  <a:gd name="T14" fmla="*/ 7 w 292"/>
                  <a:gd name="T15" fmla="*/ 9 h 27"/>
                  <a:gd name="T16" fmla="*/ 7 w 292"/>
                  <a:gd name="T17" fmla="*/ 5 h 27"/>
                  <a:gd name="T18" fmla="*/ 7 w 292"/>
                  <a:gd name="T19" fmla="*/ 1 h 27"/>
                  <a:gd name="T20" fmla="*/ 3 w 292"/>
                  <a:gd name="T21" fmla="*/ 2 h 27"/>
                  <a:gd name="T22" fmla="*/ 2 w 292"/>
                  <a:gd name="T23" fmla="*/ 11 h 27"/>
                  <a:gd name="T24" fmla="*/ 98 w 292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2" h="27">
                    <a:moveTo>
                      <a:pt x="98" y="27"/>
                    </a:moveTo>
                    <a:cubicBezTo>
                      <a:pt x="114" y="27"/>
                      <a:pt x="126" y="26"/>
                      <a:pt x="130" y="26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7"/>
                      <a:pt x="292" y="26"/>
                      <a:pt x="292" y="24"/>
                    </a:cubicBezTo>
                    <a:cubicBezTo>
                      <a:pt x="292" y="23"/>
                      <a:pt x="291" y="22"/>
                      <a:pt x="290" y="22"/>
                    </a:cubicBezTo>
                    <a:cubicBezTo>
                      <a:pt x="129" y="21"/>
                      <a:pt x="129" y="21"/>
                      <a:pt x="129" y="21"/>
                    </a:cubicBezTo>
                    <a:cubicBezTo>
                      <a:pt x="86" y="23"/>
                      <a:pt x="14" y="21"/>
                      <a:pt x="7" y="9"/>
                    </a:cubicBezTo>
                    <a:cubicBezTo>
                      <a:pt x="6" y="8"/>
                      <a:pt x="6" y="7"/>
                      <a:pt x="7" y="5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5" y="0"/>
                      <a:pt x="4" y="1"/>
                      <a:pt x="3" y="2"/>
                    </a:cubicBezTo>
                    <a:cubicBezTo>
                      <a:pt x="0" y="6"/>
                      <a:pt x="1" y="9"/>
                      <a:pt x="2" y="11"/>
                    </a:cubicBezTo>
                    <a:cubicBezTo>
                      <a:pt x="10" y="25"/>
                      <a:pt x="63" y="27"/>
                      <a:pt x="98" y="27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49" name="Freeform 28"/>
              <p:cNvSpPr>
                <a:spLocks/>
              </p:cNvSpPr>
              <p:nvPr/>
            </p:nvSpPr>
            <p:spPr bwMode="auto">
              <a:xfrm flipH="1">
                <a:off x="2896384" y="877438"/>
                <a:ext cx="16275" cy="33222"/>
              </a:xfrm>
              <a:custGeom>
                <a:avLst/>
                <a:gdLst>
                  <a:gd name="T0" fmla="*/ 4 w 52"/>
                  <a:gd name="T1" fmla="*/ 112 h 112"/>
                  <a:gd name="T2" fmla="*/ 7 w 52"/>
                  <a:gd name="T3" fmla="*/ 110 h 112"/>
                  <a:gd name="T4" fmla="*/ 52 w 52"/>
                  <a:gd name="T5" fmla="*/ 6 h 112"/>
                  <a:gd name="T6" fmla="*/ 50 w 52"/>
                  <a:gd name="T7" fmla="*/ 1 h 112"/>
                  <a:gd name="T8" fmla="*/ 45 w 52"/>
                  <a:gd name="T9" fmla="*/ 3 h 112"/>
                  <a:gd name="T10" fmla="*/ 1 w 52"/>
                  <a:gd name="T11" fmla="*/ 108 h 112"/>
                  <a:gd name="T12" fmla="*/ 2 w 52"/>
                  <a:gd name="T13" fmla="*/ 112 h 112"/>
                  <a:gd name="T14" fmla="*/ 4 w 52"/>
                  <a:gd name="T1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112">
                    <a:moveTo>
                      <a:pt x="4" y="112"/>
                    </a:moveTo>
                    <a:cubicBezTo>
                      <a:pt x="5" y="112"/>
                      <a:pt x="6" y="112"/>
                      <a:pt x="7" y="110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4"/>
                      <a:pt x="52" y="2"/>
                      <a:pt x="50" y="1"/>
                    </a:cubicBezTo>
                    <a:cubicBezTo>
                      <a:pt x="48" y="0"/>
                      <a:pt x="46" y="1"/>
                      <a:pt x="45" y="3"/>
                    </a:cubicBez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9"/>
                      <a:pt x="1" y="111"/>
                      <a:pt x="2" y="112"/>
                    </a:cubicBezTo>
                    <a:cubicBezTo>
                      <a:pt x="3" y="112"/>
                      <a:pt x="3" y="112"/>
                      <a:pt x="4" y="112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0" name="Freeform 29"/>
              <p:cNvSpPr>
                <a:spLocks/>
              </p:cNvSpPr>
              <p:nvPr/>
            </p:nvSpPr>
            <p:spPr bwMode="auto">
              <a:xfrm flipH="1">
                <a:off x="2907575" y="851809"/>
                <a:ext cx="5086" cy="58852"/>
              </a:xfrm>
              <a:custGeom>
                <a:avLst/>
                <a:gdLst>
                  <a:gd name="T0" fmla="*/ 4 w 15"/>
                  <a:gd name="T1" fmla="*/ 201 h 201"/>
                  <a:gd name="T2" fmla="*/ 7 w 15"/>
                  <a:gd name="T3" fmla="*/ 198 h 201"/>
                  <a:gd name="T4" fmla="*/ 15 w 15"/>
                  <a:gd name="T5" fmla="*/ 3 h 201"/>
                  <a:gd name="T6" fmla="*/ 11 w 15"/>
                  <a:gd name="T7" fmla="*/ 0 h 201"/>
                  <a:gd name="T8" fmla="*/ 8 w 15"/>
                  <a:gd name="T9" fmla="*/ 3 h 201"/>
                  <a:gd name="T10" fmla="*/ 0 w 15"/>
                  <a:gd name="T11" fmla="*/ 198 h 201"/>
                  <a:gd name="T12" fmla="*/ 4 w 15"/>
                  <a:gd name="T13" fmla="*/ 201 h 201"/>
                  <a:gd name="T14" fmla="*/ 4 w 15"/>
                  <a:gd name="T15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01">
                    <a:moveTo>
                      <a:pt x="4" y="201"/>
                    </a:moveTo>
                    <a:cubicBezTo>
                      <a:pt x="6" y="201"/>
                      <a:pt x="7" y="200"/>
                      <a:pt x="7" y="19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3" y="0"/>
                      <a:pt x="11" y="0"/>
                    </a:cubicBezTo>
                    <a:cubicBezTo>
                      <a:pt x="9" y="0"/>
                      <a:pt x="8" y="1"/>
                      <a:pt x="8" y="3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200"/>
                      <a:pt x="2" y="201"/>
                      <a:pt x="4" y="201"/>
                    </a:cubicBezTo>
                    <a:cubicBezTo>
                      <a:pt x="4" y="201"/>
                      <a:pt x="4" y="201"/>
                      <a:pt x="4" y="201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1" name="Freeform 30"/>
              <p:cNvSpPr>
                <a:spLocks/>
              </p:cNvSpPr>
              <p:nvPr/>
            </p:nvSpPr>
            <p:spPr bwMode="auto">
              <a:xfrm flipH="1">
                <a:off x="2907575" y="852758"/>
                <a:ext cx="22379" cy="34171"/>
              </a:xfrm>
              <a:custGeom>
                <a:avLst/>
                <a:gdLst>
                  <a:gd name="T0" fmla="*/ 4 w 72"/>
                  <a:gd name="T1" fmla="*/ 120 h 120"/>
                  <a:gd name="T2" fmla="*/ 7 w 72"/>
                  <a:gd name="T3" fmla="*/ 119 h 120"/>
                  <a:gd name="T4" fmla="*/ 71 w 72"/>
                  <a:gd name="T5" fmla="*/ 5 h 120"/>
                  <a:gd name="T6" fmla="*/ 69 w 72"/>
                  <a:gd name="T7" fmla="*/ 1 h 120"/>
                  <a:gd name="T8" fmla="*/ 65 w 72"/>
                  <a:gd name="T9" fmla="*/ 2 h 120"/>
                  <a:gd name="T10" fmla="*/ 1 w 72"/>
                  <a:gd name="T11" fmla="*/ 115 h 120"/>
                  <a:gd name="T12" fmla="*/ 2 w 72"/>
                  <a:gd name="T13" fmla="*/ 120 h 120"/>
                  <a:gd name="T14" fmla="*/ 4 w 72"/>
                  <a:gd name="T1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20">
                    <a:moveTo>
                      <a:pt x="4" y="120"/>
                    </a:moveTo>
                    <a:cubicBezTo>
                      <a:pt x="5" y="120"/>
                      <a:pt x="7" y="120"/>
                      <a:pt x="7" y="119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2" y="4"/>
                      <a:pt x="71" y="2"/>
                      <a:pt x="69" y="1"/>
                    </a:cubicBezTo>
                    <a:cubicBezTo>
                      <a:pt x="68" y="0"/>
                      <a:pt x="66" y="0"/>
                      <a:pt x="65" y="2"/>
                    </a:cubicBezTo>
                    <a:cubicBezTo>
                      <a:pt x="1" y="115"/>
                      <a:pt x="1" y="115"/>
                      <a:pt x="1" y="115"/>
                    </a:cubicBezTo>
                    <a:cubicBezTo>
                      <a:pt x="0" y="117"/>
                      <a:pt x="1" y="119"/>
                      <a:pt x="2" y="120"/>
                    </a:cubicBezTo>
                    <a:cubicBezTo>
                      <a:pt x="3" y="120"/>
                      <a:pt x="4" y="120"/>
                      <a:pt x="4" y="120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2" name="Freeform 31"/>
              <p:cNvSpPr>
                <a:spLocks/>
              </p:cNvSpPr>
              <p:nvPr/>
            </p:nvSpPr>
            <p:spPr bwMode="auto">
              <a:xfrm flipH="1">
                <a:off x="2865868" y="850860"/>
                <a:ext cx="17293" cy="53156"/>
              </a:xfrm>
              <a:custGeom>
                <a:avLst/>
                <a:gdLst>
                  <a:gd name="T0" fmla="*/ 50 w 55"/>
                  <a:gd name="T1" fmla="*/ 181 h 181"/>
                  <a:gd name="T2" fmla="*/ 52 w 55"/>
                  <a:gd name="T3" fmla="*/ 181 h 181"/>
                  <a:gd name="T4" fmla="*/ 55 w 55"/>
                  <a:gd name="T5" fmla="*/ 176 h 181"/>
                  <a:gd name="T6" fmla="*/ 9 w 55"/>
                  <a:gd name="T7" fmla="*/ 4 h 181"/>
                  <a:gd name="T8" fmla="*/ 4 w 55"/>
                  <a:gd name="T9" fmla="*/ 1 h 181"/>
                  <a:gd name="T10" fmla="*/ 1 w 55"/>
                  <a:gd name="T11" fmla="*/ 6 h 181"/>
                  <a:gd name="T12" fmla="*/ 46 w 55"/>
                  <a:gd name="T13" fmla="*/ 178 h 181"/>
                  <a:gd name="T14" fmla="*/ 50 w 55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81">
                    <a:moveTo>
                      <a:pt x="50" y="181"/>
                    </a:moveTo>
                    <a:cubicBezTo>
                      <a:pt x="51" y="181"/>
                      <a:pt x="51" y="181"/>
                      <a:pt x="52" y="181"/>
                    </a:cubicBezTo>
                    <a:cubicBezTo>
                      <a:pt x="54" y="180"/>
                      <a:pt x="55" y="178"/>
                      <a:pt x="55" y="17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6" y="0"/>
                      <a:pt x="4" y="1"/>
                    </a:cubicBezTo>
                    <a:cubicBezTo>
                      <a:pt x="2" y="2"/>
                      <a:pt x="0" y="4"/>
                      <a:pt x="1" y="6"/>
                    </a:cubicBezTo>
                    <a:cubicBezTo>
                      <a:pt x="46" y="178"/>
                      <a:pt x="46" y="178"/>
                      <a:pt x="46" y="178"/>
                    </a:cubicBezTo>
                    <a:cubicBezTo>
                      <a:pt x="47" y="180"/>
                      <a:pt x="49" y="181"/>
                      <a:pt x="50" y="181"/>
                    </a:cubicBezTo>
                    <a:close/>
                  </a:path>
                </a:pathLst>
              </a:cu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3" name="Freeform 32"/>
              <p:cNvSpPr>
                <a:spLocks/>
              </p:cNvSpPr>
              <p:nvPr/>
            </p:nvSpPr>
            <p:spPr bwMode="auto">
              <a:xfrm flipH="1">
                <a:off x="2880109" y="851809"/>
                <a:ext cx="6104" cy="52207"/>
              </a:xfrm>
              <a:custGeom>
                <a:avLst/>
                <a:gdLst>
                  <a:gd name="T0" fmla="*/ 5 w 19"/>
                  <a:gd name="T1" fmla="*/ 181 h 181"/>
                  <a:gd name="T2" fmla="*/ 9 w 19"/>
                  <a:gd name="T3" fmla="*/ 177 h 181"/>
                  <a:gd name="T4" fmla="*/ 19 w 19"/>
                  <a:gd name="T5" fmla="*/ 4 h 181"/>
                  <a:gd name="T6" fmla="*/ 15 w 19"/>
                  <a:gd name="T7" fmla="*/ 0 h 181"/>
                  <a:gd name="T8" fmla="*/ 11 w 19"/>
                  <a:gd name="T9" fmla="*/ 4 h 181"/>
                  <a:gd name="T10" fmla="*/ 0 w 19"/>
                  <a:gd name="T11" fmla="*/ 176 h 181"/>
                  <a:gd name="T12" fmla="*/ 4 w 19"/>
                  <a:gd name="T13" fmla="*/ 181 h 181"/>
                  <a:gd name="T14" fmla="*/ 5 w 19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81">
                    <a:moveTo>
                      <a:pt x="5" y="181"/>
                    </a:moveTo>
                    <a:cubicBezTo>
                      <a:pt x="7" y="181"/>
                      <a:pt x="9" y="179"/>
                      <a:pt x="9" y="177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2"/>
                      <a:pt x="18" y="0"/>
                      <a:pt x="15" y="0"/>
                    </a:cubicBezTo>
                    <a:cubicBezTo>
                      <a:pt x="13" y="0"/>
                      <a:pt x="11" y="2"/>
                      <a:pt x="11" y="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9"/>
                      <a:pt x="2" y="181"/>
                      <a:pt x="4" y="181"/>
                    </a:cubicBezTo>
                    <a:cubicBezTo>
                      <a:pt x="4" y="181"/>
                      <a:pt x="5" y="181"/>
                      <a:pt x="5" y="181"/>
                    </a:cubicBezTo>
                    <a:close/>
                  </a:path>
                </a:pathLst>
              </a:cu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4" name="Freeform 33"/>
              <p:cNvSpPr>
                <a:spLocks/>
              </p:cNvSpPr>
              <p:nvPr/>
            </p:nvSpPr>
            <p:spPr bwMode="auto">
              <a:xfrm flipH="1">
                <a:off x="2883161" y="851809"/>
                <a:ext cx="27465" cy="52207"/>
              </a:xfrm>
              <a:custGeom>
                <a:avLst/>
                <a:gdLst>
                  <a:gd name="T0" fmla="*/ 83 w 88"/>
                  <a:gd name="T1" fmla="*/ 181 h 181"/>
                  <a:gd name="T2" fmla="*/ 84 w 88"/>
                  <a:gd name="T3" fmla="*/ 181 h 181"/>
                  <a:gd name="T4" fmla="*/ 87 w 88"/>
                  <a:gd name="T5" fmla="*/ 175 h 181"/>
                  <a:gd name="T6" fmla="*/ 9 w 88"/>
                  <a:gd name="T7" fmla="*/ 3 h 181"/>
                  <a:gd name="T8" fmla="*/ 4 w 88"/>
                  <a:gd name="T9" fmla="*/ 1 h 181"/>
                  <a:gd name="T10" fmla="*/ 1 w 88"/>
                  <a:gd name="T11" fmla="*/ 7 h 181"/>
                  <a:gd name="T12" fmla="*/ 79 w 88"/>
                  <a:gd name="T13" fmla="*/ 179 h 181"/>
                  <a:gd name="T14" fmla="*/ 83 w 88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181">
                    <a:moveTo>
                      <a:pt x="83" y="181"/>
                    </a:moveTo>
                    <a:cubicBezTo>
                      <a:pt x="83" y="181"/>
                      <a:pt x="84" y="181"/>
                      <a:pt x="84" y="181"/>
                    </a:cubicBezTo>
                    <a:cubicBezTo>
                      <a:pt x="87" y="180"/>
                      <a:pt x="88" y="177"/>
                      <a:pt x="87" y="17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1"/>
                    </a:cubicBezTo>
                    <a:cubicBezTo>
                      <a:pt x="1" y="2"/>
                      <a:pt x="0" y="5"/>
                      <a:pt x="1" y="7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79" y="180"/>
                      <a:pt x="81" y="181"/>
                      <a:pt x="83" y="181"/>
                    </a:cubicBezTo>
                    <a:close/>
                  </a:path>
                </a:pathLst>
              </a:custGeom>
              <a:solidFill>
                <a:srgbClr val="31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5" name="Freeform 34"/>
              <p:cNvSpPr>
                <a:spLocks/>
              </p:cNvSpPr>
              <p:nvPr/>
            </p:nvSpPr>
            <p:spPr bwMode="auto">
              <a:xfrm flipH="1">
                <a:off x="2865868" y="843266"/>
                <a:ext cx="67137" cy="11391"/>
              </a:xfrm>
              <a:custGeom>
                <a:avLst/>
                <a:gdLst>
                  <a:gd name="T0" fmla="*/ 219 w 219"/>
                  <a:gd name="T1" fmla="*/ 36 h 42"/>
                  <a:gd name="T2" fmla="*/ 84 w 219"/>
                  <a:gd name="T3" fmla="*/ 1 h 42"/>
                  <a:gd name="T4" fmla="*/ 52 w 219"/>
                  <a:gd name="T5" fmla="*/ 41 h 42"/>
                  <a:gd name="T6" fmla="*/ 114 w 219"/>
                  <a:gd name="T7" fmla="*/ 32 h 42"/>
                  <a:gd name="T8" fmla="*/ 219 w 219"/>
                  <a:gd name="T9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42">
                    <a:moveTo>
                      <a:pt x="219" y="36"/>
                    </a:moveTo>
                    <a:cubicBezTo>
                      <a:pt x="219" y="36"/>
                      <a:pt x="169" y="0"/>
                      <a:pt x="84" y="1"/>
                    </a:cubicBezTo>
                    <a:cubicBezTo>
                      <a:pt x="0" y="1"/>
                      <a:pt x="39" y="42"/>
                      <a:pt x="52" y="41"/>
                    </a:cubicBezTo>
                    <a:cubicBezTo>
                      <a:pt x="65" y="40"/>
                      <a:pt x="63" y="31"/>
                      <a:pt x="114" y="32"/>
                    </a:cubicBezTo>
                    <a:cubicBezTo>
                      <a:pt x="166" y="33"/>
                      <a:pt x="219" y="36"/>
                      <a:pt x="219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6" name="Freeform 35"/>
              <p:cNvSpPr>
                <a:spLocks/>
              </p:cNvSpPr>
              <p:nvPr/>
            </p:nvSpPr>
            <p:spPr bwMode="auto">
              <a:xfrm flipH="1">
                <a:off x="2707181" y="882184"/>
                <a:ext cx="133256" cy="7594"/>
              </a:xfrm>
              <a:custGeom>
                <a:avLst/>
                <a:gdLst>
                  <a:gd name="T0" fmla="*/ 14 w 431"/>
                  <a:gd name="T1" fmla="*/ 27 h 27"/>
                  <a:gd name="T2" fmla="*/ 417 w 431"/>
                  <a:gd name="T3" fmla="*/ 27 h 27"/>
                  <a:gd name="T4" fmla="*/ 431 w 431"/>
                  <a:gd name="T5" fmla="*/ 14 h 27"/>
                  <a:gd name="T6" fmla="*/ 417 w 431"/>
                  <a:gd name="T7" fmla="*/ 0 h 27"/>
                  <a:gd name="T8" fmla="*/ 14 w 431"/>
                  <a:gd name="T9" fmla="*/ 0 h 27"/>
                  <a:gd name="T10" fmla="*/ 0 w 431"/>
                  <a:gd name="T11" fmla="*/ 14 h 27"/>
                  <a:gd name="T12" fmla="*/ 14 w 431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27">
                    <a:moveTo>
                      <a:pt x="14" y="27"/>
                    </a:moveTo>
                    <a:cubicBezTo>
                      <a:pt x="417" y="27"/>
                      <a:pt x="417" y="27"/>
                      <a:pt x="417" y="27"/>
                    </a:cubicBezTo>
                    <a:cubicBezTo>
                      <a:pt x="425" y="27"/>
                      <a:pt x="431" y="21"/>
                      <a:pt x="431" y="14"/>
                    </a:cubicBezTo>
                    <a:cubicBezTo>
                      <a:pt x="431" y="6"/>
                      <a:pt x="425" y="0"/>
                      <a:pt x="4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lose/>
                  </a:path>
                </a:pathLst>
              </a:custGeom>
              <a:solidFill>
                <a:srgbClr val="C51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7" name="Freeform 36"/>
              <p:cNvSpPr>
                <a:spLocks/>
              </p:cNvSpPr>
              <p:nvPr/>
            </p:nvSpPr>
            <p:spPr bwMode="auto">
              <a:xfrm flipH="1">
                <a:off x="2690906" y="881234"/>
                <a:ext cx="147498" cy="2848"/>
              </a:xfrm>
              <a:custGeom>
                <a:avLst/>
                <a:gdLst>
                  <a:gd name="T0" fmla="*/ 6 w 479"/>
                  <a:gd name="T1" fmla="*/ 11 h 11"/>
                  <a:gd name="T2" fmla="*/ 473 w 479"/>
                  <a:gd name="T3" fmla="*/ 11 h 11"/>
                  <a:gd name="T4" fmla="*/ 479 w 479"/>
                  <a:gd name="T5" fmla="*/ 5 h 11"/>
                  <a:gd name="T6" fmla="*/ 473 w 479"/>
                  <a:gd name="T7" fmla="*/ 0 h 11"/>
                  <a:gd name="T8" fmla="*/ 6 w 479"/>
                  <a:gd name="T9" fmla="*/ 0 h 11"/>
                  <a:gd name="T10" fmla="*/ 0 w 479"/>
                  <a:gd name="T11" fmla="*/ 5 h 11"/>
                  <a:gd name="T12" fmla="*/ 6 w 479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9" h="11">
                    <a:moveTo>
                      <a:pt x="6" y="11"/>
                    </a:moveTo>
                    <a:cubicBezTo>
                      <a:pt x="473" y="11"/>
                      <a:pt x="473" y="11"/>
                      <a:pt x="473" y="11"/>
                    </a:cubicBezTo>
                    <a:cubicBezTo>
                      <a:pt x="476" y="11"/>
                      <a:pt x="479" y="8"/>
                      <a:pt x="479" y="5"/>
                    </a:cubicBezTo>
                    <a:cubicBezTo>
                      <a:pt x="479" y="2"/>
                      <a:pt x="476" y="0"/>
                      <a:pt x="47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lose/>
                  </a:path>
                </a:pathLst>
              </a:custGeom>
              <a:solidFill>
                <a:srgbClr val="F8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8" name="Freeform 38"/>
              <p:cNvSpPr>
                <a:spLocks/>
              </p:cNvSpPr>
              <p:nvPr/>
            </p:nvSpPr>
            <p:spPr bwMode="auto">
              <a:xfrm flipH="1">
                <a:off x="2853662" y="892625"/>
                <a:ext cx="46792" cy="17086"/>
              </a:xfrm>
              <a:custGeom>
                <a:avLst/>
                <a:gdLst>
                  <a:gd name="T0" fmla="*/ 150 w 150"/>
                  <a:gd name="T1" fmla="*/ 54 h 60"/>
                  <a:gd name="T2" fmla="*/ 0 w 150"/>
                  <a:gd name="T3" fmla="*/ 60 h 60"/>
                  <a:gd name="T4" fmla="*/ 150 w 150"/>
                  <a:gd name="T5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60">
                    <a:moveTo>
                      <a:pt x="150" y="54"/>
                    </a:moveTo>
                    <a:cubicBezTo>
                      <a:pt x="150" y="54"/>
                      <a:pt x="74" y="0"/>
                      <a:pt x="0" y="60"/>
                    </a:cubicBezTo>
                    <a:cubicBezTo>
                      <a:pt x="0" y="60"/>
                      <a:pt x="130" y="58"/>
                      <a:pt x="150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59" name="Rectangle 39"/>
              <p:cNvSpPr>
                <a:spLocks noChangeArrowheads="1"/>
              </p:cNvSpPr>
              <p:nvPr/>
            </p:nvSpPr>
            <p:spPr bwMode="auto">
              <a:xfrm flipH="1">
                <a:off x="2840438" y="876489"/>
                <a:ext cx="2035" cy="31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0" name="Freeform 40"/>
              <p:cNvSpPr>
                <a:spLocks/>
              </p:cNvSpPr>
              <p:nvPr/>
            </p:nvSpPr>
            <p:spPr bwMode="auto">
              <a:xfrm flipH="1">
                <a:off x="2704130" y="852758"/>
                <a:ext cx="134274" cy="27527"/>
              </a:xfrm>
              <a:custGeom>
                <a:avLst/>
                <a:gdLst>
                  <a:gd name="T0" fmla="*/ 431 w 432"/>
                  <a:gd name="T1" fmla="*/ 0 h 95"/>
                  <a:gd name="T2" fmla="*/ 363 w 432"/>
                  <a:gd name="T3" fmla="*/ 32 h 95"/>
                  <a:gd name="T4" fmla="*/ 361 w 432"/>
                  <a:gd name="T5" fmla="*/ 86 h 95"/>
                  <a:gd name="T6" fmla="*/ 28 w 432"/>
                  <a:gd name="T7" fmla="*/ 70 h 95"/>
                  <a:gd name="T8" fmla="*/ 0 w 432"/>
                  <a:gd name="T9" fmla="*/ 94 h 95"/>
                  <a:gd name="T10" fmla="*/ 432 w 432"/>
                  <a:gd name="T11" fmla="*/ 95 h 95"/>
                  <a:gd name="T12" fmla="*/ 431 w 432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2" h="95">
                    <a:moveTo>
                      <a:pt x="431" y="0"/>
                    </a:moveTo>
                    <a:cubicBezTo>
                      <a:pt x="363" y="32"/>
                      <a:pt x="363" y="32"/>
                      <a:pt x="363" y="32"/>
                    </a:cubicBezTo>
                    <a:cubicBezTo>
                      <a:pt x="361" y="86"/>
                      <a:pt x="361" y="86"/>
                      <a:pt x="361" y="86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70"/>
                      <a:pt x="13" y="92"/>
                      <a:pt x="0" y="94"/>
                    </a:cubicBezTo>
                    <a:cubicBezTo>
                      <a:pt x="432" y="95"/>
                      <a:pt x="432" y="95"/>
                      <a:pt x="432" y="95"/>
                    </a:cubicBezTo>
                    <a:lnTo>
                      <a:pt x="431" y="0"/>
                    </a:lnTo>
                    <a:close/>
                  </a:path>
                </a:pathLst>
              </a:custGeom>
              <a:solidFill>
                <a:srgbClr val="FC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1" name="Oval 41"/>
              <p:cNvSpPr>
                <a:spLocks noChangeArrowheads="1"/>
              </p:cNvSpPr>
              <p:nvPr/>
            </p:nvSpPr>
            <p:spPr bwMode="auto">
              <a:xfrm flipH="1">
                <a:off x="2926902" y="885031"/>
                <a:ext cx="5086" cy="4746"/>
              </a:xfrm>
              <a:prstGeom prst="ellipse">
                <a:avLst/>
              </a:prstGeom>
              <a:solidFill>
                <a:srgbClr val="DC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2" name="Freeform 42"/>
              <p:cNvSpPr>
                <a:spLocks noEditPoints="1"/>
              </p:cNvSpPr>
              <p:nvPr/>
            </p:nvSpPr>
            <p:spPr bwMode="auto">
              <a:xfrm flipH="1">
                <a:off x="2925885" y="885031"/>
                <a:ext cx="6104" cy="4746"/>
              </a:xfrm>
              <a:custGeom>
                <a:avLst/>
                <a:gdLst>
                  <a:gd name="T0" fmla="*/ 0 w 18"/>
                  <a:gd name="T1" fmla="*/ 9 h 18"/>
                  <a:gd name="T2" fmla="*/ 9 w 18"/>
                  <a:gd name="T3" fmla="*/ 0 h 18"/>
                  <a:gd name="T4" fmla="*/ 18 w 18"/>
                  <a:gd name="T5" fmla="*/ 9 h 18"/>
                  <a:gd name="T6" fmla="*/ 9 w 18"/>
                  <a:gd name="T7" fmla="*/ 18 h 18"/>
                  <a:gd name="T8" fmla="*/ 0 w 18"/>
                  <a:gd name="T9" fmla="*/ 9 h 18"/>
                  <a:gd name="T10" fmla="*/ 3 w 18"/>
                  <a:gd name="T11" fmla="*/ 9 h 18"/>
                  <a:gd name="T12" fmla="*/ 9 w 18"/>
                  <a:gd name="T13" fmla="*/ 15 h 18"/>
                  <a:gd name="T14" fmla="*/ 14 w 18"/>
                  <a:gd name="T15" fmla="*/ 9 h 18"/>
                  <a:gd name="T16" fmla="*/ 9 w 18"/>
                  <a:gd name="T17" fmla="*/ 3 h 18"/>
                  <a:gd name="T18" fmla="*/ 3 w 18"/>
                  <a:gd name="T1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lose/>
                    <a:moveTo>
                      <a:pt x="3" y="9"/>
                    </a:moveTo>
                    <a:cubicBezTo>
                      <a:pt x="3" y="12"/>
                      <a:pt x="6" y="15"/>
                      <a:pt x="9" y="15"/>
                    </a:cubicBezTo>
                    <a:cubicBezTo>
                      <a:pt x="12" y="15"/>
                      <a:pt x="14" y="12"/>
                      <a:pt x="14" y="9"/>
                    </a:cubicBezTo>
                    <a:cubicBezTo>
                      <a:pt x="14" y="6"/>
                      <a:pt x="12" y="3"/>
                      <a:pt x="9" y="3"/>
                    </a:cubicBezTo>
                    <a:cubicBezTo>
                      <a:pt x="6" y="3"/>
                      <a:pt x="3" y="6"/>
                      <a:pt x="3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3" name="Freeform 43"/>
              <p:cNvSpPr>
                <a:spLocks/>
              </p:cNvSpPr>
              <p:nvPr/>
            </p:nvSpPr>
            <p:spPr bwMode="auto">
              <a:xfrm flipH="1">
                <a:off x="2947246" y="846113"/>
                <a:ext cx="6104" cy="86379"/>
              </a:xfrm>
              <a:custGeom>
                <a:avLst/>
                <a:gdLst>
                  <a:gd name="T0" fmla="*/ 11 w 17"/>
                  <a:gd name="T1" fmla="*/ 40 h 297"/>
                  <a:gd name="T2" fmla="*/ 4 w 17"/>
                  <a:gd name="T3" fmla="*/ 40 h 297"/>
                  <a:gd name="T4" fmla="*/ 0 w 17"/>
                  <a:gd name="T5" fmla="*/ 155 h 297"/>
                  <a:gd name="T6" fmla="*/ 3 w 17"/>
                  <a:gd name="T7" fmla="*/ 257 h 297"/>
                  <a:gd name="T8" fmla="*/ 12 w 17"/>
                  <a:gd name="T9" fmla="*/ 257 h 297"/>
                  <a:gd name="T10" fmla="*/ 17 w 17"/>
                  <a:gd name="T11" fmla="*/ 155 h 297"/>
                  <a:gd name="T12" fmla="*/ 11 w 17"/>
                  <a:gd name="T13" fmla="*/ 4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97">
                    <a:moveTo>
                      <a:pt x="11" y="40"/>
                    </a:moveTo>
                    <a:cubicBezTo>
                      <a:pt x="9" y="0"/>
                      <a:pt x="6" y="0"/>
                      <a:pt x="4" y="40"/>
                    </a:cubicBezTo>
                    <a:cubicBezTo>
                      <a:pt x="4" y="40"/>
                      <a:pt x="0" y="129"/>
                      <a:pt x="0" y="155"/>
                    </a:cubicBezTo>
                    <a:cubicBezTo>
                      <a:pt x="0" y="179"/>
                      <a:pt x="3" y="257"/>
                      <a:pt x="3" y="257"/>
                    </a:cubicBezTo>
                    <a:cubicBezTo>
                      <a:pt x="5" y="297"/>
                      <a:pt x="9" y="297"/>
                      <a:pt x="12" y="257"/>
                    </a:cubicBezTo>
                    <a:cubicBezTo>
                      <a:pt x="12" y="257"/>
                      <a:pt x="17" y="185"/>
                      <a:pt x="17" y="155"/>
                    </a:cubicBezTo>
                    <a:cubicBezTo>
                      <a:pt x="17" y="124"/>
                      <a:pt x="11" y="40"/>
                      <a:pt x="11" y="40"/>
                    </a:cubicBezTo>
                    <a:close/>
                  </a:path>
                </a:pathLst>
              </a:custGeom>
              <a:solidFill>
                <a:srgbClr val="DC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4" name="Rectangle 44"/>
              <p:cNvSpPr>
                <a:spLocks noChangeArrowheads="1"/>
              </p:cNvSpPr>
              <p:nvPr/>
            </p:nvSpPr>
            <p:spPr bwMode="auto">
              <a:xfrm flipH="1">
                <a:off x="2945212" y="887879"/>
                <a:ext cx="6104" cy="189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5" name="Oval 45"/>
              <p:cNvSpPr>
                <a:spLocks noChangeArrowheads="1"/>
              </p:cNvSpPr>
              <p:nvPr/>
            </p:nvSpPr>
            <p:spPr bwMode="auto">
              <a:xfrm flipH="1">
                <a:off x="2950298" y="885031"/>
                <a:ext cx="5086" cy="7594"/>
              </a:xfrm>
              <a:prstGeom prst="ellipse">
                <a:avLst/>
              </a:prstGeom>
              <a:solidFill>
                <a:srgbClr val="F6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6" name="Freeform 46"/>
              <p:cNvSpPr>
                <a:spLocks noEditPoints="1"/>
              </p:cNvSpPr>
              <p:nvPr/>
            </p:nvSpPr>
            <p:spPr bwMode="auto">
              <a:xfrm flipH="1">
                <a:off x="2681751" y="855605"/>
                <a:ext cx="22379" cy="14238"/>
              </a:xfrm>
              <a:custGeom>
                <a:avLst/>
                <a:gdLst>
                  <a:gd name="T0" fmla="*/ 24 w 71"/>
                  <a:gd name="T1" fmla="*/ 48 h 49"/>
                  <a:gd name="T2" fmla="*/ 40 w 71"/>
                  <a:gd name="T3" fmla="*/ 21 h 49"/>
                  <a:gd name="T4" fmla="*/ 24 w 71"/>
                  <a:gd name="T5" fmla="*/ 48 h 49"/>
                  <a:gd name="T6" fmla="*/ 24 w 71"/>
                  <a:gd name="T7" fmla="*/ 48 h 49"/>
                  <a:gd name="T8" fmla="*/ 24 w 71"/>
                  <a:gd name="T9" fmla="*/ 4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9">
                    <a:moveTo>
                      <a:pt x="24" y="48"/>
                    </a:moveTo>
                    <a:cubicBezTo>
                      <a:pt x="0" y="9"/>
                      <a:pt x="39" y="0"/>
                      <a:pt x="40" y="21"/>
                    </a:cubicBezTo>
                    <a:cubicBezTo>
                      <a:pt x="59" y="11"/>
                      <a:pt x="71" y="49"/>
                      <a:pt x="24" y="48"/>
                    </a:cubicBezTo>
                    <a:close/>
                    <a:moveTo>
                      <a:pt x="24" y="48"/>
                    </a:moveTo>
                    <a:cubicBezTo>
                      <a:pt x="24" y="48"/>
                      <a:pt x="24" y="48"/>
                      <a:pt x="24" y="48"/>
                    </a:cubicBezTo>
                  </a:path>
                </a:pathLst>
              </a:custGeom>
              <a:solidFill>
                <a:srgbClr val="DC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  <p:sp>
            <p:nvSpPr>
              <p:cNvPr id="167" name="Freeform 47"/>
              <p:cNvSpPr>
                <a:spLocks noEditPoints="1"/>
              </p:cNvSpPr>
              <p:nvPr/>
            </p:nvSpPr>
            <p:spPr bwMode="auto">
              <a:xfrm flipH="1">
                <a:off x="2685820" y="857504"/>
                <a:ext cx="14242" cy="12340"/>
              </a:xfrm>
              <a:custGeom>
                <a:avLst/>
                <a:gdLst>
                  <a:gd name="T0" fmla="*/ 12 w 47"/>
                  <a:gd name="T1" fmla="*/ 42 h 42"/>
                  <a:gd name="T2" fmla="*/ 11 w 47"/>
                  <a:gd name="T3" fmla="*/ 42 h 42"/>
                  <a:gd name="T4" fmla="*/ 11 w 47"/>
                  <a:gd name="T5" fmla="*/ 41 h 42"/>
                  <a:gd name="T6" fmla="*/ 5 w 47"/>
                  <a:gd name="T7" fmla="*/ 8 h 42"/>
                  <a:gd name="T8" fmla="*/ 17 w 47"/>
                  <a:gd name="T9" fmla="*/ 0 h 42"/>
                  <a:gd name="T10" fmla="*/ 29 w 47"/>
                  <a:gd name="T11" fmla="*/ 11 h 42"/>
                  <a:gd name="T12" fmla="*/ 34 w 47"/>
                  <a:gd name="T13" fmla="*/ 10 h 42"/>
                  <a:gd name="T14" fmla="*/ 44 w 47"/>
                  <a:gd name="T15" fmla="*/ 16 h 42"/>
                  <a:gd name="T16" fmla="*/ 44 w 47"/>
                  <a:gd name="T17" fmla="*/ 30 h 42"/>
                  <a:gd name="T18" fmla="*/ 14 w 47"/>
                  <a:gd name="T19" fmla="*/ 42 h 42"/>
                  <a:gd name="T20" fmla="*/ 12 w 47"/>
                  <a:gd name="T21" fmla="*/ 42 h 42"/>
                  <a:gd name="T22" fmla="*/ 29 w 47"/>
                  <a:gd name="T23" fmla="*/ 15 h 42"/>
                  <a:gd name="T24" fmla="*/ 26 w 47"/>
                  <a:gd name="T25" fmla="*/ 16 h 42"/>
                  <a:gd name="T26" fmla="*/ 26 w 47"/>
                  <a:gd name="T27" fmla="*/ 13 h 42"/>
                  <a:gd name="T28" fmla="*/ 17 w 47"/>
                  <a:gd name="T29" fmla="*/ 4 h 42"/>
                  <a:gd name="T30" fmla="*/ 8 w 47"/>
                  <a:gd name="T31" fmla="*/ 9 h 42"/>
                  <a:gd name="T32" fmla="*/ 13 w 47"/>
                  <a:gd name="T33" fmla="*/ 39 h 42"/>
                  <a:gd name="T34" fmla="*/ 14 w 47"/>
                  <a:gd name="T35" fmla="*/ 39 h 42"/>
                  <a:gd name="T36" fmla="*/ 41 w 47"/>
                  <a:gd name="T37" fmla="*/ 28 h 42"/>
                  <a:gd name="T38" fmla="*/ 41 w 47"/>
                  <a:gd name="T39" fmla="*/ 17 h 42"/>
                  <a:gd name="T40" fmla="*/ 34 w 47"/>
                  <a:gd name="T41" fmla="*/ 13 h 42"/>
                  <a:gd name="T42" fmla="*/ 29 w 47"/>
                  <a:gd name="T43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2">
                    <a:moveTo>
                      <a:pt x="12" y="42"/>
                    </a:move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0" y="23"/>
                      <a:pt x="2" y="12"/>
                      <a:pt x="5" y="8"/>
                    </a:cubicBezTo>
                    <a:cubicBezTo>
                      <a:pt x="7" y="3"/>
                      <a:pt x="12" y="0"/>
                      <a:pt x="17" y="0"/>
                    </a:cubicBezTo>
                    <a:cubicBezTo>
                      <a:pt x="22" y="0"/>
                      <a:pt x="28" y="3"/>
                      <a:pt x="29" y="11"/>
                    </a:cubicBezTo>
                    <a:cubicBezTo>
                      <a:pt x="31" y="10"/>
                      <a:pt x="32" y="10"/>
                      <a:pt x="34" y="10"/>
                    </a:cubicBezTo>
                    <a:cubicBezTo>
                      <a:pt x="38" y="10"/>
                      <a:pt x="42" y="12"/>
                      <a:pt x="44" y="16"/>
                    </a:cubicBezTo>
                    <a:cubicBezTo>
                      <a:pt x="47" y="20"/>
                      <a:pt x="47" y="25"/>
                      <a:pt x="44" y="30"/>
                    </a:cubicBezTo>
                    <a:cubicBezTo>
                      <a:pt x="42" y="34"/>
                      <a:pt x="34" y="42"/>
                      <a:pt x="14" y="42"/>
                    </a:cubicBezTo>
                    <a:cubicBezTo>
                      <a:pt x="13" y="42"/>
                      <a:pt x="13" y="42"/>
                      <a:pt x="12" y="42"/>
                    </a:cubicBezTo>
                    <a:close/>
                    <a:moveTo>
                      <a:pt x="29" y="15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1" y="4"/>
                      <a:pt x="17" y="4"/>
                    </a:cubicBezTo>
                    <a:cubicBezTo>
                      <a:pt x="13" y="4"/>
                      <a:pt x="10" y="6"/>
                      <a:pt x="8" y="9"/>
                    </a:cubicBezTo>
                    <a:cubicBezTo>
                      <a:pt x="6" y="13"/>
                      <a:pt x="3" y="22"/>
                      <a:pt x="13" y="39"/>
                    </a:cubicBezTo>
                    <a:cubicBezTo>
                      <a:pt x="13" y="39"/>
                      <a:pt x="14" y="39"/>
                      <a:pt x="14" y="39"/>
                    </a:cubicBezTo>
                    <a:cubicBezTo>
                      <a:pt x="32" y="39"/>
                      <a:pt x="39" y="32"/>
                      <a:pt x="41" y="28"/>
                    </a:cubicBezTo>
                    <a:cubicBezTo>
                      <a:pt x="43" y="25"/>
                      <a:pt x="43" y="21"/>
                      <a:pt x="41" y="17"/>
                    </a:cubicBezTo>
                    <a:cubicBezTo>
                      <a:pt x="40" y="15"/>
                      <a:pt x="37" y="13"/>
                      <a:pt x="34" y="13"/>
                    </a:cubicBezTo>
                    <a:cubicBezTo>
                      <a:pt x="32" y="13"/>
                      <a:pt x="30" y="14"/>
                      <a:pt x="2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4706" tIns="47353" rIns="94706" bIns="473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39"/>
              </a:p>
            </p:txBody>
          </p:sp>
        </p:grpSp>
      </p:grpSp>
      <p:sp>
        <p:nvSpPr>
          <p:cNvPr id="172" name="矩形 171"/>
          <p:cNvSpPr/>
          <p:nvPr/>
        </p:nvSpPr>
        <p:spPr>
          <a:xfrm>
            <a:off x="3495273" y="2054899"/>
            <a:ext cx="212569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600" dirty="0" smtClean="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cs typeface="Arial" pitchFamily="34" charset="0"/>
              </a:rPr>
              <a:t>：目录</a:t>
            </a:r>
            <a:endParaRPr lang="zh-CN" altLang="en-US" sz="3600" dirty="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cs typeface="Arial" pitchFamily="34" charset="0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1119242" y="2050760"/>
            <a:ext cx="370944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600" dirty="0" smtClean="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cs typeface="Arial" pitchFamily="34" charset="0"/>
              </a:rPr>
              <a:t>添加</a:t>
            </a:r>
            <a:r>
              <a:rPr lang="zh-CN" altLang="en-US" sz="3600" dirty="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cs typeface="Arial" pitchFamily="34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0878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7003863" y="4337226"/>
            <a:ext cx="6590739" cy="5627845"/>
            <a:chOff x="14742286" y="-1969394"/>
            <a:chExt cx="10221089" cy="8727809"/>
          </a:xfrm>
        </p:grpSpPr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20615863" y="-167718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22786631" y="-166906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22119545" y="-169341"/>
              <a:ext cx="1668658" cy="2220568"/>
              <a:chOff x="3696468" y="-3906337"/>
              <a:chExt cx="2790172" cy="3713024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3696468" y="-3906337"/>
                <a:ext cx="1133756" cy="367812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399016 w 1133756"/>
                  <a:gd name="connsiteY3" fmla="*/ 3646861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678118"/>
                  <a:gd name="connsiteX1" fmla="*/ 0 w 1133756"/>
                  <a:gd name="connsiteY1" fmla="*/ 2032000 h 3678118"/>
                  <a:gd name="connsiteX2" fmla="*/ 464551 w 1133756"/>
                  <a:gd name="connsiteY2" fmla="*/ 1852568 h 3678118"/>
                  <a:gd name="connsiteX3" fmla="*/ 399016 w 1133756"/>
                  <a:gd name="connsiteY3" fmla="*/ 3646861 h 3678118"/>
                  <a:gd name="connsiteX4" fmla="*/ 815332 w 1133756"/>
                  <a:gd name="connsiteY4" fmla="*/ 3678118 h 3678118"/>
                  <a:gd name="connsiteX5" fmla="*/ 1130300 w 1133756"/>
                  <a:gd name="connsiteY5" fmla="*/ 2819400 h 3678118"/>
                  <a:gd name="connsiteX6" fmla="*/ 1117600 w 1133756"/>
                  <a:gd name="connsiteY6" fmla="*/ 0 h 3678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678118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399016" y="3646861"/>
                    </a:lnTo>
                    <a:lnTo>
                      <a:pt x="815332" y="3678118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4809619" y="-3904979"/>
                <a:ext cx="1677021" cy="371166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3087343"/>
                  <a:gd name="connsiteX1" fmla="*/ 12700 w 1677023"/>
                  <a:gd name="connsiteY1" fmla="*/ 2819400 h 3087343"/>
                  <a:gd name="connsiteX2" fmla="*/ 671650 w 1677023"/>
                  <a:gd name="connsiteY2" fmla="*/ 2544019 h 3087343"/>
                  <a:gd name="connsiteX3" fmla="*/ 670149 w 1677023"/>
                  <a:gd name="connsiteY3" fmla="*/ 1671558 h 3087343"/>
                  <a:gd name="connsiteX4" fmla="*/ 1677023 w 1677023"/>
                  <a:gd name="connsiteY4" fmla="*/ 3087343 h 3087343"/>
                  <a:gd name="connsiteX5" fmla="*/ 0 w 1677023"/>
                  <a:gd name="connsiteY5" fmla="*/ 0 h 3087343"/>
                  <a:gd name="connsiteX0" fmla="*/ 0 w 1677023"/>
                  <a:gd name="connsiteY0" fmla="*/ 0 h 3711666"/>
                  <a:gd name="connsiteX1" fmla="*/ 12700 w 1677023"/>
                  <a:gd name="connsiteY1" fmla="*/ 2819400 h 3711666"/>
                  <a:gd name="connsiteX2" fmla="*/ 671650 w 1677023"/>
                  <a:gd name="connsiteY2" fmla="*/ 2544019 h 3711666"/>
                  <a:gd name="connsiteX3" fmla="*/ 1498343 w 1677023"/>
                  <a:gd name="connsiteY3" fmla="*/ 3678335 h 3711666"/>
                  <a:gd name="connsiteX4" fmla="*/ 1677023 w 1677023"/>
                  <a:gd name="connsiteY4" fmla="*/ 3087343 h 3711666"/>
                  <a:gd name="connsiteX5" fmla="*/ 0 w 1677023"/>
                  <a:gd name="connsiteY5" fmla="*/ 0 h 371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371166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71650" y="2544019"/>
                    </a:lnTo>
                    <a:cubicBezTo>
                      <a:pt x="671150" y="2253199"/>
                      <a:pt x="1498843" y="3969155"/>
                      <a:pt x="1498343" y="3678335"/>
                    </a:cubicBez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6246396" y="-722899"/>
              <a:ext cx="1870128" cy="447209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18107134" y="-722203"/>
              <a:ext cx="1865860" cy="447209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7535321" y="-724290"/>
              <a:ext cx="1332362" cy="1791072"/>
              <a:chOff x="2310254" y="-6583696"/>
              <a:chExt cx="2599048" cy="3493857"/>
            </a:xfrm>
          </p:grpSpPr>
          <p:sp>
            <p:nvSpPr>
              <p:cNvPr id="64" name="任意多边形 63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8086" y="2075543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482600" y="1554843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6815984" y="-1966680"/>
              <a:ext cx="3648071" cy="8723738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20445737" y="-1965323"/>
              <a:ext cx="3639746" cy="8723738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9330299" y="-1969394"/>
              <a:ext cx="2599048" cy="3493857"/>
              <a:chOff x="2310254" y="-6583696"/>
              <a:chExt cx="2599048" cy="349385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152400" y="2400300"/>
                    </a:lnTo>
                    <a:lnTo>
                      <a:pt x="584200" y="2133600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990600" y="2628900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14742286" y="455775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16913054" y="456587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6245969" y="454152"/>
              <a:ext cx="1554356" cy="3114093"/>
              <a:chOff x="3696469" y="-3906337"/>
              <a:chExt cx="2599047" cy="5207093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3696468" y="-3906337"/>
                <a:ext cx="1133756" cy="5207093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5207092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368990" y="2075542"/>
                    </a:lnTo>
                    <a:lnTo>
                      <a:pt x="781260" y="1480817"/>
                    </a:lnTo>
                    <a:lnTo>
                      <a:pt x="146406" y="5207092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809616" y="-3904979"/>
                <a:ext cx="1485900" cy="3487213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87214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512382" y="2352897"/>
                    </a:lnTo>
                    <a:lnTo>
                      <a:pt x="1275368" y="3487214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19530099" y="1513836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1700867" y="1514648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21033781" y="1512217"/>
              <a:ext cx="1668658" cy="2398558"/>
              <a:chOff x="3696468" y="-4638964"/>
              <a:chExt cx="2790172" cy="4010654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3696468" y="-4638964"/>
                <a:ext cx="1133756" cy="3996667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996654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558284" y="2977936"/>
                    </a:lnTo>
                    <a:lnTo>
                      <a:pt x="1006454" y="3996654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4809619" y="-4637606"/>
                <a:ext cx="1677021" cy="400929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400928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1117601" y="4009286"/>
                    </a:lnTo>
                    <a:lnTo>
                      <a:pt x="670149" y="1671558"/>
                    </a:ln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17042803" y="1013747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19213571" y="1014559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8442214" y="1012124"/>
              <a:ext cx="1818467" cy="3019200"/>
              <a:chOff x="4287632" y="-6420697"/>
              <a:chExt cx="3040669" cy="5048422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4287632" y="-6420697"/>
                <a:ext cx="1308105" cy="5048422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8105" h="5048421">
                    <a:moveTo>
                      <a:pt x="1291949" y="0"/>
                    </a:moveTo>
                    <a:lnTo>
                      <a:pt x="174349" y="2032000"/>
                    </a:lnTo>
                    <a:lnTo>
                      <a:pt x="957436" y="1565885"/>
                    </a:lnTo>
                    <a:lnTo>
                      <a:pt x="0" y="5048421"/>
                    </a:lnTo>
                    <a:lnTo>
                      <a:pt x="1053388" y="2626950"/>
                    </a:lnTo>
                    <a:lnTo>
                      <a:pt x="1304649" y="2819400"/>
                    </a:lnTo>
                    <a:cubicBezTo>
                      <a:pt x="1308882" y="1892300"/>
                      <a:pt x="1313116" y="965200"/>
                      <a:pt x="1291949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5575130" y="-6419339"/>
                <a:ext cx="1753171" cy="4410968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172" h="4410969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448675" y="2098068"/>
                    </a:lnTo>
                    <a:lnTo>
                      <a:pt x="1753172" y="4410969"/>
                    </a:lnTo>
                    <a:lnTo>
                      <a:pt x="1071803" y="19406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44107" y="2747808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235" name="组合 234"/>
          <p:cNvGrpSpPr/>
          <p:nvPr/>
        </p:nvGrpSpPr>
        <p:grpSpPr>
          <a:xfrm>
            <a:off x="10397722" y="3981745"/>
            <a:ext cx="646537" cy="827824"/>
            <a:chOff x="8300338" y="133452"/>
            <a:chExt cx="1779378" cy="227831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00338" y="133452"/>
              <a:ext cx="1779378" cy="2278311"/>
            </a:xfrm>
            <a:prstGeom prst="rect">
              <a:avLst/>
            </a:prstGeom>
          </p:spPr>
        </p:pic>
        <p:grpSp>
          <p:nvGrpSpPr>
            <p:cNvPr id="49" name="组合 48"/>
            <p:cNvGrpSpPr/>
            <p:nvPr/>
          </p:nvGrpSpPr>
          <p:grpSpPr>
            <a:xfrm>
              <a:off x="9096479" y="271540"/>
              <a:ext cx="283378" cy="268145"/>
              <a:chOff x="9111718" y="271539"/>
              <a:chExt cx="198577" cy="187903"/>
            </a:xfrm>
          </p:grpSpPr>
          <p:sp>
            <p:nvSpPr>
              <p:cNvPr id="48" name="五角星 47"/>
              <p:cNvSpPr/>
              <p:nvPr/>
            </p:nvSpPr>
            <p:spPr>
              <a:xfrm>
                <a:off x="9133613" y="271539"/>
                <a:ext cx="98768" cy="105162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五角星 201"/>
              <p:cNvSpPr/>
              <p:nvPr/>
            </p:nvSpPr>
            <p:spPr>
              <a:xfrm>
                <a:off x="9111718" y="387577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五角星 202"/>
              <p:cNvSpPr/>
              <p:nvPr/>
            </p:nvSpPr>
            <p:spPr>
              <a:xfrm>
                <a:off x="9179028" y="397606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五角星 203"/>
              <p:cNvSpPr/>
              <p:nvPr/>
            </p:nvSpPr>
            <p:spPr>
              <a:xfrm>
                <a:off x="9238281" y="367482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五角星 204"/>
              <p:cNvSpPr/>
              <p:nvPr/>
            </p:nvSpPr>
            <p:spPr>
              <a:xfrm>
                <a:off x="9252219" y="297964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388151" y="2545506"/>
            <a:ext cx="3325107" cy="699801"/>
            <a:chOff x="1388151" y="2736006"/>
            <a:chExt cx="3325107" cy="699801"/>
          </a:xfrm>
        </p:grpSpPr>
        <p:grpSp>
          <p:nvGrpSpPr>
            <p:cNvPr id="134" name="组合 133"/>
            <p:cNvGrpSpPr/>
            <p:nvPr/>
          </p:nvGrpSpPr>
          <p:grpSpPr>
            <a:xfrm>
              <a:off x="2154267" y="2736006"/>
              <a:ext cx="2558991" cy="699801"/>
              <a:chOff x="712955" y="-2388682"/>
              <a:chExt cx="3703638" cy="1012825"/>
            </a:xfrm>
          </p:grpSpPr>
          <p:sp>
            <p:nvSpPr>
              <p:cNvPr id="136" name="Freeform 817"/>
              <p:cNvSpPr>
                <a:spLocks/>
              </p:cNvSpPr>
              <p:nvPr/>
            </p:nvSpPr>
            <p:spPr bwMode="auto">
              <a:xfrm>
                <a:off x="925680" y="-2171195"/>
                <a:ext cx="249238" cy="577850"/>
              </a:xfrm>
              <a:custGeom>
                <a:avLst/>
                <a:gdLst>
                  <a:gd name="T0" fmla="*/ 0 w 157"/>
                  <a:gd name="T1" fmla="*/ 0 h 364"/>
                  <a:gd name="T2" fmla="*/ 157 w 157"/>
                  <a:gd name="T3" fmla="*/ 0 h 364"/>
                  <a:gd name="T4" fmla="*/ 157 w 157"/>
                  <a:gd name="T5" fmla="*/ 364 h 364"/>
                  <a:gd name="T6" fmla="*/ 0 w 157"/>
                  <a:gd name="T7" fmla="*/ 364 h 364"/>
                  <a:gd name="T8" fmla="*/ 0 w 157"/>
                  <a:gd name="T9" fmla="*/ 0 h 364"/>
                  <a:gd name="T10" fmla="*/ 0 w 157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364">
                    <a:moveTo>
                      <a:pt x="0" y="0"/>
                    </a:moveTo>
                    <a:lnTo>
                      <a:pt x="157" y="0"/>
                    </a:lnTo>
                    <a:lnTo>
                      <a:pt x="157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18"/>
              <p:cNvSpPr>
                <a:spLocks/>
              </p:cNvSpPr>
              <p:nvPr/>
            </p:nvSpPr>
            <p:spPr bwMode="auto">
              <a:xfrm>
                <a:off x="1244767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19"/>
              <p:cNvSpPr>
                <a:spLocks/>
              </p:cNvSpPr>
              <p:nvPr/>
            </p:nvSpPr>
            <p:spPr bwMode="auto">
              <a:xfrm>
                <a:off x="1563855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20"/>
              <p:cNvSpPr>
                <a:spLocks/>
              </p:cNvSpPr>
              <p:nvPr/>
            </p:nvSpPr>
            <p:spPr bwMode="auto">
              <a:xfrm>
                <a:off x="1865480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21"/>
              <p:cNvSpPr>
                <a:spLocks/>
              </p:cNvSpPr>
              <p:nvPr/>
            </p:nvSpPr>
            <p:spPr bwMode="auto">
              <a:xfrm>
                <a:off x="2184567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22"/>
              <p:cNvSpPr>
                <a:spLocks/>
              </p:cNvSpPr>
              <p:nvPr/>
            </p:nvSpPr>
            <p:spPr bwMode="auto">
              <a:xfrm>
                <a:off x="2503655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23"/>
              <p:cNvSpPr>
                <a:spLocks/>
              </p:cNvSpPr>
              <p:nvPr/>
            </p:nvSpPr>
            <p:spPr bwMode="auto">
              <a:xfrm>
                <a:off x="2822742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824"/>
              <p:cNvSpPr>
                <a:spLocks/>
              </p:cNvSpPr>
              <p:nvPr/>
            </p:nvSpPr>
            <p:spPr bwMode="auto">
              <a:xfrm>
                <a:off x="3124367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825"/>
              <p:cNvSpPr>
                <a:spLocks/>
              </p:cNvSpPr>
              <p:nvPr/>
            </p:nvSpPr>
            <p:spPr bwMode="auto">
              <a:xfrm>
                <a:off x="3441867" y="-2171195"/>
                <a:ext cx="231775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5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826"/>
              <p:cNvSpPr>
                <a:spLocks/>
              </p:cNvSpPr>
              <p:nvPr/>
            </p:nvSpPr>
            <p:spPr bwMode="auto">
              <a:xfrm>
                <a:off x="3760955" y="-2171195"/>
                <a:ext cx="231775" cy="577850"/>
              </a:xfrm>
              <a:custGeom>
                <a:avLst/>
                <a:gdLst>
                  <a:gd name="T0" fmla="*/ 0 w 146"/>
                  <a:gd name="T1" fmla="*/ 0 h 364"/>
                  <a:gd name="T2" fmla="*/ 146 w 146"/>
                  <a:gd name="T3" fmla="*/ 0 h 364"/>
                  <a:gd name="T4" fmla="*/ 146 w 146"/>
                  <a:gd name="T5" fmla="*/ 364 h 364"/>
                  <a:gd name="T6" fmla="*/ 0 w 146"/>
                  <a:gd name="T7" fmla="*/ 364 h 364"/>
                  <a:gd name="T8" fmla="*/ 0 w 146"/>
                  <a:gd name="T9" fmla="*/ 0 h 364"/>
                  <a:gd name="T10" fmla="*/ 0 w 146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364">
                    <a:moveTo>
                      <a:pt x="0" y="0"/>
                    </a:moveTo>
                    <a:lnTo>
                      <a:pt x="146" y="0"/>
                    </a:lnTo>
                    <a:lnTo>
                      <a:pt x="146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827"/>
              <p:cNvSpPr>
                <a:spLocks/>
              </p:cNvSpPr>
              <p:nvPr/>
            </p:nvSpPr>
            <p:spPr bwMode="auto">
              <a:xfrm>
                <a:off x="925680" y="-2171195"/>
                <a:ext cx="249238" cy="577850"/>
              </a:xfrm>
              <a:custGeom>
                <a:avLst/>
                <a:gdLst>
                  <a:gd name="T0" fmla="*/ 0 w 157"/>
                  <a:gd name="T1" fmla="*/ 0 h 364"/>
                  <a:gd name="T2" fmla="*/ 157 w 157"/>
                  <a:gd name="T3" fmla="*/ 0 h 364"/>
                  <a:gd name="T4" fmla="*/ 157 w 157"/>
                  <a:gd name="T5" fmla="*/ 364 h 364"/>
                  <a:gd name="T6" fmla="*/ 0 w 157"/>
                  <a:gd name="T7" fmla="*/ 364 h 364"/>
                  <a:gd name="T8" fmla="*/ 0 w 157"/>
                  <a:gd name="T9" fmla="*/ 0 h 364"/>
                  <a:gd name="T10" fmla="*/ 0 w 157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364">
                    <a:moveTo>
                      <a:pt x="0" y="0"/>
                    </a:moveTo>
                    <a:lnTo>
                      <a:pt x="157" y="0"/>
                    </a:lnTo>
                    <a:lnTo>
                      <a:pt x="157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828"/>
              <p:cNvSpPr>
                <a:spLocks/>
              </p:cNvSpPr>
              <p:nvPr/>
            </p:nvSpPr>
            <p:spPr bwMode="auto">
              <a:xfrm>
                <a:off x="1244767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829"/>
              <p:cNvSpPr>
                <a:spLocks/>
              </p:cNvSpPr>
              <p:nvPr/>
            </p:nvSpPr>
            <p:spPr bwMode="auto">
              <a:xfrm>
                <a:off x="1563855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830"/>
              <p:cNvSpPr>
                <a:spLocks/>
              </p:cNvSpPr>
              <p:nvPr/>
            </p:nvSpPr>
            <p:spPr bwMode="auto">
              <a:xfrm>
                <a:off x="1865480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831"/>
              <p:cNvSpPr>
                <a:spLocks/>
              </p:cNvSpPr>
              <p:nvPr/>
            </p:nvSpPr>
            <p:spPr bwMode="auto">
              <a:xfrm>
                <a:off x="2184567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832"/>
              <p:cNvSpPr>
                <a:spLocks noEditPoints="1"/>
              </p:cNvSpPr>
              <p:nvPr/>
            </p:nvSpPr>
            <p:spPr bwMode="auto">
              <a:xfrm>
                <a:off x="712955" y="-2388682"/>
                <a:ext cx="3703638" cy="1012825"/>
              </a:xfrm>
              <a:custGeom>
                <a:avLst/>
                <a:gdLst>
                  <a:gd name="T0" fmla="*/ 2199 w 2333"/>
                  <a:gd name="T1" fmla="*/ 160 h 638"/>
                  <a:gd name="T2" fmla="*/ 2333 w 2333"/>
                  <a:gd name="T3" fmla="*/ 160 h 638"/>
                  <a:gd name="T4" fmla="*/ 2333 w 2333"/>
                  <a:gd name="T5" fmla="*/ 478 h 638"/>
                  <a:gd name="T6" fmla="*/ 2199 w 2333"/>
                  <a:gd name="T7" fmla="*/ 478 h 638"/>
                  <a:gd name="T8" fmla="*/ 2199 w 2333"/>
                  <a:gd name="T9" fmla="*/ 638 h 638"/>
                  <a:gd name="T10" fmla="*/ 0 w 2333"/>
                  <a:gd name="T11" fmla="*/ 638 h 638"/>
                  <a:gd name="T12" fmla="*/ 0 w 2333"/>
                  <a:gd name="T13" fmla="*/ 0 h 638"/>
                  <a:gd name="T14" fmla="*/ 2199 w 2333"/>
                  <a:gd name="T15" fmla="*/ 0 h 638"/>
                  <a:gd name="T16" fmla="*/ 2199 w 2333"/>
                  <a:gd name="T17" fmla="*/ 160 h 638"/>
                  <a:gd name="T18" fmla="*/ 2199 w 2333"/>
                  <a:gd name="T19" fmla="*/ 160 h 638"/>
                  <a:gd name="T20" fmla="*/ 2121 w 2333"/>
                  <a:gd name="T21" fmla="*/ 80 h 638"/>
                  <a:gd name="T22" fmla="*/ 2121 w 2333"/>
                  <a:gd name="T23" fmla="*/ 558 h 638"/>
                  <a:gd name="T24" fmla="*/ 90 w 2333"/>
                  <a:gd name="T25" fmla="*/ 558 h 638"/>
                  <a:gd name="T26" fmla="*/ 90 w 2333"/>
                  <a:gd name="T27" fmla="*/ 80 h 638"/>
                  <a:gd name="T28" fmla="*/ 2121 w 2333"/>
                  <a:gd name="T29" fmla="*/ 80 h 638"/>
                  <a:gd name="T30" fmla="*/ 2121 w 2333"/>
                  <a:gd name="T31" fmla="*/ 8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33" h="638">
                    <a:moveTo>
                      <a:pt x="2199" y="160"/>
                    </a:moveTo>
                    <a:lnTo>
                      <a:pt x="2333" y="160"/>
                    </a:lnTo>
                    <a:lnTo>
                      <a:pt x="2333" y="478"/>
                    </a:lnTo>
                    <a:lnTo>
                      <a:pt x="2199" y="478"/>
                    </a:lnTo>
                    <a:lnTo>
                      <a:pt x="2199" y="638"/>
                    </a:lnTo>
                    <a:lnTo>
                      <a:pt x="0" y="638"/>
                    </a:lnTo>
                    <a:lnTo>
                      <a:pt x="0" y="0"/>
                    </a:lnTo>
                    <a:lnTo>
                      <a:pt x="2199" y="0"/>
                    </a:lnTo>
                    <a:lnTo>
                      <a:pt x="2199" y="160"/>
                    </a:lnTo>
                    <a:lnTo>
                      <a:pt x="2199" y="160"/>
                    </a:lnTo>
                    <a:close/>
                    <a:moveTo>
                      <a:pt x="2121" y="80"/>
                    </a:moveTo>
                    <a:lnTo>
                      <a:pt x="2121" y="558"/>
                    </a:lnTo>
                    <a:lnTo>
                      <a:pt x="90" y="558"/>
                    </a:lnTo>
                    <a:lnTo>
                      <a:pt x="90" y="80"/>
                    </a:lnTo>
                    <a:lnTo>
                      <a:pt x="2121" y="80"/>
                    </a:lnTo>
                    <a:lnTo>
                      <a:pt x="2121" y="80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5" name="文本框 134"/>
            <p:cNvSpPr txBox="1"/>
            <p:nvPr/>
          </p:nvSpPr>
          <p:spPr>
            <a:xfrm>
              <a:off x="1388151" y="2801129"/>
              <a:ext cx="878194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50%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400217" y="3554992"/>
            <a:ext cx="3313040" cy="699801"/>
            <a:chOff x="1400217" y="3745492"/>
            <a:chExt cx="3313040" cy="699801"/>
          </a:xfrm>
        </p:grpSpPr>
        <p:grpSp>
          <p:nvGrpSpPr>
            <p:cNvPr id="153" name="组合 152"/>
            <p:cNvGrpSpPr/>
            <p:nvPr/>
          </p:nvGrpSpPr>
          <p:grpSpPr>
            <a:xfrm>
              <a:off x="2154266" y="3745492"/>
              <a:ext cx="2558991" cy="699801"/>
              <a:chOff x="6083467" y="-2388682"/>
              <a:chExt cx="3703638" cy="1012825"/>
            </a:xfrm>
          </p:grpSpPr>
          <p:sp>
            <p:nvSpPr>
              <p:cNvPr id="155" name="Freeform 859"/>
              <p:cNvSpPr>
                <a:spLocks/>
              </p:cNvSpPr>
              <p:nvPr/>
            </p:nvSpPr>
            <p:spPr bwMode="auto">
              <a:xfrm>
                <a:off x="6313655" y="-2171195"/>
                <a:ext cx="230188" cy="577850"/>
              </a:xfrm>
              <a:custGeom>
                <a:avLst/>
                <a:gdLst>
                  <a:gd name="T0" fmla="*/ 0 w 145"/>
                  <a:gd name="T1" fmla="*/ 0 h 364"/>
                  <a:gd name="T2" fmla="*/ 145 w 145"/>
                  <a:gd name="T3" fmla="*/ 0 h 364"/>
                  <a:gd name="T4" fmla="*/ 145 w 145"/>
                  <a:gd name="T5" fmla="*/ 364 h 364"/>
                  <a:gd name="T6" fmla="*/ 0 w 145"/>
                  <a:gd name="T7" fmla="*/ 364 h 364"/>
                  <a:gd name="T8" fmla="*/ 0 w 145"/>
                  <a:gd name="T9" fmla="*/ 0 h 364"/>
                  <a:gd name="T10" fmla="*/ 0 w 145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5" h="364">
                    <a:moveTo>
                      <a:pt x="0" y="0"/>
                    </a:moveTo>
                    <a:lnTo>
                      <a:pt x="145" y="0"/>
                    </a:lnTo>
                    <a:lnTo>
                      <a:pt x="145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860"/>
              <p:cNvSpPr>
                <a:spLocks/>
              </p:cNvSpPr>
              <p:nvPr/>
            </p:nvSpPr>
            <p:spPr bwMode="auto">
              <a:xfrm>
                <a:off x="6615280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861"/>
              <p:cNvSpPr>
                <a:spLocks/>
              </p:cNvSpPr>
              <p:nvPr/>
            </p:nvSpPr>
            <p:spPr bwMode="auto">
              <a:xfrm>
                <a:off x="6932780" y="-2171195"/>
                <a:ext cx="231775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862"/>
              <p:cNvSpPr>
                <a:spLocks/>
              </p:cNvSpPr>
              <p:nvPr/>
            </p:nvSpPr>
            <p:spPr bwMode="auto">
              <a:xfrm>
                <a:off x="7251867" y="-2171195"/>
                <a:ext cx="231775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863"/>
              <p:cNvSpPr>
                <a:spLocks/>
              </p:cNvSpPr>
              <p:nvPr/>
            </p:nvSpPr>
            <p:spPr bwMode="auto">
              <a:xfrm>
                <a:off x="7553492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864"/>
              <p:cNvSpPr>
                <a:spLocks/>
              </p:cNvSpPr>
              <p:nvPr/>
            </p:nvSpPr>
            <p:spPr bwMode="auto">
              <a:xfrm>
                <a:off x="7872580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5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865"/>
              <p:cNvSpPr>
                <a:spLocks/>
              </p:cNvSpPr>
              <p:nvPr/>
            </p:nvSpPr>
            <p:spPr bwMode="auto">
              <a:xfrm>
                <a:off x="8191667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866"/>
              <p:cNvSpPr>
                <a:spLocks/>
              </p:cNvSpPr>
              <p:nvPr/>
            </p:nvSpPr>
            <p:spPr bwMode="auto">
              <a:xfrm>
                <a:off x="8510755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8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8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867"/>
              <p:cNvSpPr>
                <a:spLocks/>
              </p:cNvSpPr>
              <p:nvPr/>
            </p:nvSpPr>
            <p:spPr bwMode="auto">
              <a:xfrm>
                <a:off x="8812380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868"/>
              <p:cNvSpPr>
                <a:spLocks/>
              </p:cNvSpPr>
              <p:nvPr/>
            </p:nvSpPr>
            <p:spPr bwMode="auto">
              <a:xfrm>
                <a:off x="9131467" y="-2171195"/>
                <a:ext cx="230188" cy="577850"/>
              </a:xfrm>
              <a:custGeom>
                <a:avLst/>
                <a:gdLst>
                  <a:gd name="T0" fmla="*/ 0 w 145"/>
                  <a:gd name="T1" fmla="*/ 0 h 364"/>
                  <a:gd name="T2" fmla="*/ 145 w 145"/>
                  <a:gd name="T3" fmla="*/ 0 h 364"/>
                  <a:gd name="T4" fmla="*/ 145 w 145"/>
                  <a:gd name="T5" fmla="*/ 364 h 364"/>
                  <a:gd name="T6" fmla="*/ 0 w 145"/>
                  <a:gd name="T7" fmla="*/ 364 h 364"/>
                  <a:gd name="T8" fmla="*/ 0 w 145"/>
                  <a:gd name="T9" fmla="*/ 0 h 364"/>
                  <a:gd name="T10" fmla="*/ 0 w 145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5" h="364">
                    <a:moveTo>
                      <a:pt x="0" y="0"/>
                    </a:moveTo>
                    <a:lnTo>
                      <a:pt x="145" y="0"/>
                    </a:lnTo>
                    <a:lnTo>
                      <a:pt x="145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69"/>
              <p:cNvSpPr>
                <a:spLocks/>
              </p:cNvSpPr>
              <p:nvPr/>
            </p:nvSpPr>
            <p:spPr bwMode="auto">
              <a:xfrm>
                <a:off x="6313655" y="-2171195"/>
                <a:ext cx="230188" cy="577850"/>
              </a:xfrm>
              <a:custGeom>
                <a:avLst/>
                <a:gdLst>
                  <a:gd name="T0" fmla="*/ 0 w 145"/>
                  <a:gd name="T1" fmla="*/ 0 h 364"/>
                  <a:gd name="T2" fmla="*/ 145 w 145"/>
                  <a:gd name="T3" fmla="*/ 0 h 364"/>
                  <a:gd name="T4" fmla="*/ 145 w 145"/>
                  <a:gd name="T5" fmla="*/ 364 h 364"/>
                  <a:gd name="T6" fmla="*/ 0 w 145"/>
                  <a:gd name="T7" fmla="*/ 364 h 364"/>
                  <a:gd name="T8" fmla="*/ 0 w 145"/>
                  <a:gd name="T9" fmla="*/ 0 h 364"/>
                  <a:gd name="T10" fmla="*/ 0 w 145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5" h="364">
                    <a:moveTo>
                      <a:pt x="0" y="0"/>
                    </a:moveTo>
                    <a:lnTo>
                      <a:pt x="145" y="0"/>
                    </a:lnTo>
                    <a:lnTo>
                      <a:pt x="145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870"/>
              <p:cNvSpPr>
                <a:spLocks/>
              </p:cNvSpPr>
              <p:nvPr/>
            </p:nvSpPr>
            <p:spPr bwMode="auto">
              <a:xfrm>
                <a:off x="6615280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871"/>
              <p:cNvSpPr>
                <a:spLocks/>
              </p:cNvSpPr>
              <p:nvPr/>
            </p:nvSpPr>
            <p:spPr bwMode="auto">
              <a:xfrm>
                <a:off x="6932780" y="-2171195"/>
                <a:ext cx="231775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872"/>
              <p:cNvSpPr>
                <a:spLocks/>
              </p:cNvSpPr>
              <p:nvPr/>
            </p:nvSpPr>
            <p:spPr bwMode="auto">
              <a:xfrm>
                <a:off x="7251867" y="-2171195"/>
                <a:ext cx="231775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873"/>
              <p:cNvSpPr>
                <a:spLocks/>
              </p:cNvSpPr>
              <p:nvPr/>
            </p:nvSpPr>
            <p:spPr bwMode="auto">
              <a:xfrm>
                <a:off x="7553492" y="-217119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874"/>
              <p:cNvSpPr>
                <a:spLocks/>
              </p:cNvSpPr>
              <p:nvPr/>
            </p:nvSpPr>
            <p:spPr bwMode="auto">
              <a:xfrm>
                <a:off x="7872580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5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875"/>
              <p:cNvSpPr>
                <a:spLocks/>
              </p:cNvSpPr>
              <p:nvPr/>
            </p:nvSpPr>
            <p:spPr bwMode="auto">
              <a:xfrm>
                <a:off x="8191667" y="-217119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876"/>
              <p:cNvSpPr>
                <a:spLocks noEditPoints="1"/>
              </p:cNvSpPr>
              <p:nvPr/>
            </p:nvSpPr>
            <p:spPr bwMode="auto">
              <a:xfrm>
                <a:off x="6083467" y="-2388682"/>
                <a:ext cx="3703638" cy="1012825"/>
              </a:xfrm>
              <a:custGeom>
                <a:avLst/>
                <a:gdLst>
                  <a:gd name="T0" fmla="*/ 2210 w 2333"/>
                  <a:gd name="T1" fmla="*/ 160 h 638"/>
                  <a:gd name="T2" fmla="*/ 2333 w 2333"/>
                  <a:gd name="T3" fmla="*/ 160 h 638"/>
                  <a:gd name="T4" fmla="*/ 2333 w 2333"/>
                  <a:gd name="T5" fmla="*/ 478 h 638"/>
                  <a:gd name="T6" fmla="*/ 2210 w 2333"/>
                  <a:gd name="T7" fmla="*/ 478 h 638"/>
                  <a:gd name="T8" fmla="*/ 2210 w 2333"/>
                  <a:gd name="T9" fmla="*/ 638 h 638"/>
                  <a:gd name="T10" fmla="*/ 0 w 2333"/>
                  <a:gd name="T11" fmla="*/ 638 h 638"/>
                  <a:gd name="T12" fmla="*/ 0 w 2333"/>
                  <a:gd name="T13" fmla="*/ 0 h 638"/>
                  <a:gd name="T14" fmla="*/ 2210 w 2333"/>
                  <a:gd name="T15" fmla="*/ 0 h 638"/>
                  <a:gd name="T16" fmla="*/ 2210 w 2333"/>
                  <a:gd name="T17" fmla="*/ 160 h 638"/>
                  <a:gd name="T18" fmla="*/ 2210 w 2333"/>
                  <a:gd name="T19" fmla="*/ 160 h 638"/>
                  <a:gd name="T20" fmla="*/ 2121 w 2333"/>
                  <a:gd name="T21" fmla="*/ 80 h 638"/>
                  <a:gd name="T22" fmla="*/ 2121 w 2333"/>
                  <a:gd name="T23" fmla="*/ 558 h 638"/>
                  <a:gd name="T24" fmla="*/ 89 w 2333"/>
                  <a:gd name="T25" fmla="*/ 558 h 638"/>
                  <a:gd name="T26" fmla="*/ 89 w 2333"/>
                  <a:gd name="T27" fmla="*/ 80 h 638"/>
                  <a:gd name="T28" fmla="*/ 2121 w 2333"/>
                  <a:gd name="T29" fmla="*/ 80 h 638"/>
                  <a:gd name="T30" fmla="*/ 2121 w 2333"/>
                  <a:gd name="T31" fmla="*/ 8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33" h="638">
                    <a:moveTo>
                      <a:pt x="2210" y="160"/>
                    </a:moveTo>
                    <a:lnTo>
                      <a:pt x="2333" y="160"/>
                    </a:lnTo>
                    <a:lnTo>
                      <a:pt x="2333" y="478"/>
                    </a:lnTo>
                    <a:lnTo>
                      <a:pt x="2210" y="478"/>
                    </a:lnTo>
                    <a:lnTo>
                      <a:pt x="2210" y="638"/>
                    </a:lnTo>
                    <a:lnTo>
                      <a:pt x="0" y="638"/>
                    </a:lnTo>
                    <a:lnTo>
                      <a:pt x="0" y="0"/>
                    </a:lnTo>
                    <a:lnTo>
                      <a:pt x="2210" y="0"/>
                    </a:lnTo>
                    <a:lnTo>
                      <a:pt x="2210" y="160"/>
                    </a:lnTo>
                    <a:lnTo>
                      <a:pt x="2210" y="160"/>
                    </a:lnTo>
                    <a:close/>
                    <a:moveTo>
                      <a:pt x="2121" y="80"/>
                    </a:moveTo>
                    <a:lnTo>
                      <a:pt x="2121" y="558"/>
                    </a:lnTo>
                    <a:lnTo>
                      <a:pt x="89" y="558"/>
                    </a:lnTo>
                    <a:lnTo>
                      <a:pt x="89" y="80"/>
                    </a:lnTo>
                    <a:lnTo>
                      <a:pt x="2121" y="80"/>
                    </a:lnTo>
                    <a:lnTo>
                      <a:pt x="2121" y="80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4" name="文本框 153"/>
            <p:cNvSpPr txBox="1"/>
            <p:nvPr/>
          </p:nvSpPr>
          <p:spPr>
            <a:xfrm>
              <a:off x="1400217" y="3805692"/>
              <a:ext cx="878194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60%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7503961" y="2547754"/>
            <a:ext cx="3490865" cy="699801"/>
            <a:chOff x="7503961" y="2738254"/>
            <a:chExt cx="3490865" cy="699801"/>
          </a:xfrm>
        </p:grpSpPr>
        <p:grpSp>
          <p:nvGrpSpPr>
            <p:cNvPr id="198" name="组合 197"/>
            <p:cNvGrpSpPr/>
            <p:nvPr/>
          </p:nvGrpSpPr>
          <p:grpSpPr>
            <a:xfrm flipH="1">
              <a:off x="7503961" y="2738254"/>
              <a:ext cx="2558991" cy="699801"/>
              <a:chOff x="712955" y="-1213932"/>
              <a:chExt cx="3703638" cy="1012825"/>
            </a:xfrm>
          </p:grpSpPr>
          <p:sp>
            <p:nvSpPr>
              <p:cNvPr id="200" name="Freeform 833"/>
              <p:cNvSpPr>
                <a:spLocks/>
              </p:cNvSpPr>
              <p:nvPr/>
            </p:nvSpPr>
            <p:spPr bwMode="auto">
              <a:xfrm>
                <a:off x="925680" y="-996445"/>
                <a:ext cx="249238" cy="577850"/>
              </a:xfrm>
              <a:custGeom>
                <a:avLst/>
                <a:gdLst>
                  <a:gd name="T0" fmla="*/ 0 w 157"/>
                  <a:gd name="T1" fmla="*/ 0 h 364"/>
                  <a:gd name="T2" fmla="*/ 157 w 157"/>
                  <a:gd name="T3" fmla="*/ 0 h 364"/>
                  <a:gd name="T4" fmla="*/ 157 w 157"/>
                  <a:gd name="T5" fmla="*/ 364 h 364"/>
                  <a:gd name="T6" fmla="*/ 0 w 157"/>
                  <a:gd name="T7" fmla="*/ 364 h 364"/>
                  <a:gd name="T8" fmla="*/ 0 w 157"/>
                  <a:gd name="T9" fmla="*/ 0 h 364"/>
                  <a:gd name="T10" fmla="*/ 0 w 157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364">
                    <a:moveTo>
                      <a:pt x="0" y="0"/>
                    </a:moveTo>
                    <a:lnTo>
                      <a:pt x="157" y="0"/>
                    </a:lnTo>
                    <a:lnTo>
                      <a:pt x="157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834"/>
              <p:cNvSpPr>
                <a:spLocks/>
              </p:cNvSpPr>
              <p:nvPr/>
            </p:nvSpPr>
            <p:spPr bwMode="auto">
              <a:xfrm>
                <a:off x="1244767" y="-99644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835"/>
              <p:cNvSpPr>
                <a:spLocks/>
              </p:cNvSpPr>
              <p:nvPr/>
            </p:nvSpPr>
            <p:spPr bwMode="auto">
              <a:xfrm>
                <a:off x="1563855" y="-99644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836"/>
              <p:cNvSpPr>
                <a:spLocks/>
              </p:cNvSpPr>
              <p:nvPr/>
            </p:nvSpPr>
            <p:spPr bwMode="auto">
              <a:xfrm>
                <a:off x="1865480" y="-99644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837"/>
              <p:cNvSpPr>
                <a:spLocks/>
              </p:cNvSpPr>
              <p:nvPr/>
            </p:nvSpPr>
            <p:spPr bwMode="auto">
              <a:xfrm>
                <a:off x="2184567" y="-99644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838"/>
              <p:cNvSpPr>
                <a:spLocks/>
              </p:cNvSpPr>
              <p:nvPr/>
            </p:nvSpPr>
            <p:spPr bwMode="auto">
              <a:xfrm>
                <a:off x="2503655" y="-99644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839"/>
              <p:cNvSpPr>
                <a:spLocks/>
              </p:cNvSpPr>
              <p:nvPr/>
            </p:nvSpPr>
            <p:spPr bwMode="auto">
              <a:xfrm>
                <a:off x="2822742" y="-99644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840"/>
              <p:cNvSpPr>
                <a:spLocks/>
              </p:cNvSpPr>
              <p:nvPr/>
            </p:nvSpPr>
            <p:spPr bwMode="auto">
              <a:xfrm>
                <a:off x="3124367" y="-99644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841"/>
              <p:cNvSpPr>
                <a:spLocks/>
              </p:cNvSpPr>
              <p:nvPr/>
            </p:nvSpPr>
            <p:spPr bwMode="auto">
              <a:xfrm>
                <a:off x="3441867" y="-996445"/>
                <a:ext cx="231775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5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842"/>
              <p:cNvSpPr>
                <a:spLocks/>
              </p:cNvSpPr>
              <p:nvPr/>
            </p:nvSpPr>
            <p:spPr bwMode="auto">
              <a:xfrm>
                <a:off x="3760955" y="-996445"/>
                <a:ext cx="231775" cy="577850"/>
              </a:xfrm>
              <a:custGeom>
                <a:avLst/>
                <a:gdLst>
                  <a:gd name="T0" fmla="*/ 0 w 146"/>
                  <a:gd name="T1" fmla="*/ 0 h 364"/>
                  <a:gd name="T2" fmla="*/ 146 w 146"/>
                  <a:gd name="T3" fmla="*/ 0 h 364"/>
                  <a:gd name="T4" fmla="*/ 146 w 146"/>
                  <a:gd name="T5" fmla="*/ 364 h 364"/>
                  <a:gd name="T6" fmla="*/ 0 w 146"/>
                  <a:gd name="T7" fmla="*/ 364 h 364"/>
                  <a:gd name="T8" fmla="*/ 0 w 146"/>
                  <a:gd name="T9" fmla="*/ 0 h 364"/>
                  <a:gd name="T10" fmla="*/ 0 w 146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364">
                    <a:moveTo>
                      <a:pt x="0" y="0"/>
                    </a:moveTo>
                    <a:lnTo>
                      <a:pt x="146" y="0"/>
                    </a:lnTo>
                    <a:lnTo>
                      <a:pt x="146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843"/>
              <p:cNvSpPr>
                <a:spLocks/>
              </p:cNvSpPr>
              <p:nvPr/>
            </p:nvSpPr>
            <p:spPr bwMode="auto">
              <a:xfrm>
                <a:off x="925680" y="-996445"/>
                <a:ext cx="249238" cy="577850"/>
              </a:xfrm>
              <a:custGeom>
                <a:avLst/>
                <a:gdLst>
                  <a:gd name="T0" fmla="*/ 0 w 157"/>
                  <a:gd name="T1" fmla="*/ 0 h 364"/>
                  <a:gd name="T2" fmla="*/ 157 w 157"/>
                  <a:gd name="T3" fmla="*/ 0 h 364"/>
                  <a:gd name="T4" fmla="*/ 157 w 157"/>
                  <a:gd name="T5" fmla="*/ 364 h 364"/>
                  <a:gd name="T6" fmla="*/ 0 w 157"/>
                  <a:gd name="T7" fmla="*/ 364 h 364"/>
                  <a:gd name="T8" fmla="*/ 0 w 157"/>
                  <a:gd name="T9" fmla="*/ 0 h 364"/>
                  <a:gd name="T10" fmla="*/ 0 w 157"/>
                  <a:gd name="T11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364">
                    <a:moveTo>
                      <a:pt x="0" y="0"/>
                    </a:moveTo>
                    <a:lnTo>
                      <a:pt x="157" y="0"/>
                    </a:lnTo>
                    <a:lnTo>
                      <a:pt x="157" y="364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844"/>
              <p:cNvSpPr>
                <a:spLocks/>
              </p:cNvSpPr>
              <p:nvPr/>
            </p:nvSpPr>
            <p:spPr bwMode="auto">
              <a:xfrm>
                <a:off x="1244767" y="-99644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845"/>
              <p:cNvSpPr>
                <a:spLocks/>
              </p:cNvSpPr>
              <p:nvPr/>
            </p:nvSpPr>
            <p:spPr bwMode="auto">
              <a:xfrm>
                <a:off x="1563855" y="-996445"/>
                <a:ext cx="230188" cy="577850"/>
              </a:xfrm>
              <a:custGeom>
                <a:avLst/>
                <a:gdLst>
                  <a:gd name="T0" fmla="*/ 0 w 13"/>
                  <a:gd name="T1" fmla="*/ 0 h 32"/>
                  <a:gd name="T2" fmla="*/ 13 w 13"/>
                  <a:gd name="T3" fmla="*/ 0 h 32"/>
                  <a:gd name="T4" fmla="*/ 13 w 13"/>
                  <a:gd name="T5" fmla="*/ 32 h 32"/>
                  <a:gd name="T6" fmla="*/ 0 w 13"/>
                  <a:gd name="T7" fmla="*/ 32 h 32"/>
                  <a:gd name="T8" fmla="*/ 0 w 1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32">
                    <a:moveTo>
                      <a:pt x="0" y="0"/>
                    </a:moveTo>
                    <a:cubicBezTo>
                      <a:pt x="4" y="0"/>
                      <a:pt x="9" y="0"/>
                      <a:pt x="13" y="0"/>
                    </a:cubicBezTo>
                    <a:cubicBezTo>
                      <a:pt x="13" y="11"/>
                      <a:pt x="13" y="21"/>
                      <a:pt x="13" y="32"/>
                    </a:cubicBezTo>
                    <a:cubicBezTo>
                      <a:pt x="9" y="32"/>
                      <a:pt x="4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846"/>
              <p:cNvSpPr>
                <a:spLocks/>
              </p:cNvSpPr>
              <p:nvPr/>
            </p:nvSpPr>
            <p:spPr bwMode="auto">
              <a:xfrm>
                <a:off x="1865480" y="-99644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847"/>
              <p:cNvSpPr>
                <a:spLocks/>
              </p:cNvSpPr>
              <p:nvPr/>
            </p:nvSpPr>
            <p:spPr bwMode="auto">
              <a:xfrm>
                <a:off x="2184567" y="-996445"/>
                <a:ext cx="247650" cy="577850"/>
              </a:xfrm>
              <a:custGeom>
                <a:avLst/>
                <a:gdLst>
                  <a:gd name="T0" fmla="*/ 0 w 14"/>
                  <a:gd name="T1" fmla="*/ 0 h 32"/>
                  <a:gd name="T2" fmla="*/ 14 w 14"/>
                  <a:gd name="T3" fmla="*/ 0 h 32"/>
                  <a:gd name="T4" fmla="*/ 14 w 14"/>
                  <a:gd name="T5" fmla="*/ 32 h 32"/>
                  <a:gd name="T6" fmla="*/ 0 w 14"/>
                  <a:gd name="T7" fmla="*/ 32 h 32"/>
                  <a:gd name="T8" fmla="*/ 0 w 1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2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11"/>
                      <a:pt x="14" y="21"/>
                      <a:pt x="14" y="32"/>
                    </a:cubicBezTo>
                    <a:cubicBezTo>
                      <a:pt x="9" y="32"/>
                      <a:pt x="5" y="32"/>
                      <a:pt x="0" y="32"/>
                    </a:cubicBezTo>
                    <a:cubicBezTo>
                      <a:pt x="0" y="21"/>
                      <a:pt x="0" y="11"/>
                      <a:pt x="0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848"/>
              <p:cNvSpPr>
                <a:spLocks/>
              </p:cNvSpPr>
              <p:nvPr/>
            </p:nvSpPr>
            <p:spPr bwMode="auto">
              <a:xfrm>
                <a:off x="2503655" y="-996445"/>
                <a:ext cx="230188" cy="577850"/>
              </a:xfrm>
              <a:custGeom>
                <a:avLst/>
                <a:gdLst>
                  <a:gd name="T0" fmla="*/ 0 w 145"/>
                  <a:gd name="T1" fmla="*/ 0 h 364"/>
                  <a:gd name="T2" fmla="*/ 145 w 145"/>
                  <a:gd name="T3" fmla="*/ 0 h 364"/>
                  <a:gd name="T4" fmla="*/ 0 w 145"/>
                  <a:gd name="T5" fmla="*/ 364 h 364"/>
                  <a:gd name="T6" fmla="*/ 0 w 145"/>
                  <a:gd name="T7" fmla="*/ 0 h 364"/>
                  <a:gd name="T8" fmla="*/ 0 w 145"/>
                  <a:gd name="T9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364">
                    <a:moveTo>
                      <a:pt x="0" y="0"/>
                    </a:moveTo>
                    <a:lnTo>
                      <a:pt x="145" y="0"/>
                    </a:lnTo>
                    <a:lnTo>
                      <a:pt x="0" y="3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849"/>
              <p:cNvSpPr>
                <a:spLocks noEditPoints="1"/>
              </p:cNvSpPr>
              <p:nvPr/>
            </p:nvSpPr>
            <p:spPr bwMode="auto">
              <a:xfrm>
                <a:off x="712955" y="-1213932"/>
                <a:ext cx="3703638" cy="1012825"/>
              </a:xfrm>
              <a:custGeom>
                <a:avLst/>
                <a:gdLst>
                  <a:gd name="T0" fmla="*/ 2199 w 2333"/>
                  <a:gd name="T1" fmla="*/ 160 h 638"/>
                  <a:gd name="T2" fmla="*/ 2333 w 2333"/>
                  <a:gd name="T3" fmla="*/ 160 h 638"/>
                  <a:gd name="T4" fmla="*/ 2333 w 2333"/>
                  <a:gd name="T5" fmla="*/ 478 h 638"/>
                  <a:gd name="T6" fmla="*/ 2199 w 2333"/>
                  <a:gd name="T7" fmla="*/ 478 h 638"/>
                  <a:gd name="T8" fmla="*/ 2199 w 2333"/>
                  <a:gd name="T9" fmla="*/ 638 h 638"/>
                  <a:gd name="T10" fmla="*/ 0 w 2333"/>
                  <a:gd name="T11" fmla="*/ 638 h 638"/>
                  <a:gd name="T12" fmla="*/ 0 w 2333"/>
                  <a:gd name="T13" fmla="*/ 0 h 638"/>
                  <a:gd name="T14" fmla="*/ 2199 w 2333"/>
                  <a:gd name="T15" fmla="*/ 0 h 638"/>
                  <a:gd name="T16" fmla="*/ 2199 w 2333"/>
                  <a:gd name="T17" fmla="*/ 160 h 638"/>
                  <a:gd name="T18" fmla="*/ 2199 w 2333"/>
                  <a:gd name="T19" fmla="*/ 160 h 638"/>
                  <a:gd name="T20" fmla="*/ 2121 w 2333"/>
                  <a:gd name="T21" fmla="*/ 80 h 638"/>
                  <a:gd name="T22" fmla="*/ 2121 w 2333"/>
                  <a:gd name="T23" fmla="*/ 547 h 638"/>
                  <a:gd name="T24" fmla="*/ 90 w 2333"/>
                  <a:gd name="T25" fmla="*/ 547 h 638"/>
                  <a:gd name="T26" fmla="*/ 90 w 2333"/>
                  <a:gd name="T27" fmla="*/ 80 h 638"/>
                  <a:gd name="T28" fmla="*/ 2121 w 2333"/>
                  <a:gd name="T29" fmla="*/ 80 h 638"/>
                  <a:gd name="T30" fmla="*/ 2121 w 2333"/>
                  <a:gd name="T31" fmla="*/ 8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33" h="638">
                    <a:moveTo>
                      <a:pt x="2199" y="160"/>
                    </a:moveTo>
                    <a:lnTo>
                      <a:pt x="2333" y="160"/>
                    </a:lnTo>
                    <a:lnTo>
                      <a:pt x="2333" y="478"/>
                    </a:lnTo>
                    <a:lnTo>
                      <a:pt x="2199" y="478"/>
                    </a:lnTo>
                    <a:lnTo>
                      <a:pt x="2199" y="638"/>
                    </a:lnTo>
                    <a:lnTo>
                      <a:pt x="0" y="638"/>
                    </a:lnTo>
                    <a:lnTo>
                      <a:pt x="0" y="0"/>
                    </a:lnTo>
                    <a:lnTo>
                      <a:pt x="2199" y="0"/>
                    </a:lnTo>
                    <a:lnTo>
                      <a:pt x="2199" y="160"/>
                    </a:lnTo>
                    <a:lnTo>
                      <a:pt x="2199" y="160"/>
                    </a:lnTo>
                    <a:close/>
                    <a:moveTo>
                      <a:pt x="2121" y="80"/>
                    </a:moveTo>
                    <a:lnTo>
                      <a:pt x="2121" y="547"/>
                    </a:lnTo>
                    <a:lnTo>
                      <a:pt x="90" y="547"/>
                    </a:lnTo>
                    <a:lnTo>
                      <a:pt x="90" y="80"/>
                    </a:lnTo>
                    <a:lnTo>
                      <a:pt x="2121" y="80"/>
                    </a:lnTo>
                    <a:lnTo>
                      <a:pt x="2121" y="80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10116632" y="2758361"/>
              <a:ext cx="87819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500518" y="3542291"/>
            <a:ext cx="3490463" cy="699801"/>
            <a:chOff x="7500518" y="3732791"/>
            <a:chExt cx="3490463" cy="699801"/>
          </a:xfrm>
        </p:grpSpPr>
        <p:grpSp>
          <p:nvGrpSpPr>
            <p:cNvPr id="223" name="组合 222"/>
            <p:cNvGrpSpPr/>
            <p:nvPr/>
          </p:nvGrpSpPr>
          <p:grpSpPr>
            <a:xfrm flipH="1">
              <a:off x="7500518" y="3732791"/>
              <a:ext cx="2558991" cy="699801"/>
              <a:chOff x="6083467" y="-1213932"/>
              <a:chExt cx="3703638" cy="1012825"/>
            </a:xfrm>
          </p:grpSpPr>
          <p:sp>
            <p:nvSpPr>
              <p:cNvPr id="225" name="Freeform 856"/>
              <p:cNvSpPr>
                <a:spLocks noEditPoints="1"/>
              </p:cNvSpPr>
              <p:nvPr/>
            </p:nvSpPr>
            <p:spPr bwMode="auto">
              <a:xfrm>
                <a:off x="6313655" y="-996445"/>
                <a:ext cx="3048000" cy="577850"/>
              </a:xfrm>
              <a:custGeom>
                <a:avLst/>
                <a:gdLst>
                  <a:gd name="T0" fmla="*/ 0 w 172"/>
                  <a:gd name="T1" fmla="*/ 0 h 32"/>
                  <a:gd name="T2" fmla="*/ 13 w 172"/>
                  <a:gd name="T3" fmla="*/ 0 h 32"/>
                  <a:gd name="T4" fmla="*/ 13 w 172"/>
                  <a:gd name="T5" fmla="*/ 32 h 32"/>
                  <a:gd name="T6" fmla="*/ 0 w 172"/>
                  <a:gd name="T7" fmla="*/ 32 h 32"/>
                  <a:gd name="T8" fmla="*/ 0 w 172"/>
                  <a:gd name="T9" fmla="*/ 0 h 32"/>
                  <a:gd name="T10" fmla="*/ 17 w 172"/>
                  <a:gd name="T11" fmla="*/ 0 h 32"/>
                  <a:gd name="T12" fmla="*/ 31 w 172"/>
                  <a:gd name="T13" fmla="*/ 0 h 32"/>
                  <a:gd name="T14" fmla="*/ 31 w 172"/>
                  <a:gd name="T15" fmla="*/ 32 h 32"/>
                  <a:gd name="T16" fmla="*/ 17 w 172"/>
                  <a:gd name="T17" fmla="*/ 32 h 32"/>
                  <a:gd name="T18" fmla="*/ 17 w 172"/>
                  <a:gd name="T19" fmla="*/ 0 h 32"/>
                  <a:gd name="T20" fmla="*/ 35 w 172"/>
                  <a:gd name="T21" fmla="*/ 0 h 32"/>
                  <a:gd name="T22" fmla="*/ 48 w 172"/>
                  <a:gd name="T23" fmla="*/ 0 h 32"/>
                  <a:gd name="T24" fmla="*/ 48 w 172"/>
                  <a:gd name="T25" fmla="*/ 32 h 32"/>
                  <a:gd name="T26" fmla="*/ 35 w 172"/>
                  <a:gd name="T27" fmla="*/ 32 h 32"/>
                  <a:gd name="T28" fmla="*/ 35 w 172"/>
                  <a:gd name="T29" fmla="*/ 0 h 32"/>
                  <a:gd name="T30" fmla="*/ 53 w 172"/>
                  <a:gd name="T31" fmla="*/ 0 h 32"/>
                  <a:gd name="T32" fmla="*/ 66 w 172"/>
                  <a:gd name="T33" fmla="*/ 0 h 32"/>
                  <a:gd name="T34" fmla="*/ 66 w 172"/>
                  <a:gd name="T35" fmla="*/ 32 h 32"/>
                  <a:gd name="T36" fmla="*/ 53 w 172"/>
                  <a:gd name="T37" fmla="*/ 32 h 32"/>
                  <a:gd name="T38" fmla="*/ 53 w 172"/>
                  <a:gd name="T39" fmla="*/ 0 h 32"/>
                  <a:gd name="T40" fmla="*/ 70 w 172"/>
                  <a:gd name="T41" fmla="*/ 0 h 32"/>
                  <a:gd name="T42" fmla="*/ 84 w 172"/>
                  <a:gd name="T43" fmla="*/ 0 h 32"/>
                  <a:gd name="T44" fmla="*/ 84 w 172"/>
                  <a:gd name="T45" fmla="*/ 32 h 32"/>
                  <a:gd name="T46" fmla="*/ 70 w 172"/>
                  <a:gd name="T47" fmla="*/ 32 h 32"/>
                  <a:gd name="T48" fmla="*/ 70 w 172"/>
                  <a:gd name="T49" fmla="*/ 0 h 32"/>
                  <a:gd name="T50" fmla="*/ 88 w 172"/>
                  <a:gd name="T51" fmla="*/ 0 h 32"/>
                  <a:gd name="T52" fmla="*/ 101 w 172"/>
                  <a:gd name="T53" fmla="*/ 0 h 32"/>
                  <a:gd name="T54" fmla="*/ 101 w 172"/>
                  <a:gd name="T55" fmla="*/ 32 h 32"/>
                  <a:gd name="T56" fmla="*/ 88 w 172"/>
                  <a:gd name="T57" fmla="*/ 32 h 32"/>
                  <a:gd name="T58" fmla="*/ 88 w 172"/>
                  <a:gd name="T59" fmla="*/ 0 h 32"/>
                  <a:gd name="T60" fmla="*/ 106 w 172"/>
                  <a:gd name="T61" fmla="*/ 0 h 32"/>
                  <a:gd name="T62" fmla="*/ 119 w 172"/>
                  <a:gd name="T63" fmla="*/ 0 h 32"/>
                  <a:gd name="T64" fmla="*/ 119 w 172"/>
                  <a:gd name="T65" fmla="*/ 32 h 32"/>
                  <a:gd name="T66" fmla="*/ 106 w 172"/>
                  <a:gd name="T67" fmla="*/ 32 h 32"/>
                  <a:gd name="T68" fmla="*/ 106 w 172"/>
                  <a:gd name="T69" fmla="*/ 0 h 32"/>
                  <a:gd name="T70" fmla="*/ 124 w 172"/>
                  <a:gd name="T71" fmla="*/ 0 h 32"/>
                  <a:gd name="T72" fmla="*/ 137 w 172"/>
                  <a:gd name="T73" fmla="*/ 0 h 32"/>
                  <a:gd name="T74" fmla="*/ 137 w 172"/>
                  <a:gd name="T75" fmla="*/ 32 h 32"/>
                  <a:gd name="T76" fmla="*/ 124 w 172"/>
                  <a:gd name="T77" fmla="*/ 32 h 32"/>
                  <a:gd name="T78" fmla="*/ 124 w 172"/>
                  <a:gd name="T79" fmla="*/ 0 h 32"/>
                  <a:gd name="T80" fmla="*/ 141 w 172"/>
                  <a:gd name="T81" fmla="*/ 0 h 32"/>
                  <a:gd name="T82" fmla="*/ 155 w 172"/>
                  <a:gd name="T83" fmla="*/ 0 h 32"/>
                  <a:gd name="T84" fmla="*/ 155 w 172"/>
                  <a:gd name="T85" fmla="*/ 32 h 32"/>
                  <a:gd name="T86" fmla="*/ 141 w 172"/>
                  <a:gd name="T87" fmla="*/ 32 h 32"/>
                  <a:gd name="T88" fmla="*/ 141 w 172"/>
                  <a:gd name="T89" fmla="*/ 0 h 32"/>
                  <a:gd name="T90" fmla="*/ 159 w 172"/>
                  <a:gd name="T91" fmla="*/ 0 h 32"/>
                  <a:gd name="T92" fmla="*/ 172 w 172"/>
                  <a:gd name="T93" fmla="*/ 0 h 32"/>
                  <a:gd name="T94" fmla="*/ 172 w 172"/>
                  <a:gd name="T95" fmla="*/ 32 h 32"/>
                  <a:gd name="T96" fmla="*/ 159 w 172"/>
                  <a:gd name="T97" fmla="*/ 32 h 32"/>
                  <a:gd name="T98" fmla="*/ 159 w 172"/>
                  <a:gd name="T9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" h="32">
                    <a:moveTo>
                      <a:pt x="0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  <a:moveTo>
                      <a:pt x="17" y="0"/>
                    </a:moveTo>
                    <a:cubicBezTo>
                      <a:pt x="22" y="0"/>
                      <a:pt x="26" y="0"/>
                      <a:pt x="31" y="0"/>
                    </a:cubicBezTo>
                    <a:cubicBezTo>
                      <a:pt x="31" y="10"/>
                      <a:pt x="31" y="21"/>
                      <a:pt x="31" y="32"/>
                    </a:cubicBezTo>
                    <a:cubicBezTo>
                      <a:pt x="26" y="32"/>
                      <a:pt x="22" y="32"/>
                      <a:pt x="17" y="32"/>
                    </a:cubicBezTo>
                    <a:cubicBezTo>
                      <a:pt x="17" y="21"/>
                      <a:pt x="17" y="10"/>
                      <a:pt x="17" y="0"/>
                    </a:cubicBezTo>
                    <a:close/>
                    <a:moveTo>
                      <a:pt x="35" y="0"/>
                    </a:moveTo>
                    <a:cubicBezTo>
                      <a:pt x="39" y="0"/>
                      <a:pt x="44" y="0"/>
                      <a:pt x="48" y="0"/>
                    </a:cubicBezTo>
                    <a:cubicBezTo>
                      <a:pt x="48" y="10"/>
                      <a:pt x="48" y="21"/>
                      <a:pt x="48" y="32"/>
                    </a:cubicBezTo>
                    <a:cubicBezTo>
                      <a:pt x="44" y="32"/>
                      <a:pt x="39" y="32"/>
                      <a:pt x="35" y="32"/>
                    </a:cubicBezTo>
                    <a:cubicBezTo>
                      <a:pt x="35" y="21"/>
                      <a:pt x="35" y="10"/>
                      <a:pt x="35" y="0"/>
                    </a:cubicBezTo>
                    <a:close/>
                    <a:moveTo>
                      <a:pt x="53" y="0"/>
                    </a:moveTo>
                    <a:cubicBezTo>
                      <a:pt x="57" y="0"/>
                      <a:pt x="62" y="0"/>
                      <a:pt x="66" y="0"/>
                    </a:cubicBezTo>
                    <a:cubicBezTo>
                      <a:pt x="66" y="10"/>
                      <a:pt x="66" y="21"/>
                      <a:pt x="66" y="32"/>
                    </a:cubicBezTo>
                    <a:cubicBezTo>
                      <a:pt x="62" y="32"/>
                      <a:pt x="57" y="32"/>
                      <a:pt x="53" y="32"/>
                    </a:cubicBezTo>
                    <a:cubicBezTo>
                      <a:pt x="53" y="21"/>
                      <a:pt x="53" y="10"/>
                      <a:pt x="53" y="0"/>
                    </a:cubicBezTo>
                    <a:close/>
                    <a:moveTo>
                      <a:pt x="70" y="0"/>
                    </a:moveTo>
                    <a:cubicBezTo>
                      <a:pt x="75" y="0"/>
                      <a:pt x="79" y="0"/>
                      <a:pt x="84" y="0"/>
                    </a:cubicBezTo>
                    <a:cubicBezTo>
                      <a:pt x="84" y="10"/>
                      <a:pt x="84" y="21"/>
                      <a:pt x="84" y="32"/>
                    </a:cubicBezTo>
                    <a:cubicBezTo>
                      <a:pt x="79" y="32"/>
                      <a:pt x="75" y="32"/>
                      <a:pt x="70" y="32"/>
                    </a:cubicBezTo>
                    <a:cubicBezTo>
                      <a:pt x="70" y="21"/>
                      <a:pt x="70" y="10"/>
                      <a:pt x="70" y="0"/>
                    </a:cubicBezTo>
                    <a:close/>
                    <a:moveTo>
                      <a:pt x="88" y="0"/>
                    </a:moveTo>
                    <a:cubicBezTo>
                      <a:pt x="93" y="0"/>
                      <a:pt x="97" y="0"/>
                      <a:pt x="101" y="0"/>
                    </a:cubicBezTo>
                    <a:cubicBezTo>
                      <a:pt x="101" y="10"/>
                      <a:pt x="101" y="21"/>
                      <a:pt x="101" y="32"/>
                    </a:cubicBezTo>
                    <a:cubicBezTo>
                      <a:pt x="97" y="32"/>
                      <a:pt x="93" y="32"/>
                      <a:pt x="88" y="32"/>
                    </a:cubicBezTo>
                    <a:cubicBezTo>
                      <a:pt x="88" y="21"/>
                      <a:pt x="88" y="10"/>
                      <a:pt x="88" y="0"/>
                    </a:cubicBezTo>
                    <a:close/>
                    <a:moveTo>
                      <a:pt x="106" y="0"/>
                    </a:moveTo>
                    <a:cubicBezTo>
                      <a:pt x="110" y="0"/>
                      <a:pt x="115" y="0"/>
                      <a:pt x="119" y="0"/>
                    </a:cubicBezTo>
                    <a:cubicBezTo>
                      <a:pt x="119" y="10"/>
                      <a:pt x="119" y="21"/>
                      <a:pt x="119" y="32"/>
                    </a:cubicBezTo>
                    <a:cubicBezTo>
                      <a:pt x="115" y="32"/>
                      <a:pt x="110" y="32"/>
                      <a:pt x="106" y="32"/>
                    </a:cubicBezTo>
                    <a:cubicBezTo>
                      <a:pt x="106" y="21"/>
                      <a:pt x="106" y="10"/>
                      <a:pt x="106" y="0"/>
                    </a:cubicBezTo>
                    <a:close/>
                    <a:moveTo>
                      <a:pt x="124" y="0"/>
                    </a:moveTo>
                    <a:cubicBezTo>
                      <a:pt x="128" y="0"/>
                      <a:pt x="132" y="0"/>
                      <a:pt x="137" y="0"/>
                    </a:cubicBezTo>
                    <a:cubicBezTo>
                      <a:pt x="137" y="10"/>
                      <a:pt x="137" y="21"/>
                      <a:pt x="137" y="32"/>
                    </a:cubicBezTo>
                    <a:cubicBezTo>
                      <a:pt x="132" y="32"/>
                      <a:pt x="128" y="32"/>
                      <a:pt x="124" y="32"/>
                    </a:cubicBezTo>
                    <a:cubicBezTo>
                      <a:pt x="124" y="21"/>
                      <a:pt x="124" y="10"/>
                      <a:pt x="124" y="0"/>
                    </a:cubicBezTo>
                    <a:close/>
                    <a:moveTo>
                      <a:pt x="141" y="0"/>
                    </a:moveTo>
                    <a:cubicBezTo>
                      <a:pt x="146" y="0"/>
                      <a:pt x="150" y="0"/>
                      <a:pt x="155" y="0"/>
                    </a:cubicBezTo>
                    <a:cubicBezTo>
                      <a:pt x="155" y="10"/>
                      <a:pt x="155" y="21"/>
                      <a:pt x="155" y="32"/>
                    </a:cubicBezTo>
                    <a:cubicBezTo>
                      <a:pt x="150" y="32"/>
                      <a:pt x="146" y="32"/>
                      <a:pt x="141" y="32"/>
                    </a:cubicBezTo>
                    <a:cubicBezTo>
                      <a:pt x="141" y="21"/>
                      <a:pt x="141" y="10"/>
                      <a:pt x="141" y="0"/>
                    </a:cubicBezTo>
                    <a:close/>
                    <a:moveTo>
                      <a:pt x="159" y="0"/>
                    </a:moveTo>
                    <a:cubicBezTo>
                      <a:pt x="172" y="0"/>
                      <a:pt x="172" y="0"/>
                      <a:pt x="172" y="0"/>
                    </a:cubicBezTo>
                    <a:cubicBezTo>
                      <a:pt x="172" y="32"/>
                      <a:pt x="172" y="32"/>
                      <a:pt x="172" y="32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9" y="0"/>
                      <a:pt x="159" y="0"/>
                      <a:pt x="159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857"/>
              <p:cNvSpPr>
                <a:spLocks noEditPoints="1"/>
              </p:cNvSpPr>
              <p:nvPr/>
            </p:nvSpPr>
            <p:spPr bwMode="auto">
              <a:xfrm>
                <a:off x="6313655" y="-996445"/>
                <a:ext cx="2427288" cy="577850"/>
              </a:xfrm>
              <a:custGeom>
                <a:avLst/>
                <a:gdLst>
                  <a:gd name="T0" fmla="*/ 0 w 137"/>
                  <a:gd name="T1" fmla="*/ 0 h 32"/>
                  <a:gd name="T2" fmla="*/ 13 w 137"/>
                  <a:gd name="T3" fmla="*/ 0 h 32"/>
                  <a:gd name="T4" fmla="*/ 13 w 137"/>
                  <a:gd name="T5" fmla="*/ 32 h 32"/>
                  <a:gd name="T6" fmla="*/ 0 w 137"/>
                  <a:gd name="T7" fmla="*/ 32 h 32"/>
                  <a:gd name="T8" fmla="*/ 0 w 137"/>
                  <a:gd name="T9" fmla="*/ 0 h 32"/>
                  <a:gd name="T10" fmla="*/ 17 w 137"/>
                  <a:gd name="T11" fmla="*/ 0 h 32"/>
                  <a:gd name="T12" fmla="*/ 31 w 137"/>
                  <a:gd name="T13" fmla="*/ 0 h 32"/>
                  <a:gd name="T14" fmla="*/ 31 w 137"/>
                  <a:gd name="T15" fmla="*/ 32 h 32"/>
                  <a:gd name="T16" fmla="*/ 17 w 137"/>
                  <a:gd name="T17" fmla="*/ 32 h 32"/>
                  <a:gd name="T18" fmla="*/ 17 w 137"/>
                  <a:gd name="T19" fmla="*/ 0 h 32"/>
                  <a:gd name="T20" fmla="*/ 35 w 137"/>
                  <a:gd name="T21" fmla="*/ 0 h 32"/>
                  <a:gd name="T22" fmla="*/ 48 w 137"/>
                  <a:gd name="T23" fmla="*/ 0 h 32"/>
                  <a:gd name="T24" fmla="*/ 48 w 137"/>
                  <a:gd name="T25" fmla="*/ 32 h 32"/>
                  <a:gd name="T26" fmla="*/ 35 w 137"/>
                  <a:gd name="T27" fmla="*/ 32 h 32"/>
                  <a:gd name="T28" fmla="*/ 35 w 137"/>
                  <a:gd name="T29" fmla="*/ 0 h 32"/>
                  <a:gd name="T30" fmla="*/ 53 w 137"/>
                  <a:gd name="T31" fmla="*/ 0 h 32"/>
                  <a:gd name="T32" fmla="*/ 66 w 137"/>
                  <a:gd name="T33" fmla="*/ 0 h 32"/>
                  <a:gd name="T34" fmla="*/ 66 w 137"/>
                  <a:gd name="T35" fmla="*/ 32 h 32"/>
                  <a:gd name="T36" fmla="*/ 53 w 137"/>
                  <a:gd name="T37" fmla="*/ 32 h 32"/>
                  <a:gd name="T38" fmla="*/ 53 w 137"/>
                  <a:gd name="T39" fmla="*/ 0 h 32"/>
                  <a:gd name="T40" fmla="*/ 70 w 137"/>
                  <a:gd name="T41" fmla="*/ 0 h 32"/>
                  <a:gd name="T42" fmla="*/ 84 w 137"/>
                  <a:gd name="T43" fmla="*/ 0 h 32"/>
                  <a:gd name="T44" fmla="*/ 84 w 137"/>
                  <a:gd name="T45" fmla="*/ 32 h 32"/>
                  <a:gd name="T46" fmla="*/ 70 w 137"/>
                  <a:gd name="T47" fmla="*/ 32 h 32"/>
                  <a:gd name="T48" fmla="*/ 70 w 137"/>
                  <a:gd name="T49" fmla="*/ 0 h 32"/>
                  <a:gd name="T50" fmla="*/ 124 w 137"/>
                  <a:gd name="T51" fmla="*/ 0 h 32"/>
                  <a:gd name="T52" fmla="*/ 137 w 137"/>
                  <a:gd name="T53" fmla="*/ 0 h 32"/>
                  <a:gd name="T54" fmla="*/ 124 w 137"/>
                  <a:gd name="T55" fmla="*/ 32 h 32"/>
                  <a:gd name="T56" fmla="*/ 124 w 137"/>
                  <a:gd name="T57" fmla="*/ 0 h 32"/>
                  <a:gd name="T58" fmla="*/ 106 w 137"/>
                  <a:gd name="T59" fmla="*/ 0 h 32"/>
                  <a:gd name="T60" fmla="*/ 119 w 137"/>
                  <a:gd name="T61" fmla="*/ 0 h 32"/>
                  <a:gd name="T62" fmla="*/ 119 w 137"/>
                  <a:gd name="T63" fmla="*/ 32 h 32"/>
                  <a:gd name="T64" fmla="*/ 106 w 137"/>
                  <a:gd name="T65" fmla="*/ 32 h 32"/>
                  <a:gd name="T66" fmla="*/ 106 w 137"/>
                  <a:gd name="T67" fmla="*/ 0 h 32"/>
                  <a:gd name="T68" fmla="*/ 88 w 137"/>
                  <a:gd name="T69" fmla="*/ 0 h 32"/>
                  <a:gd name="T70" fmla="*/ 101 w 137"/>
                  <a:gd name="T71" fmla="*/ 0 h 32"/>
                  <a:gd name="T72" fmla="*/ 101 w 137"/>
                  <a:gd name="T73" fmla="*/ 32 h 32"/>
                  <a:gd name="T74" fmla="*/ 88 w 137"/>
                  <a:gd name="T75" fmla="*/ 32 h 32"/>
                  <a:gd name="T76" fmla="*/ 88 w 137"/>
                  <a:gd name="T7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32">
                    <a:moveTo>
                      <a:pt x="0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  <a:moveTo>
                      <a:pt x="17" y="0"/>
                    </a:moveTo>
                    <a:cubicBezTo>
                      <a:pt x="22" y="0"/>
                      <a:pt x="26" y="0"/>
                      <a:pt x="31" y="0"/>
                    </a:cubicBezTo>
                    <a:cubicBezTo>
                      <a:pt x="31" y="10"/>
                      <a:pt x="31" y="21"/>
                      <a:pt x="31" y="32"/>
                    </a:cubicBezTo>
                    <a:cubicBezTo>
                      <a:pt x="26" y="32"/>
                      <a:pt x="22" y="32"/>
                      <a:pt x="17" y="32"/>
                    </a:cubicBezTo>
                    <a:cubicBezTo>
                      <a:pt x="17" y="21"/>
                      <a:pt x="17" y="10"/>
                      <a:pt x="17" y="0"/>
                    </a:cubicBezTo>
                    <a:close/>
                    <a:moveTo>
                      <a:pt x="35" y="0"/>
                    </a:moveTo>
                    <a:cubicBezTo>
                      <a:pt x="39" y="0"/>
                      <a:pt x="44" y="0"/>
                      <a:pt x="48" y="0"/>
                    </a:cubicBezTo>
                    <a:cubicBezTo>
                      <a:pt x="48" y="10"/>
                      <a:pt x="48" y="21"/>
                      <a:pt x="48" y="32"/>
                    </a:cubicBezTo>
                    <a:cubicBezTo>
                      <a:pt x="44" y="32"/>
                      <a:pt x="39" y="32"/>
                      <a:pt x="35" y="32"/>
                    </a:cubicBezTo>
                    <a:cubicBezTo>
                      <a:pt x="35" y="21"/>
                      <a:pt x="35" y="10"/>
                      <a:pt x="35" y="0"/>
                    </a:cubicBezTo>
                    <a:close/>
                    <a:moveTo>
                      <a:pt x="53" y="0"/>
                    </a:moveTo>
                    <a:cubicBezTo>
                      <a:pt x="57" y="0"/>
                      <a:pt x="62" y="0"/>
                      <a:pt x="66" y="0"/>
                    </a:cubicBezTo>
                    <a:cubicBezTo>
                      <a:pt x="66" y="10"/>
                      <a:pt x="66" y="21"/>
                      <a:pt x="66" y="32"/>
                    </a:cubicBezTo>
                    <a:cubicBezTo>
                      <a:pt x="62" y="32"/>
                      <a:pt x="57" y="32"/>
                      <a:pt x="53" y="32"/>
                    </a:cubicBezTo>
                    <a:cubicBezTo>
                      <a:pt x="53" y="21"/>
                      <a:pt x="53" y="10"/>
                      <a:pt x="53" y="0"/>
                    </a:cubicBezTo>
                    <a:close/>
                    <a:moveTo>
                      <a:pt x="70" y="0"/>
                    </a:moveTo>
                    <a:cubicBezTo>
                      <a:pt x="75" y="0"/>
                      <a:pt x="79" y="0"/>
                      <a:pt x="84" y="0"/>
                    </a:cubicBezTo>
                    <a:cubicBezTo>
                      <a:pt x="84" y="10"/>
                      <a:pt x="84" y="21"/>
                      <a:pt x="84" y="32"/>
                    </a:cubicBezTo>
                    <a:cubicBezTo>
                      <a:pt x="79" y="32"/>
                      <a:pt x="75" y="32"/>
                      <a:pt x="70" y="32"/>
                    </a:cubicBezTo>
                    <a:cubicBezTo>
                      <a:pt x="70" y="21"/>
                      <a:pt x="70" y="10"/>
                      <a:pt x="70" y="0"/>
                    </a:cubicBezTo>
                    <a:close/>
                    <a:moveTo>
                      <a:pt x="124" y="0"/>
                    </a:moveTo>
                    <a:cubicBezTo>
                      <a:pt x="137" y="0"/>
                      <a:pt x="137" y="0"/>
                      <a:pt x="137" y="0"/>
                    </a:cubicBezTo>
                    <a:cubicBezTo>
                      <a:pt x="124" y="32"/>
                      <a:pt x="124" y="32"/>
                      <a:pt x="124" y="32"/>
                    </a:cubicBezTo>
                    <a:cubicBezTo>
                      <a:pt x="124" y="0"/>
                      <a:pt x="124" y="0"/>
                      <a:pt x="124" y="0"/>
                    </a:cubicBezTo>
                    <a:close/>
                    <a:moveTo>
                      <a:pt x="106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119" y="32"/>
                      <a:pt x="119" y="32"/>
                      <a:pt x="119" y="32"/>
                    </a:cubicBezTo>
                    <a:cubicBezTo>
                      <a:pt x="106" y="32"/>
                      <a:pt x="106" y="32"/>
                      <a:pt x="106" y="32"/>
                    </a:cubicBezTo>
                    <a:cubicBezTo>
                      <a:pt x="106" y="0"/>
                      <a:pt x="106" y="0"/>
                      <a:pt x="106" y="0"/>
                    </a:cubicBezTo>
                    <a:close/>
                    <a:moveTo>
                      <a:pt x="88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97" y="32"/>
                      <a:pt x="93" y="32"/>
                      <a:pt x="88" y="32"/>
                    </a:cubicBezTo>
                    <a:cubicBezTo>
                      <a:pt x="88" y="21"/>
                      <a:pt x="88" y="10"/>
                      <a:pt x="88" y="0"/>
                    </a:cubicBezTo>
                    <a:close/>
                  </a:path>
                </a:pathLst>
              </a:custGeom>
              <a:solidFill>
                <a:srgbClr val="D51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858"/>
              <p:cNvSpPr>
                <a:spLocks noEditPoints="1"/>
              </p:cNvSpPr>
              <p:nvPr/>
            </p:nvSpPr>
            <p:spPr bwMode="auto">
              <a:xfrm>
                <a:off x="6083467" y="-1213932"/>
                <a:ext cx="3703638" cy="1012825"/>
              </a:xfrm>
              <a:custGeom>
                <a:avLst/>
                <a:gdLst>
                  <a:gd name="T0" fmla="*/ 2210 w 2333"/>
                  <a:gd name="T1" fmla="*/ 160 h 638"/>
                  <a:gd name="T2" fmla="*/ 2333 w 2333"/>
                  <a:gd name="T3" fmla="*/ 160 h 638"/>
                  <a:gd name="T4" fmla="*/ 2333 w 2333"/>
                  <a:gd name="T5" fmla="*/ 478 h 638"/>
                  <a:gd name="T6" fmla="*/ 2210 w 2333"/>
                  <a:gd name="T7" fmla="*/ 478 h 638"/>
                  <a:gd name="T8" fmla="*/ 2210 w 2333"/>
                  <a:gd name="T9" fmla="*/ 638 h 638"/>
                  <a:gd name="T10" fmla="*/ 0 w 2333"/>
                  <a:gd name="T11" fmla="*/ 638 h 638"/>
                  <a:gd name="T12" fmla="*/ 0 w 2333"/>
                  <a:gd name="T13" fmla="*/ 0 h 638"/>
                  <a:gd name="T14" fmla="*/ 2210 w 2333"/>
                  <a:gd name="T15" fmla="*/ 0 h 638"/>
                  <a:gd name="T16" fmla="*/ 2210 w 2333"/>
                  <a:gd name="T17" fmla="*/ 160 h 638"/>
                  <a:gd name="T18" fmla="*/ 2210 w 2333"/>
                  <a:gd name="T19" fmla="*/ 160 h 638"/>
                  <a:gd name="T20" fmla="*/ 2121 w 2333"/>
                  <a:gd name="T21" fmla="*/ 80 h 638"/>
                  <a:gd name="T22" fmla="*/ 2121 w 2333"/>
                  <a:gd name="T23" fmla="*/ 547 h 638"/>
                  <a:gd name="T24" fmla="*/ 89 w 2333"/>
                  <a:gd name="T25" fmla="*/ 547 h 638"/>
                  <a:gd name="T26" fmla="*/ 89 w 2333"/>
                  <a:gd name="T27" fmla="*/ 80 h 638"/>
                  <a:gd name="T28" fmla="*/ 2121 w 2333"/>
                  <a:gd name="T29" fmla="*/ 80 h 638"/>
                  <a:gd name="T30" fmla="*/ 2121 w 2333"/>
                  <a:gd name="T31" fmla="*/ 80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33" h="638">
                    <a:moveTo>
                      <a:pt x="2210" y="160"/>
                    </a:moveTo>
                    <a:lnTo>
                      <a:pt x="2333" y="160"/>
                    </a:lnTo>
                    <a:lnTo>
                      <a:pt x="2333" y="478"/>
                    </a:lnTo>
                    <a:lnTo>
                      <a:pt x="2210" y="478"/>
                    </a:lnTo>
                    <a:lnTo>
                      <a:pt x="2210" y="638"/>
                    </a:lnTo>
                    <a:lnTo>
                      <a:pt x="0" y="638"/>
                    </a:lnTo>
                    <a:lnTo>
                      <a:pt x="0" y="0"/>
                    </a:lnTo>
                    <a:lnTo>
                      <a:pt x="2210" y="0"/>
                    </a:lnTo>
                    <a:lnTo>
                      <a:pt x="2210" y="160"/>
                    </a:lnTo>
                    <a:lnTo>
                      <a:pt x="2210" y="160"/>
                    </a:lnTo>
                    <a:close/>
                    <a:moveTo>
                      <a:pt x="2121" y="80"/>
                    </a:moveTo>
                    <a:lnTo>
                      <a:pt x="2121" y="547"/>
                    </a:lnTo>
                    <a:lnTo>
                      <a:pt x="89" y="547"/>
                    </a:lnTo>
                    <a:lnTo>
                      <a:pt x="89" y="80"/>
                    </a:lnTo>
                    <a:lnTo>
                      <a:pt x="2121" y="80"/>
                    </a:lnTo>
                    <a:lnTo>
                      <a:pt x="2121" y="80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文本框 223"/>
            <p:cNvSpPr txBox="1"/>
            <p:nvPr/>
          </p:nvSpPr>
          <p:spPr>
            <a:xfrm>
              <a:off x="10112787" y="3791824"/>
              <a:ext cx="878194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75%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5082258" y="2390649"/>
            <a:ext cx="2027484" cy="2025902"/>
            <a:chOff x="5082258" y="2390649"/>
            <a:chExt cx="2027484" cy="2025902"/>
          </a:xfrm>
        </p:grpSpPr>
        <p:sp>
          <p:nvSpPr>
            <p:cNvPr id="2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5082258" y="2390649"/>
              <a:ext cx="2027484" cy="2025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Oval 5"/>
            <p:cNvSpPr>
              <a:spLocks noChangeArrowheads="1"/>
            </p:cNvSpPr>
            <p:nvPr/>
          </p:nvSpPr>
          <p:spPr bwMode="auto">
            <a:xfrm>
              <a:off x="5096481" y="2404872"/>
              <a:ext cx="2003779" cy="2002198"/>
            </a:xfrm>
            <a:prstGeom prst="ellipse">
              <a:avLst/>
            </a:prstGeom>
            <a:solidFill>
              <a:srgbClr val="61A1C4"/>
            </a:solidFill>
            <a:ln w="238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6"/>
            <p:cNvSpPr>
              <a:spLocks noEditPoints="1"/>
            </p:cNvSpPr>
            <p:nvPr/>
          </p:nvSpPr>
          <p:spPr bwMode="auto">
            <a:xfrm>
              <a:off x="5183395" y="2496527"/>
              <a:ext cx="1820468" cy="1818888"/>
            </a:xfrm>
            <a:custGeom>
              <a:avLst/>
              <a:gdLst>
                <a:gd name="T0" fmla="*/ 396 w 792"/>
                <a:gd name="T1" fmla="*/ 22 h 792"/>
                <a:gd name="T2" fmla="*/ 770 w 792"/>
                <a:gd name="T3" fmla="*/ 396 h 792"/>
                <a:gd name="T4" fmla="*/ 396 w 792"/>
                <a:gd name="T5" fmla="*/ 770 h 792"/>
                <a:gd name="T6" fmla="*/ 22 w 792"/>
                <a:gd name="T7" fmla="*/ 396 h 792"/>
                <a:gd name="T8" fmla="*/ 396 w 792"/>
                <a:gd name="T9" fmla="*/ 22 h 792"/>
                <a:gd name="T10" fmla="*/ 396 w 792"/>
                <a:gd name="T11" fmla="*/ 0 h 792"/>
                <a:gd name="T12" fmla="*/ 0 w 792"/>
                <a:gd name="T13" fmla="*/ 396 h 792"/>
                <a:gd name="T14" fmla="*/ 396 w 792"/>
                <a:gd name="T15" fmla="*/ 792 h 792"/>
                <a:gd name="T16" fmla="*/ 792 w 792"/>
                <a:gd name="T17" fmla="*/ 396 h 792"/>
                <a:gd name="T18" fmla="*/ 396 w 792"/>
                <a:gd name="T19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2" h="792">
                  <a:moveTo>
                    <a:pt x="396" y="22"/>
                  </a:moveTo>
                  <a:cubicBezTo>
                    <a:pt x="602" y="22"/>
                    <a:pt x="770" y="189"/>
                    <a:pt x="770" y="396"/>
                  </a:cubicBezTo>
                  <a:cubicBezTo>
                    <a:pt x="770" y="602"/>
                    <a:pt x="602" y="770"/>
                    <a:pt x="396" y="770"/>
                  </a:cubicBezTo>
                  <a:cubicBezTo>
                    <a:pt x="189" y="770"/>
                    <a:pt x="22" y="602"/>
                    <a:pt x="22" y="396"/>
                  </a:cubicBezTo>
                  <a:cubicBezTo>
                    <a:pt x="22" y="189"/>
                    <a:pt x="189" y="22"/>
                    <a:pt x="396" y="22"/>
                  </a:cubicBezTo>
                  <a:moveTo>
                    <a:pt x="396" y="0"/>
                  </a:moveTo>
                  <a:cubicBezTo>
                    <a:pt x="178" y="0"/>
                    <a:pt x="0" y="178"/>
                    <a:pt x="0" y="396"/>
                  </a:cubicBezTo>
                  <a:cubicBezTo>
                    <a:pt x="0" y="614"/>
                    <a:pt x="178" y="792"/>
                    <a:pt x="396" y="792"/>
                  </a:cubicBezTo>
                  <a:cubicBezTo>
                    <a:pt x="614" y="792"/>
                    <a:pt x="792" y="614"/>
                    <a:pt x="792" y="396"/>
                  </a:cubicBezTo>
                  <a:cubicBezTo>
                    <a:pt x="792" y="178"/>
                    <a:pt x="614" y="0"/>
                    <a:pt x="3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449888" y="2871788"/>
            <a:ext cx="1303337" cy="1214437"/>
            <a:chOff x="3433" y="1809"/>
            <a:chExt cx="821" cy="76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33" y="1809"/>
              <a:ext cx="821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430" y="1811"/>
              <a:ext cx="822" cy="765"/>
            </a:xfrm>
            <a:custGeom>
              <a:avLst/>
              <a:gdLst>
                <a:gd name="T0" fmla="*/ 133 w 490"/>
                <a:gd name="T1" fmla="*/ 367 h 456"/>
                <a:gd name="T2" fmla="*/ 216 w 490"/>
                <a:gd name="T3" fmla="*/ 298 h 456"/>
                <a:gd name="T4" fmla="*/ 179 w 490"/>
                <a:gd name="T5" fmla="*/ 245 h 456"/>
                <a:gd name="T6" fmla="*/ 155 w 490"/>
                <a:gd name="T7" fmla="*/ 254 h 456"/>
                <a:gd name="T8" fmla="*/ 160 w 490"/>
                <a:gd name="T9" fmla="*/ 240 h 456"/>
                <a:gd name="T10" fmla="*/ 156 w 490"/>
                <a:gd name="T11" fmla="*/ 229 h 456"/>
                <a:gd name="T12" fmla="*/ 39 w 490"/>
                <a:gd name="T13" fmla="*/ 183 h 456"/>
                <a:gd name="T14" fmla="*/ 1 w 490"/>
                <a:gd name="T15" fmla="*/ 35 h 456"/>
                <a:gd name="T16" fmla="*/ 7 w 490"/>
                <a:gd name="T17" fmla="*/ 27 h 456"/>
                <a:gd name="T18" fmla="*/ 111 w 490"/>
                <a:gd name="T19" fmla="*/ 37 h 456"/>
                <a:gd name="T20" fmla="*/ 114 w 490"/>
                <a:gd name="T21" fmla="*/ 22 h 456"/>
                <a:gd name="T22" fmla="*/ 106 w 490"/>
                <a:gd name="T23" fmla="*/ 10 h 456"/>
                <a:gd name="T24" fmla="*/ 120 w 490"/>
                <a:gd name="T25" fmla="*/ 0 h 456"/>
                <a:gd name="T26" fmla="*/ 239 w 490"/>
                <a:gd name="T27" fmla="*/ 0 h 456"/>
                <a:gd name="T28" fmla="*/ 250 w 490"/>
                <a:gd name="T29" fmla="*/ 0 h 456"/>
                <a:gd name="T30" fmla="*/ 275 w 490"/>
                <a:gd name="T31" fmla="*/ 0 h 456"/>
                <a:gd name="T32" fmla="*/ 386 w 490"/>
                <a:gd name="T33" fmla="*/ 10 h 456"/>
                <a:gd name="T34" fmla="*/ 378 w 490"/>
                <a:gd name="T35" fmla="*/ 19 h 456"/>
                <a:gd name="T36" fmla="*/ 379 w 490"/>
                <a:gd name="T37" fmla="*/ 36 h 456"/>
                <a:gd name="T38" fmla="*/ 390 w 490"/>
                <a:gd name="T39" fmla="*/ 29 h 456"/>
                <a:gd name="T40" fmla="*/ 489 w 490"/>
                <a:gd name="T41" fmla="*/ 29 h 456"/>
                <a:gd name="T42" fmla="*/ 489 w 490"/>
                <a:gd name="T43" fmla="*/ 85 h 456"/>
                <a:gd name="T44" fmla="*/ 361 w 490"/>
                <a:gd name="T45" fmla="*/ 229 h 456"/>
                <a:gd name="T46" fmla="*/ 332 w 490"/>
                <a:gd name="T47" fmla="*/ 233 h 456"/>
                <a:gd name="T48" fmla="*/ 330 w 490"/>
                <a:gd name="T49" fmla="*/ 240 h 456"/>
                <a:gd name="T50" fmla="*/ 325 w 490"/>
                <a:gd name="T51" fmla="*/ 268 h 456"/>
                <a:gd name="T52" fmla="*/ 276 w 490"/>
                <a:gd name="T53" fmla="*/ 279 h 456"/>
                <a:gd name="T54" fmla="*/ 349 w 490"/>
                <a:gd name="T55" fmla="*/ 362 h 456"/>
                <a:gd name="T56" fmla="*/ 361 w 490"/>
                <a:gd name="T57" fmla="*/ 371 h 456"/>
                <a:gd name="T58" fmla="*/ 373 w 490"/>
                <a:gd name="T59" fmla="*/ 456 h 456"/>
                <a:gd name="T60" fmla="*/ 120 w 490"/>
                <a:gd name="T61" fmla="*/ 371 h 456"/>
                <a:gd name="T62" fmla="*/ 270 w 490"/>
                <a:gd name="T63" fmla="*/ 51 h 456"/>
                <a:gd name="T64" fmla="*/ 207 w 490"/>
                <a:gd name="T65" fmla="*/ 75 h 456"/>
                <a:gd name="T66" fmla="*/ 210 w 490"/>
                <a:gd name="T67" fmla="*/ 93 h 456"/>
                <a:gd name="T68" fmla="*/ 232 w 490"/>
                <a:gd name="T69" fmla="*/ 100 h 456"/>
                <a:gd name="T70" fmla="*/ 233 w 490"/>
                <a:gd name="T71" fmla="*/ 202 h 456"/>
                <a:gd name="T72" fmla="*/ 270 w 490"/>
                <a:gd name="T73" fmla="*/ 51 h 456"/>
                <a:gd name="T74" fmla="*/ 340 w 490"/>
                <a:gd name="T75" fmla="*/ 211 h 456"/>
                <a:gd name="T76" fmla="*/ 438 w 490"/>
                <a:gd name="T77" fmla="*/ 171 h 456"/>
                <a:gd name="T78" fmla="*/ 471 w 490"/>
                <a:gd name="T79" fmla="*/ 42 h 456"/>
                <a:gd name="T80" fmla="*/ 387 w 490"/>
                <a:gd name="T81" fmla="*/ 57 h 456"/>
                <a:gd name="T82" fmla="*/ 400 w 490"/>
                <a:gd name="T83" fmla="*/ 94 h 456"/>
                <a:gd name="T84" fmla="*/ 378 w 490"/>
                <a:gd name="T85" fmla="*/ 100 h 456"/>
                <a:gd name="T86" fmla="*/ 114 w 490"/>
                <a:gd name="T87" fmla="*/ 99 h 456"/>
                <a:gd name="T88" fmla="*/ 90 w 490"/>
                <a:gd name="T89" fmla="*/ 94 h 456"/>
                <a:gd name="T90" fmla="*/ 103 w 490"/>
                <a:gd name="T91" fmla="*/ 57 h 456"/>
                <a:gd name="T92" fmla="*/ 19 w 490"/>
                <a:gd name="T93" fmla="*/ 42 h 456"/>
                <a:gd name="T94" fmla="*/ 53 w 490"/>
                <a:gd name="T95" fmla="*/ 171 h 456"/>
                <a:gd name="T96" fmla="*/ 152 w 490"/>
                <a:gd name="T97" fmla="*/ 211 h 456"/>
                <a:gd name="T98" fmla="*/ 162 w 490"/>
                <a:gd name="T99" fmla="*/ 437 h 456"/>
                <a:gd name="T100" fmla="*/ 334 w 490"/>
                <a:gd name="T101" fmla="*/ 393 h 456"/>
                <a:gd name="T102" fmla="*/ 139 w 490"/>
                <a:gd name="T103" fmla="*/ 17 h 456"/>
                <a:gd name="T104" fmla="*/ 169 w 490"/>
                <a:gd name="T105" fmla="*/ 35 h 456"/>
                <a:gd name="T106" fmla="*/ 139 w 490"/>
                <a:gd name="T107" fmla="*/ 17 h 456"/>
                <a:gd name="T108" fmla="*/ 205 w 490"/>
                <a:gd name="T109" fmla="*/ 252 h 456"/>
                <a:gd name="T110" fmla="*/ 139 w 490"/>
                <a:gd name="T111" fmla="*/ 53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" h="456">
                  <a:moveTo>
                    <a:pt x="131" y="371"/>
                  </a:moveTo>
                  <a:cubicBezTo>
                    <a:pt x="131" y="369"/>
                    <a:pt x="132" y="368"/>
                    <a:pt x="133" y="367"/>
                  </a:cubicBezTo>
                  <a:cubicBezTo>
                    <a:pt x="136" y="363"/>
                    <a:pt x="142" y="362"/>
                    <a:pt x="142" y="362"/>
                  </a:cubicBezTo>
                  <a:cubicBezTo>
                    <a:pt x="143" y="329"/>
                    <a:pt x="205" y="342"/>
                    <a:pt x="216" y="298"/>
                  </a:cubicBezTo>
                  <a:cubicBezTo>
                    <a:pt x="205" y="297"/>
                    <a:pt x="205" y="280"/>
                    <a:pt x="216" y="279"/>
                  </a:cubicBezTo>
                  <a:cubicBezTo>
                    <a:pt x="202" y="268"/>
                    <a:pt x="190" y="257"/>
                    <a:pt x="179" y="245"/>
                  </a:cubicBezTo>
                  <a:cubicBezTo>
                    <a:pt x="178" y="253"/>
                    <a:pt x="175" y="262"/>
                    <a:pt x="166" y="268"/>
                  </a:cubicBezTo>
                  <a:cubicBezTo>
                    <a:pt x="155" y="254"/>
                    <a:pt x="155" y="254"/>
                    <a:pt x="155" y="254"/>
                  </a:cubicBezTo>
                  <a:cubicBezTo>
                    <a:pt x="160" y="250"/>
                    <a:pt x="161" y="245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38"/>
                    <a:pt x="160" y="235"/>
                    <a:pt x="159" y="233"/>
                  </a:cubicBezTo>
                  <a:cubicBezTo>
                    <a:pt x="158" y="232"/>
                    <a:pt x="157" y="230"/>
                    <a:pt x="156" y="229"/>
                  </a:cubicBezTo>
                  <a:cubicBezTo>
                    <a:pt x="147" y="230"/>
                    <a:pt x="138" y="230"/>
                    <a:pt x="129" y="229"/>
                  </a:cubicBezTo>
                  <a:cubicBezTo>
                    <a:pt x="90" y="226"/>
                    <a:pt x="60" y="209"/>
                    <a:pt x="39" y="183"/>
                  </a:cubicBezTo>
                  <a:cubicBezTo>
                    <a:pt x="18" y="157"/>
                    <a:pt x="6" y="122"/>
                    <a:pt x="2" y="85"/>
                  </a:cubicBezTo>
                  <a:cubicBezTo>
                    <a:pt x="0" y="69"/>
                    <a:pt x="0" y="52"/>
                    <a:pt x="1" y="35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49" y="12"/>
                    <a:pt x="81" y="16"/>
                    <a:pt x="101" y="29"/>
                  </a:cubicBezTo>
                  <a:cubicBezTo>
                    <a:pt x="104" y="31"/>
                    <a:pt x="108" y="34"/>
                    <a:pt x="111" y="37"/>
                  </a:cubicBezTo>
                  <a:cubicBezTo>
                    <a:pt x="112" y="37"/>
                    <a:pt x="112" y="36"/>
                    <a:pt x="113" y="36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09" y="18"/>
                    <a:pt x="106" y="14"/>
                    <a:pt x="106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5"/>
                    <a:pt x="112" y="0"/>
                    <a:pt x="120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9" y="0"/>
                    <a:pt x="386" y="5"/>
                    <a:pt x="386" y="10"/>
                  </a:cubicBezTo>
                  <a:cubicBezTo>
                    <a:pt x="386" y="10"/>
                    <a:pt x="386" y="10"/>
                    <a:pt x="386" y="10"/>
                  </a:cubicBezTo>
                  <a:cubicBezTo>
                    <a:pt x="386" y="14"/>
                    <a:pt x="383" y="18"/>
                    <a:pt x="378" y="19"/>
                  </a:cubicBezTo>
                  <a:cubicBezTo>
                    <a:pt x="378" y="20"/>
                    <a:pt x="378" y="21"/>
                    <a:pt x="378" y="22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379" y="36"/>
                    <a:pt x="380" y="36"/>
                    <a:pt x="380" y="37"/>
                  </a:cubicBezTo>
                  <a:cubicBezTo>
                    <a:pt x="383" y="34"/>
                    <a:pt x="386" y="31"/>
                    <a:pt x="390" y="29"/>
                  </a:cubicBezTo>
                  <a:cubicBezTo>
                    <a:pt x="410" y="16"/>
                    <a:pt x="442" y="12"/>
                    <a:pt x="483" y="27"/>
                  </a:cubicBezTo>
                  <a:cubicBezTo>
                    <a:pt x="489" y="29"/>
                    <a:pt x="489" y="29"/>
                    <a:pt x="489" y="29"/>
                  </a:cubicBezTo>
                  <a:cubicBezTo>
                    <a:pt x="489" y="35"/>
                    <a:pt x="489" y="35"/>
                    <a:pt x="489" y="35"/>
                  </a:cubicBezTo>
                  <a:cubicBezTo>
                    <a:pt x="490" y="52"/>
                    <a:pt x="490" y="69"/>
                    <a:pt x="489" y="85"/>
                  </a:cubicBezTo>
                  <a:cubicBezTo>
                    <a:pt x="485" y="122"/>
                    <a:pt x="473" y="157"/>
                    <a:pt x="452" y="183"/>
                  </a:cubicBezTo>
                  <a:cubicBezTo>
                    <a:pt x="431" y="209"/>
                    <a:pt x="401" y="226"/>
                    <a:pt x="361" y="229"/>
                  </a:cubicBezTo>
                  <a:cubicBezTo>
                    <a:pt x="353" y="230"/>
                    <a:pt x="344" y="230"/>
                    <a:pt x="334" y="229"/>
                  </a:cubicBezTo>
                  <a:cubicBezTo>
                    <a:pt x="333" y="230"/>
                    <a:pt x="333" y="232"/>
                    <a:pt x="332" y="233"/>
                  </a:cubicBezTo>
                  <a:cubicBezTo>
                    <a:pt x="331" y="235"/>
                    <a:pt x="330" y="238"/>
                    <a:pt x="330" y="240"/>
                  </a:cubicBezTo>
                  <a:cubicBezTo>
                    <a:pt x="330" y="240"/>
                    <a:pt x="330" y="240"/>
                    <a:pt x="330" y="240"/>
                  </a:cubicBezTo>
                  <a:cubicBezTo>
                    <a:pt x="330" y="245"/>
                    <a:pt x="331" y="250"/>
                    <a:pt x="336" y="254"/>
                  </a:cubicBezTo>
                  <a:cubicBezTo>
                    <a:pt x="325" y="268"/>
                    <a:pt x="325" y="268"/>
                    <a:pt x="325" y="268"/>
                  </a:cubicBezTo>
                  <a:cubicBezTo>
                    <a:pt x="316" y="262"/>
                    <a:pt x="313" y="254"/>
                    <a:pt x="312" y="246"/>
                  </a:cubicBezTo>
                  <a:cubicBezTo>
                    <a:pt x="301" y="257"/>
                    <a:pt x="289" y="268"/>
                    <a:pt x="276" y="279"/>
                  </a:cubicBezTo>
                  <a:cubicBezTo>
                    <a:pt x="286" y="280"/>
                    <a:pt x="286" y="297"/>
                    <a:pt x="276" y="298"/>
                  </a:cubicBezTo>
                  <a:cubicBezTo>
                    <a:pt x="287" y="342"/>
                    <a:pt x="349" y="329"/>
                    <a:pt x="349" y="362"/>
                  </a:cubicBezTo>
                  <a:cubicBezTo>
                    <a:pt x="349" y="362"/>
                    <a:pt x="355" y="363"/>
                    <a:pt x="359" y="367"/>
                  </a:cubicBezTo>
                  <a:cubicBezTo>
                    <a:pt x="360" y="368"/>
                    <a:pt x="360" y="369"/>
                    <a:pt x="361" y="371"/>
                  </a:cubicBezTo>
                  <a:cubicBezTo>
                    <a:pt x="373" y="371"/>
                    <a:pt x="373" y="371"/>
                    <a:pt x="373" y="371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120" y="456"/>
                    <a:pt x="120" y="456"/>
                    <a:pt x="120" y="456"/>
                  </a:cubicBezTo>
                  <a:cubicBezTo>
                    <a:pt x="120" y="371"/>
                    <a:pt x="120" y="371"/>
                    <a:pt x="120" y="371"/>
                  </a:cubicBezTo>
                  <a:cubicBezTo>
                    <a:pt x="131" y="371"/>
                    <a:pt x="131" y="371"/>
                    <a:pt x="131" y="371"/>
                  </a:cubicBezTo>
                  <a:close/>
                  <a:moveTo>
                    <a:pt x="270" y="51"/>
                  </a:moveTo>
                  <a:cubicBezTo>
                    <a:pt x="248" y="51"/>
                    <a:pt x="248" y="51"/>
                    <a:pt x="248" y="51"/>
                  </a:cubicBezTo>
                  <a:cubicBezTo>
                    <a:pt x="239" y="64"/>
                    <a:pt x="225" y="72"/>
                    <a:pt x="207" y="75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10" y="93"/>
                    <a:pt x="210" y="93"/>
                    <a:pt x="210" y="93"/>
                  </a:cubicBezTo>
                  <a:cubicBezTo>
                    <a:pt x="219" y="93"/>
                    <a:pt x="225" y="94"/>
                    <a:pt x="227" y="95"/>
                  </a:cubicBezTo>
                  <a:cubicBezTo>
                    <a:pt x="230" y="96"/>
                    <a:pt x="231" y="98"/>
                    <a:pt x="232" y="100"/>
                  </a:cubicBezTo>
                  <a:cubicBezTo>
                    <a:pt x="232" y="102"/>
                    <a:pt x="233" y="110"/>
                    <a:pt x="233" y="121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70" y="202"/>
                    <a:pt x="270" y="202"/>
                    <a:pt x="270" y="202"/>
                  </a:cubicBezTo>
                  <a:cubicBezTo>
                    <a:pt x="270" y="51"/>
                    <a:pt x="270" y="51"/>
                    <a:pt x="270" y="51"/>
                  </a:cubicBezTo>
                  <a:close/>
                  <a:moveTo>
                    <a:pt x="378" y="100"/>
                  </a:moveTo>
                  <a:cubicBezTo>
                    <a:pt x="376" y="141"/>
                    <a:pt x="363" y="178"/>
                    <a:pt x="340" y="211"/>
                  </a:cubicBezTo>
                  <a:cubicBezTo>
                    <a:pt x="347" y="212"/>
                    <a:pt x="354" y="212"/>
                    <a:pt x="360" y="211"/>
                  </a:cubicBezTo>
                  <a:cubicBezTo>
                    <a:pt x="394" y="209"/>
                    <a:pt x="420" y="194"/>
                    <a:pt x="438" y="171"/>
                  </a:cubicBezTo>
                  <a:cubicBezTo>
                    <a:pt x="456" y="148"/>
                    <a:pt x="467" y="117"/>
                    <a:pt x="470" y="83"/>
                  </a:cubicBezTo>
                  <a:cubicBezTo>
                    <a:pt x="472" y="70"/>
                    <a:pt x="472" y="56"/>
                    <a:pt x="471" y="42"/>
                  </a:cubicBezTo>
                  <a:cubicBezTo>
                    <a:pt x="439" y="32"/>
                    <a:pt x="415" y="35"/>
                    <a:pt x="400" y="44"/>
                  </a:cubicBezTo>
                  <a:cubicBezTo>
                    <a:pt x="394" y="48"/>
                    <a:pt x="390" y="52"/>
                    <a:pt x="387" y="57"/>
                  </a:cubicBezTo>
                  <a:cubicBezTo>
                    <a:pt x="385" y="61"/>
                    <a:pt x="383" y="66"/>
                    <a:pt x="384" y="71"/>
                  </a:cubicBezTo>
                  <a:cubicBezTo>
                    <a:pt x="384" y="80"/>
                    <a:pt x="389" y="88"/>
                    <a:pt x="400" y="94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6" y="107"/>
                    <a:pt x="382" y="104"/>
                    <a:pt x="378" y="100"/>
                  </a:cubicBezTo>
                  <a:close/>
                  <a:moveTo>
                    <a:pt x="152" y="211"/>
                  </a:moveTo>
                  <a:cubicBezTo>
                    <a:pt x="129" y="177"/>
                    <a:pt x="116" y="140"/>
                    <a:pt x="114" y="99"/>
                  </a:cubicBezTo>
                  <a:cubicBezTo>
                    <a:pt x="110" y="103"/>
                    <a:pt x="105" y="107"/>
                    <a:pt x="99" y="110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101" y="88"/>
                    <a:pt x="106" y="80"/>
                    <a:pt x="107" y="71"/>
                  </a:cubicBezTo>
                  <a:cubicBezTo>
                    <a:pt x="107" y="66"/>
                    <a:pt x="106" y="61"/>
                    <a:pt x="103" y="57"/>
                  </a:cubicBezTo>
                  <a:cubicBezTo>
                    <a:pt x="101" y="52"/>
                    <a:pt x="96" y="48"/>
                    <a:pt x="91" y="44"/>
                  </a:cubicBezTo>
                  <a:cubicBezTo>
                    <a:pt x="76" y="35"/>
                    <a:pt x="52" y="32"/>
                    <a:pt x="19" y="42"/>
                  </a:cubicBezTo>
                  <a:cubicBezTo>
                    <a:pt x="19" y="56"/>
                    <a:pt x="19" y="70"/>
                    <a:pt x="20" y="83"/>
                  </a:cubicBezTo>
                  <a:cubicBezTo>
                    <a:pt x="24" y="117"/>
                    <a:pt x="34" y="148"/>
                    <a:pt x="53" y="171"/>
                  </a:cubicBezTo>
                  <a:cubicBezTo>
                    <a:pt x="71" y="194"/>
                    <a:pt x="97" y="209"/>
                    <a:pt x="131" y="211"/>
                  </a:cubicBezTo>
                  <a:cubicBezTo>
                    <a:pt x="137" y="212"/>
                    <a:pt x="144" y="212"/>
                    <a:pt x="152" y="211"/>
                  </a:cubicBezTo>
                  <a:close/>
                  <a:moveTo>
                    <a:pt x="162" y="393"/>
                  </a:moveTo>
                  <a:cubicBezTo>
                    <a:pt x="162" y="437"/>
                    <a:pt x="162" y="437"/>
                    <a:pt x="162" y="437"/>
                  </a:cubicBezTo>
                  <a:cubicBezTo>
                    <a:pt x="334" y="437"/>
                    <a:pt x="334" y="437"/>
                    <a:pt x="334" y="437"/>
                  </a:cubicBezTo>
                  <a:cubicBezTo>
                    <a:pt x="334" y="393"/>
                    <a:pt x="334" y="393"/>
                    <a:pt x="334" y="393"/>
                  </a:cubicBezTo>
                  <a:cubicBezTo>
                    <a:pt x="162" y="393"/>
                    <a:pt x="162" y="393"/>
                    <a:pt x="162" y="393"/>
                  </a:cubicBezTo>
                  <a:close/>
                  <a:moveTo>
                    <a:pt x="139" y="17"/>
                  </a:moveTo>
                  <a:cubicBezTo>
                    <a:pt x="139" y="35"/>
                    <a:pt x="139" y="35"/>
                    <a:pt x="139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39" y="17"/>
                    <a:pt x="139" y="17"/>
                    <a:pt x="139" y="17"/>
                  </a:cubicBezTo>
                  <a:close/>
                  <a:moveTo>
                    <a:pt x="139" y="53"/>
                  </a:moveTo>
                  <a:cubicBezTo>
                    <a:pt x="136" y="137"/>
                    <a:pt x="165" y="212"/>
                    <a:pt x="205" y="252"/>
                  </a:cubicBezTo>
                  <a:cubicBezTo>
                    <a:pt x="174" y="209"/>
                    <a:pt x="157" y="131"/>
                    <a:pt x="165" y="53"/>
                  </a:cubicBezTo>
                  <a:cubicBezTo>
                    <a:pt x="156" y="53"/>
                    <a:pt x="147" y="53"/>
                    <a:pt x="139" y="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013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7003863" y="4337226"/>
            <a:ext cx="6590739" cy="5627845"/>
            <a:chOff x="14742286" y="-1969394"/>
            <a:chExt cx="10221089" cy="8727809"/>
          </a:xfrm>
        </p:grpSpPr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20615863" y="-167718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22786631" y="-166906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22119545" y="-169341"/>
              <a:ext cx="1668658" cy="2220568"/>
              <a:chOff x="3696468" y="-3906337"/>
              <a:chExt cx="2790172" cy="3713024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3696468" y="-3906337"/>
                <a:ext cx="1133756" cy="367812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399016 w 1133756"/>
                  <a:gd name="connsiteY3" fmla="*/ 3646861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  <a:gd name="connsiteX0" fmla="*/ 1117600 w 1133756"/>
                  <a:gd name="connsiteY0" fmla="*/ 0 h 3678118"/>
                  <a:gd name="connsiteX1" fmla="*/ 0 w 1133756"/>
                  <a:gd name="connsiteY1" fmla="*/ 2032000 h 3678118"/>
                  <a:gd name="connsiteX2" fmla="*/ 464551 w 1133756"/>
                  <a:gd name="connsiteY2" fmla="*/ 1852568 h 3678118"/>
                  <a:gd name="connsiteX3" fmla="*/ 399016 w 1133756"/>
                  <a:gd name="connsiteY3" fmla="*/ 3646861 h 3678118"/>
                  <a:gd name="connsiteX4" fmla="*/ 815332 w 1133756"/>
                  <a:gd name="connsiteY4" fmla="*/ 3678118 h 3678118"/>
                  <a:gd name="connsiteX5" fmla="*/ 1130300 w 1133756"/>
                  <a:gd name="connsiteY5" fmla="*/ 2819400 h 3678118"/>
                  <a:gd name="connsiteX6" fmla="*/ 1117600 w 1133756"/>
                  <a:gd name="connsiteY6" fmla="*/ 0 h 3678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678118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399016" y="3646861"/>
                    </a:lnTo>
                    <a:lnTo>
                      <a:pt x="815332" y="3678118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4809619" y="-3904979"/>
                <a:ext cx="1677021" cy="371166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3087343"/>
                  <a:gd name="connsiteX1" fmla="*/ 12700 w 1677023"/>
                  <a:gd name="connsiteY1" fmla="*/ 2819400 h 3087343"/>
                  <a:gd name="connsiteX2" fmla="*/ 671650 w 1677023"/>
                  <a:gd name="connsiteY2" fmla="*/ 2544019 h 3087343"/>
                  <a:gd name="connsiteX3" fmla="*/ 670149 w 1677023"/>
                  <a:gd name="connsiteY3" fmla="*/ 1671558 h 3087343"/>
                  <a:gd name="connsiteX4" fmla="*/ 1677023 w 1677023"/>
                  <a:gd name="connsiteY4" fmla="*/ 3087343 h 3087343"/>
                  <a:gd name="connsiteX5" fmla="*/ 0 w 1677023"/>
                  <a:gd name="connsiteY5" fmla="*/ 0 h 3087343"/>
                  <a:gd name="connsiteX0" fmla="*/ 0 w 1677023"/>
                  <a:gd name="connsiteY0" fmla="*/ 0 h 3711666"/>
                  <a:gd name="connsiteX1" fmla="*/ 12700 w 1677023"/>
                  <a:gd name="connsiteY1" fmla="*/ 2819400 h 3711666"/>
                  <a:gd name="connsiteX2" fmla="*/ 671650 w 1677023"/>
                  <a:gd name="connsiteY2" fmla="*/ 2544019 h 3711666"/>
                  <a:gd name="connsiteX3" fmla="*/ 1498343 w 1677023"/>
                  <a:gd name="connsiteY3" fmla="*/ 3678335 h 3711666"/>
                  <a:gd name="connsiteX4" fmla="*/ 1677023 w 1677023"/>
                  <a:gd name="connsiteY4" fmla="*/ 3087343 h 3711666"/>
                  <a:gd name="connsiteX5" fmla="*/ 0 w 1677023"/>
                  <a:gd name="connsiteY5" fmla="*/ 0 h 371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371166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71650" y="2544019"/>
                    </a:lnTo>
                    <a:cubicBezTo>
                      <a:pt x="671150" y="2253199"/>
                      <a:pt x="1498843" y="3969155"/>
                      <a:pt x="1498343" y="3678335"/>
                    </a:cubicBez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6246396" y="-722899"/>
              <a:ext cx="1870128" cy="447209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18107134" y="-722203"/>
              <a:ext cx="1865860" cy="447209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7535321" y="-724290"/>
              <a:ext cx="1332362" cy="1791072"/>
              <a:chOff x="2310254" y="-6583696"/>
              <a:chExt cx="2599048" cy="3493857"/>
            </a:xfrm>
          </p:grpSpPr>
          <p:sp>
            <p:nvSpPr>
              <p:cNvPr id="64" name="任意多边形 63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8086" y="2075543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482600" y="1554843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6815984" y="-1966680"/>
              <a:ext cx="3648071" cy="8723738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20445737" y="-1965323"/>
              <a:ext cx="3639746" cy="8723738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9330299" y="-1969394"/>
              <a:ext cx="2599048" cy="3493857"/>
              <a:chOff x="2310254" y="-6583696"/>
              <a:chExt cx="2599048" cy="349385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310254" y="-6583696"/>
                <a:ext cx="1133756" cy="3200400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200400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152400" y="2400300"/>
                    </a:lnTo>
                    <a:lnTo>
                      <a:pt x="584200" y="2133600"/>
                    </a:lnTo>
                    <a:lnTo>
                      <a:pt x="914400" y="3200400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3423402" y="-6582339"/>
                <a:ext cx="1485900" cy="3492500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92500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685800" y="3492500"/>
                    </a:lnTo>
                    <a:lnTo>
                      <a:pt x="990600" y="2628900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14742286" y="455775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16913054" y="456587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6245969" y="454152"/>
              <a:ext cx="1554356" cy="3114093"/>
              <a:chOff x="3696469" y="-3906337"/>
              <a:chExt cx="2599047" cy="5207093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3696468" y="-3906337"/>
                <a:ext cx="1133756" cy="5207093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5207092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368990" y="2075542"/>
                    </a:lnTo>
                    <a:lnTo>
                      <a:pt x="781260" y="1480817"/>
                    </a:lnTo>
                    <a:lnTo>
                      <a:pt x="146406" y="5207092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809616" y="-3904979"/>
                <a:ext cx="1485900" cy="3487213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5900" h="3487214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512382" y="2352897"/>
                    </a:lnTo>
                    <a:lnTo>
                      <a:pt x="1275368" y="3487214"/>
                    </a:lnTo>
                    <a:lnTo>
                      <a:pt x="1485900" y="270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19530099" y="1513836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1700867" y="1514648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21033781" y="1512217"/>
              <a:ext cx="1668658" cy="2398558"/>
              <a:chOff x="3696468" y="-4638964"/>
              <a:chExt cx="2790172" cy="4010654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3696468" y="-4638964"/>
                <a:ext cx="1133756" cy="3996667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638900 w 1308105"/>
                  <a:gd name="connsiteY2" fmla="*/ 1852568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  <a:gd name="connsiteX0" fmla="*/ 1117600 w 1133756"/>
                  <a:gd name="connsiteY0" fmla="*/ 0 h 2977936"/>
                  <a:gd name="connsiteX1" fmla="*/ 0 w 1133756"/>
                  <a:gd name="connsiteY1" fmla="*/ 2032000 h 2977936"/>
                  <a:gd name="connsiteX2" fmla="*/ 464551 w 1133756"/>
                  <a:gd name="connsiteY2" fmla="*/ 1852568 h 2977936"/>
                  <a:gd name="connsiteX3" fmla="*/ 558284 w 1133756"/>
                  <a:gd name="connsiteY3" fmla="*/ 2977936 h 2977936"/>
                  <a:gd name="connsiteX4" fmla="*/ 879039 w 1133756"/>
                  <a:gd name="connsiteY4" fmla="*/ 2626950 h 2977936"/>
                  <a:gd name="connsiteX5" fmla="*/ 1130300 w 1133756"/>
                  <a:gd name="connsiteY5" fmla="*/ 2819400 h 2977936"/>
                  <a:gd name="connsiteX6" fmla="*/ 1117600 w 1133756"/>
                  <a:gd name="connsiteY6" fmla="*/ 0 h 2977936"/>
                  <a:gd name="connsiteX0" fmla="*/ 1117600 w 1133756"/>
                  <a:gd name="connsiteY0" fmla="*/ 0 h 3295875"/>
                  <a:gd name="connsiteX1" fmla="*/ 0 w 1133756"/>
                  <a:gd name="connsiteY1" fmla="*/ 2032000 h 3295875"/>
                  <a:gd name="connsiteX2" fmla="*/ 464551 w 1133756"/>
                  <a:gd name="connsiteY2" fmla="*/ 1852568 h 3295875"/>
                  <a:gd name="connsiteX3" fmla="*/ 558284 w 1133756"/>
                  <a:gd name="connsiteY3" fmla="*/ 2977936 h 3295875"/>
                  <a:gd name="connsiteX4" fmla="*/ 847186 w 1133756"/>
                  <a:gd name="connsiteY4" fmla="*/ 3295875 h 3295875"/>
                  <a:gd name="connsiteX5" fmla="*/ 1130300 w 1133756"/>
                  <a:gd name="connsiteY5" fmla="*/ 2819400 h 3295875"/>
                  <a:gd name="connsiteX6" fmla="*/ 1117600 w 1133756"/>
                  <a:gd name="connsiteY6" fmla="*/ 0 h 3295875"/>
                  <a:gd name="connsiteX0" fmla="*/ 1117600 w 1133756"/>
                  <a:gd name="connsiteY0" fmla="*/ 0 h 3996654"/>
                  <a:gd name="connsiteX1" fmla="*/ 0 w 1133756"/>
                  <a:gd name="connsiteY1" fmla="*/ 2032000 h 3996654"/>
                  <a:gd name="connsiteX2" fmla="*/ 464551 w 1133756"/>
                  <a:gd name="connsiteY2" fmla="*/ 1852568 h 3996654"/>
                  <a:gd name="connsiteX3" fmla="*/ 558284 w 1133756"/>
                  <a:gd name="connsiteY3" fmla="*/ 2977936 h 3996654"/>
                  <a:gd name="connsiteX4" fmla="*/ 1006454 w 1133756"/>
                  <a:gd name="connsiteY4" fmla="*/ 3996654 h 3996654"/>
                  <a:gd name="connsiteX5" fmla="*/ 1130300 w 1133756"/>
                  <a:gd name="connsiteY5" fmla="*/ 2819400 h 3996654"/>
                  <a:gd name="connsiteX6" fmla="*/ 1117600 w 1133756"/>
                  <a:gd name="connsiteY6" fmla="*/ 0 h 399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3756" h="3996654">
                    <a:moveTo>
                      <a:pt x="1117600" y="0"/>
                    </a:moveTo>
                    <a:lnTo>
                      <a:pt x="0" y="2032000"/>
                    </a:lnTo>
                    <a:lnTo>
                      <a:pt x="464551" y="1852568"/>
                    </a:lnTo>
                    <a:lnTo>
                      <a:pt x="558284" y="2977936"/>
                    </a:lnTo>
                    <a:lnTo>
                      <a:pt x="1006454" y="3996654"/>
                    </a:lnTo>
                    <a:lnTo>
                      <a:pt x="1130300" y="2819400"/>
                    </a:lnTo>
                    <a:cubicBezTo>
                      <a:pt x="1134533" y="1892300"/>
                      <a:pt x="1138767" y="965200"/>
                      <a:pt x="1117600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4809619" y="-4637606"/>
                <a:ext cx="1677021" cy="4009296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1117601 w 1753172"/>
                  <a:gd name="connsiteY2" fmla="*/ 4009286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117601"/>
                  <a:gd name="connsiteY0" fmla="*/ 0 h 4009286"/>
                  <a:gd name="connsiteX1" fmla="*/ 12700 w 1117601"/>
                  <a:gd name="connsiteY1" fmla="*/ 2819400 h 4009286"/>
                  <a:gd name="connsiteX2" fmla="*/ 1117601 w 1117601"/>
                  <a:gd name="connsiteY2" fmla="*/ 4009286 h 4009286"/>
                  <a:gd name="connsiteX3" fmla="*/ 447173 w 1117601"/>
                  <a:gd name="connsiteY3" fmla="*/ 1671558 h 4009286"/>
                  <a:gd name="connsiteX4" fmla="*/ 1071803 w 1117601"/>
                  <a:gd name="connsiteY4" fmla="*/ 1940613 h 4009286"/>
                  <a:gd name="connsiteX5" fmla="*/ 0 w 1117601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447173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  <a:gd name="connsiteX0" fmla="*/ 0 w 1677023"/>
                  <a:gd name="connsiteY0" fmla="*/ 0 h 4009286"/>
                  <a:gd name="connsiteX1" fmla="*/ 12700 w 1677023"/>
                  <a:gd name="connsiteY1" fmla="*/ 2819400 h 4009286"/>
                  <a:gd name="connsiteX2" fmla="*/ 1117601 w 1677023"/>
                  <a:gd name="connsiteY2" fmla="*/ 4009286 h 4009286"/>
                  <a:gd name="connsiteX3" fmla="*/ 670149 w 1677023"/>
                  <a:gd name="connsiteY3" fmla="*/ 1671558 h 4009286"/>
                  <a:gd name="connsiteX4" fmla="*/ 1677023 w 1677023"/>
                  <a:gd name="connsiteY4" fmla="*/ 3087343 h 4009286"/>
                  <a:gd name="connsiteX5" fmla="*/ 0 w 1677023"/>
                  <a:gd name="connsiteY5" fmla="*/ 0 h 400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7023" h="4009286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1117601" y="4009286"/>
                    </a:lnTo>
                    <a:lnTo>
                      <a:pt x="670149" y="1671558"/>
                    </a:lnTo>
                    <a:lnTo>
                      <a:pt x="1677023" y="30873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17042803" y="1013747"/>
              <a:ext cx="2181723" cy="5217217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19213571" y="1014559"/>
              <a:ext cx="2176744" cy="5217216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8442214" y="1012124"/>
              <a:ext cx="1818467" cy="3019200"/>
              <a:chOff x="4287632" y="-6420697"/>
              <a:chExt cx="3040669" cy="5048422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4287632" y="-6420697"/>
                <a:ext cx="1308105" cy="5048422"/>
              </a:xfrm>
              <a:custGeom>
                <a:avLst/>
                <a:gdLst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152400 w 1133756"/>
                  <a:gd name="connsiteY2" fmla="*/ 2400300 h 3200400"/>
                  <a:gd name="connsiteX3" fmla="*/ 584200 w 1133756"/>
                  <a:gd name="connsiteY3" fmla="*/ 2133600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584200 w 1133756"/>
                  <a:gd name="connsiteY2" fmla="*/ 2133600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468086 w 1133756"/>
                  <a:gd name="connsiteY2" fmla="*/ 2075543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914400 w 1133756"/>
                  <a:gd name="connsiteY3" fmla="*/ 3200400 h 3200400"/>
                  <a:gd name="connsiteX4" fmla="*/ 1130300 w 1133756"/>
                  <a:gd name="connsiteY4" fmla="*/ 2819400 h 3200400"/>
                  <a:gd name="connsiteX5" fmla="*/ 1117600 w 1133756"/>
                  <a:gd name="connsiteY5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459198 w 1133756"/>
                  <a:gd name="connsiteY3" fmla="*/ 2273584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3200400"/>
                  <a:gd name="connsiteX1" fmla="*/ 0 w 1133756"/>
                  <a:gd name="connsiteY1" fmla="*/ 2032000 h 3200400"/>
                  <a:gd name="connsiteX2" fmla="*/ 368990 w 1133756"/>
                  <a:gd name="connsiteY2" fmla="*/ 2075542 h 3200400"/>
                  <a:gd name="connsiteX3" fmla="*/ 781260 w 1133756"/>
                  <a:gd name="connsiteY3" fmla="*/ 1480817 h 3200400"/>
                  <a:gd name="connsiteX4" fmla="*/ 914400 w 1133756"/>
                  <a:gd name="connsiteY4" fmla="*/ 3200400 h 3200400"/>
                  <a:gd name="connsiteX5" fmla="*/ 1130300 w 1133756"/>
                  <a:gd name="connsiteY5" fmla="*/ 2819400 h 3200400"/>
                  <a:gd name="connsiteX6" fmla="*/ 1117600 w 1133756"/>
                  <a:gd name="connsiteY6" fmla="*/ 0 h 3200400"/>
                  <a:gd name="connsiteX0" fmla="*/ 1117600 w 1133756"/>
                  <a:gd name="connsiteY0" fmla="*/ 0 h 5207092"/>
                  <a:gd name="connsiteX1" fmla="*/ 0 w 1133756"/>
                  <a:gd name="connsiteY1" fmla="*/ 2032000 h 5207092"/>
                  <a:gd name="connsiteX2" fmla="*/ 368990 w 1133756"/>
                  <a:gd name="connsiteY2" fmla="*/ 2075542 h 5207092"/>
                  <a:gd name="connsiteX3" fmla="*/ 781260 w 1133756"/>
                  <a:gd name="connsiteY3" fmla="*/ 1480817 h 5207092"/>
                  <a:gd name="connsiteX4" fmla="*/ 146406 w 1133756"/>
                  <a:gd name="connsiteY4" fmla="*/ 5207092 h 5207092"/>
                  <a:gd name="connsiteX5" fmla="*/ 1130300 w 1133756"/>
                  <a:gd name="connsiteY5" fmla="*/ 2819400 h 5207092"/>
                  <a:gd name="connsiteX6" fmla="*/ 1117600 w 1133756"/>
                  <a:gd name="connsiteY6" fmla="*/ 0 h 5207092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989289 w 1754055"/>
                  <a:gd name="connsiteY2" fmla="*/ 2075542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737899 w 1754055"/>
                  <a:gd name="connsiteY0" fmla="*/ 0 h 5685493"/>
                  <a:gd name="connsiteX1" fmla="*/ 620299 w 1754055"/>
                  <a:gd name="connsiteY1" fmla="*/ 2032000 h 5685493"/>
                  <a:gd name="connsiteX2" fmla="*/ 1403386 w 1754055"/>
                  <a:gd name="connsiteY2" fmla="*/ 1565885 h 5685493"/>
                  <a:gd name="connsiteX3" fmla="*/ 0 w 1754055"/>
                  <a:gd name="connsiteY3" fmla="*/ 5685493 h 5685493"/>
                  <a:gd name="connsiteX4" fmla="*/ 766705 w 1754055"/>
                  <a:gd name="connsiteY4" fmla="*/ 5207092 h 5685493"/>
                  <a:gd name="connsiteX5" fmla="*/ 1750599 w 1754055"/>
                  <a:gd name="connsiteY5" fmla="*/ 2819400 h 5685493"/>
                  <a:gd name="connsiteX6" fmla="*/ 1737899 w 1754055"/>
                  <a:gd name="connsiteY6" fmla="*/ 0 h 5685493"/>
                  <a:gd name="connsiteX0" fmla="*/ 1291949 w 1308105"/>
                  <a:gd name="connsiteY0" fmla="*/ 0 h 5207092"/>
                  <a:gd name="connsiteX1" fmla="*/ 174349 w 1308105"/>
                  <a:gd name="connsiteY1" fmla="*/ 2032000 h 5207092"/>
                  <a:gd name="connsiteX2" fmla="*/ 957436 w 1308105"/>
                  <a:gd name="connsiteY2" fmla="*/ 1565885 h 5207092"/>
                  <a:gd name="connsiteX3" fmla="*/ 0 w 1308105"/>
                  <a:gd name="connsiteY3" fmla="*/ 5048421 h 5207092"/>
                  <a:gd name="connsiteX4" fmla="*/ 320755 w 1308105"/>
                  <a:gd name="connsiteY4" fmla="*/ 5207092 h 5207092"/>
                  <a:gd name="connsiteX5" fmla="*/ 1304649 w 1308105"/>
                  <a:gd name="connsiteY5" fmla="*/ 2819400 h 5207092"/>
                  <a:gd name="connsiteX6" fmla="*/ 1291949 w 1308105"/>
                  <a:gd name="connsiteY6" fmla="*/ 0 h 5207092"/>
                  <a:gd name="connsiteX0" fmla="*/ 1291949 w 1308105"/>
                  <a:gd name="connsiteY0" fmla="*/ 0 h 5048421"/>
                  <a:gd name="connsiteX1" fmla="*/ 174349 w 1308105"/>
                  <a:gd name="connsiteY1" fmla="*/ 2032000 h 5048421"/>
                  <a:gd name="connsiteX2" fmla="*/ 957436 w 1308105"/>
                  <a:gd name="connsiteY2" fmla="*/ 1565885 h 5048421"/>
                  <a:gd name="connsiteX3" fmla="*/ 0 w 1308105"/>
                  <a:gd name="connsiteY3" fmla="*/ 5048421 h 5048421"/>
                  <a:gd name="connsiteX4" fmla="*/ 1053388 w 1308105"/>
                  <a:gd name="connsiteY4" fmla="*/ 2626950 h 5048421"/>
                  <a:gd name="connsiteX5" fmla="*/ 1304649 w 1308105"/>
                  <a:gd name="connsiteY5" fmla="*/ 2819400 h 5048421"/>
                  <a:gd name="connsiteX6" fmla="*/ 1291949 w 1308105"/>
                  <a:gd name="connsiteY6" fmla="*/ 0 h 504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8105" h="5048421">
                    <a:moveTo>
                      <a:pt x="1291949" y="0"/>
                    </a:moveTo>
                    <a:lnTo>
                      <a:pt x="174349" y="2032000"/>
                    </a:lnTo>
                    <a:lnTo>
                      <a:pt x="957436" y="1565885"/>
                    </a:lnTo>
                    <a:lnTo>
                      <a:pt x="0" y="5048421"/>
                    </a:lnTo>
                    <a:lnTo>
                      <a:pt x="1053388" y="2626950"/>
                    </a:lnTo>
                    <a:lnTo>
                      <a:pt x="1304649" y="2819400"/>
                    </a:lnTo>
                    <a:cubicBezTo>
                      <a:pt x="1308882" y="1892300"/>
                      <a:pt x="1313116" y="965200"/>
                      <a:pt x="1291949" y="0"/>
                    </a:cubicBezTo>
                    <a:close/>
                  </a:path>
                </a:pathLst>
              </a:custGeom>
              <a:gradFill flip="none" rotWithShape="1">
                <a:gsLst>
                  <a:gs pos="23000">
                    <a:schemeClr val="bg1"/>
                  </a:gs>
                  <a:gs pos="95000">
                    <a:srgbClr val="DEF0F6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5575130" y="-6419339"/>
                <a:ext cx="1753171" cy="4410968"/>
              </a:xfrm>
              <a:custGeom>
                <a:avLst/>
                <a:gdLst>
                  <a:gd name="connsiteX0" fmla="*/ 0 w 1498600"/>
                  <a:gd name="connsiteY0" fmla="*/ 0 h 3492500"/>
                  <a:gd name="connsiteX1" fmla="*/ 25400 w 1498600"/>
                  <a:gd name="connsiteY1" fmla="*/ 2819400 h 3492500"/>
                  <a:gd name="connsiteX2" fmla="*/ 698500 w 1498600"/>
                  <a:gd name="connsiteY2" fmla="*/ 3492500 h 3492500"/>
                  <a:gd name="connsiteX3" fmla="*/ 1003300 w 1498600"/>
                  <a:gd name="connsiteY3" fmla="*/ 2628900 h 3492500"/>
                  <a:gd name="connsiteX4" fmla="*/ 1498600 w 1498600"/>
                  <a:gd name="connsiteY4" fmla="*/ 2705100 h 3492500"/>
                  <a:gd name="connsiteX5" fmla="*/ 0 w 1498600"/>
                  <a:gd name="connsiteY5" fmla="*/ 0 h 3492500"/>
                  <a:gd name="connsiteX0" fmla="*/ 0 w 1492250"/>
                  <a:gd name="connsiteY0" fmla="*/ 0 h 3492500"/>
                  <a:gd name="connsiteX1" fmla="*/ 19050 w 1492250"/>
                  <a:gd name="connsiteY1" fmla="*/ 2819400 h 3492500"/>
                  <a:gd name="connsiteX2" fmla="*/ 692150 w 1492250"/>
                  <a:gd name="connsiteY2" fmla="*/ 3492500 h 3492500"/>
                  <a:gd name="connsiteX3" fmla="*/ 996950 w 1492250"/>
                  <a:gd name="connsiteY3" fmla="*/ 2628900 h 3492500"/>
                  <a:gd name="connsiteX4" fmla="*/ 1492250 w 1492250"/>
                  <a:gd name="connsiteY4" fmla="*/ 2705100 h 3492500"/>
                  <a:gd name="connsiteX5" fmla="*/ 0 w 149225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990600 w 1485900"/>
                  <a:gd name="connsiteY3" fmla="*/ 2628900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482600 w 1485900"/>
                  <a:gd name="connsiteY3" fmla="*/ 1554843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92500"/>
                  <a:gd name="connsiteX1" fmla="*/ 12700 w 1485900"/>
                  <a:gd name="connsiteY1" fmla="*/ 2819400 h 3492500"/>
                  <a:gd name="connsiteX2" fmla="*/ 685800 w 1485900"/>
                  <a:gd name="connsiteY2" fmla="*/ 3492500 h 3492500"/>
                  <a:gd name="connsiteX3" fmla="*/ 1275368 w 1485900"/>
                  <a:gd name="connsiteY3" fmla="*/ 3487214 h 3492500"/>
                  <a:gd name="connsiteX4" fmla="*/ 1485900 w 1485900"/>
                  <a:gd name="connsiteY4" fmla="*/ 2705100 h 3492500"/>
                  <a:gd name="connsiteX5" fmla="*/ 0 w 1485900"/>
                  <a:gd name="connsiteY5" fmla="*/ 0 h 3492500"/>
                  <a:gd name="connsiteX0" fmla="*/ 0 w 1485900"/>
                  <a:gd name="connsiteY0" fmla="*/ 0 h 3487214"/>
                  <a:gd name="connsiteX1" fmla="*/ 12700 w 1485900"/>
                  <a:gd name="connsiteY1" fmla="*/ 2819400 h 3487214"/>
                  <a:gd name="connsiteX2" fmla="*/ 512382 w 1485900"/>
                  <a:gd name="connsiteY2" fmla="*/ 2352897 h 3487214"/>
                  <a:gd name="connsiteX3" fmla="*/ 1275368 w 1485900"/>
                  <a:gd name="connsiteY3" fmla="*/ 3487214 h 3487214"/>
                  <a:gd name="connsiteX4" fmla="*/ 1485900 w 1485900"/>
                  <a:gd name="connsiteY4" fmla="*/ 2705100 h 3487214"/>
                  <a:gd name="connsiteX5" fmla="*/ 0 w 1485900"/>
                  <a:gd name="connsiteY5" fmla="*/ 0 h 3487214"/>
                  <a:gd name="connsiteX0" fmla="*/ 0 w 1275369"/>
                  <a:gd name="connsiteY0" fmla="*/ 0 h 3487214"/>
                  <a:gd name="connsiteX1" fmla="*/ 12700 w 1275369"/>
                  <a:gd name="connsiteY1" fmla="*/ 2819400 h 3487214"/>
                  <a:gd name="connsiteX2" fmla="*/ 512382 w 1275369"/>
                  <a:gd name="connsiteY2" fmla="*/ 2352897 h 3487214"/>
                  <a:gd name="connsiteX3" fmla="*/ 1275368 w 1275369"/>
                  <a:gd name="connsiteY3" fmla="*/ 3487214 h 3487214"/>
                  <a:gd name="connsiteX4" fmla="*/ 1071803 w 1275369"/>
                  <a:gd name="connsiteY4" fmla="*/ 1940613 h 3487214"/>
                  <a:gd name="connsiteX5" fmla="*/ 0 w 1275369"/>
                  <a:gd name="connsiteY5" fmla="*/ 0 h 3487214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512382 w 1753172"/>
                  <a:gd name="connsiteY2" fmla="*/ 2352897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  <a:gd name="connsiteX0" fmla="*/ 0 w 1753172"/>
                  <a:gd name="connsiteY0" fmla="*/ 0 h 4410969"/>
                  <a:gd name="connsiteX1" fmla="*/ 12700 w 1753172"/>
                  <a:gd name="connsiteY1" fmla="*/ 2819400 h 4410969"/>
                  <a:gd name="connsiteX2" fmla="*/ 448675 w 1753172"/>
                  <a:gd name="connsiteY2" fmla="*/ 2098068 h 4410969"/>
                  <a:gd name="connsiteX3" fmla="*/ 1753172 w 1753172"/>
                  <a:gd name="connsiteY3" fmla="*/ 4410969 h 4410969"/>
                  <a:gd name="connsiteX4" fmla="*/ 1071803 w 1753172"/>
                  <a:gd name="connsiteY4" fmla="*/ 1940613 h 4410969"/>
                  <a:gd name="connsiteX5" fmla="*/ 0 w 1753172"/>
                  <a:gd name="connsiteY5" fmla="*/ 0 h 44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172" h="4410969">
                    <a:moveTo>
                      <a:pt x="0" y="0"/>
                    </a:moveTo>
                    <a:cubicBezTo>
                      <a:pt x="4233" y="939800"/>
                      <a:pt x="8467" y="1879600"/>
                      <a:pt x="12700" y="2819400"/>
                    </a:cubicBezTo>
                    <a:lnTo>
                      <a:pt x="448675" y="2098068"/>
                    </a:lnTo>
                    <a:lnTo>
                      <a:pt x="1753172" y="4410969"/>
                    </a:lnTo>
                    <a:lnTo>
                      <a:pt x="1071803" y="19406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E1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44107" y="2747808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235" name="组合 234"/>
          <p:cNvGrpSpPr/>
          <p:nvPr/>
        </p:nvGrpSpPr>
        <p:grpSpPr>
          <a:xfrm>
            <a:off x="10397722" y="3981745"/>
            <a:ext cx="646537" cy="827824"/>
            <a:chOff x="8300338" y="133452"/>
            <a:chExt cx="1779378" cy="227831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00338" y="133452"/>
              <a:ext cx="1779378" cy="2278311"/>
            </a:xfrm>
            <a:prstGeom prst="rect">
              <a:avLst/>
            </a:prstGeom>
          </p:spPr>
        </p:pic>
        <p:grpSp>
          <p:nvGrpSpPr>
            <p:cNvPr id="49" name="组合 48"/>
            <p:cNvGrpSpPr/>
            <p:nvPr/>
          </p:nvGrpSpPr>
          <p:grpSpPr>
            <a:xfrm>
              <a:off x="9096479" y="271540"/>
              <a:ext cx="283378" cy="268145"/>
              <a:chOff x="9111718" y="271539"/>
              <a:chExt cx="198577" cy="187903"/>
            </a:xfrm>
          </p:grpSpPr>
          <p:sp>
            <p:nvSpPr>
              <p:cNvPr id="48" name="五角星 47"/>
              <p:cNvSpPr/>
              <p:nvPr/>
            </p:nvSpPr>
            <p:spPr>
              <a:xfrm>
                <a:off x="9133613" y="271539"/>
                <a:ext cx="98768" cy="105162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五角星 201"/>
              <p:cNvSpPr/>
              <p:nvPr/>
            </p:nvSpPr>
            <p:spPr>
              <a:xfrm>
                <a:off x="9111718" y="387577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五角星 202"/>
              <p:cNvSpPr/>
              <p:nvPr/>
            </p:nvSpPr>
            <p:spPr>
              <a:xfrm>
                <a:off x="9179028" y="397606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五角星 203"/>
              <p:cNvSpPr/>
              <p:nvPr/>
            </p:nvSpPr>
            <p:spPr>
              <a:xfrm>
                <a:off x="9238281" y="367482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五角星 204"/>
              <p:cNvSpPr/>
              <p:nvPr/>
            </p:nvSpPr>
            <p:spPr>
              <a:xfrm>
                <a:off x="9252219" y="297964"/>
                <a:ext cx="58076" cy="6183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5" name="组合 174"/>
          <p:cNvGrpSpPr>
            <a:grpSpLocks/>
          </p:cNvGrpSpPr>
          <p:nvPr/>
        </p:nvGrpSpPr>
        <p:grpSpPr bwMode="auto">
          <a:xfrm>
            <a:off x="1997523" y="1830954"/>
            <a:ext cx="3803651" cy="2230967"/>
            <a:chOff x="1206501" y="1547434"/>
            <a:chExt cx="2852738" cy="1673225"/>
          </a:xfrm>
        </p:grpSpPr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1206501" y="3053971"/>
              <a:ext cx="2852738" cy="166688"/>
            </a:xfrm>
            <a:custGeom>
              <a:avLst/>
              <a:gdLst>
                <a:gd name="T0" fmla="*/ 2852738 w 275"/>
                <a:gd name="T1" fmla="*/ 125016 h 16"/>
                <a:gd name="T2" fmla="*/ 2811244 w 275"/>
                <a:gd name="T3" fmla="*/ 166688 h 16"/>
                <a:gd name="T4" fmla="*/ 41494 w 275"/>
                <a:gd name="T5" fmla="*/ 166688 h 16"/>
                <a:gd name="T6" fmla="*/ 0 w 275"/>
                <a:gd name="T7" fmla="*/ 125016 h 16"/>
                <a:gd name="T8" fmla="*/ 0 w 275"/>
                <a:gd name="T9" fmla="*/ 41672 h 16"/>
                <a:gd name="T10" fmla="*/ 41494 w 275"/>
                <a:gd name="T11" fmla="*/ 0 h 16"/>
                <a:gd name="T12" fmla="*/ 2811244 w 275"/>
                <a:gd name="T13" fmla="*/ 0 h 16"/>
                <a:gd name="T14" fmla="*/ 2852738 w 275"/>
                <a:gd name="T15" fmla="*/ 41672 h 16"/>
                <a:gd name="T16" fmla="*/ 2852738 w 275"/>
                <a:gd name="T17" fmla="*/ 12501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5" h="16">
                  <a:moveTo>
                    <a:pt x="275" y="12"/>
                  </a:moveTo>
                  <a:cubicBezTo>
                    <a:pt x="275" y="14"/>
                    <a:pt x="273" y="16"/>
                    <a:pt x="271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3" y="0"/>
                    <a:pt x="275" y="2"/>
                    <a:pt x="275" y="4"/>
                  </a:cubicBezTo>
                  <a:lnTo>
                    <a:pt x="275" y="12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7" name="Freeform 13"/>
            <p:cNvSpPr>
              <a:spLocks noEditPoints="1"/>
            </p:cNvSpPr>
            <p:nvPr/>
          </p:nvSpPr>
          <p:spPr bwMode="auto">
            <a:xfrm>
              <a:off x="1362076" y="1547434"/>
              <a:ext cx="2540000" cy="1444625"/>
            </a:xfrm>
            <a:custGeom>
              <a:avLst/>
              <a:gdLst>
                <a:gd name="T0" fmla="*/ 2415592 w 245"/>
                <a:gd name="T1" fmla="*/ 0 h 139"/>
                <a:gd name="T2" fmla="*/ 124408 w 245"/>
                <a:gd name="T3" fmla="*/ 0 h 139"/>
                <a:gd name="T4" fmla="*/ 0 w 245"/>
                <a:gd name="T5" fmla="*/ 114323 h 139"/>
                <a:gd name="T6" fmla="*/ 0 w 245"/>
                <a:gd name="T7" fmla="*/ 1330302 h 139"/>
                <a:gd name="T8" fmla="*/ 124408 w 245"/>
                <a:gd name="T9" fmla="*/ 1444625 h 139"/>
                <a:gd name="T10" fmla="*/ 2415592 w 245"/>
                <a:gd name="T11" fmla="*/ 1444625 h 139"/>
                <a:gd name="T12" fmla="*/ 2540000 w 245"/>
                <a:gd name="T13" fmla="*/ 1330302 h 139"/>
                <a:gd name="T14" fmla="*/ 2540000 w 245"/>
                <a:gd name="T15" fmla="*/ 114323 h 139"/>
                <a:gd name="T16" fmla="*/ 2415592 w 245"/>
                <a:gd name="T17" fmla="*/ 0 h 139"/>
                <a:gd name="T18" fmla="*/ 2415592 w 245"/>
                <a:gd name="T19" fmla="*/ 1340695 h 139"/>
                <a:gd name="T20" fmla="*/ 124408 w 245"/>
                <a:gd name="T21" fmla="*/ 1340695 h 139"/>
                <a:gd name="T22" fmla="*/ 124408 w 245"/>
                <a:gd name="T23" fmla="*/ 145502 h 139"/>
                <a:gd name="T24" fmla="*/ 2415592 w 245"/>
                <a:gd name="T25" fmla="*/ 145502 h 139"/>
                <a:gd name="T26" fmla="*/ 2415592 w 245"/>
                <a:gd name="T27" fmla="*/ 1340695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5" h="139">
                  <a:moveTo>
                    <a:pt x="23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5" y="139"/>
                    <a:pt x="12" y="139"/>
                  </a:cubicBezTo>
                  <a:cubicBezTo>
                    <a:pt x="233" y="139"/>
                    <a:pt x="233" y="139"/>
                    <a:pt x="233" y="139"/>
                  </a:cubicBezTo>
                  <a:cubicBezTo>
                    <a:pt x="240" y="139"/>
                    <a:pt x="245" y="134"/>
                    <a:pt x="245" y="128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5"/>
                    <a:pt x="240" y="0"/>
                    <a:pt x="233" y="0"/>
                  </a:cubicBezTo>
                  <a:close/>
                  <a:moveTo>
                    <a:pt x="233" y="129"/>
                  </a:moveTo>
                  <a:cubicBezTo>
                    <a:pt x="12" y="129"/>
                    <a:pt x="12" y="129"/>
                    <a:pt x="12" y="12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33" y="14"/>
                    <a:pt x="233" y="14"/>
                    <a:pt x="233" y="14"/>
                  </a:cubicBezTo>
                  <a:lnTo>
                    <a:pt x="233" y="12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8" name="TextBox 8"/>
            <p:cNvSpPr txBox="1">
              <a:spLocks noChangeArrowheads="1"/>
            </p:cNvSpPr>
            <p:nvPr/>
          </p:nvSpPr>
          <p:spPr bwMode="auto">
            <a:xfrm>
              <a:off x="1408172" y="2016465"/>
              <a:ext cx="2453567" cy="530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/>
              <a:r>
                <a:rPr lang="en-US" altLang="zh-CN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82%</a:t>
              </a:r>
            </a:p>
          </p:txBody>
        </p:sp>
      </p:grpSp>
      <p:grpSp>
        <p:nvGrpSpPr>
          <p:cNvPr id="179" name="组合 178"/>
          <p:cNvGrpSpPr>
            <a:grpSpLocks/>
          </p:cNvGrpSpPr>
          <p:nvPr/>
        </p:nvGrpSpPr>
        <p:grpSpPr bwMode="auto">
          <a:xfrm>
            <a:off x="6402458" y="1805125"/>
            <a:ext cx="3803649" cy="2230967"/>
            <a:chOff x="5084763" y="1547434"/>
            <a:chExt cx="2852738" cy="1673225"/>
          </a:xfrm>
          <a:solidFill>
            <a:schemeClr val="bg1"/>
          </a:solidFill>
        </p:grpSpPr>
        <p:sp>
          <p:nvSpPr>
            <p:cNvPr id="180" name="Freeform 14"/>
            <p:cNvSpPr>
              <a:spLocks/>
            </p:cNvSpPr>
            <p:nvPr/>
          </p:nvSpPr>
          <p:spPr bwMode="auto">
            <a:xfrm>
              <a:off x="5084763" y="3053971"/>
              <a:ext cx="2852738" cy="166688"/>
            </a:xfrm>
            <a:custGeom>
              <a:avLst/>
              <a:gdLst>
                <a:gd name="T0" fmla="*/ 2852738 w 275"/>
                <a:gd name="T1" fmla="*/ 125016 h 16"/>
                <a:gd name="T2" fmla="*/ 2821617 w 275"/>
                <a:gd name="T3" fmla="*/ 166688 h 16"/>
                <a:gd name="T4" fmla="*/ 41494 w 275"/>
                <a:gd name="T5" fmla="*/ 166688 h 16"/>
                <a:gd name="T6" fmla="*/ 0 w 275"/>
                <a:gd name="T7" fmla="*/ 125016 h 16"/>
                <a:gd name="T8" fmla="*/ 0 w 275"/>
                <a:gd name="T9" fmla="*/ 41672 h 16"/>
                <a:gd name="T10" fmla="*/ 41494 w 275"/>
                <a:gd name="T11" fmla="*/ 0 h 16"/>
                <a:gd name="T12" fmla="*/ 2821617 w 275"/>
                <a:gd name="T13" fmla="*/ 0 h 16"/>
                <a:gd name="T14" fmla="*/ 2852738 w 275"/>
                <a:gd name="T15" fmla="*/ 41672 h 16"/>
                <a:gd name="T16" fmla="*/ 2852738 w 275"/>
                <a:gd name="T17" fmla="*/ 12501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5" h="16">
                  <a:moveTo>
                    <a:pt x="275" y="12"/>
                  </a:moveTo>
                  <a:cubicBezTo>
                    <a:pt x="275" y="14"/>
                    <a:pt x="274" y="16"/>
                    <a:pt x="2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72" y="0"/>
                    <a:pt x="272" y="0"/>
                    <a:pt x="272" y="0"/>
                  </a:cubicBezTo>
                  <a:cubicBezTo>
                    <a:pt x="274" y="0"/>
                    <a:pt x="275" y="2"/>
                    <a:pt x="275" y="4"/>
                  </a:cubicBezTo>
                  <a:lnTo>
                    <a:pt x="275" y="12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1" name="Freeform 15"/>
            <p:cNvSpPr>
              <a:spLocks noEditPoints="1"/>
            </p:cNvSpPr>
            <p:nvPr/>
          </p:nvSpPr>
          <p:spPr bwMode="auto">
            <a:xfrm>
              <a:off x="5251451" y="1547434"/>
              <a:ext cx="2530475" cy="1444625"/>
            </a:xfrm>
            <a:custGeom>
              <a:avLst/>
              <a:gdLst>
                <a:gd name="T0" fmla="*/ 2416396 w 244"/>
                <a:gd name="T1" fmla="*/ 0 h 139"/>
                <a:gd name="T2" fmla="*/ 114079 w 244"/>
                <a:gd name="T3" fmla="*/ 0 h 139"/>
                <a:gd name="T4" fmla="*/ 0 w 244"/>
                <a:gd name="T5" fmla="*/ 114323 h 139"/>
                <a:gd name="T6" fmla="*/ 0 w 244"/>
                <a:gd name="T7" fmla="*/ 1330302 h 139"/>
                <a:gd name="T8" fmla="*/ 114079 w 244"/>
                <a:gd name="T9" fmla="*/ 1444625 h 139"/>
                <a:gd name="T10" fmla="*/ 2416396 w 244"/>
                <a:gd name="T11" fmla="*/ 1444625 h 139"/>
                <a:gd name="T12" fmla="*/ 2530475 w 244"/>
                <a:gd name="T13" fmla="*/ 1330302 h 139"/>
                <a:gd name="T14" fmla="*/ 2530475 w 244"/>
                <a:gd name="T15" fmla="*/ 114323 h 139"/>
                <a:gd name="T16" fmla="*/ 2416396 w 244"/>
                <a:gd name="T17" fmla="*/ 0 h 139"/>
                <a:gd name="T18" fmla="*/ 2416396 w 244"/>
                <a:gd name="T19" fmla="*/ 1340695 h 139"/>
                <a:gd name="T20" fmla="*/ 114079 w 244"/>
                <a:gd name="T21" fmla="*/ 1340695 h 139"/>
                <a:gd name="T22" fmla="*/ 114079 w 244"/>
                <a:gd name="T23" fmla="*/ 145502 h 139"/>
                <a:gd name="T24" fmla="*/ 2416396 w 244"/>
                <a:gd name="T25" fmla="*/ 145502 h 139"/>
                <a:gd name="T26" fmla="*/ 2416396 w 244"/>
                <a:gd name="T27" fmla="*/ 1340695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4" h="139">
                  <a:moveTo>
                    <a:pt x="23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5" y="139"/>
                    <a:pt x="11" y="139"/>
                  </a:cubicBezTo>
                  <a:cubicBezTo>
                    <a:pt x="233" y="139"/>
                    <a:pt x="233" y="139"/>
                    <a:pt x="233" y="139"/>
                  </a:cubicBezTo>
                  <a:cubicBezTo>
                    <a:pt x="239" y="139"/>
                    <a:pt x="244" y="134"/>
                    <a:pt x="244" y="128"/>
                  </a:cubicBezTo>
                  <a:cubicBezTo>
                    <a:pt x="244" y="11"/>
                    <a:pt x="244" y="11"/>
                    <a:pt x="244" y="11"/>
                  </a:cubicBezTo>
                  <a:cubicBezTo>
                    <a:pt x="244" y="5"/>
                    <a:pt x="239" y="0"/>
                    <a:pt x="233" y="0"/>
                  </a:cubicBezTo>
                  <a:close/>
                  <a:moveTo>
                    <a:pt x="233" y="129"/>
                  </a:moveTo>
                  <a:cubicBezTo>
                    <a:pt x="11" y="129"/>
                    <a:pt x="11" y="129"/>
                    <a:pt x="11" y="12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233" y="14"/>
                    <a:pt x="233" y="14"/>
                    <a:pt x="233" y="14"/>
                  </a:cubicBezTo>
                  <a:lnTo>
                    <a:pt x="233" y="12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2" name="TextBox 9"/>
            <p:cNvSpPr txBox="1">
              <a:spLocks noChangeArrowheads="1"/>
            </p:cNvSpPr>
            <p:nvPr/>
          </p:nvSpPr>
          <p:spPr bwMode="auto">
            <a:xfrm>
              <a:off x="5594986" y="1987890"/>
              <a:ext cx="1843402" cy="530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/>
              <a:r>
                <a:rPr lang="en-US" altLang="zh-CN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53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59073" y="2504123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4" name="组合 3"/>
          <p:cNvGrpSpPr/>
          <p:nvPr/>
        </p:nvGrpSpPr>
        <p:grpSpPr>
          <a:xfrm>
            <a:off x="7003863" y="3981745"/>
            <a:ext cx="6590739" cy="5983326"/>
            <a:chOff x="7003863" y="3981745"/>
            <a:chExt cx="6590739" cy="5983326"/>
          </a:xfrm>
        </p:grpSpPr>
        <p:grpSp>
          <p:nvGrpSpPr>
            <p:cNvPr id="33" name="组合 32"/>
            <p:cNvGrpSpPr/>
            <p:nvPr/>
          </p:nvGrpSpPr>
          <p:grpSpPr>
            <a:xfrm>
              <a:off x="7003863" y="4337226"/>
              <a:ext cx="6590739" cy="5627845"/>
              <a:chOff x="14742286" y="-1969394"/>
              <a:chExt cx="10221089" cy="8727809"/>
            </a:xfrm>
          </p:grpSpPr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20615863" y="-167718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5"/>
              <p:cNvSpPr>
                <a:spLocks/>
              </p:cNvSpPr>
              <p:nvPr/>
            </p:nvSpPr>
            <p:spPr bwMode="auto">
              <a:xfrm>
                <a:off x="22786631" y="-166906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2119545" y="-169341"/>
                <a:ext cx="1668658" cy="2220568"/>
                <a:chOff x="3696468" y="-3906337"/>
                <a:chExt cx="2790172" cy="3713024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3696468" y="-3906337"/>
                  <a:ext cx="1133756" cy="367812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399016 w 1133756"/>
                    <a:gd name="connsiteY3" fmla="*/ 3646861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678118"/>
                    <a:gd name="connsiteX1" fmla="*/ 0 w 1133756"/>
                    <a:gd name="connsiteY1" fmla="*/ 2032000 h 3678118"/>
                    <a:gd name="connsiteX2" fmla="*/ 464551 w 1133756"/>
                    <a:gd name="connsiteY2" fmla="*/ 1852568 h 3678118"/>
                    <a:gd name="connsiteX3" fmla="*/ 399016 w 1133756"/>
                    <a:gd name="connsiteY3" fmla="*/ 3646861 h 3678118"/>
                    <a:gd name="connsiteX4" fmla="*/ 815332 w 1133756"/>
                    <a:gd name="connsiteY4" fmla="*/ 3678118 h 3678118"/>
                    <a:gd name="connsiteX5" fmla="*/ 1130300 w 1133756"/>
                    <a:gd name="connsiteY5" fmla="*/ 2819400 h 3678118"/>
                    <a:gd name="connsiteX6" fmla="*/ 1117600 w 1133756"/>
                    <a:gd name="connsiteY6" fmla="*/ 0 h 3678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678118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399016" y="3646861"/>
                      </a:lnTo>
                      <a:lnTo>
                        <a:pt x="815332" y="3678118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4809619" y="-3904979"/>
                  <a:ext cx="1677021" cy="371166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3087343"/>
                    <a:gd name="connsiteX1" fmla="*/ 12700 w 1677023"/>
                    <a:gd name="connsiteY1" fmla="*/ 2819400 h 3087343"/>
                    <a:gd name="connsiteX2" fmla="*/ 671650 w 1677023"/>
                    <a:gd name="connsiteY2" fmla="*/ 2544019 h 3087343"/>
                    <a:gd name="connsiteX3" fmla="*/ 670149 w 1677023"/>
                    <a:gd name="connsiteY3" fmla="*/ 1671558 h 3087343"/>
                    <a:gd name="connsiteX4" fmla="*/ 1677023 w 1677023"/>
                    <a:gd name="connsiteY4" fmla="*/ 3087343 h 3087343"/>
                    <a:gd name="connsiteX5" fmla="*/ 0 w 1677023"/>
                    <a:gd name="connsiteY5" fmla="*/ 0 h 3087343"/>
                    <a:gd name="connsiteX0" fmla="*/ 0 w 1677023"/>
                    <a:gd name="connsiteY0" fmla="*/ 0 h 3711666"/>
                    <a:gd name="connsiteX1" fmla="*/ 12700 w 1677023"/>
                    <a:gd name="connsiteY1" fmla="*/ 2819400 h 3711666"/>
                    <a:gd name="connsiteX2" fmla="*/ 671650 w 1677023"/>
                    <a:gd name="connsiteY2" fmla="*/ 2544019 h 3711666"/>
                    <a:gd name="connsiteX3" fmla="*/ 1498343 w 1677023"/>
                    <a:gd name="connsiteY3" fmla="*/ 3678335 h 3711666"/>
                    <a:gd name="connsiteX4" fmla="*/ 1677023 w 1677023"/>
                    <a:gd name="connsiteY4" fmla="*/ 3087343 h 3711666"/>
                    <a:gd name="connsiteX5" fmla="*/ 0 w 1677023"/>
                    <a:gd name="connsiteY5" fmla="*/ 0 h 371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371166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71650" y="2544019"/>
                      </a:lnTo>
                      <a:cubicBezTo>
                        <a:pt x="671150" y="2253199"/>
                        <a:pt x="1498843" y="3969155"/>
                        <a:pt x="1498343" y="3678335"/>
                      </a:cubicBez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16246396" y="-722899"/>
                <a:ext cx="1870128" cy="4472091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18107134" y="-722203"/>
                <a:ext cx="1865860" cy="4472091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7535321" y="-724290"/>
                <a:ext cx="1332362" cy="1791072"/>
                <a:chOff x="2310254" y="-6583696"/>
                <a:chExt cx="2599048" cy="3493857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8086" y="2075543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482600" y="1554843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6815984" y="-1966680"/>
                <a:ext cx="3648071" cy="8723738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5"/>
              <p:cNvSpPr>
                <a:spLocks/>
              </p:cNvSpPr>
              <p:nvPr/>
            </p:nvSpPr>
            <p:spPr bwMode="auto">
              <a:xfrm>
                <a:off x="20445737" y="-1965323"/>
                <a:ext cx="3639746" cy="8723738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9330299" y="-1969394"/>
                <a:ext cx="2599048" cy="3493857"/>
                <a:chOff x="2310254" y="-6583696"/>
                <a:chExt cx="2599048" cy="3493857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152400" y="2400300"/>
                      </a:lnTo>
                      <a:lnTo>
                        <a:pt x="584200" y="2133600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990600" y="2628900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7" name="Freeform 14"/>
              <p:cNvSpPr>
                <a:spLocks/>
              </p:cNvSpPr>
              <p:nvPr/>
            </p:nvSpPr>
            <p:spPr bwMode="auto">
              <a:xfrm>
                <a:off x="14742286" y="455775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"/>
              <p:cNvSpPr>
                <a:spLocks/>
              </p:cNvSpPr>
              <p:nvPr/>
            </p:nvSpPr>
            <p:spPr bwMode="auto">
              <a:xfrm>
                <a:off x="16913054" y="456587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16245969" y="454152"/>
                <a:ext cx="1554356" cy="3114093"/>
                <a:chOff x="3696469" y="-3906337"/>
                <a:chExt cx="2599047" cy="5207093"/>
              </a:xfrm>
            </p:grpSpPr>
            <p:sp>
              <p:nvSpPr>
                <p:cNvPr id="70" name="任意多边形 69"/>
                <p:cNvSpPr/>
                <p:nvPr/>
              </p:nvSpPr>
              <p:spPr>
                <a:xfrm>
                  <a:off x="3696468" y="-3906337"/>
                  <a:ext cx="1133756" cy="5207093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5207092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368990" y="2075542"/>
                      </a:lnTo>
                      <a:lnTo>
                        <a:pt x="781260" y="1480817"/>
                      </a:lnTo>
                      <a:lnTo>
                        <a:pt x="146406" y="5207092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任意多边形 70"/>
                <p:cNvSpPr/>
                <p:nvPr/>
              </p:nvSpPr>
              <p:spPr>
                <a:xfrm>
                  <a:off x="4809616" y="-3904979"/>
                  <a:ext cx="1485900" cy="3487213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87214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512382" y="2352897"/>
                      </a:lnTo>
                      <a:lnTo>
                        <a:pt x="1275368" y="3487214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19530099" y="1513836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21700867" y="1514648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2" name="组合 81"/>
              <p:cNvGrpSpPr/>
              <p:nvPr/>
            </p:nvGrpSpPr>
            <p:grpSpPr>
              <a:xfrm>
                <a:off x="21033781" y="1512217"/>
                <a:ext cx="1668658" cy="2398558"/>
                <a:chOff x="3696468" y="-4638964"/>
                <a:chExt cx="2790172" cy="4010654"/>
              </a:xfrm>
            </p:grpSpPr>
            <p:sp>
              <p:nvSpPr>
                <p:cNvPr id="83" name="任意多边形 82"/>
                <p:cNvSpPr/>
                <p:nvPr/>
              </p:nvSpPr>
              <p:spPr>
                <a:xfrm>
                  <a:off x="3696468" y="-4638964"/>
                  <a:ext cx="1133756" cy="3996667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996654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558284" y="2977936"/>
                      </a:lnTo>
                      <a:lnTo>
                        <a:pt x="1006454" y="3996654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任意多边形 83"/>
                <p:cNvSpPr/>
                <p:nvPr/>
              </p:nvSpPr>
              <p:spPr>
                <a:xfrm>
                  <a:off x="4809619" y="-4637606"/>
                  <a:ext cx="1677021" cy="400929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400928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1117601" y="4009286"/>
                      </a:lnTo>
                      <a:lnTo>
                        <a:pt x="670149" y="1671558"/>
                      </a:ln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17042803" y="1013747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19213571" y="1014559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18442214" y="1012124"/>
                <a:ext cx="1818467" cy="3019200"/>
                <a:chOff x="4287632" y="-6420697"/>
                <a:chExt cx="3040669" cy="5048422"/>
              </a:xfrm>
            </p:grpSpPr>
            <p:sp>
              <p:nvSpPr>
                <p:cNvPr id="77" name="任意多边形 76"/>
                <p:cNvSpPr/>
                <p:nvPr/>
              </p:nvSpPr>
              <p:spPr>
                <a:xfrm>
                  <a:off x="4287632" y="-6420697"/>
                  <a:ext cx="1308105" cy="5048422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8105" h="5048421">
                      <a:moveTo>
                        <a:pt x="1291949" y="0"/>
                      </a:moveTo>
                      <a:lnTo>
                        <a:pt x="174349" y="2032000"/>
                      </a:lnTo>
                      <a:lnTo>
                        <a:pt x="957436" y="1565885"/>
                      </a:lnTo>
                      <a:lnTo>
                        <a:pt x="0" y="5048421"/>
                      </a:lnTo>
                      <a:lnTo>
                        <a:pt x="1053388" y="2626950"/>
                      </a:lnTo>
                      <a:lnTo>
                        <a:pt x="1304649" y="2819400"/>
                      </a:lnTo>
                      <a:cubicBezTo>
                        <a:pt x="1308882" y="1892300"/>
                        <a:pt x="1313116" y="965200"/>
                        <a:pt x="129194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任意多边形 77"/>
                <p:cNvSpPr/>
                <p:nvPr/>
              </p:nvSpPr>
              <p:spPr>
                <a:xfrm>
                  <a:off x="5575130" y="-6419339"/>
                  <a:ext cx="1753171" cy="4410968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53172" h="4410969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448675" y="2098068"/>
                      </a:lnTo>
                      <a:lnTo>
                        <a:pt x="1753172" y="4410969"/>
                      </a:lnTo>
                      <a:lnTo>
                        <a:pt x="1071803" y="19406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10397722" y="3981745"/>
              <a:ext cx="646537" cy="827824"/>
              <a:chOff x="8300338" y="133452"/>
              <a:chExt cx="1779378" cy="227831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00338" y="133452"/>
                <a:ext cx="1779378" cy="2278311"/>
              </a:xfrm>
              <a:prstGeom prst="rect">
                <a:avLst/>
              </a:prstGeom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9096479" y="271540"/>
                <a:ext cx="283378" cy="268145"/>
                <a:chOff x="9111718" y="271539"/>
                <a:chExt cx="198577" cy="187903"/>
              </a:xfrm>
            </p:grpSpPr>
            <p:sp>
              <p:nvSpPr>
                <p:cNvPr id="48" name="五角星 47"/>
                <p:cNvSpPr/>
                <p:nvPr/>
              </p:nvSpPr>
              <p:spPr>
                <a:xfrm>
                  <a:off x="9133613" y="271539"/>
                  <a:ext cx="98768" cy="105162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五角星 201"/>
                <p:cNvSpPr/>
                <p:nvPr/>
              </p:nvSpPr>
              <p:spPr>
                <a:xfrm>
                  <a:off x="9111718" y="387577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五角星 202"/>
                <p:cNvSpPr/>
                <p:nvPr/>
              </p:nvSpPr>
              <p:spPr>
                <a:xfrm>
                  <a:off x="9179028" y="397606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五角星 203"/>
                <p:cNvSpPr/>
                <p:nvPr/>
              </p:nvSpPr>
              <p:spPr>
                <a:xfrm>
                  <a:off x="9238281" y="367482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五角星 204"/>
                <p:cNvSpPr/>
                <p:nvPr/>
              </p:nvSpPr>
              <p:spPr>
                <a:xfrm>
                  <a:off x="9252219" y="297964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5" name="组合 174"/>
          <p:cNvGrpSpPr/>
          <p:nvPr/>
        </p:nvGrpSpPr>
        <p:grpSpPr>
          <a:xfrm>
            <a:off x="1936852" y="2467129"/>
            <a:ext cx="2261704" cy="2263229"/>
            <a:chOff x="1938544" y="2110755"/>
            <a:chExt cx="2261704" cy="2263229"/>
          </a:xfrm>
        </p:grpSpPr>
        <p:sp>
          <p:nvSpPr>
            <p:cNvPr id="176" name="Freeform 8"/>
            <p:cNvSpPr>
              <a:spLocks/>
            </p:cNvSpPr>
            <p:nvPr/>
          </p:nvSpPr>
          <p:spPr bwMode="auto">
            <a:xfrm>
              <a:off x="1938544" y="2110755"/>
              <a:ext cx="2261704" cy="2263229"/>
            </a:xfrm>
            <a:custGeom>
              <a:avLst/>
              <a:gdLst>
                <a:gd name="T0" fmla="*/ 0 w 224"/>
                <a:gd name="T1" fmla="*/ 973608 h 224"/>
                <a:gd name="T2" fmla="*/ 0 w 224"/>
                <a:gd name="T3" fmla="*/ 973608 h 224"/>
                <a:gd name="T4" fmla="*/ 972444 w 224"/>
                <a:gd name="T5" fmla="*/ 0 h 224"/>
                <a:gd name="T6" fmla="*/ 1944887 w 224"/>
                <a:gd name="T7" fmla="*/ 0 h 224"/>
                <a:gd name="T8" fmla="*/ 1944887 w 224"/>
                <a:gd name="T9" fmla="*/ 973608 h 224"/>
                <a:gd name="T10" fmla="*/ 972444 w 224"/>
                <a:gd name="T11" fmla="*/ 1947216 h 224"/>
                <a:gd name="T12" fmla="*/ 972444 w 224"/>
                <a:gd name="T13" fmla="*/ 1947216 h 224"/>
                <a:gd name="T14" fmla="*/ 0 w 224"/>
                <a:gd name="T15" fmla="*/ 973608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4" h="224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50"/>
                    <a:pt x="51" y="0"/>
                    <a:pt x="112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74"/>
                    <a:pt x="174" y="224"/>
                    <a:pt x="112" y="224"/>
                  </a:cubicBezTo>
                  <a:cubicBezTo>
                    <a:pt x="112" y="224"/>
                    <a:pt x="112" y="224"/>
                    <a:pt x="112" y="224"/>
                  </a:cubicBezTo>
                  <a:cubicBezTo>
                    <a:pt x="51" y="224"/>
                    <a:pt x="0" y="174"/>
                    <a:pt x="0" y="112"/>
                  </a:cubicBez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176"/>
            <p:cNvGrpSpPr/>
            <p:nvPr/>
          </p:nvGrpSpPr>
          <p:grpSpPr>
            <a:xfrm>
              <a:off x="2137155" y="2520185"/>
              <a:ext cx="1925389" cy="1135961"/>
              <a:chOff x="2137155" y="2266185"/>
              <a:chExt cx="1925389" cy="1135961"/>
            </a:xfrm>
          </p:grpSpPr>
          <p:sp>
            <p:nvSpPr>
              <p:cNvPr id="178" name="TextBox 13"/>
              <p:cNvSpPr txBox="1">
                <a:spLocks noChangeArrowheads="1"/>
              </p:cNvSpPr>
              <p:nvPr/>
            </p:nvSpPr>
            <p:spPr bwMode="auto">
              <a:xfrm>
                <a:off x="2137155" y="2735360"/>
                <a:ext cx="1925389" cy="666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377"/>
                <a:r>
                  <a:rPr lang="en-US" altLang="zh-CN" sz="3733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27%</a:t>
                </a:r>
              </a:p>
            </p:txBody>
          </p:sp>
          <p:sp>
            <p:nvSpPr>
              <p:cNvPr id="179" name="TextBox 16"/>
              <p:cNvSpPr txBox="1">
                <a:spLocks noChangeArrowheads="1"/>
              </p:cNvSpPr>
              <p:nvPr/>
            </p:nvSpPr>
            <p:spPr bwMode="auto">
              <a:xfrm>
                <a:off x="2636171" y="2266185"/>
                <a:ext cx="1160207" cy="418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0070C0"/>
                  </a:buClr>
                  <a:defRPr/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0" name="组合 179"/>
          <p:cNvGrpSpPr/>
          <p:nvPr/>
        </p:nvGrpSpPr>
        <p:grpSpPr>
          <a:xfrm>
            <a:off x="4783191" y="2467129"/>
            <a:ext cx="2261392" cy="2263239"/>
            <a:chOff x="4784883" y="2110755"/>
            <a:chExt cx="2261392" cy="2263239"/>
          </a:xfrm>
        </p:grpSpPr>
        <p:sp>
          <p:nvSpPr>
            <p:cNvPr id="181" name="Freeform 7"/>
            <p:cNvSpPr>
              <a:spLocks/>
            </p:cNvSpPr>
            <p:nvPr/>
          </p:nvSpPr>
          <p:spPr bwMode="auto">
            <a:xfrm>
              <a:off x="4784883" y="2110755"/>
              <a:ext cx="2261392" cy="2263239"/>
            </a:xfrm>
            <a:custGeom>
              <a:avLst/>
              <a:gdLst>
                <a:gd name="T0" fmla="*/ 0 w 224"/>
                <a:gd name="T1" fmla="*/ 112 h 224"/>
                <a:gd name="T2" fmla="*/ 0 w 224"/>
                <a:gd name="T3" fmla="*/ 112 h 224"/>
                <a:gd name="T4" fmla="*/ 112 w 224"/>
                <a:gd name="T5" fmla="*/ 0 h 224"/>
                <a:gd name="T6" fmla="*/ 224 w 224"/>
                <a:gd name="T7" fmla="*/ 0 h 224"/>
                <a:gd name="T8" fmla="*/ 224 w 224"/>
                <a:gd name="T9" fmla="*/ 112 h 224"/>
                <a:gd name="T10" fmla="*/ 112 w 224"/>
                <a:gd name="T11" fmla="*/ 224 h 224"/>
                <a:gd name="T12" fmla="*/ 112 w 224"/>
                <a:gd name="T13" fmla="*/ 224 h 224"/>
                <a:gd name="T14" fmla="*/ 0 w 224"/>
                <a:gd name="T15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24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74"/>
                    <a:pt x="174" y="224"/>
                    <a:pt x="112" y="224"/>
                  </a:cubicBezTo>
                  <a:cubicBezTo>
                    <a:pt x="112" y="224"/>
                    <a:pt x="112" y="224"/>
                    <a:pt x="112" y="224"/>
                  </a:cubicBezTo>
                  <a:cubicBezTo>
                    <a:pt x="50" y="224"/>
                    <a:pt x="0" y="174"/>
                    <a:pt x="0" y="112"/>
                  </a:cubicBez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2" name="组合 181"/>
            <p:cNvGrpSpPr/>
            <p:nvPr/>
          </p:nvGrpSpPr>
          <p:grpSpPr>
            <a:xfrm>
              <a:off x="4992784" y="2570589"/>
              <a:ext cx="2035259" cy="1109392"/>
              <a:chOff x="3935088" y="1021069"/>
              <a:chExt cx="1526444" cy="832044"/>
            </a:xfrm>
          </p:grpSpPr>
          <p:sp>
            <p:nvSpPr>
              <p:cNvPr id="183" name="TextBox 14"/>
              <p:cNvSpPr txBox="1">
                <a:spLocks noChangeArrowheads="1"/>
              </p:cNvSpPr>
              <p:nvPr/>
            </p:nvSpPr>
            <p:spPr bwMode="auto">
              <a:xfrm>
                <a:off x="3935088" y="1353024"/>
                <a:ext cx="1526444" cy="500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377"/>
                <a:r>
                  <a:rPr lang="en-US" altLang="zh-CN" sz="3733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34%</a:t>
                </a:r>
              </a:p>
            </p:txBody>
          </p:sp>
          <p:sp>
            <p:nvSpPr>
              <p:cNvPr id="184" name="TextBox 17"/>
              <p:cNvSpPr txBox="1">
                <a:spLocks noChangeArrowheads="1"/>
              </p:cNvSpPr>
              <p:nvPr/>
            </p:nvSpPr>
            <p:spPr bwMode="auto">
              <a:xfrm>
                <a:off x="4291807" y="1021069"/>
                <a:ext cx="870155" cy="313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0070C0"/>
                  </a:buClr>
                  <a:defRPr/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5" name="组合 184"/>
          <p:cNvGrpSpPr/>
          <p:nvPr/>
        </p:nvGrpSpPr>
        <p:grpSpPr>
          <a:xfrm>
            <a:off x="7676659" y="2467129"/>
            <a:ext cx="2291999" cy="2263239"/>
            <a:chOff x="7678351" y="2110755"/>
            <a:chExt cx="2291999" cy="2263239"/>
          </a:xfrm>
        </p:grpSpPr>
        <p:sp>
          <p:nvSpPr>
            <p:cNvPr id="186" name="Freeform 6"/>
            <p:cNvSpPr>
              <a:spLocks/>
            </p:cNvSpPr>
            <p:nvPr/>
          </p:nvSpPr>
          <p:spPr bwMode="auto">
            <a:xfrm>
              <a:off x="7678351" y="2110755"/>
              <a:ext cx="2261391" cy="2263239"/>
            </a:xfrm>
            <a:custGeom>
              <a:avLst/>
              <a:gdLst>
                <a:gd name="T0" fmla="*/ 0 w 224"/>
                <a:gd name="T1" fmla="*/ 112 h 224"/>
                <a:gd name="T2" fmla="*/ 0 w 224"/>
                <a:gd name="T3" fmla="*/ 112 h 224"/>
                <a:gd name="T4" fmla="*/ 112 w 224"/>
                <a:gd name="T5" fmla="*/ 0 h 224"/>
                <a:gd name="T6" fmla="*/ 224 w 224"/>
                <a:gd name="T7" fmla="*/ 0 h 224"/>
                <a:gd name="T8" fmla="*/ 224 w 224"/>
                <a:gd name="T9" fmla="*/ 112 h 224"/>
                <a:gd name="T10" fmla="*/ 112 w 224"/>
                <a:gd name="T11" fmla="*/ 224 h 224"/>
                <a:gd name="T12" fmla="*/ 112 w 224"/>
                <a:gd name="T13" fmla="*/ 224 h 224"/>
                <a:gd name="T14" fmla="*/ 0 w 224"/>
                <a:gd name="T15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24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74"/>
                    <a:pt x="173" y="224"/>
                    <a:pt x="112" y="224"/>
                  </a:cubicBezTo>
                  <a:cubicBezTo>
                    <a:pt x="112" y="224"/>
                    <a:pt x="112" y="224"/>
                    <a:pt x="112" y="224"/>
                  </a:cubicBezTo>
                  <a:cubicBezTo>
                    <a:pt x="50" y="224"/>
                    <a:pt x="0" y="174"/>
                    <a:pt x="0" y="112"/>
                  </a:cubicBez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7" name="组合 186"/>
            <p:cNvGrpSpPr/>
            <p:nvPr/>
          </p:nvGrpSpPr>
          <p:grpSpPr>
            <a:xfrm>
              <a:off x="7867139" y="2570590"/>
              <a:ext cx="2103211" cy="1085556"/>
              <a:chOff x="6090854" y="1021069"/>
              <a:chExt cx="1577408" cy="814167"/>
            </a:xfrm>
          </p:grpSpPr>
          <p:sp>
            <p:nvSpPr>
              <p:cNvPr id="188" name="TextBox 15"/>
              <p:cNvSpPr txBox="1">
                <a:spLocks noChangeArrowheads="1"/>
              </p:cNvSpPr>
              <p:nvPr/>
            </p:nvSpPr>
            <p:spPr bwMode="auto">
              <a:xfrm>
                <a:off x="6090854" y="1335147"/>
                <a:ext cx="1577408" cy="500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377"/>
                <a:r>
                  <a:rPr lang="en-US" altLang="zh-CN" sz="3733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39%</a:t>
                </a:r>
              </a:p>
            </p:txBody>
          </p:sp>
          <p:sp>
            <p:nvSpPr>
              <p:cNvPr id="189" name="TextBox 18"/>
              <p:cNvSpPr txBox="1">
                <a:spLocks noChangeArrowheads="1"/>
              </p:cNvSpPr>
              <p:nvPr/>
            </p:nvSpPr>
            <p:spPr bwMode="auto">
              <a:xfrm>
                <a:off x="6473055" y="1021069"/>
                <a:ext cx="870155" cy="313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0070C0"/>
                  </a:buClr>
                  <a:defRPr/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356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59073" y="2504123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4" name="组合 3"/>
          <p:cNvGrpSpPr/>
          <p:nvPr/>
        </p:nvGrpSpPr>
        <p:grpSpPr>
          <a:xfrm>
            <a:off x="7003863" y="3981745"/>
            <a:ext cx="6590739" cy="5983326"/>
            <a:chOff x="7003863" y="3981745"/>
            <a:chExt cx="6590739" cy="5983326"/>
          </a:xfrm>
        </p:grpSpPr>
        <p:grpSp>
          <p:nvGrpSpPr>
            <p:cNvPr id="33" name="组合 32"/>
            <p:cNvGrpSpPr/>
            <p:nvPr/>
          </p:nvGrpSpPr>
          <p:grpSpPr>
            <a:xfrm>
              <a:off x="7003863" y="4337226"/>
              <a:ext cx="6590739" cy="5627845"/>
              <a:chOff x="14742286" y="-1969394"/>
              <a:chExt cx="10221089" cy="8727809"/>
            </a:xfrm>
          </p:grpSpPr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20615863" y="-167718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5"/>
              <p:cNvSpPr>
                <a:spLocks/>
              </p:cNvSpPr>
              <p:nvPr/>
            </p:nvSpPr>
            <p:spPr bwMode="auto">
              <a:xfrm>
                <a:off x="22786631" y="-166906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2119545" y="-169341"/>
                <a:ext cx="1668658" cy="2220568"/>
                <a:chOff x="3696468" y="-3906337"/>
                <a:chExt cx="2790172" cy="3713024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3696468" y="-3906337"/>
                  <a:ext cx="1133756" cy="367812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399016 w 1133756"/>
                    <a:gd name="connsiteY3" fmla="*/ 3646861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678118"/>
                    <a:gd name="connsiteX1" fmla="*/ 0 w 1133756"/>
                    <a:gd name="connsiteY1" fmla="*/ 2032000 h 3678118"/>
                    <a:gd name="connsiteX2" fmla="*/ 464551 w 1133756"/>
                    <a:gd name="connsiteY2" fmla="*/ 1852568 h 3678118"/>
                    <a:gd name="connsiteX3" fmla="*/ 399016 w 1133756"/>
                    <a:gd name="connsiteY3" fmla="*/ 3646861 h 3678118"/>
                    <a:gd name="connsiteX4" fmla="*/ 815332 w 1133756"/>
                    <a:gd name="connsiteY4" fmla="*/ 3678118 h 3678118"/>
                    <a:gd name="connsiteX5" fmla="*/ 1130300 w 1133756"/>
                    <a:gd name="connsiteY5" fmla="*/ 2819400 h 3678118"/>
                    <a:gd name="connsiteX6" fmla="*/ 1117600 w 1133756"/>
                    <a:gd name="connsiteY6" fmla="*/ 0 h 3678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678118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399016" y="3646861"/>
                      </a:lnTo>
                      <a:lnTo>
                        <a:pt x="815332" y="3678118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4809619" y="-3904979"/>
                  <a:ext cx="1677021" cy="371166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3087343"/>
                    <a:gd name="connsiteX1" fmla="*/ 12700 w 1677023"/>
                    <a:gd name="connsiteY1" fmla="*/ 2819400 h 3087343"/>
                    <a:gd name="connsiteX2" fmla="*/ 671650 w 1677023"/>
                    <a:gd name="connsiteY2" fmla="*/ 2544019 h 3087343"/>
                    <a:gd name="connsiteX3" fmla="*/ 670149 w 1677023"/>
                    <a:gd name="connsiteY3" fmla="*/ 1671558 h 3087343"/>
                    <a:gd name="connsiteX4" fmla="*/ 1677023 w 1677023"/>
                    <a:gd name="connsiteY4" fmla="*/ 3087343 h 3087343"/>
                    <a:gd name="connsiteX5" fmla="*/ 0 w 1677023"/>
                    <a:gd name="connsiteY5" fmla="*/ 0 h 3087343"/>
                    <a:gd name="connsiteX0" fmla="*/ 0 w 1677023"/>
                    <a:gd name="connsiteY0" fmla="*/ 0 h 3711666"/>
                    <a:gd name="connsiteX1" fmla="*/ 12700 w 1677023"/>
                    <a:gd name="connsiteY1" fmla="*/ 2819400 h 3711666"/>
                    <a:gd name="connsiteX2" fmla="*/ 671650 w 1677023"/>
                    <a:gd name="connsiteY2" fmla="*/ 2544019 h 3711666"/>
                    <a:gd name="connsiteX3" fmla="*/ 1498343 w 1677023"/>
                    <a:gd name="connsiteY3" fmla="*/ 3678335 h 3711666"/>
                    <a:gd name="connsiteX4" fmla="*/ 1677023 w 1677023"/>
                    <a:gd name="connsiteY4" fmla="*/ 3087343 h 3711666"/>
                    <a:gd name="connsiteX5" fmla="*/ 0 w 1677023"/>
                    <a:gd name="connsiteY5" fmla="*/ 0 h 371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371166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71650" y="2544019"/>
                      </a:lnTo>
                      <a:cubicBezTo>
                        <a:pt x="671150" y="2253199"/>
                        <a:pt x="1498843" y="3969155"/>
                        <a:pt x="1498343" y="3678335"/>
                      </a:cubicBez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16246396" y="-722899"/>
                <a:ext cx="1870128" cy="4472091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18107134" y="-722203"/>
                <a:ext cx="1865860" cy="4472091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7535321" y="-724290"/>
                <a:ext cx="1332362" cy="1791072"/>
                <a:chOff x="2310254" y="-6583696"/>
                <a:chExt cx="2599048" cy="3493857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8086" y="2075543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482600" y="1554843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6815984" y="-1966680"/>
                <a:ext cx="3648071" cy="8723738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5"/>
              <p:cNvSpPr>
                <a:spLocks/>
              </p:cNvSpPr>
              <p:nvPr/>
            </p:nvSpPr>
            <p:spPr bwMode="auto">
              <a:xfrm>
                <a:off x="20445737" y="-1965323"/>
                <a:ext cx="3639746" cy="8723738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9330299" y="-1969394"/>
                <a:ext cx="2599048" cy="3493857"/>
                <a:chOff x="2310254" y="-6583696"/>
                <a:chExt cx="2599048" cy="3493857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152400" y="2400300"/>
                      </a:lnTo>
                      <a:lnTo>
                        <a:pt x="584200" y="2133600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990600" y="2628900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7" name="Freeform 14"/>
              <p:cNvSpPr>
                <a:spLocks/>
              </p:cNvSpPr>
              <p:nvPr/>
            </p:nvSpPr>
            <p:spPr bwMode="auto">
              <a:xfrm>
                <a:off x="14742286" y="455775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"/>
              <p:cNvSpPr>
                <a:spLocks/>
              </p:cNvSpPr>
              <p:nvPr/>
            </p:nvSpPr>
            <p:spPr bwMode="auto">
              <a:xfrm>
                <a:off x="16913054" y="456587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16245969" y="454152"/>
                <a:ext cx="1554356" cy="3114093"/>
                <a:chOff x="3696469" y="-3906337"/>
                <a:chExt cx="2599047" cy="5207093"/>
              </a:xfrm>
            </p:grpSpPr>
            <p:sp>
              <p:nvSpPr>
                <p:cNvPr id="70" name="任意多边形 69"/>
                <p:cNvSpPr/>
                <p:nvPr/>
              </p:nvSpPr>
              <p:spPr>
                <a:xfrm>
                  <a:off x="3696468" y="-3906337"/>
                  <a:ext cx="1133756" cy="5207093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5207092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368990" y="2075542"/>
                      </a:lnTo>
                      <a:lnTo>
                        <a:pt x="781260" y="1480817"/>
                      </a:lnTo>
                      <a:lnTo>
                        <a:pt x="146406" y="5207092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任意多边形 70"/>
                <p:cNvSpPr/>
                <p:nvPr/>
              </p:nvSpPr>
              <p:spPr>
                <a:xfrm>
                  <a:off x="4809616" y="-3904979"/>
                  <a:ext cx="1485900" cy="3487213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87214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512382" y="2352897"/>
                      </a:lnTo>
                      <a:lnTo>
                        <a:pt x="1275368" y="3487214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19530099" y="1513836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21700867" y="1514648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2" name="组合 81"/>
              <p:cNvGrpSpPr/>
              <p:nvPr/>
            </p:nvGrpSpPr>
            <p:grpSpPr>
              <a:xfrm>
                <a:off x="21033781" y="1512217"/>
                <a:ext cx="1668658" cy="2398558"/>
                <a:chOff x="3696468" y="-4638964"/>
                <a:chExt cx="2790172" cy="4010654"/>
              </a:xfrm>
            </p:grpSpPr>
            <p:sp>
              <p:nvSpPr>
                <p:cNvPr id="83" name="任意多边形 82"/>
                <p:cNvSpPr/>
                <p:nvPr/>
              </p:nvSpPr>
              <p:spPr>
                <a:xfrm>
                  <a:off x="3696468" y="-4638964"/>
                  <a:ext cx="1133756" cy="3996667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996654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558284" y="2977936"/>
                      </a:lnTo>
                      <a:lnTo>
                        <a:pt x="1006454" y="3996654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任意多边形 83"/>
                <p:cNvSpPr/>
                <p:nvPr/>
              </p:nvSpPr>
              <p:spPr>
                <a:xfrm>
                  <a:off x="4809619" y="-4637606"/>
                  <a:ext cx="1677021" cy="400929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400928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1117601" y="4009286"/>
                      </a:lnTo>
                      <a:lnTo>
                        <a:pt x="670149" y="1671558"/>
                      </a:ln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17042803" y="1013747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19213571" y="1014559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18442214" y="1012124"/>
                <a:ext cx="1818467" cy="3019200"/>
                <a:chOff x="4287632" y="-6420697"/>
                <a:chExt cx="3040669" cy="5048422"/>
              </a:xfrm>
            </p:grpSpPr>
            <p:sp>
              <p:nvSpPr>
                <p:cNvPr id="77" name="任意多边形 76"/>
                <p:cNvSpPr/>
                <p:nvPr/>
              </p:nvSpPr>
              <p:spPr>
                <a:xfrm>
                  <a:off x="4287632" y="-6420697"/>
                  <a:ext cx="1308105" cy="5048422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8105" h="5048421">
                      <a:moveTo>
                        <a:pt x="1291949" y="0"/>
                      </a:moveTo>
                      <a:lnTo>
                        <a:pt x="174349" y="2032000"/>
                      </a:lnTo>
                      <a:lnTo>
                        <a:pt x="957436" y="1565885"/>
                      </a:lnTo>
                      <a:lnTo>
                        <a:pt x="0" y="5048421"/>
                      </a:lnTo>
                      <a:lnTo>
                        <a:pt x="1053388" y="2626950"/>
                      </a:lnTo>
                      <a:lnTo>
                        <a:pt x="1304649" y="2819400"/>
                      </a:lnTo>
                      <a:cubicBezTo>
                        <a:pt x="1308882" y="1892300"/>
                        <a:pt x="1313116" y="965200"/>
                        <a:pt x="129194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任意多边形 77"/>
                <p:cNvSpPr/>
                <p:nvPr/>
              </p:nvSpPr>
              <p:spPr>
                <a:xfrm>
                  <a:off x="5575130" y="-6419339"/>
                  <a:ext cx="1753171" cy="4410968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53172" h="4410969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448675" y="2098068"/>
                      </a:lnTo>
                      <a:lnTo>
                        <a:pt x="1753172" y="4410969"/>
                      </a:lnTo>
                      <a:lnTo>
                        <a:pt x="1071803" y="19406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10397722" y="3981745"/>
              <a:ext cx="646537" cy="827824"/>
              <a:chOff x="8300338" y="133452"/>
              <a:chExt cx="1779378" cy="227831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00338" y="133452"/>
                <a:ext cx="1779378" cy="2278311"/>
              </a:xfrm>
              <a:prstGeom prst="rect">
                <a:avLst/>
              </a:prstGeom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9096479" y="271540"/>
                <a:ext cx="283378" cy="268145"/>
                <a:chOff x="9111718" y="271539"/>
                <a:chExt cx="198577" cy="187903"/>
              </a:xfrm>
            </p:grpSpPr>
            <p:sp>
              <p:nvSpPr>
                <p:cNvPr id="48" name="五角星 47"/>
                <p:cNvSpPr/>
                <p:nvPr/>
              </p:nvSpPr>
              <p:spPr>
                <a:xfrm>
                  <a:off x="9133613" y="271539"/>
                  <a:ext cx="98768" cy="105162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五角星 201"/>
                <p:cNvSpPr/>
                <p:nvPr/>
              </p:nvSpPr>
              <p:spPr>
                <a:xfrm>
                  <a:off x="9111718" y="387577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五角星 202"/>
                <p:cNvSpPr/>
                <p:nvPr/>
              </p:nvSpPr>
              <p:spPr>
                <a:xfrm>
                  <a:off x="9179028" y="397606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五角星 203"/>
                <p:cNvSpPr/>
                <p:nvPr/>
              </p:nvSpPr>
              <p:spPr>
                <a:xfrm>
                  <a:off x="9238281" y="367482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五角星 204"/>
                <p:cNvSpPr/>
                <p:nvPr/>
              </p:nvSpPr>
              <p:spPr>
                <a:xfrm>
                  <a:off x="9252219" y="297964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" name="组合 132"/>
          <p:cNvGrpSpPr/>
          <p:nvPr/>
        </p:nvGrpSpPr>
        <p:grpSpPr>
          <a:xfrm>
            <a:off x="2016362" y="2276773"/>
            <a:ext cx="8241384" cy="1578670"/>
            <a:chOff x="3075904" y="2262259"/>
            <a:chExt cx="8241384" cy="1578670"/>
          </a:xfrm>
        </p:grpSpPr>
        <p:sp>
          <p:nvSpPr>
            <p:cNvPr id="134" name="六边形 133"/>
            <p:cNvSpPr/>
            <p:nvPr/>
          </p:nvSpPr>
          <p:spPr>
            <a:xfrm>
              <a:off x="3076926" y="2268498"/>
              <a:ext cx="1798266" cy="1563385"/>
            </a:xfrm>
            <a:prstGeom prst="hexagon">
              <a:avLst>
                <a:gd name="adj" fmla="val 26794"/>
                <a:gd name="vf" fmla="val 115470"/>
              </a:avLst>
            </a:prstGeom>
            <a:solidFill>
              <a:srgbClr val="A4DCE9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5" name="六边形 134"/>
            <p:cNvSpPr/>
            <p:nvPr/>
          </p:nvSpPr>
          <p:spPr>
            <a:xfrm>
              <a:off x="5187144" y="2262259"/>
              <a:ext cx="1798266" cy="1563385"/>
            </a:xfrm>
            <a:prstGeom prst="hexagon">
              <a:avLst>
                <a:gd name="adj" fmla="val 26794"/>
                <a:gd name="vf" fmla="val 115470"/>
              </a:avLst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6" name="六边形 135"/>
            <p:cNvSpPr/>
            <p:nvPr/>
          </p:nvSpPr>
          <p:spPr>
            <a:xfrm>
              <a:off x="7320733" y="2277544"/>
              <a:ext cx="1798266" cy="1563385"/>
            </a:xfrm>
            <a:prstGeom prst="hexagon">
              <a:avLst>
                <a:gd name="adj" fmla="val 26794"/>
                <a:gd name="vf" fmla="val 115470"/>
              </a:avLst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7" name="六边形 136"/>
            <p:cNvSpPr/>
            <p:nvPr/>
          </p:nvSpPr>
          <p:spPr>
            <a:xfrm>
              <a:off x="9519022" y="2262259"/>
              <a:ext cx="1798266" cy="1563385"/>
            </a:xfrm>
            <a:prstGeom prst="hexagon">
              <a:avLst>
                <a:gd name="adj" fmla="val 26794"/>
                <a:gd name="vf" fmla="val 115470"/>
              </a:avLst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3075904" y="3049565"/>
              <a:ext cx="1800116" cy="782318"/>
            </a:xfrm>
            <a:custGeom>
              <a:avLst/>
              <a:gdLst>
                <a:gd name="connsiteX0" fmla="*/ 0 w 1897380"/>
                <a:gd name="connsiteY0" fmla="*/ 0 h 838200"/>
                <a:gd name="connsiteX1" fmla="*/ 472440 w 1897380"/>
                <a:gd name="connsiteY1" fmla="*/ 838200 h 838200"/>
                <a:gd name="connsiteX2" fmla="*/ 1463040 w 1897380"/>
                <a:gd name="connsiteY2" fmla="*/ 830580 h 838200"/>
                <a:gd name="connsiteX3" fmla="*/ 1897380 w 1897380"/>
                <a:gd name="connsiteY3" fmla="*/ 7620 h 838200"/>
                <a:gd name="connsiteX4" fmla="*/ 0 w 1897380"/>
                <a:gd name="connsiteY4" fmla="*/ 0 h 838200"/>
                <a:gd name="connsiteX0" fmla="*/ 0 w 1897380"/>
                <a:gd name="connsiteY0" fmla="*/ 0 h 830580"/>
                <a:gd name="connsiteX1" fmla="*/ 451009 w 1897380"/>
                <a:gd name="connsiteY1" fmla="*/ 828675 h 830580"/>
                <a:gd name="connsiteX2" fmla="*/ 1463040 w 1897380"/>
                <a:gd name="connsiteY2" fmla="*/ 830580 h 830580"/>
                <a:gd name="connsiteX3" fmla="*/ 1897380 w 1897380"/>
                <a:gd name="connsiteY3" fmla="*/ 7620 h 830580"/>
                <a:gd name="connsiteX4" fmla="*/ 0 w 1897380"/>
                <a:gd name="connsiteY4" fmla="*/ 0 h 830580"/>
                <a:gd name="connsiteX0" fmla="*/ 0 w 1897380"/>
                <a:gd name="connsiteY0" fmla="*/ 0 h 828675"/>
                <a:gd name="connsiteX1" fmla="*/ 451009 w 1897380"/>
                <a:gd name="connsiteY1" fmla="*/ 828675 h 828675"/>
                <a:gd name="connsiteX2" fmla="*/ 1465422 w 1897380"/>
                <a:gd name="connsiteY2" fmla="*/ 802005 h 828675"/>
                <a:gd name="connsiteX3" fmla="*/ 1897380 w 1897380"/>
                <a:gd name="connsiteY3" fmla="*/ 7620 h 828675"/>
                <a:gd name="connsiteX4" fmla="*/ 0 w 1897380"/>
                <a:gd name="connsiteY4" fmla="*/ 0 h 828675"/>
                <a:gd name="connsiteX0" fmla="*/ 0 w 1897380"/>
                <a:gd name="connsiteY0" fmla="*/ 0 h 830580"/>
                <a:gd name="connsiteX1" fmla="*/ 451009 w 1897380"/>
                <a:gd name="connsiteY1" fmla="*/ 828675 h 830580"/>
                <a:gd name="connsiteX2" fmla="*/ 1467803 w 1897380"/>
                <a:gd name="connsiteY2" fmla="*/ 830580 h 830580"/>
                <a:gd name="connsiteX3" fmla="*/ 1897380 w 1897380"/>
                <a:gd name="connsiteY3" fmla="*/ 7620 h 830580"/>
                <a:gd name="connsiteX4" fmla="*/ 0 w 1897380"/>
                <a:gd name="connsiteY4" fmla="*/ 0 h 830580"/>
                <a:gd name="connsiteX0" fmla="*/ 0 w 1880712"/>
                <a:gd name="connsiteY0" fmla="*/ 9049 h 822960"/>
                <a:gd name="connsiteX1" fmla="*/ 434341 w 1880712"/>
                <a:gd name="connsiteY1" fmla="*/ 821055 h 822960"/>
                <a:gd name="connsiteX2" fmla="*/ 1451135 w 1880712"/>
                <a:gd name="connsiteY2" fmla="*/ 822960 h 822960"/>
                <a:gd name="connsiteX3" fmla="*/ 1880712 w 1880712"/>
                <a:gd name="connsiteY3" fmla="*/ 0 h 822960"/>
                <a:gd name="connsiteX4" fmla="*/ 0 w 1880712"/>
                <a:gd name="connsiteY4" fmla="*/ 9049 h 822960"/>
                <a:gd name="connsiteX0" fmla="*/ 0 w 1883093"/>
                <a:gd name="connsiteY0" fmla="*/ 4287 h 822960"/>
                <a:gd name="connsiteX1" fmla="*/ 436722 w 1883093"/>
                <a:gd name="connsiteY1" fmla="*/ 821055 h 822960"/>
                <a:gd name="connsiteX2" fmla="*/ 1453516 w 1883093"/>
                <a:gd name="connsiteY2" fmla="*/ 822960 h 822960"/>
                <a:gd name="connsiteX3" fmla="*/ 1883093 w 1883093"/>
                <a:gd name="connsiteY3" fmla="*/ 0 h 822960"/>
                <a:gd name="connsiteX4" fmla="*/ 0 w 1883093"/>
                <a:gd name="connsiteY4" fmla="*/ 4287 h 822960"/>
                <a:gd name="connsiteX0" fmla="*/ 0 w 1844993"/>
                <a:gd name="connsiteY0" fmla="*/ 0 h 828198"/>
                <a:gd name="connsiteX1" fmla="*/ 398622 w 1844993"/>
                <a:gd name="connsiteY1" fmla="*/ 826293 h 828198"/>
                <a:gd name="connsiteX2" fmla="*/ 1415416 w 1844993"/>
                <a:gd name="connsiteY2" fmla="*/ 828198 h 828198"/>
                <a:gd name="connsiteX3" fmla="*/ 1844993 w 1844993"/>
                <a:gd name="connsiteY3" fmla="*/ 5238 h 828198"/>
                <a:gd name="connsiteX4" fmla="*/ 0 w 1844993"/>
                <a:gd name="connsiteY4" fmla="*/ 0 h 828198"/>
                <a:gd name="connsiteX0" fmla="*/ 0 w 1852137"/>
                <a:gd name="connsiteY0" fmla="*/ 0 h 828198"/>
                <a:gd name="connsiteX1" fmla="*/ 405766 w 1852137"/>
                <a:gd name="connsiteY1" fmla="*/ 826293 h 828198"/>
                <a:gd name="connsiteX2" fmla="*/ 1422560 w 1852137"/>
                <a:gd name="connsiteY2" fmla="*/ 828198 h 828198"/>
                <a:gd name="connsiteX3" fmla="*/ 1852137 w 1852137"/>
                <a:gd name="connsiteY3" fmla="*/ 5238 h 828198"/>
                <a:gd name="connsiteX4" fmla="*/ 0 w 1852137"/>
                <a:gd name="connsiteY4" fmla="*/ 0 h 828198"/>
                <a:gd name="connsiteX0" fmla="*/ 0 w 1833058"/>
                <a:gd name="connsiteY0" fmla="*/ 4292 h 832490"/>
                <a:gd name="connsiteX1" fmla="*/ 405766 w 1833058"/>
                <a:gd name="connsiteY1" fmla="*/ 830585 h 832490"/>
                <a:gd name="connsiteX2" fmla="*/ 1422560 w 1833058"/>
                <a:gd name="connsiteY2" fmla="*/ 832490 h 832490"/>
                <a:gd name="connsiteX3" fmla="*/ 1833058 w 1833058"/>
                <a:gd name="connsiteY3" fmla="*/ 0 h 832490"/>
                <a:gd name="connsiteX4" fmla="*/ 0 w 1833058"/>
                <a:gd name="connsiteY4" fmla="*/ 4292 h 832490"/>
                <a:gd name="connsiteX0" fmla="*/ 0 w 1833058"/>
                <a:gd name="connsiteY0" fmla="*/ 4292 h 830585"/>
                <a:gd name="connsiteX1" fmla="*/ 405766 w 1833058"/>
                <a:gd name="connsiteY1" fmla="*/ 830585 h 830585"/>
                <a:gd name="connsiteX2" fmla="*/ 1389172 w 1833058"/>
                <a:gd name="connsiteY2" fmla="*/ 813429 h 830585"/>
                <a:gd name="connsiteX3" fmla="*/ 1833058 w 1833058"/>
                <a:gd name="connsiteY3" fmla="*/ 0 h 830585"/>
                <a:gd name="connsiteX4" fmla="*/ 0 w 1833058"/>
                <a:gd name="connsiteY4" fmla="*/ 4292 h 830585"/>
                <a:gd name="connsiteX0" fmla="*/ 0 w 1833058"/>
                <a:gd name="connsiteY0" fmla="*/ 4292 h 830585"/>
                <a:gd name="connsiteX1" fmla="*/ 405766 w 1833058"/>
                <a:gd name="connsiteY1" fmla="*/ 830585 h 830585"/>
                <a:gd name="connsiteX2" fmla="*/ 1401096 w 1833058"/>
                <a:gd name="connsiteY2" fmla="*/ 799133 h 830585"/>
                <a:gd name="connsiteX3" fmla="*/ 1833058 w 1833058"/>
                <a:gd name="connsiteY3" fmla="*/ 0 h 830585"/>
                <a:gd name="connsiteX4" fmla="*/ 0 w 1833058"/>
                <a:gd name="connsiteY4" fmla="*/ 4292 h 830585"/>
                <a:gd name="connsiteX0" fmla="*/ 0 w 1833058"/>
                <a:gd name="connsiteY0" fmla="*/ 4292 h 799133"/>
                <a:gd name="connsiteX1" fmla="*/ 412126 w 1833058"/>
                <a:gd name="connsiteY1" fmla="*/ 776579 h 799133"/>
                <a:gd name="connsiteX2" fmla="*/ 1401096 w 1833058"/>
                <a:gd name="connsiteY2" fmla="*/ 799133 h 799133"/>
                <a:gd name="connsiteX3" fmla="*/ 1833058 w 1833058"/>
                <a:gd name="connsiteY3" fmla="*/ 0 h 799133"/>
                <a:gd name="connsiteX4" fmla="*/ 0 w 1833058"/>
                <a:gd name="connsiteY4" fmla="*/ 4292 h 799133"/>
                <a:gd name="connsiteX0" fmla="*/ 0 w 1833058"/>
                <a:gd name="connsiteY0" fmla="*/ 4292 h 799133"/>
                <a:gd name="connsiteX1" fmla="*/ 431206 w 1833058"/>
                <a:gd name="connsiteY1" fmla="*/ 798817 h 799133"/>
                <a:gd name="connsiteX2" fmla="*/ 1401096 w 1833058"/>
                <a:gd name="connsiteY2" fmla="*/ 799133 h 799133"/>
                <a:gd name="connsiteX3" fmla="*/ 1833058 w 1833058"/>
                <a:gd name="connsiteY3" fmla="*/ 0 h 799133"/>
                <a:gd name="connsiteX4" fmla="*/ 0 w 1833058"/>
                <a:gd name="connsiteY4" fmla="*/ 4292 h 799133"/>
                <a:gd name="connsiteX0" fmla="*/ 0 w 1825967"/>
                <a:gd name="connsiteY0" fmla="*/ 0 h 794841"/>
                <a:gd name="connsiteX1" fmla="*/ 431206 w 1825967"/>
                <a:gd name="connsiteY1" fmla="*/ 794525 h 794841"/>
                <a:gd name="connsiteX2" fmla="*/ 1401096 w 1825967"/>
                <a:gd name="connsiteY2" fmla="*/ 794841 h 794841"/>
                <a:gd name="connsiteX3" fmla="*/ 1825967 w 1825967"/>
                <a:gd name="connsiteY3" fmla="*/ 2856 h 794841"/>
                <a:gd name="connsiteX4" fmla="*/ 0 w 1825967"/>
                <a:gd name="connsiteY4" fmla="*/ 0 h 794841"/>
                <a:gd name="connsiteX0" fmla="*/ 0 w 1818875"/>
                <a:gd name="connsiteY0" fmla="*/ 1909 h 796750"/>
                <a:gd name="connsiteX1" fmla="*/ 431206 w 1818875"/>
                <a:gd name="connsiteY1" fmla="*/ 796434 h 796750"/>
                <a:gd name="connsiteX2" fmla="*/ 1401096 w 1818875"/>
                <a:gd name="connsiteY2" fmla="*/ 796750 h 796750"/>
                <a:gd name="connsiteX3" fmla="*/ 1818875 w 1818875"/>
                <a:gd name="connsiteY3" fmla="*/ 0 h 796750"/>
                <a:gd name="connsiteX4" fmla="*/ 0 w 1818875"/>
                <a:gd name="connsiteY4" fmla="*/ 1909 h 796750"/>
                <a:gd name="connsiteX0" fmla="*/ 0 w 1818875"/>
                <a:gd name="connsiteY0" fmla="*/ 1909 h 796750"/>
                <a:gd name="connsiteX1" fmla="*/ 424115 w 1818875"/>
                <a:gd name="connsiteY1" fmla="*/ 796434 h 796750"/>
                <a:gd name="connsiteX2" fmla="*/ 1401096 w 1818875"/>
                <a:gd name="connsiteY2" fmla="*/ 796750 h 796750"/>
                <a:gd name="connsiteX3" fmla="*/ 1818875 w 1818875"/>
                <a:gd name="connsiteY3" fmla="*/ 0 h 796750"/>
                <a:gd name="connsiteX4" fmla="*/ 0 w 1818875"/>
                <a:gd name="connsiteY4" fmla="*/ 1909 h 79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875" h="796750">
                  <a:moveTo>
                    <a:pt x="0" y="1909"/>
                  </a:moveTo>
                  <a:lnTo>
                    <a:pt x="424115" y="796434"/>
                  </a:lnTo>
                  <a:lnTo>
                    <a:pt x="1401096" y="796750"/>
                  </a:lnTo>
                  <a:lnTo>
                    <a:pt x="1818875" y="0"/>
                  </a:lnTo>
                  <a:lnTo>
                    <a:pt x="0" y="190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6089373" y="2262259"/>
              <a:ext cx="896037" cy="785592"/>
            </a:xfrm>
            <a:custGeom>
              <a:avLst/>
              <a:gdLst>
                <a:gd name="connsiteX0" fmla="*/ 6350 w 958850"/>
                <a:gd name="connsiteY0" fmla="*/ 0 h 831850"/>
                <a:gd name="connsiteX1" fmla="*/ 0 w 958850"/>
                <a:gd name="connsiteY1" fmla="*/ 768350 h 831850"/>
                <a:gd name="connsiteX2" fmla="*/ 958850 w 958850"/>
                <a:gd name="connsiteY2" fmla="*/ 831850 h 831850"/>
                <a:gd name="connsiteX3" fmla="*/ 514350 w 958850"/>
                <a:gd name="connsiteY3" fmla="*/ 6350 h 831850"/>
                <a:gd name="connsiteX4" fmla="*/ 6350 w 958850"/>
                <a:gd name="connsiteY4" fmla="*/ 0 h 831850"/>
                <a:gd name="connsiteX0" fmla="*/ 249 w 952749"/>
                <a:gd name="connsiteY0" fmla="*/ 0 h 832644"/>
                <a:gd name="connsiteX1" fmla="*/ 8187 w 952749"/>
                <a:gd name="connsiteY1" fmla="*/ 832644 h 832644"/>
                <a:gd name="connsiteX2" fmla="*/ 952749 w 952749"/>
                <a:gd name="connsiteY2" fmla="*/ 831850 h 832644"/>
                <a:gd name="connsiteX3" fmla="*/ 508249 w 952749"/>
                <a:gd name="connsiteY3" fmla="*/ 6350 h 832644"/>
                <a:gd name="connsiteX4" fmla="*/ 249 w 952749"/>
                <a:gd name="connsiteY4" fmla="*/ 0 h 832644"/>
                <a:gd name="connsiteX0" fmla="*/ 1587 w 944562"/>
                <a:gd name="connsiteY0" fmla="*/ 794 h 826294"/>
                <a:gd name="connsiteX1" fmla="*/ 0 w 944562"/>
                <a:gd name="connsiteY1" fmla="*/ 826294 h 826294"/>
                <a:gd name="connsiteX2" fmla="*/ 944562 w 944562"/>
                <a:gd name="connsiteY2" fmla="*/ 825500 h 826294"/>
                <a:gd name="connsiteX3" fmla="*/ 500062 w 944562"/>
                <a:gd name="connsiteY3" fmla="*/ 0 h 826294"/>
                <a:gd name="connsiteX4" fmla="*/ 1587 w 944562"/>
                <a:gd name="connsiteY4" fmla="*/ 794 h 82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562" h="826294">
                  <a:moveTo>
                    <a:pt x="1587" y="794"/>
                  </a:moveTo>
                  <a:cubicBezTo>
                    <a:pt x="-530" y="256911"/>
                    <a:pt x="2117" y="570177"/>
                    <a:pt x="0" y="826294"/>
                  </a:cubicBezTo>
                  <a:lnTo>
                    <a:pt x="944562" y="825500"/>
                  </a:lnTo>
                  <a:lnTo>
                    <a:pt x="500062" y="0"/>
                  </a:lnTo>
                  <a:lnTo>
                    <a:pt x="1587" y="794"/>
                  </a:lnTo>
                  <a:close/>
                </a:path>
              </a:pathLst>
            </a:custGeom>
            <a:solidFill>
              <a:srgbClr val="A4DCE9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7317614" y="2277543"/>
              <a:ext cx="1807623" cy="1563385"/>
            </a:xfrm>
            <a:custGeom>
              <a:avLst/>
              <a:gdLst>
                <a:gd name="connsiteX0" fmla="*/ 0 w 1905000"/>
                <a:gd name="connsiteY0" fmla="*/ 828675 h 1657350"/>
                <a:gd name="connsiteX1" fmla="*/ 447675 w 1905000"/>
                <a:gd name="connsiteY1" fmla="*/ 1657350 h 1657350"/>
                <a:gd name="connsiteX2" fmla="*/ 1462087 w 1905000"/>
                <a:gd name="connsiteY2" fmla="*/ 1657350 h 1657350"/>
                <a:gd name="connsiteX3" fmla="*/ 1905000 w 1905000"/>
                <a:gd name="connsiteY3" fmla="*/ 828675 h 1657350"/>
                <a:gd name="connsiteX4" fmla="*/ 1452562 w 1905000"/>
                <a:gd name="connsiteY4" fmla="*/ 0 h 1657350"/>
                <a:gd name="connsiteX5" fmla="*/ 952500 w 1905000"/>
                <a:gd name="connsiteY5" fmla="*/ 819150 h 1657350"/>
                <a:gd name="connsiteX6" fmla="*/ 0 w 1905000"/>
                <a:gd name="connsiteY6" fmla="*/ 828675 h 1657350"/>
                <a:gd name="connsiteX0" fmla="*/ 0 w 1885950"/>
                <a:gd name="connsiteY0" fmla="*/ 831056 h 1657350"/>
                <a:gd name="connsiteX1" fmla="*/ 428625 w 1885950"/>
                <a:gd name="connsiteY1" fmla="*/ 1657350 h 1657350"/>
                <a:gd name="connsiteX2" fmla="*/ 1443037 w 1885950"/>
                <a:gd name="connsiteY2" fmla="*/ 1657350 h 1657350"/>
                <a:gd name="connsiteX3" fmla="*/ 1885950 w 1885950"/>
                <a:gd name="connsiteY3" fmla="*/ 828675 h 1657350"/>
                <a:gd name="connsiteX4" fmla="*/ 1433512 w 1885950"/>
                <a:gd name="connsiteY4" fmla="*/ 0 h 1657350"/>
                <a:gd name="connsiteX5" fmla="*/ 933450 w 1885950"/>
                <a:gd name="connsiteY5" fmla="*/ 819150 h 1657350"/>
                <a:gd name="connsiteX6" fmla="*/ 0 w 1885950"/>
                <a:gd name="connsiteY6" fmla="*/ 831056 h 1657350"/>
                <a:gd name="connsiteX0" fmla="*/ 0 w 1900237"/>
                <a:gd name="connsiteY0" fmla="*/ 831056 h 1657350"/>
                <a:gd name="connsiteX1" fmla="*/ 442912 w 1900237"/>
                <a:gd name="connsiteY1" fmla="*/ 1657350 h 1657350"/>
                <a:gd name="connsiteX2" fmla="*/ 1457324 w 1900237"/>
                <a:gd name="connsiteY2" fmla="*/ 1657350 h 1657350"/>
                <a:gd name="connsiteX3" fmla="*/ 1900237 w 1900237"/>
                <a:gd name="connsiteY3" fmla="*/ 828675 h 1657350"/>
                <a:gd name="connsiteX4" fmla="*/ 1447799 w 1900237"/>
                <a:gd name="connsiteY4" fmla="*/ 0 h 1657350"/>
                <a:gd name="connsiteX5" fmla="*/ 947737 w 1900237"/>
                <a:gd name="connsiteY5" fmla="*/ 819150 h 1657350"/>
                <a:gd name="connsiteX6" fmla="*/ 0 w 1900237"/>
                <a:gd name="connsiteY6" fmla="*/ 831056 h 1657350"/>
                <a:gd name="connsiteX0" fmla="*/ 0 w 1900237"/>
                <a:gd name="connsiteY0" fmla="*/ 826308 h 1652602"/>
                <a:gd name="connsiteX1" fmla="*/ 442912 w 1900237"/>
                <a:gd name="connsiteY1" fmla="*/ 1652602 h 1652602"/>
                <a:gd name="connsiteX2" fmla="*/ 1457324 w 1900237"/>
                <a:gd name="connsiteY2" fmla="*/ 1652602 h 1652602"/>
                <a:gd name="connsiteX3" fmla="*/ 1900237 w 1900237"/>
                <a:gd name="connsiteY3" fmla="*/ 823927 h 1652602"/>
                <a:gd name="connsiteX4" fmla="*/ 1452562 w 1900237"/>
                <a:gd name="connsiteY4" fmla="*/ 0 h 1652602"/>
                <a:gd name="connsiteX5" fmla="*/ 947737 w 1900237"/>
                <a:gd name="connsiteY5" fmla="*/ 814402 h 1652602"/>
                <a:gd name="connsiteX6" fmla="*/ 0 w 1900237"/>
                <a:gd name="connsiteY6" fmla="*/ 826308 h 1652602"/>
                <a:gd name="connsiteX0" fmla="*/ 0 w 1900237"/>
                <a:gd name="connsiteY0" fmla="*/ 826308 h 1652602"/>
                <a:gd name="connsiteX1" fmla="*/ 442912 w 1900237"/>
                <a:gd name="connsiteY1" fmla="*/ 1652602 h 1652602"/>
                <a:gd name="connsiteX2" fmla="*/ 1457324 w 1900237"/>
                <a:gd name="connsiteY2" fmla="*/ 1652602 h 1652602"/>
                <a:gd name="connsiteX3" fmla="*/ 1900237 w 1900237"/>
                <a:gd name="connsiteY3" fmla="*/ 823927 h 1652602"/>
                <a:gd name="connsiteX4" fmla="*/ 1452562 w 1900237"/>
                <a:gd name="connsiteY4" fmla="*/ 0 h 1652602"/>
                <a:gd name="connsiteX5" fmla="*/ 914399 w 1900237"/>
                <a:gd name="connsiteY5" fmla="*/ 869013 h 1652602"/>
                <a:gd name="connsiteX6" fmla="*/ 0 w 1900237"/>
                <a:gd name="connsiteY6" fmla="*/ 826308 h 1652602"/>
                <a:gd name="connsiteX0" fmla="*/ 0 w 1900237"/>
                <a:gd name="connsiteY0" fmla="*/ 826308 h 1652602"/>
                <a:gd name="connsiteX1" fmla="*/ 442912 w 1900237"/>
                <a:gd name="connsiteY1" fmla="*/ 1652602 h 1652602"/>
                <a:gd name="connsiteX2" fmla="*/ 1457324 w 1900237"/>
                <a:gd name="connsiteY2" fmla="*/ 1652602 h 1652602"/>
                <a:gd name="connsiteX3" fmla="*/ 1900237 w 1900237"/>
                <a:gd name="connsiteY3" fmla="*/ 823927 h 1652602"/>
                <a:gd name="connsiteX4" fmla="*/ 1452562 w 1900237"/>
                <a:gd name="connsiteY4" fmla="*/ 0 h 1652602"/>
                <a:gd name="connsiteX5" fmla="*/ 921543 w 1900237"/>
                <a:gd name="connsiteY5" fmla="*/ 828648 h 1652602"/>
                <a:gd name="connsiteX6" fmla="*/ 0 w 1900237"/>
                <a:gd name="connsiteY6" fmla="*/ 826308 h 1652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0237" h="1652602">
                  <a:moveTo>
                    <a:pt x="0" y="826308"/>
                  </a:moveTo>
                  <a:lnTo>
                    <a:pt x="442912" y="1652602"/>
                  </a:lnTo>
                  <a:lnTo>
                    <a:pt x="1457324" y="1652602"/>
                  </a:lnTo>
                  <a:lnTo>
                    <a:pt x="1900237" y="823927"/>
                  </a:lnTo>
                  <a:lnTo>
                    <a:pt x="1452562" y="0"/>
                  </a:lnTo>
                  <a:lnTo>
                    <a:pt x="921543" y="828648"/>
                  </a:lnTo>
                  <a:lnTo>
                    <a:pt x="0" y="826308"/>
                  </a:lnTo>
                  <a:close/>
                </a:path>
              </a:pathLst>
            </a:custGeom>
            <a:solidFill>
              <a:srgbClr val="A4DCE9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1" name="任意多边形 140"/>
            <p:cNvSpPr/>
            <p:nvPr/>
          </p:nvSpPr>
          <p:spPr>
            <a:xfrm>
              <a:off x="9515903" y="2262259"/>
              <a:ext cx="919928" cy="792609"/>
            </a:xfrm>
            <a:custGeom>
              <a:avLst/>
              <a:gdLst>
                <a:gd name="connsiteX0" fmla="*/ 0 w 962025"/>
                <a:gd name="connsiteY0" fmla="*/ 828675 h 828675"/>
                <a:gd name="connsiteX1" fmla="*/ 962025 w 962025"/>
                <a:gd name="connsiteY1" fmla="*/ 828675 h 828675"/>
                <a:gd name="connsiteX2" fmla="*/ 447675 w 962025"/>
                <a:gd name="connsiteY2" fmla="*/ 0 h 828675"/>
                <a:gd name="connsiteX3" fmla="*/ 0 w 962025"/>
                <a:gd name="connsiteY3" fmla="*/ 828675 h 828675"/>
                <a:gd name="connsiteX0" fmla="*/ 0 w 962025"/>
                <a:gd name="connsiteY0" fmla="*/ 826293 h 826293"/>
                <a:gd name="connsiteX1" fmla="*/ 962025 w 962025"/>
                <a:gd name="connsiteY1" fmla="*/ 826293 h 826293"/>
                <a:gd name="connsiteX2" fmla="*/ 442913 w 962025"/>
                <a:gd name="connsiteY2" fmla="*/ 0 h 826293"/>
                <a:gd name="connsiteX3" fmla="*/ 0 w 962025"/>
                <a:gd name="connsiteY3" fmla="*/ 826293 h 826293"/>
                <a:gd name="connsiteX0" fmla="*/ 0 w 966755"/>
                <a:gd name="connsiteY0" fmla="*/ 826293 h 828658"/>
                <a:gd name="connsiteX1" fmla="*/ 966755 w 966755"/>
                <a:gd name="connsiteY1" fmla="*/ 828658 h 828658"/>
                <a:gd name="connsiteX2" fmla="*/ 442913 w 966755"/>
                <a:gd name="connsiteY2" fmla="*/ 0 h 828658"/>
                <a:gd name="connsiteX3" fmla="*/ 0 w 966755"/>
                <a:gd name="connsiteY3" fmla="*/ 826293 h 828658"/>
                <a:gd name="connsiteX0" fmla="*/ 0 w 966755"/>
                <a:gd name="connsiteY0" fmla="*/ 826293 h 828658"/>
                <a:gd name="connsiteX1" fmla="*/ 966755 w 966755"/>
                <a:gd name="connsiteY1" fmla="*/ 828658 h 828658"/>
                <a:gd name="connsiteX2" fmla="*/ 452373 w 966755"/>
                <a:gd name="connsiteY2" fmla="*/ 0 h 828658"/>
                <a:gd name="connsiteX3" fmla="*/ 0 w 966755"/>
                <a:gd name="connsiteY3" fmla="*/ 826293 h 828658"/>
                <a:gd name="connsiteX0" fmla="*/ 0 w 966755"/>
                <a:gd name="connsiteY0" fmla="*/ 826293 h 828658"/>
                <a:gd name="connsiteX1" fmla="*/ 966755 w 966755"/>
                <a:gd name="connsiteY1" fmla="*/ 828658 h 828658"/>
                <a:gd name="connsiteX2" fmla="*/ 445279 w 966755"/>
                <a:gd name="connsiteY2" fmla="*/ 0 h 828658"/>
                <a:gd name="connsiteX3" fmla="*/ 0 w 966755"/>
                <a:gd name="connsiteY3" fmla="*/ 826293 h 828658"/>
                <a:gd name="connsiteX0" fmla="*/ 0 w 966755"/>
                <a:gd name="connsiteY0" fmla="*/ 826293 h 828658"/>
                <a:gd name="connsiteX1" fmla="*/ 966755 w 966755"/>
                <a:gd name="connsiteY1" fmla="*/ 828658 h 828658"/>
                <a:gd name="connsiteX2" fmla="*/ 452374 w 966755"/>
                <a:gd name="connsiteY2" fmla="*/ 0 h 828658"/>
                <a:gd name="connsiteX3" fmla="*/ 0 w 966755"/>
                <a:gd name="connsiteY3" fmla="*/ 826293 h 828658"/>
                <a:gd name="connsiteX0" fmla="*/ 0 w 966755"/>
                <a:gd name="connsiteY0" fmla="*/ 828658 h 831023"/>
                <a:gd name="connsiteX1" fmla="*/ 966755 w 966755"/>
                <a:gd name="connsiteY1" fmla="*/ 831023 h 831023"/>
                <a:gd name="connsiteX2" fmla="*/ 442914 w 966755"/>
                <a:gd name="connsiteY2" fmla="*/ 0 h 831023"/>
                <a:gd name="connsiteX3" fmla="*/ 0 w 966755"/>
                <a:gd name="connsiteY3" fmla="*/ 828658 h 83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755" h="831023">
                  <a:moveTo>
                    <a:pt x="0" y="828658"/>
                  </a:moveTo>
                  <a:lnTo>
                    <a:pt x="966755" y="831023"/>
                  </a:lnTo>
                  <a:lnTo>
                    <a:pt x="442914" y="0"/>
                  </a:lnTo>
                  <a:lnTo>
                    <a:pt x="0" y="828658"/>
                  </a:lnTo>
                  <a:close/>
                </a:path>
              </a:pathLst>
            </a:custGeom>
            <a:solidFill>
              <a:srgbClr val="A4DCE9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109306" y="4237502"/>
            <a:ext cx="8056421" cy="1072071"/>
            <a:chOff x="3168848" y="4222988"/>
            <a:chExt cx="8056421" cy="1072071"/>
          </a:xfrm>
        </p:grpSpPr>
        <p:sp>
          <p:nvSpPr>
            <p:cNvPr id="143" name="文本框 142"/>
            <p:cNvSpPr txBox="1"/>
            <p:nvPr/>
          </p:nvSpPr>
          <p:spPr>
            <a:xfrm>
              <a:off x="3519239" y="4222988"/>
              <a:ext cx="8402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1/2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5646020" y="4229252"/>
              <a:ext cx="8402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1/4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7778415" y="4228004"/>
              <a:ext cx="8402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2/3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文本框 145"/>
            <p:cNvSpPr txBox="1"/>
            <p:nvPr/>
          </p:nvSpPr>
          <p:spPr>
            <a:xfrm>
              <a:off x="9965262" y="4228004"/>
              <a:ext cx="8402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1/6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7" name="组合 146"/>
            <p:cNvGrpSpPr>
              <a:grpSpLocks/>
            </p:cNvGrpSpPr>
            <p:nvPr/>
          </p:nvGrpSpPr>
          <p:grpSpPr bwMode="auto">
            <a:xfrm>
              <a:off x="3168848" y="4742629"/>
              <a:ext cx="1614228" cy="552430"/>
              <a:chOff x="1506099" y="3367537"/>
              <a:chExt cx="1644006" cy="561994"/>
            </a:xfrm>
          </p:grpSpPr>
          <p:sp>
            <p:nvSpPr>
              <p:cNvPr id="157" name="TextBox 11"/>
              <p:cNvSpPr txBox="1"/>
              <p:nvPr/>
            </p:nvSpPr>
            <p:spPr>
              <a:xfrm>
                <a:off x="1816128" y="3367537"/>
                <a:ext cx="1023950" cy="3444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58" name="TextBox 11"/>
              <p:cNvSpPr txBox="1">
                <a:spLocks noChangeArrowheads="1"/>
              </p:cNvSpPr>
              <p:nvPr/>
            </p:nvSpPr>
            <p:spPr bwMode="auto">
              <a:xfrm flipH="1">
                <a:off x="1506099" y="3616425"/>
                <a:ext cx="1644006" cy="313106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    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8" name="组合 147"/>
            <p:cNvGrpSpPr>
              <a:grpSpLocks/>
            </p:cNvGrpSpPr>
            <p:nvPr/>
          </p:nvGrpSpPr>
          <p:grpSpPr bwMode="auto">
            <a:xfrm>
              <a:off x="5320107" y="4742629"/>
              <a:ext cx="1614228" cy="552429"/>
              <a:chOff x="1506099" y="3367537"/>
              <a:chExt cx="1644006" cy="561993"/>
            </a:xfrm>
          </p:grpSpPr>
          <p:sp>
            <p:nvSpPr>
              <p:cNvPr id="155" name="TextBox 11"/>
              <p:cNvSpPr txBox="1"/>
              <p:nvPr/>
            </p:nvSpPr>
            <p:spPr>
              <a:xfrm>
                <a:off x="1816128" y="3367537"/>
                <a:ext cx="1023950" cy="3444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56" name="TextBox 11"/>
              <p:cNvSpPr txBox="1">
                <a:spLocks noChangeArrowheads="1"/>
              </p:cNvSpPr>
              <p:nvPr/>
            </p:nvSpPr>
            <p:spPr bwMode="auto">
              <a:xfrm flipH="1">
                <a:off x="1506099" y="3616425"/>
                <a:ext cx="1644006" cy="31310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    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9" name="组合 148"/>
            <p:cNvGrpSpPr>
              <a:grpSpLocks/>
            </p:cNvGrpSpPr>
            <p:nvPr/>
          </p:nvGrpSpPr>
          <p:grpSpPr bwMode="auto">
            <a:xfrm>
              <a:off x="7412752" y="4742629"/>
              <a:ext cx="1614228" cy="552429"/>
              <a:chOff x="1506099" y="3367537"/>
              <a:chExt cx="1644006" cy="561993"/>
            </a:xfrm>
          </p:grpSpPr>
          <p:sp>
            <p:nvSpPr>
              <p:cNvPr id="153" name="TextBox 11"/>
              <p:cNvSpPr txBox="1"/>
              <p:nvPr/>
            </p:nvSpPr>
            <p:spPr>
              <a:xfrm>
                <a:off x="1816128" y="3367537"/>
                <a:ext cx="1023950" cy="3444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54" name="TextBox 11"/>
              <p:cNvSpPr txBox="1">
                <a:spLocks noChangeArrowheads="1"/>
              </p:cNvSpPr>
              <p:nvPr/>
            </p:nvSpPr>
            <p:spPr bwMode="auto">
              <a:xfrm flipH="1">
                <a:off x="1506099" y="3616425"/>
                <a:ext cx="1644006" cy="31310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    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0" name="组合 149"/>
            <p:cNvGrpSpPr>
              <a:grpSpLocks/>
            </p:cNvGrpSpPr>
            <p:nvPr/>
          </p:nvGrpSpPr>
          <p:grpSpPr bwMode="auto">
            <a:xfrm>
              <a:off x="9611041" y="4742629"/>
              <a:ext cx="1614228" cy="552429"/>
              <a:chOff x="1506099" y="3367537"/>
              <a:chExt cx="1644006" cy="561993"/>
            </a:xfrm>
          </p:grpSpPr>
          <p:sp>
            <p:nvSpPr>
              <p:cNvPr id="151" name="TextBox 11"/>
              <p:cNvSpPr txBox="1"/>
              <p:nvPr/>
            </p:nvSpPr>
            <p:spPr>
              <a:xfrm>
                <a:off x="1816128" y="3367537"/>
                <a:ext cx="1023950" cy="3444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52" name="TextBox 11"/>
              <p:cNvSpPr txBox="1">
                <a:spLocks noChangeArrowheads="1"/>
              </p:cNvSpPr>
              <p:nvPr/>
            </p:nvSpPr>
            <p:spPr bwMode="auto">
              <a:xfrm flipH="1">
                <a:off x="1506099" y="3616425"/>
                <a:ext cx="1644006" cy="31310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点击添加文本内容    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5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59073" y="2504123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4" name="组合 3"/>
          <p:cNvGrpSpPr/>
          <p:nvPr/>
        </p:nvGrpSpPr>
        <p:grpSpPr>
          <a:xfrm>
            <a:off x="7003863" y="3981745"/>
            <a:ext cx="6590739" cy="5983326"/>
            <a:chOff x="7003863" y="3981745"/>
            <a:chExt cx="6590739" cy="5983326"/>
          </a:xfrm>
        </p:grpSpPr>
        <p:grpSp>
          <p:nvGrpSpPr>
            <p:cNvPr id="33" name="组合 32"/>
            <p:cNvGrpSpPr/>
            <p:nvPr/>
          </p:nvGrpSpPr>
          <p:grpSpPr>
            <a:xfrm>
              <a:off x="7003863" y="4337226"/>
              <a:ext cx="6590739" cy="5627845"/>
              <a:chOff x="14742286" y="-1969394"/>
              <a:chExt cx="10221089" cy="8727809"/>
            </a:xfrm>
          </p:grpSpPr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20615863" y="-167718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5"/>
              <p:cNvSpPr>
                <a:spLocks/>
              </p:cNvSpPr>
              <p:nvPr/>
            </p:nvSpPr>
            <p:spPr bwMode="auto">
              <a:xfrm>
                <a:off x="22786631" y="-166906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2119545" y="-169341"/>
                <a:ext cx="1668658" cy="2220568"/>
                <a:chOff x="3696468" y="-3906337"/>
                <a:chExt cx="2790172" cy="3713024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3696468" y="-3906337"/>
                  <a:ext cx="1133756" cy="367812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399016 w 1133756"/>
                    <a:gd name="connsiteY3" fmla="*/ 3646861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678118"/>
                    <a:gd name="connsiteX1" fmla="*/ 0 w 1133756"/>
                    <a:gd name="connsiteY1" fmla="*/ 2032000 h 3678118"/>
                    <a:gd name="connsiteX2" fmla="*/ 464551 w 1133756"/>
                    <a:gd name="connsiteY2" fmla="*/ 1852568 h 3678118"/>
                    <a:gd name="connsiteX3" fmla="*/ 399016 w 1133756"/>
                    <a:gd name="connsiteY3" fmla="*/ 3646861 h 3678118"/>
                    <a:gd name="connsiteX4" fmla="*/ 815332 w 1133756"/>
                    <a:gd name="connsiteY4" fmla="*/ 3678118 h 3678118"/>
                    <a:gd name="connsiteX5" fmla="*/ 1130300 w 1133756"/>
                    <a:gd name="connsiteY5" fmla="*/ 2819400 h 3678118"/>
                    <a:gd name="connsiteX6" fmla="*/ 1117600 w 1133756"/>
                    <a:gd name="connsiteY6" fmla="*/ 0 h 3678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678118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399016" y="3646861"/>
                      </a:lnTo>
                      <a:lnTo>
                        <a:pt x="815332" y="3678118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4809619" y="-3904979"/>
                  <a:ext cx="1677021" cy="371166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3087343"/>
                    <a:gd name="connsiteX1" fmla="*/ 12700 w 1677023"/>
                    <a:gd name="connsiteY1" fmla="*/ 2819400 h 3087343"/>
                    <a:gd name="connsiteX2" fmla="*/ 671650 w 1677023"/>
                    <a:gd name="connsiteY2" fmla="*/ 2544019 h 3087343"/>
                    <a:gd name="connsiteX3" fmla="*/ 670149 w 1677023"/>
                    <a:gd name="connsiteY3" fmla="*/ 1671558 h 3087343"/>
                    <a:gd name="connsiteX4" fmla="*/ 1677023 w 1677023"/>
                    <a:gd name="connsiteY4" fmla="*/ 3087343 h 3087343"/>
                    <a:gd name="connsiteX5" fmla="*/ 0 w 1677023"/>
                    <a:gd name="connsiteY5" fmla="*/ 0 h 3087343"/>
                    <a:gd name="connsiteX0" fmla="*/ 0 w 1677023"/>
                    <a:gd name="connsiteY0" fmla="*/ 0 h 3711666"/>
                    <a:gd name="connsiteX1" fmla="*/ 12700 w 1677023"/>
                    <a:gd name="connsiteY1" fmla="*/ 2819400 h 3711666"/>
                    <a:gd name="connsiteX2" fmla="*/ 671650 w 1677023"/>
                    <a:gd name="connsiteY2" fmla="*/ 2544019 h 3711666"/>
                    <a:gd name="connsiteX3" fmla="*/ 1498343 w 1677023"/>
                    <a:gd name="connsiteY3" fmla="*/ 3678335 h 3711666"/>
                    <a:gd name="connsiteX4" fmla="*/ 1677023 w 1677023"/>
                    <a:gd name="connsiteY4" fmla="*/ 3087343 h 3711666"/>
                    <a:gd name="connsiteX5" fmla="*/ 0 w 1677023"/>
                    <a:gd name="connsiteY5" fmla="*/ 0 h 371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371166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71650" y="2544019"/>
                      </a:lnTo>
                      <a:cubicBezTo>
                        <a:pt x="671150" y="2253199"/>
                        <a:pt x="1498843" y="3969155"/>
                        <a:pt x="1498343" y="3678335"/>
                      </a:cubicBez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16246396" y="-722899"/>
                <a:ext cx="1870128" cy="4472091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18107134" y="-722203"/>
                <a:ext cx="1865860" cy="4472091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7535321" y="-724290"/>
                <a:ext cx="1332362" cy="1791072"/>
                <a:chOff x="2310254" y="-6583696"/>
                <a:chExt cx="2599048" cy="3493857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8086" y="2075543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482600" y="1554843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6815984" y="-1966680"/>
                <a:ext cx="3648071" cy="8723738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5"/>
              <p:cNvSpPr>
                <a:spLocks/>
              </p:cNvSpPr>
              <p:nvPr/>
            </p:nvSpPr>
            <p:spPr bwMode="auto">
              <a:xfrm>
                <a:off x="20445737" y="-1965323"/>
                <a:ext cx="3639746" cy="8723738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9330299" y="-1969394"/>
                <a:ext cx="2599048" cy="3493857"/>
                <a:chOff x="2310254" y="-6583696"/>
                <a:chExt cx="2599048" cy="3493857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152400" y="2400300"/>
                      </a:lnTo>
                      <a:lnTo>
                        <a:pt x="584200" y="2133600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990600" y="2628900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7" name="Freeform 14"/>
              <p:cNvSpPr>
                <a:spLocks/>
              </p:cNvSpPr>
              <p:nvPr/>
            </p:nvSpPr>
            <p:spPr bwMode="auto">
              <a:xfrm>
                <a:off x="14742286" y="455775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"/>
              <p:cNvSpPr>
                <a:spLocks/>
              </p:cNvSpPr>
              <p:nvPr/>
            </p:nvSpPr>
            <p:spPr bwMode="auto">
              <a:xfrm>
                <a:off x="16913054" y="456587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16245969" y="454152"/>
                <a:ext cx="1554356" cy="3114093"/>
                <a:chOff x="3696469" y="-3906337"/>
                <a:chExt cx="2599047" cy="5207093"/>
              </a:xfrm>
            </p:grpSpPr>
            <p:sp>
              <p:nvSpPr>
                <p:cNvPr id="70" name="任意多边形 69"/>
                <p:cNvSpPr/>
                <p:nvPr/>
              </p:nvSpPr>
              <p:spPr>
                <a:xfrm>
                  <a:off x="3696468" y="-3906337"/>
                  <a:ext cx="1133756" cy="5207093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5207092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368990" y="2075542"/>
                      </a:lnTo>
                      <a:lnTo>
                        <a:pt x="781260" y="1480817"/>
                      </a:lnTo>
                      <a:lnTo>
                        <a:pt x="146406" y="5207092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任意多边形 70"/>
                <p:cNvSpPr/>
                <p:nvPr/>
              </p:nvSpPr>
              <p:spPr>
                <a:xfrm>
                  <a:off x="4809616" y="-3904979"/>
                  <a:ext cx="1485900" cy="3487213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87214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512382" y="2352897"/>
                      </a:lnTo>
                      <a:lnTo>
                        <a:pt x="1275368" y="3487214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19530099" y="1513836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21700867" y="1514648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2" name="组合 81"/>
              <p:cNvGrpSpPr/>
              <p:nvPr/>
            </p:nvGrpSpPr>
            <p:grpSpPr>
              <a:xfrm>
                <a:off x="21033781" y="1512217"/>
                <a:ext cx="1668658" cy="2398558"/>
                <a:chOff x="3696468" y="-4638964"/>
                <a:chExt cx="2790172" cy="4010654"/>
              </a:xfrm>
            </p:grpSpPr>
            <p:sp>
              <p:nvSpPr>
                <p:cNvPr id="83" name="任意多边形 82"/>
                <p:cNvSpPr/>
                <p:nvPr/>
              </p:nvSpPr>
              <p:spPr>
                <a:xfrm>
                  <a:off x="3696468" y="-4638964"/>
                  <a:ext cx="1133756" cy="3996667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996654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558284" y="2977936"/>
                      </a:lnTo>
                      <a:lnTo>
                        <a:pt x="1006454" y="3996654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任意多边形 83"/>
                <p:cNvSpPr/>
                <p:nvPr/>
              </p:nvSpPr>
              <p:spPr>
                <a:xfrm>
                  <a:off x="4809619" y="-4637606"/>
                  <a:ext cx="1677021" cy="400929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400928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1117601" y="4009286"/>
                      </a:lnTo>
                      <a:lnTo>
                        <a:pt x="670149" y="1671558"/>
                      </a:ln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17042803" y="1013747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19213571" y="1014559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18442214" y="1012124"/>
                <a:ext cx="1818467" cy="3019200"/>
                <a:chOff x="4287632" y="-6420697"/>
                <a:chExt cx="3040669" cy="5048422"/>
              </a:xfrm>
            </p:grpSpPr>
            <p:sp>
              <p:nvSpPr>
                <p:cNvPr id="77" name="任意多边形 76"/>
                <p:cNvSpPr/>
                <p:nvPr/>
              </p:nvSpPr>
              <p:spPr>
                <a:xfrm>
                  <a:off x="4287632" y="-6420697"/>
                  <a:ext cx="1308105" cy="5048422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8105" h="5048421">
                      <a:moveTo>
                        <a:pt x="1291949" y="0"/>
                      </a:moveTo>
                      <a:lnTo>
                        <a:pt x="174349" y="2032000"/>
                      </a:lnTo>
                      <a:lnTo>
                        <a:pt x="957436" y="1565885"/>
                      </a:lnTo>
                      <a:lnTo>
                        <a:pt x="0" y="5048421"/>
                      </a:lnTo>
                      <a:lnTo>
                        <a:pt x="1053388" y="2626950"/>
                      </a:lnTo>
                      <a:lnTo>
                        <a:pt x="1304649" y="2819400"/>
                      </a:lnTo>
                      <a:cubicBezTo>
                        <a:pt x="1308882" y="1892300"/>
                        <a:pt x="1313116" y="965200"/>
                        <a:pt x="129194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任意多边形 77"/>
                <p:cNvSpPr/>
                <p:nvPr/>
              </p:nvSpPr>
              <p:spPr>
                <a:xfrm>
                  <a:off x="5575130" y="-6419339"/>
                  <a:ext cx="1753171" cy="4410968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53172" h="4410969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448675" y="2098068"/>
                      </a:lnTo>
                      <a:lnTo>
                        <a:pt x="1753172" y="4410969"/>
                      </a:lnTo>
                      <a:lnTo>
                        <a:pt x="1071803" y="19406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10397722" y="3981745"/>
              <a:ext cx="646537" cy="827824"/>
              <a:chOff x="8300338" y="133452"/>
              <a:chExt cx="1779378" cy="227831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00338" y="133452"/>
                <a:ext cx="1779378" cy="2278311"/>
              </a:xfrm>
              <a:prstGeom prst="rect">
                <a:avLst/>
              </a:prstGeom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9096479" y="271540"/>
                <a:ext cx="283378" cy="268145"/>
                <a:chOff x="9111718" y="271539"/>
                <a:chExt cx="198577" cy="187903"/>
              </a:xfrm>
            </p:grpSpPr>
            <p:sp>
              <p:nvSpPr>
                <p:cNvPr id="48" name="五角星 47"/>
                <p:cNvSpPr/>
                <p:nvPr/>
              </p:nvSpPr>
              <p:spPr>
                <a:xfrm>
                  <a:off x="9133613" y="271539"/>
                  <a:ext cx="98768" cy="105162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五角星 201"/>
                <p:cNvSpPr/>
                <p:nvPr/>
              </p:nvSpPr>
              <p:spPr>
                <a:xfrm>
                  <a:off x="9111718" y="387577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五角星 202"/>
                <p:cNvSpPr/>
                <p:nvPr/>
              </p:nvSpPr>
              <p:spPr>
                <a:xfrm>
                  <a:off x="9179028" y="397606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五角星 203"/>
                <p:cNvSpPr/>
                <p:nvPr/>
              </p:nvSpPr>
              <p:spPr>
                <a:xfrm>
                  <a:off x="9238281" y="367482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五角星 204"/>
                <p:cNvSpPr/>
                <p:nvPr/>
              </p:nvSpPr>
              <p:spPr>
                <a:xfrm>
                  <a:off x="9252219" y="297964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" name="组合 132"/>
          <p:cNvGrpSpPr>
            <a:grpSpLocks/>
          </p:cNvGrpSpPr>
          <p:nvPr/>
        </p:nvGrpSpPr>
        <p:grpSpPr bwMode="auto">
          <a:xfrm>
            <a:off x="3593227" y="2739077"/>
            <a:ext cx="2010833" cy="1733550"/>
            <a:chOff x="2422477" y="1640639"/>
            <a:chExt cx="1507713" cy="1299753"/>
          </a:xfrm>
        </p:grpSpPr>
        <p:sp>
          <p:nvSpPr>
            <p:cNvPr id="134" name="六边形 133"/>
            <p:cNvSpPr/>
            <p:nvPr/>
          </p:nvSpPr>
          <p:spPr>
            <a:xfrm>
              <a:off x="2422477" y="1640639"/>
              <a:ext cx="1507713" cy="1299753"/>
            </a:xfrm>
            <a:prstGeom prst="hexagon">
              <a:avLst/>
            </a:prstGeom>
            <a:solidFill>
              <a:srgbClr val="A4DC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5" name="TextBox 79"/>
            <p:cNvSpPr txBox="1">
              <a:spLocks noChangeArrowheads="1"/>
            </p:cNvSpPr>
            <p:nvPr/>
          </p:nvSpPr>
          <p:spPr bwMode="auto">
            <a:xfrm>
              <a:off x="2747043" y="2255858"/>
              <a:ext cx="1015188" cy="281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造字工房悦黑体验版特细体" pitchFamily="50" charset="-122"/>
                  <a:ea typeface="造字工房悦黑体验版特细体" pitchFamily="50" charset="-122"/>
                </a:defRPr>
              </a:lvl1pPr>
              <a:lvl2pPr marL="742950" indent="-28575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6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73%</a:t>
              </a:r>
              <a:endParaRPr lang="zh-CN" altLang="en-US" sz="36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082877" y="2410981"/>
            <a:ext cx="4279333" cy="1984113"/>
            <a:chOff x="6311306" y="2770534"/>
            <a:chExt cx="4279333" cy="1984113"/>
          </a:xfrm>
        </p:grpSpPr>
        <p:sp>
          <p:nvSpPr>
            <p:cNvPr id="137" name="TextBox 50"/>
            <p:cNvSpPr txBox="1">
              <a:spLocks noChangeArrowheads="1"/>
            </p:cNvSpPr>
            <p:nvPr/>
          </p:nvSpPr>
          <p:spPr bwMode="auto">
            <a:xfrm>
              <a:off x="6311306" y="4120948"/>
              <a:ext cx="141577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38" name="TextBox 2"/>
            <p:cNvSpPr txBox="1">
              <a:spLocks noChangeArrowheads="1"/>
            </p:cNvSpPr>
            <p:nvPr/>
          </p:nvSpPr>
          <p:spPr bwMode="auto">
            <a:xfrm>
              <a:off x="6311306" y="4459502"/>
              <a:ext cx="4279333" cy="295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800"/>
                </a:spcBef>
              </a:pP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 bwMode="auto">
            <a:xfrm>
              <a:off x="6311307" y="2770534"/>
              <a:ext cx="4234261" cy="30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800"/>
                </a:lnSpc>
                <a:spcBef>
                  <a:spcPct val="50000"/>
                </a:spcBef>
                <a:buClr>
                  <a:schemeClr val="tx1"/>
                </a:buClr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177177" y="2040577"/>
            <a:ext cx="1574204" cy="1248833"/>
            <a:chOff x="2080083" y="2446718"/>
            <a:chExt cx="1574204" cy="1248833"/>
          </a:xfrm>
        </p:grpSpPr>
        <p:sp>
          <p:nvSpPr>
            <p:cNvPr id="141" name="六边形 140"/>
            <p:cNvSpPr/>
            <p:nvPr/>
          </p:nvSpPr>
          <p:spPr bwMode="auto">
            <a:xfrm>
              <a:off x="2080083" y="2446718"/>
              <a:ext cx="1447800" cy="1248833"/>
            </a:xfrm>
            <a:prstGeom prst="hexagon">
              <a:avLst/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TextBox 79"/>
            <p:cNvSpPr txBox="1">
              <a:spLocks noChangeArrowheads="1"/>
            </p:cNvSpPr>
            <p:nvPr/>
          </p:nvSpPr>
          <p:spPr bwMode="auto">
            <a:xfrm>
              <a:off x="2300333" y="3051741"/>
              <a:ext cx="1353954" cy="3231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造字工房悦黑体验版特细体" pitchFamily="50" charset="-122"/>
                  <a:ea typeface="造字工房悦黑体验版特细体" pitchFamily="50" charset="-122"/>
                </a:defRPr>
              </a:lvl1pPr>
              <a:lvl2pPr marL="742950" indent="-28575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12%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2276659" y="3759310"/>
            <a:ext cx="1594657" cy="1073149"/>
            <a:chOff x="2179565" y="4165451"/>
            <a:chExt cx="1594657" cy="1073149"/>
          </a:xfrm>
        </p:grpSpPr>
        <p:sp>
          <p:nvSpPr>
            <p:cNvPr id="144" name="六边形 143"/>
            <p:cNvSpPr/>
            <p:nvPr/>
          </p:nvSpPr>
          <p:spPr bwMode="auto">
            <a:xfrm>
              <a:off x="2179565" y="4165451"/>
              <a:ext cx="1246636" cy="1073149"/>
            </a:xfrm>
            <a:prstGeom prst="hexagon">
              <a:avLst/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TextBox 79"/>
            <p:cNvSpPr txBox="1">
              <a:spLocks noChangeArrowheads="1"/>
            </p:cNvSpPr>
            <p:nvPr/>
          </p:nvSpPr>
          <p:spPr bwMode="auto">
            <a:xfrm>
              <a:off x="2420268" y="4697211"/>
              <a:ext cx="1353954" cy="3631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造字工房悦黑体验版特细体" pitchFamily="50" charset="-122"/>
                  <a:ea typeface="造字工房悦黑体验版特细体" pitchFamily="50" charset="-122"/>
                </a:defRPr>
              </a:lvl1pPr>
              <a:lvl2pPr marL="742950" indent="-28575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9%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1039008" y="2996792"/>
            <a:ext cx="1564733" cy="1073149"/>
            <a:chOff x="941914" y="3457427"/>
            <a:chExt cx="1564733" cy="1073149"/>
          </a:xfrm>
        </p:grpSpPr>
        <p:sp>
          <p:nvSpPr>
            <p:cNvPr id="147" name="六边形 146"/>
            <p:cNvSpPr/>
            <p:nvPr/>
          </p:nvSpPr>
          <p:spPr bwMode="auto">
            <a:xfrm>
              <a:off x="941914" y="3457427"/>
              <a:ext cx="1246636" cy="1073149"/>
            </a:xfrm>
            <a:prstGeom prst="hexagon">
              <a:avLst/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TextBox 79"/>
            <p:cNvSpPr txBox="1">
              <a:spLocks noChangeArrowheads="1"/>
            </p:cNvSpPr>
            <p:nvPr/>
          </p:nvSpPr>
          <p:spPr bwMode="auto">
            <a:xfrm>
              <a:off x="1152693" y="3983269"/>
              <a:ext cx="1353954" cy="3631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造字工房悦黑体验版特细体" pitchFamily="50" charset="-122"/>
                  <a:ea typeface="造字工房悦黑体验版特细体" pitchFamily="50" charset="-122"/>
                </a:defRPr>
              </a:lvl1pPr>
              <a:lvl2pPr marL="742950" indent="-28575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6%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9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59073" y="2504123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4" name="组合 3"/>
          <p:cNvGrpSpPr/>
          <p:nvPr/>
        </p:nvGrpSpPr>
        <p:grpSpPr>
          <a:xfrm>
            <a:off x="7003863" y="3981745"/>
            <a:ext cx="6590739" cy="5983326"/>
            <a:chOff x="7003863" y="3981745"/>
            <a:chExt cx="6590739" cy="5983326"/>
          </a:xfrm>
        </p:grpSpPr>
        <p:grpSp>
          <p:nvGrpSpPr>
            <p:cNvPr id="33" name="组合 32"/>
            <p:cNvGrpSpPr/>
            <p:nvPr/>
          </p:nvGrpSpPr>
          <p:grpSpPr>
            <a:xfrm>
              <a:off x="7003863" y="4337226"/>
              <a:ext cx="6590739" cy="5627845"/>
              <a:chOff x="14742286" y="-1969394"/>
              <a:chExt cx="10221089" cy="8727809"/>
            </a:xfrm>
          </p:grpSpPr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20615863" y="-167718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5"/>
              <p:cNvSpPr>
                <a:spLocks/>
              </p:cNvSpPr>
              <p:nvPr/>
            </p:nvSpPr>
            <p:spPr bwMode="auto">
              <a:xfrm>
                <a:off x="22786631" y="-166906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2119545" y="-169341"/>
                <a:ext cx="1668658" cy="2220568"/>
                <a:chOff x="3696468" y="-3906337"/>
                <a:chExt cx="2790172" cy="3713024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3696468" y="-3906337"/>
                  <a:ext cx="1133756" cy="367812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399016 w 1133756"/>
                    <a:gd name="connsiteY3" fmla="*/ 3646861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678118"/>
                    <a:gd name="connsiteX1" fmla="*/ 0 w 1133756"/>
                    <a:gd name="connsiteY1" fmla="*/ 2032000 h 3678118"/>
                    <a:gd name="connsiteX2" fmla="*/ 464551 w 1133756"/>
                    <a:gd name="connsiteY2" fmla="*/ 1852568 h 3678118"/>
                    <a:gd name="connsiteX3" fmla="*/ 399016 w 1133756"/>
                    <a:gd name="connsiteY3" fmla="*/ 3646861 h 3678118"/>
                    <a:gd name="connsiteX4" fmla="*/ 815332 w 1133756"/>
                    <a:gd name="connsiteY4" fmla="*/ 3678118 h 3678118"/>
                    <a:gd name="connsiteX5" fmla="*/ 1130300 w 1133756"/>
                    <a:gd name="connsiteY5" fmla="*/ 2819400 h 3678118"/>
                    <a:gd name="connsiteX6" fmla="*/ 1117600 w 1133756"/>
                    <a:gd name="connsiteY6" fmla="*/ 0 h 3678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678118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399016" y="3646861"/>
                      </a:lnTo>
                      <a:lnTo>
                        <a:pt x="815332" y="3678118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4809619" y="-3904979"/>
                  <a:ext cx="1677021" cy="371166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3087343"/>
                    <a:gd name="connsiteX1" fmla="*/ 12700 w 1677023"/>
                    <a:gd name="connsiteY1" fmla="*/ 2819400 h 3087343"/>
                    <a:gd name="connsiteX2" fmla="*/ 671650 w 1677023"/>
                    <a:gd name="connsiteY2" fmla="*/ 2544019 h 3087343"/>
                    <a:gd name="connsiteX3" fmla="*/ 670149 w 1677023"/>
                    <a:gd name="connsiteY3" fmla="*/ 1671558 h 3087343"/>
                    <a:gd name="connsiteX4" fmla="*/ 1677023 w 1677023"/>
                    <a:gd name="connsiteY4" fmla="*/ 3087343 h 3087343"/>
                    <a:gd name="connsiteX5" fmla="*/ 0 w 1677023"/>
                    <a:gd name="connsiteY5" fmla="*/ 0 h 3087343"/>
                    <a:gd name="connsiteX0" fmla="*/ 0 w 1677023"/>
                    <a:gd name="connsiteY0" fmla="*/ 0 h 3711666"/>
                    <a:gd name="connsiteX1" fmla="*/ 12700 w 1677023"/>
                    <a:gd name="connsiteY1" fmla="*/ 2819400 h 3711666"/>
                    <a:gd name="connsiteX2" fmla="*/ 671650 w 1677023"/>
                    <a:gd name="connsiteY2" fmla="*/ 2544019 h 3711666"/>
                    <a:gd name="connsiteX3" fmla="*/ 1498343 w 1677023"/>
                    <a:gd name="connsiteY3" fmla="*/ 3678335 h 3711666"/>
                    <a:gd name="connsiteX4" fmla="*/ 1677023 w 1677023"/>
                    <a:gd name="connsiteY4" fmla="*/ 3087343 h 3711666"/>
                    <a:gd name="connsiteX5" fmla="*/ 0 w 1677023"/>
                    <a:gd name="connsiteY5" fmla="*/ 0 h 371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371166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71650" y="2544019"/>
                      </a:lnTo>
                      <a:cubicBezTo>
                        <a:pt x="671150" y="2253199"/>
                        <a:pt x="1498843" y="3969155"/>
                        <a:pt x="1498343" y="3678335"/>
                      </a:cubicBez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16246396" y="-722899"/>
                <a:ext cx="1870128" cy="4472091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18107134" y="-722203"/>
                <a:ext cx="1865860" cy="4472091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7535321" y="-724290"/>
                <a:ext cx="1332362" cy="1791072"/>
                <a:chOff x="2310254" y="-6583696"/>
                <a:chExt cx="2599048" cy="3493857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8086" y="2075543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482600" y="1554843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6815984" y="-1966680"/>
                <a:ext cx="3648071" cy="8723738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5"/>
              <p:cNvSpPr>
                <a:spLocks/>
              </p:cNvSpPr>
              <p:nvPr/>
            </p:nvSpPr>
            <p:spPr bwMode="auto">
              <a:xfrm>
                <a:off x="20445737" y="-1965323"/>
                <a:ext cx="3639746" cy="8723738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9330299" y="-1969394"/>
                <a:ext cx="2599048" cy="3493857"/>
                <a:chOff x="2310254" y="-6583696"/>
                <a:chExt cx="2599048" cy="3493857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152400" y="2400300"/>
                      </a:lnTo>
                      <a:lnTo>
                        <a:pt x="584200" y="2133600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990600" y="2628900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7" name="Freeform 14"/>
              <p:cNvSpPr>
                <a:spLocks/>
              </p:cNvSpPr>
              <p:nvPr/>
            </p:nvSpPr>
            <p:spPr bwMode="auto">
              <a:xfrm>
                <a:off x="14742286" y="455775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"/>
              <p:cNvSpPr>
                <a:spLocks/>
              </p:cNvSpPr>
              <p:nvPr/>
            </p:nvSpPr>
            <p:spPr bwMode="auto">
              <a:xfrm>
                <a:off x="16913054" y="456587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16245969" y="454152"/>
                <a:ext cx="1554356" cy="3114093"/>
                <a:chOff x="3696469" y="-3906337"/>
                <a:chExt cx="2599047" cy="5207093"/>
              </a:xfrm>
            </p:grpSpPr>
            <p:sp>
              <p:nvSpPr>
                <p:cNvPr id="70" name="任意多边形 69"/>
                <p:cNvSpPr/>
                <p:nvPr/>
              </p:nvSpPr>
              <p:spPr>
                <a:xfrm>
                  <a:off x="3696468" y="-3906337"/>
                  <a:ext cx="1133756" cy="5207093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5207092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368990" y="2075542"/>
                      </a:lnTo>
                      <a:lnTo>
                        <a:pt x="781260" y="1480817"/>
                      </a:lnTo>
                      <a:lnTo>
                        <a:pt x="146406" y="5207092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任意多边形 70"/>
                <p:cNvSpPr/>
                <p:nvPr/>
              </p:nvSpPr>
              <p:spPr>
                <a:xfrm>
                  <a:off x="4809616" y="-3904979"/>
                  <a:ext cx="1485900" cy="3487213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87214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512382" y="2352897"/>
                      </a:lnTo>
                      <a:lnTo>
                        <a:pt x="1275368" y="3487214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19530099" y="1513836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21700867" y="1514648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2" name="组合 81"/>
              <p:cNvGrpSpPr/>
              <p:nvPr/>
            </p:nvGrpSpPr>
            <p:grpSpPr>
              <a:xfrm>
                <a:off x="21033781" y="1512217"/>
                <a:ext cx="1668658" cy="2398558"/>
                <a:chOff x="3696468" y="-4638964"/>
                <a:chExt cx="2790172" cy="4010654"/>
              </a:xfrm>
            </p:grpSpPr>
            <p:sp>
              <p:nvSpPr>
                <p:cNvPr id="83" name="任意多边形 82"/>
                <p:cNvSpPr/>
                <p:nvPr/>
              </p:nvSpPr>
              <p:spPr>
                <a:xfrm>
                  <a:off x="3696468" y="-4638964"/>
                  <a:ext cx="1133756" cy="3996667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996654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558284" y="2977936"/>
                      </a:lnTo>
                      <a:lnTo>
                        <a:pt x="1006454" y="3996654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任意多边形 83"/>
                <p:cNvSpPr/>
                <p:nvPr/>
              </p:nvSpPr>
              <p:spPr>
                <a:xfrm>
                  <a:off x="4809619" y="-4637606"/>
                  <a:ext cx="1677021" cy="400929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400928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1117601" y="4009286"/>
                      </a:lnTo>
                      <a:lnTo>
                        <a:pt x="670149" y="1671558"/>
                      </a:ln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17042803" y="1013747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19213571" y="1014559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18442214" y="1012124"/>
                <a:ext cx="1818467" cy="3019200"/>
                <a:chOff x="4287632" y="-6420697"/>
                <a:chExt cx="3040669" cy="5048422"/>
              </a:xfrm>
            </p:grpSpPr>
            <p:sp>
              <p:nvSpPr>
                <p:cNvPr id="77" name="任意多边形 76"/>
                <p:cNvSpPr/>
                <p:nvPr/>
              </p:nvSpPr>
              <p:spPr>
                <a:xfrm>
                  <a:off x="4287632" y="-6420697"/>
                  <a:ext cx="1308105" cy="5048422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8105" h="5048421">
                      <a:moveTo>
                        <a:pt x="1291949" y="0"/>
                      </a:moveTo>
                      <a:lnTo>
                        <a:pt x="174349" y="2032000"/>
                      </a:lnTo>
                      <a:lnTo>
                        <a:pt x="957436" y="1565885"/>
                      </a:lnTo>
                      <a:lnTo>
                        <a:pt x="0" y="5048421"/>
                      </a:lnTo>
                      <a:lnTo>
                        <a:pt x="1053388" y="2626950"/>
                      </a:lnTo>
                      <a:lnTo>
                        <a:pt x="1304649" y="2819400"/>
                      </a:lnTo>
                      <a:cubicBezTo>
                        <a:pt x="1308882" y="1892300"/>
                        <a:pt x="1313116" y="965200"/>
                        <a:pt x="129194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任意多边形 77"/>
                <p:cNvSpPr/>
                <p:nvPr/>
              </p:nvSpPr>
              <p:spPr>
                <a:xfrm>
                  <a:off x="5575130" y="-6419339"/>
                  <a:ext cx="1753171" cy="4410968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53172" h="4410969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448675" y="2098068"/>
                      </a:lnTo>
                      <a:lnTo>
                        <a:pt x="1753172" y="4410969"/>
                      </a:lnTo>
                      <a:lnTo>
                        <a:pt x="1071803" y="19406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10397722" y="3981745"/>
              <a:ext cx="646537" cy="827824"/>
              <a:chOff x="8300338" y="133452"/>
              <a:chExt cx="1779378" cy="227831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00338" y="133452"/>
                <a:ext cx="1779378" cy="2278311"/>
              </a:xfrm>
              <a:prstGeom prst="rect">
                <a:avLst/>
              </a:prstGeom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9096479" y="271540"/>
                <a:ext cx="283378" cy="268145"/>
                <a:chOff x="9111718" y="271539"/>
                <a:chExt cx="198577" cy="187903"/>
              </a:xfrm>
            </p:grpSpPr>
            <p:sp>
              <p:nvSpPr>
                <p:cNvPr id="48" name="五角星 47"/>
                <p:cNvSpPr/>
                <p:nvPr/>
              </p:nvSpPr>
              <p:spPr>
                <a:xfrm>
                  <a:off x="9133613" y="271539"/>
                  <a:ext cx="98768" cy="105162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五角星 201"/>
                <p:cNvSpPr/>
                <p:nvPr/>
              </p:nvSpPr>
              <p:spPr>
                <a:xfrm>
                  <a:off x="9111718" y="387577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五角星 202"/>
                <p:cNvSpPr/>
                <p:nvPr/>
              </p:nvSpPr>
              <p:spPr>
                <a:xfrm>
                  <a:off x="9179028" y="397606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五角星 203"/>
                <p:cNvSpPr/>
                <p:nvPr/>
              </p:nvSpPr>
              <p:spPr>
                <a:xfrm>
                  <a:off x="9238281" y="367482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五角星 204"/>
                <p:cNvSpPr/>
                <p:nvPr/>
              </p:nvSpPr>
              <p:spPr>
                <a:xfrm>
                  <a:off x="9252219" y="297964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9" name="组合 148"/>
          <p:cNvGrpSpPr/>
          <p:nvPr/>
        </p:nvGrpSpPr>
        <p:grpSpPr>
          <a:xfrm>
            <a:off x="1673792" y="1990241"/>
            <a:ext cx="8844416" cy="3330084"/>
            <a:chOff x="938213" y="1169988"/>
            <a:chExt cx="7343775" cy="2765066"/>
          </a:xfrm>
        </p:grpSpPr>
        <p:cxnSp>
          <p:nvCxnSpPr>
            <p:cNvPr id="150" name="直接连接符 149"/>
            <p:cNvCxnSpPr/>
            <p:nvPr/>
          </p:nvCxnSpPr>
          <p:spPr>
            <a:xfrm>
              <a:off x="938213" y="2363788"/>
              <a:ext cx="7343775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组合 150"/>
            <p:cNvGrpSpPr>
              <a:grpSpLocks/>
            </p:cNvGrpSpPr>
            <p:nvPr/>
          </p:nvGrpSpPr>
          <p:grpSpPr bwMode="auto">
            <a:xfrm>
              <a:off x="1154113" y="1500188"/>
              <a:ext cx="1730375" cy="1730375"/>
              <a:chOff x="827584" y="1605806"/>
              <a:chExt cx="1730216" cy="1730216"/>
            </a:xfrm>
          </p:grpSpPr>
          <p:sp>
            <p:nvSpPr>
              <p:cNvPr id="180" name="椭圆 179"/>
              <p:cNvSpPr/>
              <p:nvPr/>
            </p:nvSpPr>
            <p:spPr>
              <a:xfrm>
                <a:off x="1172039" y="1950261"/>
                <a:ext cx="1041304" cy="1041304"/>
              </a:xfrm>
              <a:prstGeom prst="ellipse">
                <a:avLst/>
              </a:prstGeom>
              <a:solidFill>
                <a:srgbClr val="61A1C4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空心弧 180"/>
              <p:cNvSpPr/>
              <p:nvPr/>
            </p:nvSpPr>
            <p:spPr>
              <a:xfrm>
                <a:off x="827584" y="1605806"/>
                <a:ext cx="1730216" cy="1730216"/>
              </a:xfrm>
              <a:prstGeom prst="blockArc">
                <a:avLst>
                  <a:gd name="adj1" fmla="val 10800000"/>
                  <a:gd name="adj2" fmla="val 0"/>
                  <a:gd name="adj3" fmla="val 16192"/>
                </a:avLst>
              </a:prstGeom>
              <a:solidFill>
                <a:srgbClr val="A4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TextBox 12"/>
              <p:cNvSpPr txBox="1"/>
              <p:nvPr/>
            </p:nvSpPr>
            <p:spPr>
              <a:xfrm>
                <a:off x="1367153" y="2316306"/>
                <a:ext cx="651075" cy="33219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Arial Black" pitchFamily="34" charset="0"/>
                    <a:ea typeface="+mn-ea"/>
                  </a:rPr>
                  <a:t>20%</a:t>
                </a:r>
                <a:endParaRPr lang="zh-CN" altLang="en-US" sz="2000" dirty="0">
                  <a:solidFill>
                    <a:schemeClr val="bg1"/>
                  </a:solidFill>
                  <a:latin typeface="Arial Black" pitchFamily="34" charset="0"/>
                  <a:ea typeface="+mn-ea"/>
                </a:endParaRPr>
              </a:p>
            </p:txBody>
          </p:sp>
        </p:grpSp>
        <p:grpSp>
          <p:nvGrpSpPr>
            <p:cNvPr id="152" name="组合 151"/>
            <p:cNvGrpSpPr>
              <a:grpSpLocks/>
            </p:cNvGrpSpPr>
            <p:nvPr/>
          </p:nvGrpSpPr>
          <p:grpSpPr bwMode="auto">
            <a:xfrm>
              <a:off x="1263650" y="2970214"/>
              <a:ext cx="6463488" cy="964840"/>
              <a:chOff x="1656688" y="2932585"/>
              <a:chExt cx="6467212" cy="964217"/>
            </a:xfrm>
          </p:grpSpPr>
          <p:grpSp>
            <p:nvGrpSpPr>
              <p:cNvPr id="172" name="组合 6"/>
              <p:cNvGrpSpPr>
                <a:grpSpLocks/>
              </p:cNvGrpSpPr>
              <p:nvPr/>
            </p:nvGrpSpPr>
            <p:grpSpPr bwMode="auto">
              <a:xfrm>
                <a:off x="1656688" y="3189594"/>
                <a:ext cx="6467212" cy="707208"/>
                <a:chOff x="1584680" y="3151039"/>
                <a:chExt cx="6467212" cy="707208"/>
              </a:xfrm>
            </p:grpSpPr>
            <p:sp>
              <p:nvSpPr>
                <p:cNvPr id="175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584680" y="3457058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点击添加文本内容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584680" y="3628395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点击添加文本内容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584680" y="3151039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添加题目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3951414" y="3151039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添加题目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6539724" y="3151039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添加题目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73" name="右箭头 172"/>
              <p:cNvSpPr/>
              <p:nvPr/>
            </p:nvSpPr>
            <p:spPr>
              <a:xfrm rot="16200000">
                <a:off x="2306479" y="2926102"/>
                <a:ext cx="212588" cy="225554"/>
              </a:xfrm>
              <a:prstGeom prst="rightArrow">
                <a:avLst/>
              </a:prstGeom>
              <a:solidFill>
                <a:srgbClr val="61A1C4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3292475" y="1309688"/>
              <a:ext cx="2111375" cy="2111375"/>
              <a:chOff x="3292475" y="1309688"/>
              <a:chExt cx="2111375" cy="2111375"/>
            </a:xfrm>
          </p:grpSpPr>
          <p:grpSp>
            <p:nvGrpSpPr>
              <p:cNvPr id="168" name="组合 167"/>
              <p:cNvGrpSpPr/>
              <p:nvPr/>
            </p:nvGrpSpPr>
            <p:grpSpPr>
              <a:xfrm>
                <a:off x="3292475" y="1309688"/>
                <a:ext cx="2111375" cy="2111375"/>
                <a:chOff x="3292475" y="1309688"/>
                <a:chExt cx="2111375" cy="2111375"/>
              </a:xfrm>
            </p:grpSpPr>
            <p:sp>
              <p:nvSpPr>
                <p:cNvPr id="170" name="椭圆 169"/>
                <p:cNvSpPr/>
                <p:nvPr/>
              </p:nvSpPr>
              <p:spPr bwMode="auto">
                <a:xfrm>
                  <a:off x="3827463" y="1844675"/>
                  <a:ext cx="1041400" cy="1041400"/>
                </a:xfrm>
                <a:prstGeom prst="ellipse">
                  <a:avLst/>
                </a:prstGeom>
                <a:solidFill>
                  <a:srgbClr val="61A1C4"/>
                </a:solidFill>
                <a:ln>
                  <a:noFill/>
                </a:ln>
                <a:effectLst>
                  <a:outerShdw blurRad="76200" dist="76200" dir="18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defTabSz="914377"/>
                  <a:endPara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1" name="空心弧 170"/>
                <p:cNvSpPr/>
                <p:nvPr/>
              </p:nvSpPr>
              <p:spPr bwMode="auto">
                <a:xfrm>
                  <a:off x="3292475" y="1309688"/>
                  <a:ext cx="2111375" cy="2111375"/>
                </a:xfrm>
                <a:prstGeom prst="blockArc">
                  <a:avLst>
                    <a:gd name="adj1" fmla="val 10820313"/>
                    <a:gd name="adj2" fmla="val 21581297"/>
                    <a:gd name="adj3" fmla="val 22357"/>
                  </a:avLst>
                </a:prstGeom>
                <a:solidFill>
                  <a:srgbClr val="A4DC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sz="135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9" name="TextBox 22"/>
              <p:cNvSpPr txBox="1"/>
              <p:nvPr/>
            </p:nvSpPr>
            <p:spPr bwMode="auto">
              <a:xfrm>
                <a:off x="4010985" y="2206254"/>
                <a:ext cx="651135" cy="33222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Arial Black" pitchFamily="34" charset="0"/>
                    <a:ea typeface="+mn-ea"/>
                  </a:rPr>
                  <a:t>30%</a:t>
                </a:r>
                <a:endParaRPr lang="zh-CN" altLang="en-US" sz="2000" dirty="0">
                  <a:solidFill>
                    <a:schemeClr val="bg1"/>
                  </a:solidFill>
                  <a:latin typeface="Arial Black" pitchFamily="34" charset="0"/>
                  <a:ea typeface="+mn-ea"/>
                </a:endParaRPr>
              </a:p>
            </p:txBody>
          </p:sp>
        </p:grpSp>
        <p:grpSp>
          <p:nvGrpSpPr>
            <p:cNvPr id="154" name="组合 153"/>
            <p:cNvGrpSpPr>
              <a:grpSpLocks/>
            </p:cNvGrpSpPr>
            <p:nvPr/>
          </p:nvGrpSpPr>
          <p:grpSpPr bwMode="auto">
            <a:xfrm>
              <a:off x="3629025" y="2970214"/>
              <a:ext cx="1511300" cy="964839"/>
              <a:chOff x="4022564" y="2932584"/>
              <a:chExt cx="1512168" cy="964217"/>
            </a:xfrm>
          </p:grpSpPr>
          <p:grpSp>
            <p:nvGrpSpPr>
              <p:cNvPr id="164" name="组合 16"/>
              <p:cNvGrpSpPr>
                <a:grpSpLocks/>
              </p:cNvGrpSpPr>
              <p:nvPr/>
            </p:nvGrpSpPr>
            <p:grpSpPr bwMode="auto">
              <a:xfrm>
                <a:off x="4022564" y="3495612"/>
                <a:ext cx="1512168" cy="401189"/>
                <a:chOff x="4092548" y="3457057"/>
                <a:chExt cx="1512168" cy="401189"/>
              </a:xfrm>
            </p:grpSpPr>
            <p:sp>
              <p:nvSpPr>
                <p:cNvPr id="166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4092548" y="3457057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点击添加文本内容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4092548" y="3628394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点击添加文本内容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65" name="右箭头 164"/>
              <p:cNvSpPr/>
              <p:nvPr/>
            </p:nvSpPr>
            <p:spPr>
              <a:xfrm rot="16200000">
                <a:off x="4672355" y="2926101"/>
                <a:ext cx="212588" cy="225554"/>
              </a:xfrm>
              <a:prstGeom prst="rightArrow">
                <a:avLst/>
              </a:prstGeom>
              <a:solidFill>
                <a:srgbClr val="61A1C4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5" name="组合 154"/>
            <p:cNvGrpSpPr>
              <a:grpSpLocks/>
            </p:cNvGrpSpPr>
            <p:nvPr/>
          </p:nvGrpSpPr>
          <p:grpSpPr bwMode="auto">
            <a:xfrm>
              <a:off x="5764213" y="1169988"/>
              <a:ext cx="2390775" cy="2390775"/>
              <a:chOff x="5709776" y="1275606"/>
              <a:chExt cx="2390616" cy="2390616"/>
            </a:xfrm>
          </p:grpSpPr>
          <p:sp>
            <p:nvSpPr>
              <p:cNvPr id="161" name="椭圆 160"/>
              <p:cNvSpPr/>
              <p:nvPr/>
            </p:nvSpPr>
            <p:spPr>
              <a:xfrm>
                <a:off x="6386006" y="1951836"/>
                <a:ext cx="1038156" cy="1038156"/>
              </a:xfrm>
              <a:prstGeom prst="ellipse">
                <a:avLst/>
              </a:prstGeom>
              <a:solidFill>
                <a:srgbClr val="61A1C4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空心弧 161"/>
              <p:cNvSpPr/>
              <p:nvPr/>
            </p:nvSpPr>
            <p:spPr>
              <a:xfrm>
                <a:off x="5709776" y="1275606"/>
                <a:ext cx="2390616" cy="2390616"/>
              </a:xfrm>
              <a:prstGeom prst="blockArc">
                <a:avLst>
                  <a:gd name="adj1" fmla="val 10816496"/>
                  <a:gd name="adj2" fmla="val 21599452"/>
                  <a:gd name="adj3" fmla="val 25595"/>
                </a:avLst>
              </a:prstGeom>
              <a:solidFill>
                <a:srgbClr val="A4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TextBox 32"/>
              <p:cNvSpPr txBox="1"/>
              <p:nvPr/>
            </p:nvSpPr>
            <p:spPr>
              <a:xfrm>
                <a:off x="6567924" y="2311800"/>
                <a:ext cx="651091" cy="33220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Arial Black" pitchFamily="34" charset="0"/>
                    <a:ea typeface="+mn-ea"/>
                  </a:rPr>
                  <a:t>50%</a:t>
                </a:r>
                <a:endParaRPr lang="zh-CN" altLang="en-US" sz="2000" dirty="0">
                  <a:solidFill>
                    <a:schemeClr val="bg1"/>
                  </a:solidFill>
                  <a:latin typeface="Arial Black" pitchFamily="34" charset="0"/>
                  <a:ea typeface="+mn-ea"/>
                </a:endParaRPr>
              </a:p>
            </p:txBody>
          </p:sp>
        </p:grpSp>
        <p:grpSp>
          <p:nvGrpSpPr>
            <p:cNvPr id="156" name="组合 155"/>
            <p:cNvGrpSpPr>
              <a:grpSpLocks/>
            </p:cNvGrpSpPr>
            <p:nvPr/>
          </p:nvGrpSpPr>
          <p:grpSpPr bwMode="auto">
            <a:xfrm>
              <a:off x="6215063" y="2970214"/>
              <a:ext cx="1512887" cy="964840"/>
              <a:chOff x="6609456" y="2932585"/>
              <a:chExt cx="1512168" cy="964217"/>
            </a:xfrm>
          </p:grpSpPr>
          <p:grpSp>
            <p:nvGrpSpPr>
              <p:cNvPr id="157" name="组合 26"/>
              <p:cNvGrpSpPr>
                <a:grpSpLocks/>
              </p:cNvGrpSpPr>
              <p:nvPr/>
            </p:nvGrpSpPr>
            <p:grpSpPr bwMode="auto">
              <a:xfrm>
                <a:off x="6609456" y="3495613"/>
                <a:ext cx="1512168" cy="401189"/>
                <a:chOff x="6809104" y="3457058"/>
                <a:chExt cx="1512168" cy="401189"/>
              </a:xfrm>
            </p:grpSpPr>
            <p:sp>
              <p:nvSpPr>
                <p:cNvPr id="159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6809104" y="3457058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点击添加文本内容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6809104" y="3628395"/>
                  <a:ext cx="1512168" cy="229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200" kern="0" dirty="0" smtClean="0">
                      <a:latin typeface="微软雅黑" pitchFamily="34" charset="-122"/>
                      <a:ea typeface="微软雅黑" pitchFamily="34" charset="-122"/>
                    </a:rPr>
                    <a:t>点击添加文本内容    </a:t>
                  </a:r>
                  <a:endParaRPr lang="en-US" altLang="zh-CN" sz="1200" kern="0" dirty="0" smtClean="0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58" name="右箭头 157"/>
              <p:cNvSpPr/>
              <p:nvPr/>
            </p:nvSpPr>
            <p:spPr>
              <a:xfrm rot="16200000">
                <a:off x="7259246" y="2925426"/>
                <a:ext cx="212588" cy="226905"/>
              </a:xfrm>
              <a:prstGeom prst="rightArrow">
                <a:avLst/>
              </a:prstGeom>
              <a:solidFill>
                <a:srgbClr val="61A1C4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02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3000">
                <a:srgbClr val="B4E1ED">
                  <a:alpha val="8000"/>
                </a:srgbClr>
              </a:gs>
              <a:gs pos="100000">
                <a:srgbClr val="B4E1ED">
                  <a:alpha val="6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693730" y="5475838"/>
            <a:ext cx="1845481" cy="2212783"/>
            <a:chOff x="-4184650" y="-1049339"/>
            <a:chExt cx="5551488" cy="6656389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8" y="418590"/>
            <a:ext cx="1517261" cy="677124"/>
          </a:xfrm>
          <a:prstGeom prst="rect">
            <a:avLst/>
          </a:prstGeom>
        </p:spPr>
      </p:pic>
      <p:grpSp>
        <p:nvGrpSpPr>
          <p:cNvPr id="120" name="组合 119"/>
          <p:cNvGrpSpPr/>
          <p:nvPr/>
        </p:nvGrpSpPr>
        <p:grpSpPr>
          <a:xfrm>
            <a:off x="4290107" y="-3205620"/>
            <a:ext cx="2036562" cy="880234"/>
            <a:chOff x="337151" y="1510265"/>
            <a:chExt cx="1403255" cy="606511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337151" y="1510265"/>
              <a:ext cx="1030511" cy="599783"/>
            </a:xfrm>
            <a:custGeom>
              <a:avLst/>
              <a:gdLst>
                <a:gd name="T0" fmla="*/ 551 w 673"/>
                <a:gd name="T1" fmla="*/ 147 h 392"/>
                <a:gd name="T2" fmla="*/ 517 w 673"/>
                <a:gd name="T3" fmla="*/ 152 h 392"/>
                <a:gd name="T4" fmla="*/ 341 w 673"/>
                <a:gd name="T5" fmla="*/ 0 h 392"/>
                <a:gd name="T6" fmla="*/ 169 w 673"/>
                <a:gd name="T7" fmla="*/ 133 h 392"/>
                <a:gd name="T8" fmla="*/ 133 w 673"/>
                <a:gd name="T9" fmla="*/ 128 h 392"/>
                <a:gd name="T10" fmla="*/ 0 w 673"/>
                <a:gd name="T11" fmla="*/ 260 h 392"/>
                <a:gd name="T12" fmla="*/ 133 w 673"/>
                <a:gd name="T13" fmla="*/ 392 h 392"/>
                <a:gd name="T14" fmla="*/ 193 w 673"/>
                <a:gd name="T15" fmla="*/ 392 h 392"/>
                <a:gd name="T16" fmla="*/ 519 w 673"/>
                <a:gd name="T17" fmla="*/ 392 h 392"/>
                <a:gd name="T18" fmla="*/ 551 w 673"/>
                <a:gd name="T19" fmla="*/ 392 h 392"/>
                <a:gd name="T20" fmla="*/ 673 w 673"/>
                <a:gd name="T21" fmla="*/ 270 h 392"/>
                <a:gd name="T22" fmla="*/ 551 w 673"/>
                <a:gd name="T23" fmla="*/ 14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3" h="392">
                  <a:moveTo>
                    <a:pt x="551" y="147"/>
                  </a:moveTo>
                  <a:cubicBezTo>
                    <a:pt x="539" y="147"/>
                    <a:pt x="528" y="149"/>
                    <a:pt x="517" y="152"/>
                  </a:cubicBezTo>
                  <a:cubicBezTo>
                    <a:pt x="505" y="66"/>
                    <a:pt x="431" y="0"/>
                    <a:pt x="341" y="0"/>
                  </a:cubicBezTo>
                  <a:cubicBezTo>
                    <a:pt x="258" y="0"/>
                    <a:pt x="189" y="56"/>
                    <a:pt x="169" y="133"/>
                  </a:cubicBezTo>
                  <a:cubicBezTo>
                    <a:pt x="158" y="130"/>
                    <a:pt x="145" y="128"/>
                    <a:pt x="133" y="128"/>
                  </a:cubicBezTo>
                  <a:cubicBezTo>
                    <a:pt x="60" y="128"/>
                    <a:pt x="0" y="187"/>
                    <a:pt x="0" y="260"/>
                  </a:cubicBezTo>
                  <a:cubicBezTo>
                    <a:pt x="0" y="333"/>
                    <a:pt x="60" y="392"/>
                    <a:pt x="133" y="392"/>
                  </a:cubicBezTo>
                  <a:cubicBezTo>
                    <a:pt x="193" y="392"/>
                    <a:pt x="193" y="392"/>
                    <a:pt x="193" y="392"/>
                  </a:cubicBezTo>
                  <a:cubicBezTo>
                    <a:pt x="519" y="392"/>
                    <a:pt x="519" y="392"/>
                    <a:pt x="519" y="392"/>
                  </a:cubicBezTo>
                  <a:cubicBezTo>
                    <a:pt x="551" y="392"/>
                    <a:pt x="551" y="392"/>
                    <a:pt x="551" y="392"/>
                  </a:cubicBezTo>
                  <a:cubicBezTo>
                    <a:pt x="619" y="392"/>
                    <a:pt x="673" y="337"/>
                    <a:pt x="673" y="270"/>
                  </a:cubicBezTo>
                  <a:cubicBezTo>
                    <a:pt x="673" y="202"/>
                    <a:pt x="619" y="147"/>
                    <a:pt x="551" y="147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837011" y="1674297"/>
              <a:ext cx="903395" cy="442479"/>
            </a:xfrm>
            <a:custGeom>
              <a:avLst/>
              <a:gdLst>
                <a:gd name="T0" fmla="*/ 58 w 394"/>
                <a:gd name="T1" fmla="*/ 78 h 193"/>
                <a:gd name="T2" fmla="*/ 64 w 394"/>
                <a:gd name="T3" fmla="*/ 79 h 193"/>
                <a:gd name="T4" fmla="*/ 159 w 394"/>
                <a:gd name="T5" fmla="*/ 0 h 193"/>
                <a:gd name="T6" fmla="*/ 251 w 394"/>
                <a:gd name="T7" fmla="*/ 67 h 193"/>
                <a:gd name="T8" fmla="*/ 277 w 394"/>
                <a:gd name="T9" fmla="*/ 61 h 193"/>
                <a:gd name="T10" fmla="*/ 335 w 394"/>
                <a:gd name="T11" fmla="*/ 105 h 193"/>
                <a:gd name="T12" fmla="*/ 349 w 394"/>
                <a:gd name="T13" fmla="*/ 103 h 193"/>
                <a:gd name="T14" fmla="*/ 394 w 394"/>
                <a:gd name="T15" fmla="*/ 148 h 193"/>
                <a:gd name="T16" fmla="*/ 349 w 394"/>
                <a:gd name="T17" fmla="*/ 193 h 193"/>
                <a:gd name="T18" fmla="*/ 226 w 394"/>
                <a:gd name="T19" fmla="*/ 193 h 193"/>
                <a:gd name="T20" fmla="*/ 217 w 394"/>
                <a:gd name="T21" fmla="*/ 193 h 193"/>
                <a:gd name="T22" fmla="*/ 58 w 394"/>
                <a:gd name="T23" fmla="*/ 193 h 193"/>
                <a:gd name="T24" fmla="*/ 0 w 394"/>
                <a:gd name="T25" fmla="*/ 136 h 193"/>
                <a:gd name="T26" fmla="*/ 58 w 394"/>
                <a:gd name="T2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4" h="193">
                  <a:moveTo>
                    <a:pt x="58" y="78"/>
                  </a:moveTo>
                  <a:cubicBezTo>
                    <a:pt x="60" y="78"/>
                    <a:pt x="62" y="78"/>
                    <a:pt x="64" y="79"/>
                  </a:cubicBezTo>
                  <a:cubicBezTo>
                    <a:pt x="73" y="34"/>
                    <a:pt x="112" y="0"/>
                    <a:pt x="159" y="0"/>
                  </a:cubicBezTo>
                  <a:cubicBezTo>
                    <a:pt x="202" y="0"/>
                    <a:pt x="239" y="28"/>
                    <a:pt x="251" y="67"/>
                  </a:cubicBezTo>
                  <a:cubicBezTo>
                    <a:pt x="259" y="63"/>
                    <a:pt x="268" y="61"/>
                    <a:pt x="277" y="61"/>
                  </a:cubicBezTo>
                  <a:cubicBezTo>
                    <a:pt x="304" y="61"/>
                    <a:pt x="328" y="80"/>
                    <a:pt x="335" y="105"/>
                  </a:cubicBezTo>
                  <a:cubicBezTo>
                    <a:pt x="339" y="104"/>
                    <a:pt x="344" y="103"/>
                    <a:pt x="349" y="103"/>
                  </a:cubicBezTo>
                  <a:cubicBezTo>
                    <a:pt x="374" y="103"/>
                    <a:pt x="394" y="123"/>
                    <a:pt x="394" y="148"/>
                  </a:cubicBezTo>
                  <a:cubicBezTo>
                    <a:pt x="394" y="173"/>
                    <a:pt x="374" y="193"/>
                    <a:pt x="349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17" y="193"/>
                    <a:pt x="217" y="193"/>
                    <a:pt x="217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26" y="193"/>
                    <a:pt x="0" y="167"/>
                    <a:pt x="0" y="136"/>
                  </a:cubicBezTo>
                  <a:cubicBezTo>
                    <a:pt x="0" y="104"/>
                    <a:pt x="26" y="78"/>
                    <a:pt x="58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 rot="20765630">
            <a:off x="36970" y="-2598362"/>
            <a:ext cx="799311" cy="165532"/>
            <a:chOff x="3089729" y="1837214"/>
            <a:chExt cx="550750" cy="114056"/>
          </a:xfrm>
        </p:grpSpPr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362779" y="1837214"/>
              <a:ext cx="277700" cy="114056"/>
            </a:xfrm>
            <a:custGeom>
              <a:avLst/>
              <a:gdLst>
                <a:gd name="T0" fmla="*/ 0 w 168"/>
                <a:gd name="T1" fmla="*/ 26 h 69"/>
                <a:gd name="T2" fmla="*/ 65 w 168"/>
                <a:gd name="T3" fmla="*/ 0 h 69"/>
                <a:gd name="T4" fmla="*/ 168 w 168"/>
                <a:gd name="T5" fmla="*/ 43 h 69"/>
                <a:gd name="T6" fmla="*/ 155 w 168"/>
                <a:gd name="T7" fmla="*/ 43 h 69"/>
                <a:gd name="T8" fmla="*/ 69 w 168"/>
                <a:gd name="T9" fmla="*/ 17 h 69"/>
                <a:gd name="T10" fmla="*/ 0 w 168"/>
                <a:gd name="T11" fmla="*/ 69 h 69"/>
                <a:gd name="T12" fmla="*/ 0 w 168"/>
                <a:gd name="T13" fmla="*/ 26 h 69"/>
                <a:gd name="T14" fmla="*/ 0 w 168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69">
                  <a:moveTo>
                    <a:pt x="0" y="26"/>
                  </a:moveTo>
                  <a:lnTo>
                    <a:pt x="65" y="0"/>
                  </a:lnTo>
                  <a:lnTo>
                    <a:pt x="168" y="43"/>
                  </a:lnTo>
                  <a:lnTo>
                    <a:pt x="155" y="43"/>
                  </a:lnTo>
                  <a:lnTo>
                    <a:pt x="69" y="17"/>
                  </a:lnTo>
                  <a:lnTo>
                    <a:pt x="0" y="6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3089729" y="1837214"/>
              <a:ext cx="284312" cy="114056"/>
            </a:xfrm>
            <a:custGeom>
              <a:avLst/>
              <a:gdLst>
                <a:gd name="T0" fmla="*/ 172 w 172"/>
                <a:gd name="T1" fmla="*/ 26 h 69"/>
                <a:gd name="T2" fmla="*/ 104 w 172"/>
                <a:gd name="T3" fmla="*/ 0 h 69"/>
                <a:gd name="T4" fmla="*/ 0 w 172"/>
                <a:gd name="T5" fmla="*/ 43 h 69"/>
                <a:gd name="T6" fmla="*/ 13 w 172"/>
                <a:gd name="T7" fmla="*/ 43 h 69"/>
                <a:gd name="T8" fmla="*/ 99 w 172"/>
                <a:gd name="T9" fmla="*/ 17 h 69"/>
                <a:gd name="T10" fmla="*/ 172 w 172"/>
                <a:gd name="T11" fmla="*/ 69 h 69"/>
                <a:gd name="T12" fmla="*/ 172 w 172"/>
                <a:gd name="T13" fmla="*/ 26 h 69"/>
                <a:gd name="T14" fmla="*/ 172 w 172"/>
                <a:gd name="T1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69">
                  <a:moveTo>
                    <a:pt x="172" y="26"/>
                  </a:moveTo>
                  <a:lnTo>
                    <a:pt x="104" y="0"/>
                  </a:lnTo>
                  <a:lnTo>
                    <a:pt x="0" y="43"/>
                  </a:lnTo>
                  <a:lnTo>
                    <a:pt x="13" y="43"/>
                  </a:lnTo>
                  <a:lnTo>
                    <a:pt x="99" y="17"/>
                  </a:lnTo>
                  <a:lnTo>
                    <a:pt x="172" y="69"/>
                  </a:lnTo>
                  <a:lnTo>
                    <a:pt x="172" y="26"/>
                  </a:lnTo>
                  <a:lnTo>
                    <a:pt x="1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40485" y="122002"/>
            <a:ext cx="615897" cy="134345"/>
            <a:chOff x="3418341" y="1647565"/>
            <a:chExt cx="424372" cy="92567"/>
          </a:xfrm>
        </p:grpSpPr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3629478" y="1647565"/>
              <a:ext cx="213235" cy="92567"/>
            </a:xfrm>
            <a:custGeom>
              <a:avLst/>
              <a:gdLst>
                <a:gd name="T0" fmla="*/ 0 w 129"/>
                <a:gd name="T1" fmla="*/ 21 h 56"/>
                <a:gd name="T2" fmla="*/ 52 w 129"/>
                <a:gd name="T3" fmla="*/ 0 h 56"/>
                <a:gd name="T4" fmla="*/ 129 w 129"/>
                <a:gd name="T5" fmla="*/ 34 h 56"/>
                <a:gd name="T6" fmla="*/ 121 w 129"/>
                <a:gd name="T7" fmla="*/ 38 h 56"/>
                <a:gd name="T8" fmla="*/ 56 w 129"/>
                <a:gd name="T9" fmla="*/ 17 h 56"/>
                <a:gd name="T10" fmla="*/ 0 w 129"/>
                <a:gd name="T11" fmla="*/ 56 h 56"/>
                <a:gd name="T12" fmla="*/ 0 w 129"/>
                <a:gd name="T13" fmla="*/ 21 h 56"/>
                <a:gd name="T14" fmla="*/ 0 w 129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6">
                  <a:moveTo>
                    <a:pt x="0" y="21"/>
                  </a:moveTo>
                  <a:lnTo>
                    <a:pt x="52" y="0"/>
                  </a:lnTo>
                  <a:lnTo>
                    <a:pt x="129" y="34"/>
                  </a:lnTo>
                  <a:lnTo>
                    <a:pt x="121" y="38"/>
                  </a:lnTo>
                  <a:lnTo>
                    <a:pt x="56" y="17"/>
                  </a:lnTo>
                  <a:lnTo>
                    <a:pt x="0" y="5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3418341" y="1647565"/>
              <a:ext cx="219847" cy="92567"/>
            </a:xfrm>
            <a:custGeom>
              <a:avLst/>
              <a:gdLst>
                <a:gd name="T0" fmla="*/ 133 w 133"/>
                <a:gd name="T1" fmla="*/ 21 h 56"/>
                <a:gd name="T2" fmla="*/ 82 w 133"/>
                <a:gd name="T3" fmla="*/ 0 h 56"/>
                <a:gd name="T4" fmla="*/ 0 w 133"/>
                <a:gd name="T5" fmla="*/ 34 h 56"/>
                <a:gd name="T6" fmla="*/ 13 w 133"/>
                <a:gd name="T7" fmla="*/ 38 h 56"/>
                <a:gd name="T8" fmla="*/ 77 w 133"/>
                <a:gd name="T9" fmla="*/ 17 h 56"/>
                <a:gd name="T10" fmla="*/ 133 w 133"/>
                <a:gd name="T11" fmla="*/ 56 h 56"/>
                <a:gd name="T12" fmla="*/ 133 w 133"/>
                <a:gd name="T13" fmla="*/ 21 h 56"/>
                <a:gd name="T14" fmla="*/ 133 w 133"/>
                <a:gd name="T15" fmla="*/ 2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56">
                  <a:moveTo>
                    <a:pt x="133" y="21"/>
                  </a:moveTo>
                  <a:lnTo>
                    <a:pt x="82" y="0"/>
                  </a:lnTo>
                  <a:lnTo>
                    <a:pt x="0" y="34"/>
                  </a:lnTo>
                  <a:lnTo>
                    <a:pt x="13" y="38"/>
                  </a:lnTo>
                  <a:lnTo>
                    <a:pt x="77" y="17"/>
                  </a:lnTo>
                  <a:lnTo>
                    <a:pt x="133" y="56"/>
                  </a:lnTo>
                  <a:lnTo>
                    <a:pt x="133" y="21"/>
                  </a:lnTo>
                  <a:lnTo>
                    <a:pt x="1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66405">
            <a:off x="5002733" y="1212014"/>
            <a:ext cx="382222" cy="81397"/>
            <a:chOff x="3527879" y="1954803"/>
            <a:chExt cx="333771" cy="71079"/>
          </a:xfrm>
        </p:grpSpPr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3691392" y="1954803"/>
              <a:ext cx="170258" cy="71079"/>
            </a:xfrm>
            <a:custGeom>
              <a:avLst/>
              <a:gdLst>
                <a:gd name="T0" fmla="*/ 0 w 103"/>
                <a:gd name="T1" fmla="*/ 18 h 43"/>
                <a:gd name="T2" fmla="*/ 39 w 103"/>
                <a:gd name="T3" fmla="*/ 0 h 43"/>
                <a:gd name="T4" fmla="*/ 103 w 103"/>
                <a:gd name="T5" fmla="*/ 26 h 43"/>
                <a:gd name="T6" fmla="*/ 95 w 103"/>
                <a:gd name="T7" fmla="*/ 26 h 43"/>
                <a:gd name="T8" fmla="*/ 43 w 103"/>
                <a:gd name="T9" fmla="*/ 13 h 43"/>
                <a:gd name="T10" fmla="*/ 0 w 103"/>
                <a:gd name="T11" fmla="*/ 43 h 43"/>
                <a:gd name="T12" fmla="*/ 0 w 103"/>
                <a:gd name="T13" fmla="*/ 18 h 43"/>
                <a:gd name="T14" fmla="*/ 0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0" y="18"/>
                  </a:moveTo>
                  <a:lnTo>
                    <a:pt x="39" y="0"/>
                  </a:lnTo>
                  <a:lnTo>
                    <a:pt x="103" y="26"/>
                  </a:lnTo>
                  <a:lnTo>
                    <a:pt x="95" y="26"/>
                  </a:lnTo>
                  <a:lnTo>
                    <a:pt x="43" y="13"/>
                  </a:lnTo>
                  <a:lnTo>
                    <a:pt x="0" y="4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3527879" y="1954803"/>
              <a:ext cx="170258" cy="71079"/>
            </a:xfrm>
            <a:custGeom>
              <a:avLst/>
              <a:gdLst>
                <a:gd name="T0" fmla="*/ 103 w 103"/>
                <a:gd name="T1" fmla="*/ 18 h 43"/>
                <a:gd name="T2" fmla="*/ 64 w 103"/>
                <a:gd name="T3" fmla="*/ 0 h 43"/>
                <a:gd name="T4" fmla="*/ 0 w 103"/>
                <a:gd name="T5" fmla="*/ 26 h 43"/>
                <a:gd name="T6" fmla="*/ 8 w 103"/>
                <a:gd name="T7" fmla="*/ 26 h 43"/>
                <a:gd name="T8" fmla="*/ 60 w 103"/>
                <a:gd name="T9" fmla="*/ 13 h 43"/>
                <a:gd name="T10" fmla="*/ 103 w 103"/>
                <a:gd name="T11" fmla="*/ 43 h 43"/>
                <a:gd name="T12" fmla="*/ 103 w 103"/>
                <a:gd name="T13" fmla="*/ 18 h 43"/>
                <a:gd name="T14" fmla="*/ 103 w 103"/>
                <a:gd name="T1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43">
                  <a:moveTo>
                    <a:pt x="103" y="18"/>
                  </a:moveTo>
                  <a:lnTo>
                    <a:pt x="64" y="0"/>
                  </a:lnTo>
                  <a:lnTo>
                    <a:pt x="0" y="26"/>
                  </a:lnTo>
                  <a:lnTo>
                    <a:pt x="8" y="26"/>
                  </a:lnTo>
                  <a:lnTo>
                    <a:pt x="60" y="13"/>
                  </a:lnTo>
                  <a:lnTo>
                    <a:pt x="103" y="43"/>
                  </a:lnTo>
                  <a:lnTo>
                    <a:pt x="103" y="18"/>
                  </a:lnTo>
                  <a:lnTo>
                    <a:pt x="10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4" name="Freeform 39"/>
          <p:cNvSpPr>
            <a:spLocks/>
          </p:cNvSpPr>
          <p:nvPr/>
        </p:nvSpPr>
        <p:spPr bwMode="auto">
          <a:xfrm>
            <a:off x="-259073" y="2504123"/>
            <a:ext cx="986114" cy="383306"/>
          </a:xfrm>
          <a:custGeom>
            <a:avLst/>
            <a:gdLst>
              <a:gd name="T0" fmla="*/ 557 w 652"/>
              <a:gd name="T1" fmla="*/ 130 h 321"/>
              <a:gd name="T2" fmla="*/ 546 w 652"/>
              <a:gd name="T3" fmla="*/ 131 h 321"/>
              <a:gd name="T4" fmla="*/ 389 w 652"/>
              <a:gd name="T5" fmla="*/ 0 h 321"/>
              <a:gd name="T6" fmla="*/ 237 w 652"/>
              <a:gd name="T7" fmla="*/ 112 h 321"/>
              <a:gd name="T8" fmla="*/ 194 w 652"/>
              <a:gd name="T9" fmla="*/ 102 h 321"/>
              <a:gd name="T10" fmla="*/ 98 w 652"/>
              <a:gd name="T11" fmla="*/ 175 h 321"/>
              <a:gd name="T12" fmla="*/ 75 w 652"/>
              <a:gd name="T13" fmla="*/ 171 h 321"/>
              <a:gd name="T14" fmla="*/ 0 w 652"/>
              <a:gd name="T15" fmla="*/ 246 h 321"/>
              <a:gd name="T16" fmla="*/ 75 w 652"/>
              <a:gd name="T17" fmla="*/ 321 h 321"/>
              <a:gd name="T18" fmla="*/ 278 w 652"/>
              <a:gd name="T19" fmla="*/ 321 h 321"/>
              <a:gd name="T20" fmla="*/ 293 w 652"/>
              <a:gd name="T21" fmla="*/ 321 h 321"/>
              <a:gd name="T22" fmla="*/ 557 w 652"/>
              <a:gd name="T23" fmla="*/ 321 h 321"/>
              <a:gd name="T24" fmla="*/ 652 w 652"/>
              <a:gd name="T25" fmla="*/ 225 h 321"/>
              <a:gd name="T26" fmla="*/ 557 w 652"/>
              <a:gd name="T27" fmla="*/ 13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2" h="321">
                <a:moveTo>
                  <a:pt x="557" y="130"/>
                </a:moveTo>
                <a:cubicBezTo>
                  <a:pt x="553" y="130"/>
                  <a:pt x="550" y="130"/>
                  <a:pt x="546" y="131"/>
                </a:cubicBezTo>
                <a:cubicBezTo>
                  <a:pt x="532" y="57"/>
                  <a:pt x="467" y="0"/>
                  <a:pt x="389" y="0"/>
                </a:cubicBezTo>
                <a:cubicBezTo>
                  <a:pt x="318" y="0"/>
                  <a:pt x="257" y="47"/>
                  <a:pt x="237" y="112"/>
                </a:cubicBezTo>
                <a:cubicBezTo>
                  <a:pt x="224" y="105"/>
                  <a:pt x="209" y="102"/>
                  <a:pt x="194" y="102"/>
                </a:cubicBezTo>
                <a:cubicBezTo>
                  <a:pt x="148" y="102"/>
                  <a:pt x="110" y="133"/>
                  <a:pt x="98" y="175"/>
                </a:cubicBezTo>
                <a:cubicBezTo>
                  <a:pt x="91" y="173"/>
                  <a:pt x="83" y="171"/>
                  <a:pt x="75" y="171"/>
                </a:cubicBezTo>
                <a:cubicBezTo>
                  <a:pt x="33" y="171"/>
                  <a:pt x="0" y="205"/>
                  <a:pt x="0" y="246"/>
                </a:cubicBezTo>
                <a:cubicBezTo>
                  <a:pt x="0" y="287"/>
                  <a:pt x="33" y="321"/>
                  <a:pt x="75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93" y="321"/>
                  <a:pt x="293" y="321"/>
                  <a:pt x="293" y="321"/>
                </a:cubicBezTo>
                <a:cubicBezTo>
                  <a:pt x="557" y="321"/>
                  <a:pt x="557" y="321"/>
                  <a:pt x="557" y="321"/>
                </a:cubicBezTo>
                <a:cubicBezTo>
                  <a:pt x="609" y="321"/>
                  <a:pt x="652" y="278"/>
                  <a:pt x="652" y="225"/>
                </a:cubicBezTo>
                <a:cubicBezTo>
                  <a:pt x="652" y="173"/>
                  <a:pt x="609" y="130"/>
                  <a:pt x="557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58203" tIns="79101" rIns="158203" bIns="79101" numCol="1" anchor="t" anchorCtr="0" compatLnSpc="1">
            <a:prstTxWarp prst="textNoShape">
              <a:avLst/>
            </a:prstTxWarp>
          </a:bodyPr>
          <a:lstStyle/>
          <a:p>
            <a:endParaRPr lang="zh-CN" altLang="en-US" sz="3114"/>
          </a:p>
        </p:txBody>
      </p:sp>
      <p:grpSp>
        <p:nvGrpSpPr>
          <p:cNvPr id="4" name="组合 3"/>
          <p:cNvGrpSpPr/>
          <p:nvPr/>
        </p:nvGrpSpPr>
        <p:grpSpPr>
          <a:xfrm>
            <a:off x="7003863" y="3981745"/>
            <a:ext cx="6590739" cy="5983326"/>
            <a:chOff x="7003863" y="3981745"/>
            <a:chExt cx="6590739" cy="5983326"/>
          </a:xfrm>
        </p:grpSpPr>
        <p:grpSp>
          <p:nvGrpSpPr>
            <p:cNvPr id="33" name="组合 32"/>
            <p:cNvGrpSpPr/>
            <p:nvPr/>
          </p:nvGrpSpPr>
          <p:grpSpPr>
            <a:xfrm>
              <a:off x="7003863" y="4337226"/>
              <a:ext cx="6590739" cy="5627845"/>
              <a:chOff x="14742286" y="-1969394"/>
              <a:chExt cx="10221089" cy="8727809"/>
            </a:xfrm>
          </p:grpSpPr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20615863" y="-167718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5"/>
              <p:cNvSpPr>
                <a:spLocks/>
              </p:cNvSpPr>
              <p:nvPr/>
            </p:nvSpPr>
            <p:spPr bwMode="auto">
              <a:xfrm>
                <a:off x="22786631" y="-166906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2119545" y="-169341"/>
                <a:ext cx="1668658" cy="2220568"/>
                <a:chOff x="3696468" y="-3906337"/>
                <a:chExt cx="2790172" cy="3713024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3696468" y="-3906337"/>
                  <a:ext cx="1133756" cy="367812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399016 w 1133756"/>
                    <a:gd name="connsiteY3" fmla="*/ 3646861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  <a:gd name="connsiteX0" fmla="*/ 1117600 w 1133756"/>
                    <a:gd name="connsiteY0" fmla="*/ 0 h 3678118"/>
                    <a:gd name="connsiteX1" fmla="*/ 0 w 1133756"/>
                    <a:gd name="connsiteY1" fmla="*/ 2032000 h 3678118"/>
                    <a:gd name="connsiteX2" fmla="*/ 464551 w 1133756"/>
                    <a:gd name="connsiteY2" fmla="*/ 1852568 h 3678118"/>
                    <a:gd name="connsiteX3" fmla="*/ 399016 w 1133756"/>
                    <a:gd name="connsiteY3" fmla="*/ 3646861 h 3678118"/>
                    <a:gd name="connsiteX4" fmla="*/ 815332 w 1133756"/>
                    <a:gd name="connsiteY4" fmla="*/ 3678118 h 3678118"/>
                    <a:gd name="connsiteX5" fmla="*/ 1130300 w 1133756"/>
                    <a:gd name="connsiteY5" fmla="*/ 2819400 h 3678118"/>
                    <a:gd name="connsiteX6" fmla="*/ 1117600 w 1133756"/>
                    <a:gd name="connsiteY6" fmla="*/ 0 h 3678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678118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399016" y="3646861"/>
                      </a:lnTo>
                      <a:lnTo>
                        <a:pt x="815332" y="3678118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4809619" y="-3904979"/>
                  <a:ext cx="1677021" cy="371166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3087343"/>
                    <a:gd name="connsiteX1" fmla="*/ 12700 w 1677023"/>
                    <a:gd name="connsiteY1" fmla="*/ 2819400 h 3087343"/>
                    <a:gd name="connsiteX2" fmla="*/ 671650 w 1677023"/>
                    <a:gd name="connsiteY2" fmla="*/ 2544019 h 3087343"/>
                    <a:gd name="connsiteX3" fmla="*/ 670149 w 1677023"/>
                    <a:gd name="connsiteY3" fmla="*/ 1671558 h 3087343"/>
                    <a:gd name="connsiteX4" fmla="*/ 1677023 w 1677023"/>
                    <a:gd name="connsiteY4" fmla="*/ 3087343 h 3087343"/>
                    <a:gd name="connsiteX5" fmla="*/ 0 w 1677023"/>
                    <a:gd name="connsiteY5" fmla="*/ 0 h 3087343"/>
                    <a:gd name="connsiteX0" fmla="*/ 0 w 1677023"/>
                    <a:gd name="connsiteY0" fmla="*/ 0 h 3711666"/>
                    <a:gd name="connsiteX1" fmla="*/ 12700 w 1677023"/>
                    <a:gd name="connsiteY1" fmla="*/ 2819400 h 3711666"/>
                    <a:gd name="connsiteX2" fmla="*/ 671650 w 1677023"/>
                    <a:gd name="connsiteY2" fmla="*/ 2544019 h 3711666"/>
                    <a:gd name="connsiteX3" fmla="*/ 1498343 w 1677023"/>
                    <a:gd name="connsiteY3" fmla="*/ 3678335 h 3711666"/>
                    <a:gd name="connsiteX4" fmla="*/ 1677023 w 1677023"/>
                    <a:gd name="connsiteY4" fmla="*/ 3087343 h 3711666"/>
                    <a:gd name="connsiteX5" fmla="*/ 0 w 1677023"/>
                    <a:gd name="connsiteY5" fmla="*/ 0 h 371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371166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71650" y="2544019"/>
                      </a:lnTo>
                      <a:cubicBezTo>
                        <a:pt x="671150" y="2253199"/>
                        <a:pt x="1498843" y="3969155"/>
                        <a:pt x="1498343" y="3678335"/>
                      </a:cubicBez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16246396" y="-722899"/>
                <a:ext cx="1870128" cy="4472091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18107134" y="-722203"/>
                <a:ext cx="1865860" cy="4472091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7535321" y="-724290"/>
                <a:ext cx="1332362" cy="1791072"/>
                <a:chOff x="2310254" y="-6583696"/>
                <a:chExt cx="2599048" cy="3493857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8086" y="2075543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482600" y="1554843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6815984" y="-1966680"/>
                <a:ext cx="3648071" cy="8723738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5"/>
              <p:cNvSpPr>
                <a:spLocks/>
              </p:cNvSpPr>
              <p:nvPr/>
            </p:nvSpPr>
            <p:spPr bwMode="auto">
              <a:xfrm>
                <a:off x="20445737" y="-1965323"/>
                <a:ext cx="3639746" cy="8723738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9330299" y="-1969394"/>
                <a:ext cx="2599048" cy="3493857"/>
                <a:chOff x="2310254" y="-6583696"/>
                <a:chExt cx="2599048" cy="3493857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2310254" y="-6583696"/>
                  <a:ext cx="1133756" cy="3200400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200400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152400" y="2400300"/>
                      </a:lnTo>
                      <a:lnTo>
                        <a:pt x="584200" y="2133600"/>
                      </a:lnTo>
                      <a:lnTo>
                        <a:pt x="914400" y="3200400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3423402" y="-6582339"/>
                  <a:ext cx="1485900" cy="3492500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92500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685800" y="3492500"/>
                      </a:lnTo>
                      <a:lnTo>
                        <a:pt x="990600" y="2628900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7" name="Freeform 14"/>
              <p:cNvSpPr>
                <a:spLocks/>
              </p:cNvSpPr>
              <p:nvPr/>
            </p:nvSpPr>
            <p:spPr bwMode="auto">
              <a:xfrm>
                <a:off x="14742286" y="455775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"/>
              <p:cNvSpPr>
                <a:spLocks/>
              </p:cNvSpPr>
              <p:nvPr/>
            </p:nvSpPr>
            <p:spPr bwMode="auto">
              <a:xfrm>
                <a:off x="16913054" y="456587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16245969" y="454152"/>
                <a:ext cx="1554356" cy="3114093"/>
                <a:chOff x="3696469" y="-3906337"/>
                <a:chExt cx="2599047" cy="5207093"/>
              </a:xfrm>
            </p:grpSpPr>
            <p:sp>
              <p:nvSpPr>
                <p:cNvPr id="70" name="任意多边形 69"/>
                <p:cNvSpPr/>
                <p:nvPr/>
              </p:nvSpPr>
              <p:spPr>
                <a:xfrm>
                  <a:off x="3696468" y="-3906337"/>
                  <a:ext cx="1133756" cy="5207093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5207092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368990" y="2075542"/>
                      </a:lnTo>
                      <a:lnTo>
                        <a:pt x="781260" y="1480817"/>
                      </a:lnTo>
                      <a:lnTo>
                        <a:pt x="146406" y="5207092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任意多边形 70"/>
                <p:cNvSpPr/>
                <p:nvPr/>
              </p:nvSpPr>
              <p:spPr>
                <a:xfrm>
                  <a:off x="4809616" y="-3904979"/>
                  <a:ext cx="1485900" cy="3487213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5900" h="3487214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512382" y="2352897"/>
                      </a:lnTo>
                      <a:lnTo>
                        <a:pt x="1275368" y="3487214"/>
                      </a:lnTo>
                      <a:lnTo>
                        <a:pt x="1485900" y="2705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19530099" y="1513836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21700867" y="1514648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2" name="组合 81"/>
              <p:cNvGrpSpPr/>
              <p:nvPr/>
            </p:nvGrpSpPr>
            <p:grpSpPr>
              <a:xfrm>
                <a:off x="21033781" y="1512217"/>
                <a:ext cx="1668658" cy="2398558"/>
                <a:chOff x="3696468" y="-4638964"/>
                <a:chExt cx="2790172" cy="4010654"/>
              </a:xfrm>
            </p:grpSpPr>
            <p:sp>
              <p:nvSpPr>
                <p:cNvPr id="83" name="任意多边形 82"/>
                <p:cNvSpPr/>
                <p:nvPr/>
              </p:nvSpPr>
              <p:spPr>
                <a:xfrm>
                  <a:off x="3696468" y="-4638964"/>
                  <a:ext cx="1133756" cy="3996667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638900 w 1308105"/>
                    <a:gd name="connsiteY2" fmla="*/ 1852568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  <a:gd name="connsiteX0" fmla="*/ 1117600 w 1133756"/>
                    <a:gd name="connsiteY0" fmla="*/ 0 h 2977936"/>
                    <a:gd name="connsiteX1" fmla="*/ 0 w 1133756"/>
                    <a:gd name="connsiteY1" fmla="*/ 2032000 h 2977936"/>
                    <a:gd name="connsiteX2" fmla="*/ 464551 w 1133756"/>
                    <a:gd name="connsiteY2" fmla="*/ 1852568 h 2977936"/>
                    <a:gd name="connsiteX3" fmla="*/ 558284 w 1133756"/>
                    <a:gd name="connsiteY3" fmla="*/ 2977936 h 2977936"/>
                    <a:gd name="connsiteX4" fmla="*/ 879039 w 1133756"/>
                    <a:gd name="connsiteY4" fmla="*/ 2626950 h 2977936"/>
                    <a:gd name="connsiteX5" fmla="*/ 1130300 w 1133756"/>
                    <a:gd name="connsiteY5" fmla="*/ 2819400 h 2977936"/>
                    <a:gd name="connsiteX6" fmla="*/ 1117600 w 1133756"/>
                    <a:gd name="connsiteY6" fmla="*/ 0 h 2977936"/>
                    <a:gd name="connsiteX0" fmla="*/ 1117600 w 1133756"/>
                    <a:gd name="connsiteY0" fmla="*/ 0 h 3295875"/>
                    <a:gd name="connsiteX1" fmla="*/ 0 w 1133756"/>
                    <a:gd name="connsiteY1" fmla="*/ 2032000 h 3295875"/>
                    <a:gd name="connsiteX2" fmla="*/ 464551 w 1133756"/>
                    <a:gd name="connsiteY2" fmla="*/ 1852568 h 3295875"/>
                    <a:gd name="connsiteX3" fmla="*/ 558284 w 1133756"/>
                    <a:gd name="connsiteY3" fmla="*/ 2977936 h 3295875"/>
                    <a:gd name="connsiteX4" fmla="*/ 847186 w 1133756"/>
                    <a:gd name="connsiteY4" fmla="*/ 3295875 h 3295875"/>
                    <a:gd name="connsiteX5" fmla="*/ 1130300 w 1133756"/>
                    <a:gd name="connsiteY5" fmla="*/ 2819400 h 3295875"/>
                    <a:gd name="connsiteX6" fmla="*/ 1117600 w 1133756"/>
                    <a:gd name="connsiteY6" fmla="*/ 0 h 3295875"/>
                    <a:gd name="connsiteX0" fmla="*/ 1117600 w 1133756"/>
                    <a:gd name="connsiteY0" fmla="*/ 0 h 3996654"/>
                    <a:gd name="connsiteX1" fmla="*/ 0 w 1133756"/>
                    <a:gd name="connsiteY1" fmla="*/ 2032000 h 3996654"/>
                    <a:gd name="connsiteX2" fmla="*/ 464551 w 1133756"/>
                    <a:gd name="connsiteY2" fmla="*/ 1852568 h 3996654"/>
                    <a:gd name="connsiteX3" fmla="*/ 558284 w 1133756"/>
                    <a:gd name="connsiteY3" fmla="*/ 2977936 h 3996654"/>
                    <a:gd name="connsiteX4" fmla="*/ 1006454 w 1133756"/>
                    <a:gd name="connsiteY4" fmla="*/ 3996654 h 3996654"/>
                    <a:gd name="connsiteX5" fmla="*/ 1130300 w 1133756"/>
                    <a:gd name="connsiteY5" fmla="*/ 2819400 h 3996654"/>
                    <a:gd name="connsiteX6" fmla="*/ 1117600 w 1133756"/>
                    <a:gd name="connsiteY6" fmla="*/ 0 h 3996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33756" h="3996654">
                      <a:moveTo>
                        <a:pt x="1117600" y="0"/>
                      </a:moveTo>
                      <a:lnTo>
                        <a:pt x="0" y="2032000"/>
                      </a:lnTo>
                      <a:lnTo>
                        <a:pt x="464551" y="1852568"/>
                      </a:lnTo>
                      <a:lnTo>
                        <a:pt x="558284" y="2977936"/>
                      </a:lnTo>
                      <a:lnTo>
                        <a:pt x="1006454" y="3996654"/>
                      </a:lnTo>
                      <a:lnTo>
                        <a:pt x="1130300" y="2819400"/>
                      </a:lnTo>
                      <a:cubicBezTo>
                        <a:pt x="1134533" y="1892300"/>
                        <a:pt x="1138767" y="965200"/>
                        <a:pt x="111760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任意多边形 83"/>
                <p:cNvSpPr/>
                <p:nvPr/>
              </p:nvSpPr>
              <p:spPr>
                <a:xfrm>
                  <a:off x="4809619" y="-4637606"/>
                  <a:ext cx="1677021" cy="4009296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1117601 w 1753172"/>
                    <a:gd name="connsiteY2" fmla="*/ 4009286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117601"/>
                    <a:gd name="connsiteY0" fmla="*/ 0 h 4009286"/>
                    <a:gd name="connsiteX1" fmla="*/ 12700 w 1117601"/>
                    <a:gd name="connsiteY1" fmla="*/ 2819400 h 4009286"/>
                    <a:gd name="connsiteX2" fmla="*/ 1117601 w 1117601"/>
                    <a:gd name="connsiteY2" fmla="*/ 4009286 h 4009286"/>
                    <a:gd name="connsiteX3" fmla="*/ 447173 w 1117601"/>
                    <a:gd name="connsiteY3" fmla="*/ 1671558 h 4009286"/>
                    <a:gd name="connsiteX4" fmla="*/ 1071803 w 1117601"/>
                    <a:gd name="connsiteY4" fmla="*/ 1940613 h 4009286"/>
                    <a:gd name="connsiteX5" fmla="*/ 0 w 1117601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447173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  <a:gd name="connsiteX0" fmla="*/ 0 w 1677023"/>
                    <a:gd name="connsiteY0" fmla="*/ 0 h 4009286"/>
                    <a:gd name="connsiteX1" fmla="*/ 12700 w 1677023"/>
                    <a:gd name="connsiteY1" fmla="*/ 2819400 h 4009286"/>
                    <a:gd name="connsiteX2" fmla="*/ 1117601 w 1677023"/>
                    <a:gd name="connsiteY2" fmla="*/ 4009286 h 4009286"/>
                    <a:gd name="connsiteX3" fmla="*/ 670149 w 1677023"/>
                    <a:gd name="connsiteY3" fmla="*/ 1671558 h 4009286"/>
                    <a:gd name="connsiteX4" fmla="*/ 1677023 w 1677023"/>
                    <a:gd name="connsiteY4" fmla="*/ 3087343 h 4009286"/>
                    <a:gd name="connsiteX5" fmla="*/ 0 w 1677023"/>
                    <a:gd name="connsiteY5" fmla="*/ 0 h 4009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77023" h="4009286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1117601" y="4009286"/>
                      </a:lnTo>
                      <a:lnTo>
                        <a:pt x="670149" y="1671558"/>
                      </a:lnTo>
                      <a:lnTo>
                        <a:pt x="1677023" y="30873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17042803" y="1013747"/>
                <a:ext cx="2181723" cy="5217217"/>
              </a:xfrm>
              <a:custGeom>
                <a:avLst/>
                <a:gdLst>
                  <a:gd name="T0" fmla="*/ 1748 w 1753"/>
                  <a:gd name="T1" fmla="*/ 0 h 4192"/>
                  <a:gd name="T2" fmla="*/ 1753 w 1753"/>
                  <a:gd name="T3" fmla="*/ 4192 h 4192"/>
                  <a:gd name="T4" fmla="*/ 0 w 1753"/>
                  <a:gd name="T5" fmla="*/ 3179 h 4192"/>
                  <a:gd name="T6" fmla="*/ 1748 w 1753"/>
                  <a:gd name="T7" fmla="*/ 0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3" h="4192">
                    <a:moveTo>
                      <a:pt x="1748" y="0"/>
                    </a:moveTo>
                    <a:lnTo>
                      <a:pt x="1753" y="4192"/>
                    </a:lnTo>
                    <a:lnTo>
                      <a:pt x="0" y="3179"/>
                    </a:lnTo>
                    <a:lnTo>
                      <a:pt x="1748" y="0"/>
                    </a:lnTo>
                    <a:close/>
                  </a:path>
                </a:pathLst>
              </a:custGeom>
              <a:solidFill>
                <a:srgbClr val="A4DC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19213571" y="1014559"/>
                <a:ext cx="2176744" cy="5217216"/>
              </a:xfrm>
              <a:custGeom>
                <a:avLst/>
                <a:gdLst>
                  <a:gd name="T0" fmla="*/ 1749 w 1749"/>
                  <a:gd name="T1" fmla="*/ 3179 h 4192"/>
                  <a:gd name="T2" fmla="*/ 5 w 1749"/>
                  <a:gd name="T3" fmla="*/ 4192 h 4192"/>
                  <a:gd name="T4" fmla="*/ 0 w 1749"/>
                  <a:gd name="T5" fmla="*/ 0 h 4192"/>
                  <a:gd name="T6" fmla="*/ 1749 w 1749"/>
                  <a:gd name="T7" fmla="*/ 3179 h 4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9" h="4192">
                    <a:moveTo>
                      <a:pt x="1749" y="3179"/>
                    </a:moveTo>
                    <a:lnTo>
                      <a:pt x="5" y="4192"/>
                    </a:lnTo>
                    <a:lnTo>
                      <a:pt x="0" y="0"/>
                    </a:lnTo>
                    <a:lnTo>
                      <a:pt x="1749" y="3179"/>
                    </a:lnTo>
                    <a:close/>
                  </a:path>
                </a:pathLst>
              </a:custGeom>
              <a:solidFill>
                <a:srgbClr val="61A1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18442214" y="1012124"/>
                <a:ext cx="1818467" cy="3019200"/>
                <a:chOff x="4287632" y="-6420697"/>
                <a:chExt cx="3040669" cy="5048422"/>
              </a:xfrm>
            </p:grpSpPr>
            <p:sp>
              <p:nvSpPr>
                <p:cNvPr id="77" name="任意多边形 76"/>
                <p:cNvSpPr/>
                <p:nvPr/>
              </p:nvSpPr>
              <p:spPr>
                <a:xfrm>
                  <a:off x="4287632" y="-6420697"/>
                  <a:ext cx="1308105" cy="5048422"/>
                </a:xfrm>
                <a:custGeom>
                  <a:avLst/>
                  <a:gdLst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152400 w 1133756"/>
                    <a:gd name="connsiteY2" fmla="*/ 2400300 h 3200400"/>
                    <a:gd name="connsiteX3" fmla="*/ 584200 w 1133756"/>
                    <a:gd name="connsiteY3" fmla="*/ 2133600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584200 w 1133756"/>
                    <a:gd name="connsiteY2" fmla="*/ 2133600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468086 w 1133756"/>
                    <a:gd name="connsiteY2" fmla="*/ 2075543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914400 w 1133756"/>
                    <a:gd name="connsiteY3" fmla="*/ 3200400 h 3200400"/>
                    <a:gd name="connsiteX4" fmla="*/ 1130300 w 1133756"/>
                    <a:gd name="connsiteY4" fmla="*/ 2819400 h 3200400"/>
                    <a:gd name="connsiteX5" fmla="*/ 1117600 w 1133756"/>
                    <a:gd name="connsiteY5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459198 w 1133756"/>
                    <a:gd name="connsiteY3" fmla="*/ 2273584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3200400"/>
                    <a:gd name="connsiteX1" fmla="*/ 0 w 1133756"/>
                    <a:gd name="connsiteY1" fmla="*/ 2032000 h 3200400"/>
                    <a:gd name="connsiteX2" fmla="*/ 368990 w 1133756"/>
                    <a:gd name="connsiteY2" fmla="*/ 2075542 h 3200400"/>
                    <a:gd name="connsiteX3" fmla="*/ 781260 w 1133756"/>
                    <a:gd name="connsiteY3" fmla="*/ 1480817 h 3200400"/>
                    <a:gd name="connsiteX4" fmla="*/ 914400 w 1133756"/>
                    <a:gd name="connsiteY4" fmla="*/ 3200400 h 3200400"/>
                    <a:gd name="connsiteX5" fmla="*/ 1130300 w 1133756"/>
                    <a:gd name="connsiteY5" fmla="*/ 2819400 h 3200400"/>
                    <a:gd name="connsiteX6" fmla="*/ 1117600 w 1133756"/>
                    <a:gd name="connsiteY6" fmla="*/ 0 h 3200400"/>
                    <a:gd name="connsiteX0" fmla="*/ 1117600 w 1133756"/>
                    <a:gd name="connsiteY0" fmla="*/ 0 h 5207092"/>
                    <a:gd name="connsiteX1" fmla="*/ 0 w 1133756"/>
                    <a:gd name="connsiteY1" fmla="*/ 2032000 h 5207092"/>
                    <a:gd name="connsiteX2" fmla="*/ 368990 w 1133756"/>
                    <a:gd name="connsiteY2" fmla="*/ 2075542 h 5207092"/>
                    <a:gd name="connsiteX3" fmla="*/ 781260 w 1133756"/>
                    <a:gd name="connsiteY3" fmla="*/ 1480817 h 5207092"/>
                    <a:gd name="connsiteX4" fmla="*/ 146406 w 1133756"/>
                    <a:gd name="connsiteY4" fmla="*/ 5207092 h 5207092"/>
                    <a:gd name="connsiteX5" fmla="*/ 1130300 w 1133756"/>
                    <a:gd name="connsiteY5" fmla="*/ 2819400 h 5207092"/>
                    <a:gd name="connsiteX6" fmla="*/ 1117600 w 1133756"/>
                    <a:gd name="connsiteY6" fmla="*/ 0 h 5207092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989289 w 1754055"/>
                    <a:gd name="connsiteY2" fmla="*/ 2075542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737899 w 1754055"/>
                    <a:gd name="connsiteY0" fmla="*/ 0 h 5685493"/>
                    <a:gd name="connsiteX1" fmla="*/ 620299 w 1754055"/>
                    <a:gd name="connsiteY1" fmla="*/ 2032000 h 5685493"/>
                    <a:gd name="connsiteX2" fmla="*/ 1403386 w 1754055"/>
                    <a:gd name="connsiteY2" fmla="*/ 1565885 h 5685493"/>
                    <a:gd name="connsiteX3" fmla="*/ 0 w 1754055"/>
                    <a:gd name="connsiteY3" fmla="*/ 5685493 h 5685493"/>
                    <a:gd name="connsiteX4" fmla="*/ 766705 w 1754055"/>
                    <a:gd name="connsiteY4" fmla="*/ 5207092 h 5685493"/>
                    <a:gd name="connsiteX5" fmla="*/ 1750599 w 1754055"/>
                    <a:gd name="connsiteY5" fmla="*/ 2819400 h 5685493"/>
                    <a:gd name="connsiteX6" fmla="*/ 1737899 w 1754055"/>
                    <a:gd name="connsiteY6" fmla="*/ 0 h 5685493"/>
                    <a:gd name="connsiteX0" fmla="*/ 1291949 w 1308105"/>
                    <a:gd name="connsiteY0" fmla="*/ 0 h 5207092"/>
                    <a:gd name="connsiteX1" fmla="*/ 174349 w 1308105"/>
                    <a:gd name="connsiteY1" fmla="*/ 2032000 h 5207092"/>
                    <a:gd name="connsiteX2" fmla="*/ 957436 w 1308105"/>
                    <a:gd name="connsiteY2" fmla="*/ 1565885 h 5207092"/>
                    <a:gd name="connsiteX3" fmla="*/ 0 w 1308105"/>
                    <a:gd name="connsiteY3" fmla="*/ 5048421 h 5207092"/>
                    <a:gd name="connsiteX4" fmla="*/ 320755 w 1308105"/>
                    <a:gd name="connsiteY4" fmla="*/ 5207092 h 5207092"/>
                    <a:gd name="connsiteX5" fmla="*/ 1304649 w 1308105"/>
                    <a:gd name="connsiteY5" fmla="*/ 2819400 h 5207092"/>
                    <a:gd name="connsiteX6" fmla="*/ 1291949 w 1308105"/>
                    <a:gd name="connsiteY6" fmla="*/ 0 h 5207092"/>
                    <a:gd name="connsiteX0" fmla="*/ 1291949 w 1308105"/>
                    <a:gd name="connsiteY0" fmla="*/ 0 h 5048421"/>
                    <a:gd name="connsiteX1" fmla="*/ 174349 w 1308105"/>
                    <a:gd name="connsiteY1" fmla="*/ 2032000 h 5048421"/>
                    <a:gd name="connsiteX2" fmla="*/ 957436 w 1308105"/>
                    <a:gd name="connsiteY2" fmla="*/ 1565885 h 5048421"/>
                    <a:gd name="connsiteX3" fmla="*/ 0 w 1308105"/>
                    <a:gd name="connsiteY3" fmla="*/ 5048421 h 5048421"/>
                    <a:gd name="connsiteX4" fmla="*/ 1053388 w 1308105"/>
                    <a:gd name="connsiteY4" fmla="*/ 2626950 h 5048421"/>
                    <a:gd name="connsiteX5" fmla="*/ 1304649 w 1308105"/>
                    <a:gd name="connsiteY5" fmla="*/ 2819400 h 5048421"/>
                    <a:gd name="connsiteX6" fmla="*/ 1291949 w 1308105"/>
                    <a:gd name="connsiteY6" fmla="*/ 0 h 504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8105" h="5048421">
                      <a:moveTo>
                        <a:pt x="1291949" y="0"/>
                      </a:moveTo>
                      <a:lnTo>
                        <a:pt x="174349" y="2032000"/>
                      </a:lnTo>
                      <a:lnTo>
                        <a:pt x="957436" y="1565885"/>
                      </a:lnTo>
                      <a:lnTo>
                        <a:pt x="0" y="5048421"/>
                      </a:lnTo>
                      <a:lnTo>
                        <a:pt x="1053388" y="2626950"/>
                      </a:lnTo>
                      <a:lnTo>
                        <a:pt x="1304649" y="2819400"/>
                      </a:lnTo>
                      <a:cubicBezTo>
                        <a:pt x="1308882" y="1892300"/>
                        <a:pt x="1313116" y="965200"/>
                        <a:pt x="129194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3000">
                      <a:schemeClr val="bg1"/>
                    </a:gs>
                    <a:gs pos="95000">
                      <a:srgbClr val="DEF0F6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任意多边形 77"/>
                <p:cNvSpPr/>
                <p:nvPr/>
              </p:nvSpPr>
              <p:spPr>
                <a:xfrm>
                  <a:off x="5575130" y="-6419339"/>
                  <a:ext cx="1753171" cy="4410968"/>
                </a:xfrm>
                <a:custGeom>
                  <a:avLst/>
                  <a:gdLst>
                    <a:gd name="connsiteX0" fmla="*/ 0 w 1498600"/>
                    <a:gd name="connsiteY0" fmla="*/ 0 h 3492500"/>
                    <a:gd name="connsiteX1" fmla="*/ 25400 w 1498600"/>
                    <a:gd name="connsiteY1" fmla="*/ 2819400 h 3492500"/>
                    <a:gd name="connsiteX2" fmla="*/ 698500 w 1498600"/>
                    <a:gd name="connsiteY2" fmla="*/ 3492500 h 3492500"/>
                    <a:gd name="connsiteX3" fmla="*/ 1003300 w 1498600"/>
                    <a:gd name="connsiteY3" fmla="*/ 2628900 h 3492500"/>
                    <a:gd name="connsiteX4" fmla="*/ 1498600 w 1498600"/>
                    <a:gd name="connsiteY4" fmla="*/ 2705100 h 3492500"/>
                    <a:gd name="connsiteX5" fmla="*/ 0 w 1498600"/>
                    <a:gd name="connsiteY5" fmla="*/ 0 h 3492500"/>
                    <a:gd name="connsiteX0" fmla="*/ 0 w 1492250"/>
                    <a:gd name="connsiteY0" fmla="*/ 0 h 3492500"/>
                    <a:gd name="connsiteX1" fmla="*/ 19050 w 1492250"/>
                    <a:gd name="connsiteY1" fmla="*/ 2819400 h 3492500"/>
                    <a:gd name="connsiteX2" fmla="*/ 692150 w 1492250"/>
                    <a:gd name="connsiteY2" fmla="*/ 3492500 h 3492500"/>
                    <a:gd name="connsiteX3" fmla="*/ 996950 w 1492250"/>
                    <a:gd name="connsiteY3" fmla="*/ 2628900 h 3492500"/>
                    <a:gd name="connsiteX4" fmla="*/ 1492250 w 1492250"/>
                    <a:gd name="connsiteY4" fmla="*/ 2705100 h 3492500"/>
                    <a:gd name="connsiteX5" fmla="*/ 0 w 149225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990600 w 1485900"/>
                    <a:gd name="connsiteY3" fmla="*/ 2628900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482600 w 1485900"/>
                    <a:gd name="connsiteY3" fmla="*/ 1554843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92500"/>
                    <a:gd name="connsiteX1" fmla="*/ 12700 w 1485900"/>
                    <a:gd name="connsiteY1" fmla="*/ 2819400 h 3492500"/>
                    <a:gd name="connsiteX2" fmla="*/ 685800 w 1485900"/>
                    <a:gd name="connsiteY2" fmla="*/ 3492500 h 3492500"/>
                    <a:gd name="connsiteX3" fmla="*/ 1275368 w 1485900"/>
                    <a:gd name="connsiteY3" fmla="*/ 3487214 h 3492500"/>
                    <a:gd name="connsiteX4" fmla="*/ 1485900 w 1485900"/>
                    <a:gd name="connsiteY4" fmla="*/ 2705100 h 3492500"/>
                    <a:gd name="connsiteX5" fmla="*/ 0 w 1485900"/>
                    <a:gd name="connsiteY5" fmla="*/ 0 h 3492500"/>
                    <a:gd name="connsiteX0" fmla="*/ 0 w 1485900"/>
                    <a:gd name="connsiteY0" fmla="*/ 0 h 3487214"/>
                    <a:gd name="connsiteX1" fmla="*/ 12700 w 1485900"/>
                    <a:gd name="connsiteY1" fmla="*/ 2819400 h 3487214"/>
                    <a:gd name="connsiteX2" fmla="*/ 512382 w 1485900"/>
                    <a:gd name="connsiteY2" fmla="*/ 2352897 h 3487214"/>
                    <a:gd name="connsiteX3" fmla="*/ 1275368 w 1485900"/>
                    <a:gd name="connsiteY3" fmla="*/ 3487214 h 3487214"/>
                    <a:gd name="connsiteX4" fmla="*/ 1485900 w 1485900"/>
                    <a:gd name="connsiteY4" fmla="*/ 2705100 h 3487214"/>
                    <a:gd name="connsiteX5" fmla="*/ 0 w 1485900"/>
                    <a:gd name="connsiteY5" fmla="*/ 0 h 3487214"/>
                    <a:gd name="connsiteX0" fmla="*/ 0 w 1275369"/>
                    <a:gd name="connsiteY0" fmla="*/ 0 h 3487214"/>
                    <a:gd name="connsiteX1" fmla="*/ 12700 w 1275369"/>
                    <a:gd name="connsiteY1" fmla="*/ 2819400 h 3487214"/>
                    <a:gd name="connsiteX2" fmla="*/ 512382 w 1275369"/>
                    <a:gd name="connsiteY2" fmla="*/ 2352897 h 3487214"/>
                    <a:gd name="connsiteX3" fmla="*/ 1275368 w 1275369"/>
                    <a:gd name="connsiteY3" fmla="*/ 3487214 h 3487214"/>
                    <a:gd name="connsiteX4" fmla="*/ 1071803 w 1275369"/>
                    <a:gd name="connsiteY4" fmla="*/ 1940613 h 3487214"/>
                    <a:gd name="connsiteX5" fmla="*/ 0 w 1275369"/>
                    <a:gd name="connsiteY5" fmla="*/ 0 h 3487214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512382 w 1753172"/>
                    <a:gd name="connsiteY2" fmla="*/ 2352897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  <a:gd name="connsiteX0" fmla="*/ 0 w 1753172"/>
                    <a:gd name="connsiteY0" fmla="*/ 0 h 4410969"/>
                    <a:gd name="connsiteX1" fmla="*/ 12700 w 1753172"/>
                    <a:gd name="connsiteY1" fmla="*/ 2819400 h 4410969"/>
                    <a:gd name="connsiteX2" fmla="*/ 448675 w 1753172"/>
                    <a:gd name="connsiteY2" fmla="*/ 2098068 h 4410969"/>
                    <a:gd name="connsiteX3" fmla="*/ 1753172 w 1753172"/>
                    <a:gd name="connsiteY3" fmla="*/ 4410969 h 4410969"/>
                    <a:gd name="connsiteX4" fmla="*/ 1071803 w 1753172"/>
                    <a:gd name="connsiteY4" fmla="*/ 1940613 h 4410969"/>
                    <a:gd name="connsiteX5" fmla="*/ 0 w 1753172"/>
                    <a:gd name="connsiteY5" fmla="*/ 0 h 441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53172" h="4410969">
                      <a:moveTo>
                        <a:pt x="0" y="0"/>
                      </a:moveTo>
                      <a:cubicBezTo>
                        <a:pt x="4233" y="939800"/>
                        <a:pt x="8467" y="1879600"/>
                        <a:pt x="12700" y="2819400"/>
                      </a:cubicBezTo>
                      <a:lnTo>
                        <a:pt x="448675" y="2098068"/>
                      </a:lnTo>
                      <a:lnTo>
                        <a:pt x="1753172" y="4410969"/>
                      </a:lnTo>
                      <a:lnTo>
                        <a:pt x="1071803" y="19406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4E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10397722" y="3981745"/>
              <a:ext cx="646537" cy="827824"/>
              <a:chOff x="8300338" y="133452"/>
              <a:chExt cx="1779378" cy="227831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00338" y="133452"/>
                <a:ext cx="1779378" cy="2278311"/>
              </a:xfrm>
              <a:prstGeom prst="rect">
                <a:avLst/>
              </a:prstGeom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9096479" y="271540"/>
                <a:ext cx="283378" cy="268145"/>
                <a:chOff x="9111718" y="271539"/>
                <a:chExt cx="198577" cy="187903"/>
              </a:xfrm>
            </p:grpSpPr>
            <p:sp>
              <p:nvSpPr>
                <p:cNvPr id="48" name="五角星 47"/>
                <p:cNvSpPr/>
                <p:nvPr/>
              </p:nvSpPr>
              <p:spPr>
                <a:xfrm>
                  <a:off x="9133613" y="271539"/>
                  <a:ext cx="98768" cy="105162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五角星 201"/>
                <p:cNvSpPr/>
                <p:nvPr/>
              </p:nvSpPr>
              <p:spPr>
                <a:xfrm>
                  <a:off x="9111718" y="387577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五角星 202"/>
                <p:cNvSpPr/>
                <p:nvPr/>
              </p:nvSpPr>
              <p:spPr>
                <a:xfrm>
                  <a:off x="9179028" y="397606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五角星 203"/>
                <p:cNvSpPr/>
                <p:nvPr/>
              </p:nvSpPr>
              <p:spPr>
                <a:xfrm>
                  <a:off x="9238281" y="367482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五角星 204"/>
                <p:cNvSpPr/>
                <p:nvPr/>
              </p:nvSpPr>
              <p:spPr>
                <a:xfrm>
                  <a:off x="9252219" y="297964"/>
                  <a:ext cx="58076" cy="61836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207" name="图片 2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3567" y="1084290"/>
            <a:ext cx="1189904" cy="531031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253143" y="-291447"/>
            <a:ext cx="977728" cy="1485780"/>
            <a:chOff x="7351713" y="409575"/>
            <a:chExt cx="1011238" cy="1536701"/>
          </a:xfrm>
        </p:grpSpPr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7767638" y="1789113"/>
              <a:ext cx="88900" cy="157163"/>
            </a:xfrm>
            <a:custGeom>
              <a:avLst/>
              <a:gdLst>
                <a:gd name="T0" fmla="*/ 0 w 13"/>
                <a:gd name="T1" fmla="*/ 0 h 23"/>
                <a:gd name="T2" fmla="*/ 13 w 13"/>
                <a:gd name="T3" fmla="*/ 0 h 23"/>
                <a:gd name="T4" fmla="*/ 13 w 13"/>
                <a:gd name="T5" fmla="*/ 23 h 23"/>
                <a:gd name="T6" fmla="*/ 4 w 13"/>
                <a:gd name="T7" fmla="*/ 23 h 23"/>
                <a:gd name="T8" fmla="*/ 0 w 13"/>
                <a:gd name="T9" fmla="*/ 18 h 23"/>
                <a:gd name="T10" fmla="*/ 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7"/>
            <p:cNvSpPr>
              <a:spLocks/>
            </p:cNvSpPr>
            <p:nvPr/>
          </p:nvSpPr>
          <p:spPr bwMode="auto">
            <a:xfrm>
              <a:off x="7351713" y="409575"/>
              <a:ext cx="504825" cy="1146175"/>
            </a:xfrm>
            <a:custGeom>
              <a:avLst/>
              <a:gdLst>
                <a:gd name="T0" fmla="*/ 74 w 74"/>
                <a:gd name="T1" fmla="*/ 168 h 168"/>
                <a:gd name="T2" fmla="*/ 74 w 74"/>
                <a:gd name="T3" fmla="*/ 168 h 168"/>
                <a:gd name="T4" fmla="*/ 7 w 74"/>
                <a:gd name="T5" fmla="*/ 93 h 168"/>
                <a:gd name="T6" fmla="*/ 10 w 74"/>
                <a:gd name="T7" fmla="*/ 33 h 168"/>
                <a:gd name="T8" fmla="*/ 59 w 74"/>
                <a:gd name="T9" fmla="*/ 2 h 168"/>
                <a:gd name="T10" fmla="*/ 74 w 74"/>
                <a:gd name="T11" fmla="*/ 4 h 168"/>
                <a:gd name="T12" fmla="*/ 74 w 74"/>
                <a:gd name="T13" fmla="*/ 4 h 168"/>
                <a:gd name="T14" fmla="*/ 74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74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61" y="168"/>
                    <a:pt x="22" y="136"/>
                    <a:pt x="7" y="93"/>
                  </a:cubicBezTo>
                  <a:cubicBezTo>
                    <a:pt x="0" y="72"/>
                    <a:pt x="1" y="50"/>
                    <a:pt x="10" y="33"/>
                  </a:cubicBezTo>
                  <a:cubicBezTo>
                    <a:pt x="18" y="18"/>
                    <a:pt x="40" y="0"/>
                    <a:pt x="59" y="2"/>
                  </a:cubicBezTo>
                  <a:cubicBezTo>
                    <a:pt x="63" y="2"/>
                    <a:pt x="69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168"/>
                    <a:pt x="74" y="168"/>
                    <a:pt x="74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8"/>
            <p:cNvSpPr>
              <a:spLocks/>
            </p:cNvSpPr>
            <p:nvPr/>
          </p:nvSpPr>
          <p:spPr bwMode="auto">
            <a:xfrm>
              <a:off x="7419975" y="409575"/>
              <a:ext cx="436563" cy="1146175"/>
            </a:xfrm>
            <a:custGeom>
              <a:avLst/>
              <a:gdLst>
                <a:gd name="T0" fmla="*/ 64 w 64"/>
                <a:gd name="T1" fmla="*/ 168 h 168"/>
                <a:gd name="T2" fmla="*/ 64 w 64"/>
                <a:gd name="T3" fmla="*/ 168 h 168"/>
                <a:gd name="T4" fmla="*/ 8 w 64"/>
                <a:gd name="T5" fmla="*/ 93 h 168"/>
                <a:gd name="T6" fmla="*/ 22 w 64"/>
                <a:gd name="T7" fmla="*/ 16 h 168"/>
                <a:gd name="T8" fmla="*/ 55 w 64"/>
                <a:gd name="T9" fmla="*/ 2 h 168"/>
                <a:gd name="T10" fmla="*/ 64 w 64"/>
                <a:gd name="T11" fmla="*/ 3 h 168"/>
                <a:gd name="T12" fmla="*/ 64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64" y="168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53" y="168"/>
                    <a:pt x="21" y="136"/>
                    <a:pt x="8" y="93"/>
                  </a:cubicBezTo>
                  <a:cubicBezTo>
                    <a:pt x="0" y="64"/>
                    <a:pt x="4" y="33"/>
                    <a:pt x="22" y="16"/>
                  </a:cubicBezTo>
                  <a:cubicBezTo>
                    <a:pt x="31" y="8"/>
                    <a:pt x="42" y="0"/>
                    <a:pt x="55" y="2"/>
                  </a:cubicBezTo>
                  <a:cubicBezTo>
                    <a:pt x="58" y="2"/>
                    <a:pt x="61" y="2"/>
                    <a:pt x="64" y="3"/>
                  </a:cubicBezTo>
                  <a:cubicBezTo>
                    <a:pt x="64" y="168"/>
                    <a:pt x="64" y="168"/>
                    <a:pt x="64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9"/>
            <p:cNvSpPr>
              <a:spLocks/>
            </p:cNvSpPr>
            <p:nvPr/>
          </p:nvSpPr>
          <p:spPr bwMode="auto">
            <a:xfrm>
              <a:off x="7550150" y="409575"/>
              <a:ext cx="306388" cy="1146175"/>
            </a:xfrm>
            <a:custGeom>
              <a:avLst/>
              <a:gdLst>
                <a:gd name="T0" fmla="*/ 45 w 45"/>
                <a:gd name="T1" fmla="*/ 168 h 168"/>
                <a:gd name="T2" fmla="*/ 45 w 45"/>
                <a:gd name="T3" fmla="*/ 168 h 168"/>
                <a:gd name="T4" fmla="*/ 6 w 45"/>
                <a:gd name="T5" fmla="*/ 93 h 168"/>
                <a:gd name="T6" fmla="*/ 14 w 45"/>
                <a:gd name="T7" fmla="*/ 19 h 168"/>
                <a:gd name="T8" fmla="*/ 42 w 45"/>
                <a:gd name="T9" fmla="*/ 2 h 168"/>
                <a:gd name="T10" fmla="*/ 45 w 45"/>
                <a:gd name="T11" fmla="*/ 3 h 168"/>
                <a:gd name="T12" fmla="*/ 45 w 45"/>
                <a:gd name="T13" fmla="*/ 3 h 168"/>
                <a:gd name="T14" fmla="*/ 45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45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37" y="168"/>
                    <a:pt x="14" y="136"/>
                    <a:pt x="6" y="93"/>
                  </a:cubicBezTo>
                  <a:cubicBezTo>
                    <a:pt x="0" y="65"/>
                    <a:pt x="3" y="36"/>
                    <a:pt x="14" y="19"/>
                  </a:cubicBezTo>
                  <a:cubicBezTo>
                    <a:pt x="20" y="9"/>
                    <a:pt x="32" y="0"/>
                    <a:pt x="42" y="2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168"/>
                    <a:pt x="45" y="168"/>
                    <a:pt x="45" y="168"/>
                  </a:cubicBez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0"/>
            <p:cNvSpPr>
              <a:spLocks/>
            </p:cNvSpPr>
            <p:nvPr/>
          </p:nvSpPr>
          <p:spPr bwMode="auto">
            <a:xfrm>
              <a:off x="7720013" y="422275"/>
              <a:ext cx="136525" cy="1133475"/>
            </a:xfrm>
            <a:custGeom>
              <a:avLst/>
              <a:gdLst>
                <a:gd name="T0" fmla="*/ 20 w 20"/>
                <a:gd name="T1" fmla="*/ 166 h 166"/>
                <a:gd name="T2" fmla="*/ 20 w 20"/>
                <a:gd name="T3" fmla="*/ 166 h 166"/>
                <a:gd name="T4" fmla="*/ 3 w 20"/>
                <a:gd name="T5" fmla="*/ 91 h 166"/>
                <a:gd name="T6" fmla="*/ 12 w 20"/>
                <a:gd name="T7" fmla="*/ 4 h 166"/>
                <a:gd name="T8" fmla="*/ 20 w 20"/>
                <a:gd name="T9" fmla="*/ 0 h 166"/>
                <a:gd name="T10" fmla="*/ 2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20" y="166"/>
                  </a:moveTo>
                  <a:cubicBezTo>
                    <a:pt x="20" y="166"/>
                    <a:pt x="20" y="166"/>
                    <a:pt x="20" y="166"/>
                  </a:cubicBezTo>
                  <a:cubicBezTo>
                    <a:pt x="17" y="166"/>
                    <a:pt x="7" y="134"/>
                    <a:pt x="3" y="91"/>
                  </a:cubicBezTo>
                  <a:cubicBezTo>
                    <a:pt x="0" y="54"/>
                    <a:pt x="3" y="15"/>
                    <a:pt x="12" y="4"/>
                  </a:cubicBezTo>
                  <a:cubicBezTo>
                    <a:pt x="15" y="1"/>
                    <a:pt x="17" y="0"/>
                    <a:pt x="20" y="0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91"/>
            <p:cNvSpPr>
              <a:spLocks/>
            </p:cNvSpPr>
            <p:nvPr/>
          </p:nvSpPr>
          <p:spPr bwMode="auto">
            <a:xfrm>
              <a:off x="7775575" y="1555750"/>
              <a:ext cx="80963" cy="76200"/>
            </a:xfrm>
            <a:custGeom>
              <a:avLst/>
              <a:gdLst>
                <a:gd name="T0" fmla="*/ 17 w 51"/>
                <a:gd name="T1" fmla="*/ 48 h 48"/>
                <a:gd name="T2" fmla="*/ 51 w 51"/>
                <a:gd name="T3" fmla="*/ 48 h 48"/>
                <a:gd name="T4" fmla="*/ 51 w 51"/>
                <a:gd name="T5" fmla="*/ 0 h 48"/>
                <a:gd name="T6" fmla="*/ 0 w 51"/>
                <a:gd name="T7" fmla="*/ 0 h 48"/>
                <a:gd name="T8" fmla="*/ 17 w 51"/>
                <a:gd name="T9" fmla="*/ 48 h 48"/>
                <a:gd name="T10" fmla="*/ 17 w 51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8">
                  <a:moveTo>
                    <a:pt x="17" y="48"/>
                  </a:moveTo>
                  <a:lnTo>
                    <a:pt x="51" y="48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2"/>
            <p:cNvSpPr>
              <a:spLocks/>
            </p:cNvSpPr>
            <p:nvPr/>
          </p:nvSpPr>
          <p:spPr bwMode="auto">
            <a:xfrm>
              <a:off x="7610475" y="1385888"/>
              <a:ext cx="246063" cy="169863"/>
            </a:xfrm>
            <a:custGeom>
              <a:avLst/>
              <a:gdLst>
                <a:gd name="T0" fmla="*/ 155 w 155"/>
                <a:gd name="T1" fmla="*/ 0 h 107"/>
                <a:gd name="T2" fmla="*/ 0 w 155"/>
                <a:gd name="T3" fmla="*/ 0 h 107"/>
                <a:gd name="T4" fmla="*/ 104 w 155"/>
                <a:gd name="T5" fmla="*/ 107 h 107"/>
                <a:gd name="T6" fmla="*/ 155 w 155"/>
                <a:gd name="T7" fmla="*/ 107 h 107"/>
                <a:gd name="T8" fmla="*/ 155 w 155"/>
                <a:gd name="T9" fmla="*/ 0 h 107"/>
                <a:gd name="T10" fmla="*/ 155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155" y="0"/>
                  </a:moveTo>
                  <a:lnTo>
                    <a:pt x="0" y="0"/>
                  </a:lnTo>
                  <a:lnTo>
                    <a:pt x="104" y="107"/>
                  </a:lnTo>
                  <a:lnTo>
                    <a:pt x="155" y="107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E2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7767638" y="1631950"/>
              <a:ext cx="41275" cy="157163"/>
            </a:xfrm>
            <a:custGeom>
              <a:avLst/>
              <a:gdLst>
                <a:gd name="T0" fmla="*/ 0 w 6"/>
                <a:gd name="T1" fmla="*/ 23 h 23"/>
                <a:gd name="T2" fmla="*/ 0 w 6"/>
                <a:gd name="T3" fmla="*/ 22 h 23"/>
                <a:gd name="T4" fmla="*/ 5 w 6"/>
                <a:gd name="T5" fmla="*/ 0 h 23"/>
                <a:gd name="T6" fmla="*/ 6 w 6"/>
                <a:gd name="T7" fmla="*/ 0 h 23"/>
                <a:gd name="T8" fmla="*/ 1 w 6"/>
                <a:gd name="T9" fmla="*/ 23 h 23"/>
                <a:gd name="T10" fmla="*/ 0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3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4"/>
            <p:cNvSpPr>
              <a:spLocks/>
            </p:cNvSpPr>
            <p:nvPr/>
          </p:nvSpPr>
          <p:spPr bwMode="auto">
            <a:xfrm>
              <a:off x="7808913" y="1631950"/>
              <a:ext cx="26988" cy="157163"/>
            </a:xfrm>
            <a:custGeom>
              <a:avLst/>
              <a:gdLst>
                <a:gd name="T0" fmla="*/ 0 w 17"/>
                <a:gd name="T1" fmla="*/ 99 h 99"/>
                <a:gd name="T2" fmla="*/ 0 w 17"/>
                <a:gd name="T3" fmla="*/ 94 h 99"/>
                <a:gd name="T4" fmla="*/ 13 w 17"/>
                <a:gd name="T5" fmla="*/ 0 h 99"/>
                <a:gd name="T6" fmla="*/ 17 w 17"/>
                <a:gd name="T7" fmla="*/ 0 h 99"/>
                <a:gd name="T8" fmla="*/ 4 w 17"/>
                <a:gd name="T9" fmla="*/ 99 h 99"/>
                <a:gd name="T10" fmla="*/ 0 w 17"/>
                <a:gd name="T11" fmla="*/ 99 h 99"/>
                <a:gd name="T12" fmla="*/ 0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0" y="99"/>
                  </a:moveTo>
                  <a:lnTo>
                    <a:pt x="0" y="9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4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5"/>
            <p:cNvSpPr>
              <a:spLocks/>
            </p:cNvSpPr>
            <p:nvPr/>
          </p:nvSpPr>
          <p:spPr bwMode="auto">
            <a:xfrm>
              <a:off x="7699375" y="1282700"/>
              <a:ext cx="115888" cy="506413"/>
            </a:xfrm>
            <a:custGeom>
              <a:avLst/>
              <a:gdLst>
                <a:gd name="T0" fmla="*/ 17 w 17"/>
                <a:gd name="T1" fmla="*/ 73 h 74"/>
                <a:gd name="T2" fmla="*/ 17 w 17"/>
                <a:gd name="T3" fmla="*/ 74 h 74"/>
                <a:gd name="T4" fmla="*/ 16 w 17"/>
                <a:gd name="T5" fmla="*/ 74 h 74"/>
                <a:gd name="T6" fmla="*/ 0 w 17"/>
                <a:gd name="T7" fmla="*/ 1 h 74"/>
                <a:gd name="T8" fmla="*/ 1 w 17"/>
                <a:gd name="T9" fmla="*/ 0 h 74"/>
                <a:gd name="T10" fmla="*/ 1 w 17"/>
                <a:gd name="T11" fmla="*/ 1 h 74"/>
                <a:gd name="T12" fmla="*/ 17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17" y="73"/>
                  </a:moveTo>
                  <a:cubicBezTo>
                    <a:pt x="17" y="73"/>
                    <a:pt x="17" y="73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7" y="73"/>
                    <a:pt x="17" y="73"/>
                    <a:pt x="17" y="73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6"/>
            <p:cNvSpPr>
              <a:spLocks/>
            </p:cNvSpPr>
            <p:nvPr/>
          </p:nvSpPr>
          <p:spPr bwMode="auto">
            <a:xfrm>
              <a:off x="7535863" y="1282700"/>
              <a:ext cx="239713" cy="506413"/>
            </a:xfrm>
            <a:custGeom>
              <a:avLst/>
              <a:gdLst>
                <a:gd name="T0" fmla="*/ 0 w 35"/>
                <a:gd name="T1" fmla="*/ 1 h 74"/>
                <a:gd name="T2" fmla="*/ 0 w 35"/>
                <a:gd name="T3" fmla="*/ 0 h 74"/>
                <a:gd name="T4" fmla="*/ 1 w 35"/>
                <a:gd name="T5" fmla="*/ 1 h 74"/>
                <a:gd name="T6" fmla="*/ 35 w 35"/>
                <a:gd name="T7" fmla="*/ 73 h 74"/>
                <a:gd name="T8" fmla="*/ 35 w 35"/>
                <a:gd name="T9" fmla="*/ 74 h 74"/>
                <a:gd name="T10" fmla="*/ 34 w 35"/>
                <a:gd name="T11" fmla="*/ 74 h 74"/>
                <a:gd name="T12" fmla="*/ 0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7"/>
            <p:cNvSpPr>
              <a:spLocks/>
            </p:cNvSpPr>
            <p:nvPr/>
          </p:nvSpPr>
          <p:spPr bwMode="auto">
            <a:xfrm>
              <a:off x="7856538" y="1789113"/>
              <a:ext cx="88900" cy="157163"/>
            </a:xfrm>
            <a:custGeom>
              <a:avLst/>
              <a:gdLst>
                <a:gd name="T0" fmla="*/ 13 w 13"/>
                <a:gd name="T1" fmla="*/ 0 h 23"/>
                <a:gd name="T2" fmla="*/ 0 w 13"/>
                <a:gd name="T3" fmla="*/ 0 h 23"/>
                <a:gd name="T4" fmla="*/ 0 w 13"/>
                <a:gd name="T5" fmla="*/ 23 h 23"/>
                <a:gd name="T6" fmla="*/ 9 w 13"/>
                <a:gd name="T7" fmla="*/ 23 h 23"/>
                <a:gd name="T8" fmla="*/ 13 w 13"/>
                <a:gd name="T9" fmla="*/ 18 h 23"/>
                <a:gd name="T10" fmla="*/ 13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2" y="23"/>
                    <a:pt x="13" y="21"/>
                    <a:pt x="13" y="18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8"/>
            <p:cNvSpPr>
              <a:spLocks/>
            </p:cNvSpPr>
            <p:nvPr/>
          </p:nvSpPr>
          <p:spPr bwMode="auto">
            <a:xfrm>
              <a:off x="7856538" y="409575"/>
              <a:ext cx="506413" cy="1146175"/>
            </a:xfrm>
            <a:custGeom>
              <a:avLst/>
              <a:gdLst>
                <a:gd name="T0" fmla="*/ 0 w 74"/>
                <a:gd name="T1" fmla="*/ 168 h 168"/>
                <a:gd name="T2" fmla="*/ 0 w 74"/>
                <a:gd name="T3" fmla="*/ 168 h 168"/>
                <a:gd name="T4" fmla="*/ 67 w 74"/>
                <a:gd name="T5" fmla="*/ 93 h 168"/>
                <a:gd name="T6" fmla="*/ 64 w 74"/>
                <a:gd name="T7" fmla="*/ 33 h 168"/>
                <a:gd name="T8" fmla="*/ 15 w 74"/>
                <a:gd name="T9" fmla="*/ 2 h 168"/>
                <a:gd name="T10" fmla="*/ 0 w 74"/>
                <a:gd name="T11" fmla="*/ 4 h 168"/>
                <a:gd name="T12" fmla="*/ 0 w 74"/>
                <a:gd name="T13" fmla="*/ 4 h 168"/>
                <a:gd name="T14" fmla="*/ 0 w 74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3" y="168"/>
                    <a:pt x="52" y="136"/>
                    <a:pt x="67" y="93"/>
                  </a:cubicBezTo>
                  <a:cubicBezTo>
                    <a:pt x="74" y="72"/>
                    <a:pt x="73" y="50"/>
                    <a:pt x="64" y="33"/>
                  </a:cubicBezTo>
                  <a:cubicBezTo>
                    <a:pt x="56" y="18"/>
                    <a:pt x="34" y="0"/>
                    <a:pt x="15" y="2"/>
                  </a:cubicBezTo>
                  <a:cubicBezTo>
                    <a:pt x="11" y="2"/>
                    <a:pt x="5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9"/>
            <p:cNvSpPr>
              <a:spLocks/>
            </p:cNvSpPr>
            <p:nvPr/>
          </p:nvSpPr>
          <p:spPr bwMode="auto">
            <a:xfrm>
              <a:off x="7856538" y="409575"/>
              <a:ext cx="438150" cy="1146175"/>
            </a:xfrm>
            <a:custGeom>
              <a:avLst/>
              <a:gdLst>
                <a:gd name="T0" fmla="*/ 0 w 64"/>
                <a:gd name="T1" fmla="*/ 168 h 168"/>
                <a:gd name="T2" fmla="*/ 0 w 64"/>
                <a:gd name="T3" fmla="*/ 168 h 168"/>
                <a:gd name="T4" fmla="*/ 56 w 64"/>
                <a:gd name="T5" fmla="*/ 93 h 168"/>
                <a:gd name="T6" fmla="*/ 42 w 64"/>
                <a:gd name="T7" fmla="*/ 16 h 168"/>
                <a:gd name="T8" fmla="*/ 9 w 64"/>
                <a:gd name="T9" fmla="*/ 2 h 168"/>
                <a:gd name="T10" fmla="*/ 0 w 64"/>
                <a:gd name="T11" fmla="*/ 3 h 168"/>
                <a:gd name="T12" fmla="*/ 0 w 6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11" y="168"/>
                    <a:pt x="43" y="136"/>
                    <a:pt x="56" y="93"/>
                  </a:cubicBezTo>
                  <a:cubicBezTo>
                    <a:pt x="64" y="64"/>
                    <a:pt x="60" y="33"/>
                    <a:pt x="42" y="16"/>
                  </a:cubicBezTo>
                  <a:cubicBezTo>
                    <a:pt x="33" y="8"/>
                    <a:pt x="22" y="0"/>
                    <a:pt x="9" y="2"/>
                  </a:cubicBezTo>
                  <a:cubicBezTo>
                    <a:pt x="6" y="2"/>
                    <a:pt x="3" y="2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0"/>
            <p:cNvSpPr>
              <a:spLocks/>
            </p:cNvSpPr>
            <p:nvPr/>
          </p:nvSpPr>
          <p:spPr bwMode="auto">
            <a:xfrm>
              <a:off x="7856538" y="409575"/>
              <a:ext cx="307975" cy="1146175"/>
            </a:xfrm>
            <a:custGeom>
              <a:avLst/>
              <a:gdLst>
                <a:gd name="T0" fmla="*/ 0 w 45"/>
                <a:gd name="T1" fmla="*/ 168 h 168"/>
                <a:gd name="T2" fmla="*/ 0 w 45"/>
                <a:gd name="T3" fmla="*/ 168 h 168"/>
                <a:gd name="T4" fmla="*/ 39 w 45"/>
                <a:gd name="T5" fmla="*/ 93 h 168"/>
                <a:gd name="T6" fmla="*/ 31 w 45"/>
                <a:gd name="T7" fmla="*/ 19 h 168"/>
                <a:gd name="T8" fmla="*/ 3 w 45"/>
                <a:gd name="T9" fmla="*/ 2 h 168"/>
                <a:gd name="T10" fmla="*/ 0 w 45"/>
                <a:gd name="T11" fmla="*/ 3 h 168"/>
                <a:gd name="T12" fmla="*/ 0 w 45"/>
                <a:gd name="T13" fmla="*/ 3 h 168"/>
                <a:gd name="T14" fmla="*/ 0 w 4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8">
                  <a:moveTo>
                    <a:pt x="0" y="168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8" y="168"/>
                    <a:pt x="31" y="136"/>
                    <a:pt x="39" y="93"/>
                  </a:cubicBezTo>
                  <a:cubicBezTo>
                    <a:pt x="45" y="65"/>
                    <a:pt x="42" y="36"/>
                    <a:pt x="31" y="19"/>
                  </a:cubicBezTo>
                  <a:cubicBezTo>
                    <a:pt x="25" y="9"/>
                    <a:pt x="13" y="0"/>
                    <a:pt x="3" y="2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68"/>
                    <a:pt x="0" y="168"/>
                    <a:pt x="0" y="168"/>
                  </a:cubicBez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1"/>
            <p:cNvSpPr>
              <a:spLocks/>
            </p:cNvSpPr>
            <p:nvPr/>
          </p:nvSpPr>
          <p:spPr bwMode="auto">
            <a:xfrm>
              <a:off x="7856538" y="422275"/>
              <a:ext cx="136525" cy="1133475"/>
            </a:xfrm>
            <a:custGeom>
              <a:avLst/>
              <a:gdLst>
                <a:gd name="T0" fmla="*/ 0 w 20"/>
                <a:gd name="T1" fmla="*/ 166 h 166"/>
                <a:gd name="T2" fmla="*/ 0 w 20"/>
                <a:gd name="T3" fmla="*/ 166 h 166"/>
                <a:gd name="T4" fmla="*/ 17 w 20"/>
                <a:gd name="T5" fmla="*/ 91 h 166"/>
                <a:gd name="T6" fmla="*/ 8 w 20"/>
                <a:gd name="T7" fmla="*/ 4 h 166"/>
                <a:gd name="T8" fmla="*/ 0 w 20"/>
                <a:gd name="T9" fmla="*/ 0 h 166"/>
                <a:gd name="T10" fmla="*/ 0 w 20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6">
                  <a:moveTo>
                    <a:pt x="0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66"/>
                    <a:pt x="13" y="134"/>
                    <a:pt x="17" y="91"/>
                  </a:cubicBezTo>
                  <a:cubicBezTo>
                    <a:pt x="20" y="54"/>
                    <a:pt x="17" y="15"/>
                    <a:pt x="8" y="4"/>
                  </a:cubicBezTo>
                  <a:cubicBezTo>
                    <a:pt x="5" y="1"/>
                    <a:pt x="3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2"/>
            <p:cNvSpPr>
              <a:spLocks/>
            </p:cNvSpPr>
            <p:nvPr/>
          </p:nvSpPr>
          <p:spPr bwMode="auto">
            <a:xfrm>
              <a:off x="7856538" y="1555750"/>
              <a:ext cx="82550" cy="76200"/>
            </a:xfrm>
            <a:custGeom>
              <a:avLst/>
              <a:gdLst>
                <a:gd name="T0" fmla="*/ 35 w 52"/>
                <a:gd name="T1" fmla="*/ 48 h 48"/>
                <a:gd name="T2" fmla="*/ 0 w 52"/>
                <a:gd name="T3" fmla="*/ 48 h 48"/>
                <a:gd name="T4" fmla="*/ 0 w 52"/>
                <a:gd name="T5" fmla="*/ 0 h 48"/>
                <a:gd name="T6" fmla="*/ 52 w 52"/>
                <a:gd name="T7" fmla="*/ 0 h 48"/>
                <a:gd name="T8" fmla="*/ 35 w 52"/>
                <a:gd name="T9" fmla="*/ 48 h 48"/>
                <a:gd name="T10" fmla="*/ 35 w 52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8">
                  <a:moveTo>
                    <a:pt x="35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52" y="0"/>
                  </a:lnTo>
                  <a:lnTo>
                    <a:pt x="35" y="48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3"/>
            <p:cNvSpPr>
              <a:spLocks/>
            </p:cNvSpPr>
            <p:nvPr/>
          </p:nvSpPr>
          <p:spPr bwMode="auto">
            <a:xfrm>
              <a:off x="7856538" y="1385888"/>
              <a:ext cx="246063" cy="169863"/>
            </a:xfrm>
            <a:custGeom>
              <a:avLst/>
              <a:gdLst>
                <a:gd name="T0" fmla="*/ 0 w 155"/>
                <a:gd name="T1" fmla="*/ 0 h 107"/>
                <a:gd name="T2" fmla="*/ 155 w 155"/>
                <a:gd name="T3" fmla="*/ 0 h 107"/>
                <a:gd name="T4" fmla="*/ 52 w 155"/>
                <a:gd name="T5" fmla="*/ 107 h 107"/>
                <a:gd name="T6" fmla="*/ 0 w 155"/>
                <a:gd name="T7" fmla="*/ 107 h 107"/>
                <a:gd name="T8" fmla="*/ 0 w 155"/>
                <a:gd name="T9" fmla="*/ 0 h 107"/>
                <a:gd name="T10" fmla="*/ 0 w 155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07">
                  <a:moveTo>
                    <a:pt x="0" y="0"/>
                  </a:moveTo>
                  <a:lnTo>
                    <a:pt x="155" y="0"/>
                  </a:lnTo>
                  <a:lnTo>
                    <a:pt x="52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4"/>
            <p:cNvSpPr>
              <a:spLocks/>
            </p:cNvSpPr>
            <p:nvPr/>
          </p:nvSpPr>
          <p:spPr bwMode="auto">
            <a:xfrm>
              <a:off x="7904163" y="1631950"/>
              <a:ext cx="41275" cy="157163"/>
            </a:xfrm>
            <a:custGeom>
              <a:avLst/>
              <a:gdLst>
                <a:gd name="T0" fmla="*/ 6 w 6"/>
                <a:gd name="T1" fmla="*/ 23 h 23"/>
                <a:gd name="T2" fmla="*/ 5 w 6"/>
                <a:gd name="T3" fmla="*/ 22 h 23"/>
                <a:gd name="T4" fmla="*/ 1 w 6"/>
                <a:gd name="T5" fmla="*/ 0 h 23"/>
                <a:gd name="T6" fmla="*/ 0 w 6"/>
                <a:gd name="T7" fmla="*/ 0 h 23"/>
                <a:gd name="T8" fmla="*/ 5 w 6"/>
                <a:gd name="T9" fmla="*/ 23 h 23"/>
                <a:gd name="T10" fmla="*/ 6 w 6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6" y="22"/>
                    <a:pt x="5" y="22"/>
                    <a:pt x="5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5"/>
            <p:cNvSpPr>
              <a:spLocks/>
            </p:cNvSpPr>
            <p:nvPr/>
          </p:nvSpPr>
          <p:spPr bwMode="auto">
            <a:xfrm>
              <a:off x="7877175" y="1631950"/>
              <a:ext cx="26988" cy="157163"/>
            </a:xfrm>
            <a:custGeom>
              <a:avLst/>
              <a:gdLst>
                <a:gd name="T0" fmla="*/ 17 w 17"/>
                <a:gd name="T1" fmla="*/ 99 h 99"/>
                <a:gd name="T2" fmla="*/ 17 w 17"/>
                <a:gd name="T3" fmla="*/ 94 h 99"/>
                <a:gd name="T4" fmla="*/ 4 w 17"/>
                <a:gd name="T5" fmla="*/ 0 h 99"/>
                <a:gd name="T6" fmla="*/ 0 w 17"/>
                <a:gd name="T7" fmla="*/ 0 h 99"/>
                <a:gd name="T8" fmla="*/ 13 w 17"/>
                <a:gd name="T9" fmla="*/ 99 h 99"/>
                <a:gd name="T10" fmla="*/ 17 w 17"/>
                <a:gd name="T11" fmla="*/ 99 h 99"/>
                <a:gd name="T12" fmla="*/ 17 w 17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9">
                  <a:moveTo>
                    <a:pt x="17" y="99"/>
                  </a:moveTo>
                  <a:lnTo>
                    <a:pt x="17" y="94"/>
                  </a:lnTo>
                  <a:lnTo>
                    <a:pt x="4" y="0"/>
                  </a:lnTo>
                  <a:lnTo>
                    <a:pt x="0" y="0"/>
                  </a:lnTo>
                  <a:lnTo>
                    <a:pt x="13" y="99"/>
                  </a:lnTo>
                  <a:lnTo>
                    <a:pt x="17" y="99"/>
                  </a:lnTo>
                  <a:lnTo>
                    <a:pt x="17" y="99"/>
                  </a:ln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6"/>
            <p:cNvSpPr>
              <a:spLocks/>
            </p:cNvSpPr>
            <p:nvPr/>
          </p:nvSpPr>
          <p:spPr bwMode="auto">
            <a:xfrm>
              <a:off x="7897813" y="1282700"/>
              <a:ext cx="115888" cy="506413"/>
            </a:xfrm>
            <a:custGeom>
              <a:avLst/>
              <a:gdLst>
                <a:gd name="T0" fmla="*/ 0 w 17"/>
                <a:gd name="T1" fmla="*/ 73 h 74"/>
                <a:gd name="T2" fmla="*/ 0 w 17"/>
                <a:gd name="T3" fmla="*/ 74 h 74"/>
                <a:gd name="T4" fmla="*/ 1 w 17"/>
                <a:gd name="T5" fmla="*/ 74 h 74"/>
                <a:gd name="T6" fmla="*/ 17 w 17"/>
                <a:gd name="T7" fmla="*/ 1 h 74"/>
                <a:gd name="T8" fmla="*/ 16 w 17"/>
                <a:gd name="T9" fmla="*/ 0 h 74"/>
                <a:gd name="T10" fmla="*/ 16 w 17"/>
                <a:gd name="T11" fmla="*/ 1 h 74"/>
                <a:gd name="T12" fmla="*/ 0 w 17"/>
                <a:gd name="T1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4">
                  <a:moveTo>
                    <a:pt x="0" y="73"/>
                  </a:moveTo>
                  <a:cubicBezTo>
                    <a:pt x="0" y="73"/>
                    <a:pt x="0" y="73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73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7"/>
            <p:cNvSpPr>
              <a:spLocks/>
            </p:cNvSpPr>
            <p:nvPr/>
          </p:nvSpPr>
          <p:spPr bwMode="auto">
            <a:xfrm>
              <a:off x="7939088" y="1282700"/>
              <a:ext cx="238125" cy="506413"/>
            </a:xfrm>
            <a:custGeom>
              <a:avLst/>
              <a:gdLst>
                <a:gd name="T0" fmla="*/ 35 w 35"/>
                <a:gd name="T1" fmla="*/ 1 h 74"/>
                <a:gd name="T2" fmla="*/ 35 w 35"/>
                <a:gd name="T3" fmla="*/ 0 h 74"/>
                <a:gd name="T4" fmla="*/ 34 w 35"/>
                <a:gd name="T5" fmla="*/ 1 h 74"/>
                <a:gd name="T6" fmla="*/ 0 w 35"/>
                <a:gd name="T7" fmla="*/ 73 h 74"/>
                <a:gd name="T8" fmla="*/ 0 w 35"/>
                <a:gd name="T9" fmla="*/ 74 h 74"/>
                <a:gd name="T10" fmla="*/ 1 w 35"/>
                <a:gd name="T11" fmla="*/ 74 h 74"/>
                <a:gd name="T12" fmla="*/ 35 w 35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4">
                  <a:moveTo>
                    <a:pt x="35" y="1"/>
                  </a:moveTo>
                  <a:cubicBezTo>
                    <a:pt x="35" y="1"/>
                    <a:pt x="35" y="1"/>
                    <a:pt x="35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35" y="1"/>
                    <a:pt x="35" y="1"/>
                    <a:pt x="35" y="1"/>
                  </a:cubicBezTo>
                  <a:close/>
                </a:path>
              </a:pathLst>
            </a:custGeom>
            <a:solidFill>
              <a:srgbClr val="543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8686" y="537091"/>
            <a:ext cx="2135411" cy="648525"/>
            <a:chOff x="1232065" y="1049531"/>
            <a:chExt cx="2135411" cy="648525"/>
          </a:xfrm>
        </p:grpSpPr>
        <p:sp>
          <p:nvSpPr>
            <p:cNvPr id="2" name="任意多边形 1"/>
            <p:cNvSpPr/>
            <p:nvPr/>
          </p:nvSpPr>
          <p:spPr>
            <a:xfrm>
              <a:off x="1274511" y="1049531"/>
              <a:ext cx="2092965" cy="648525"/>
            </a:xfrm>
            <a:custGeom>
              <a:avLst/>
              <a:gdLst>
                <a:gd name="connsiteX0" fmla="*/ 259976 w 1909482"/>
                <a:gd name="connsiteY0" fmla="*/ 179294 h 591671"/>
                <a:gd name="connsiteX1" fmla="*/ 53788 w 1909482"/>
                <a:gd name="connsiteY1" fmla="*/ 215153 h 591671"/>
                <a:gd name="connsiteX2" fmla="*/ 62753 w 1909482"/>
                <a:gd name="connsiteY2" fmla="*/ 277906 h 591671"/>
                <a:gd name="connsiteX3" fmla="*/ 8965 w 1909482"/>
                <a:gd name="connsiteY3" fmla="*/ 286871 h 591671"/>
                <a:gd name="connsiteX4" fmla="*/ 44823 w 1909482"/>
                <a:gd name="connsiteY4" fmla="*/ 475129 h 591671"/>
                <a:gd name="connsiteX5" fmla="*/ 0 w 1909482"/>
                <a:gd name="connsiteY5" fmla="*/ 502024 h 591671"/>
                <a:gd name="connsiteX6" fmla="*/ 17929 w 1909482"/>
                <a:gd name="connsiteY6" fmla="*/ 591671 h 591671"/>
                <a:gd name="connsiteX7" fmla="*/ 233082 w 1909482"/>
                <a:gd name="connsiteY7" fmla="*/ 537882 h 591671"/>
                <a:gd name="connsiteX8" fmla="*/ 663388 w 1909482"/>
                <a:gd name="connsiteY8" fmla="*/ 475129 h 591671"/>
                <a:gd name="connsiteX9" fmla="*/ 1272988 w 1909482"/>
                <a:gd name="connsiteY9" fmla="*/ 412376 h 591671"/>
                <a:gd name="connsiteX10" fmla="*/ 1559859 w 1909482"/>
                <a:gd name="connsiteY10" fmla="*/ 367553 h 591671"/>
                <a:gd name="connsiteX11" fmla="*/ 1909482 w 1909482"/>
                <a:gd name="connsiteY11" fmla="*/ 340659 h 591671"/>
                <a:gd name="connsiteX12" fmla="*/ 1873623 w 1909482"/>
                <a:gd name="connsiteY12" fmla="*/ 0 h 591671"/>
                <a:gd name="connsiteX13" fmla="*/ 1524000 w 1909482"/>
                <a:gd name="connsiteY13" fmla="*/ 53788 h 591671"/>
                <a:gd name="connsiteX14" fmla="*/ 1326776 w 1909482"/>
                <a:gd name="connsiteY14" fmla="*/ 89647 h 591671"/>
                <a:gd name="connsiteX15" fmla="*/ 869576 w 1909482"/>
                <a:gd name="connsiteY15" fmla="*/ 107576 h 591671"/>
                <a:gd name="connsiteX16" fmla="*/ 600635 w 1909482"/>
                <a:gd name="connsiteY16" fmla="*/ 134471 h 591671"/>
                <a:gd name="connsiteX17" fmla="*/ 564776 w 1909482"/>
                <a:gd name="connsiteY17" fmla="*/ 161365 h 591671"/>
                <a:gd name="connsiteX18" fmla="*/ 349623 w 1909482"/>
                <a:gd name="connsiteY18" fmla="*/ 197224 h 591671"/>
                <a:gd name="connsiteX19" fmla="*/ 259976 w 1909482"/>
                <a:gd name="connsiteY19" fmla="*/ 179294 h 59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9482" h="591671">
                  <a:moveTo>
                    <a:pt x="259976" y="179294"/>
                  </a:moveTo>
                  <a:lnTo>
                    <a:pt x="53788" y="215153"/>
                  </a:lnTo>
                  <a:lnTo>
                    <a:pt x="62753" y="277906"/>
                  </a:lnTo>
                  <a:lnTo>
                    <a:pt x="8965" y="286871"/>
                  </a:lnTo>
                  <a:lnTo>
                    <a:pt x="44823" y="475129"/>
                  </a:lnTo>
                  <a:lnTo>
                    <a:pt x="0" y="502024"/>
                  </a:lnTo>
                  <a:lnTo>
                    <a:pt x="17929" y="591671"/>
                  </a:lnTo>
                  <a:lnTo>
                    <a:pt x="233082" y="537882"/>
                  </a:lnTo>
                  <a:lnTo>
                    <a:pt x="663388" y="475129"/>
                  </a:lnTo>
                  <a:lnTo>
                    <a:pt x="1272988" y="412376"/>
                  </a:lnTo>
                  <a:lnTo>
                    <a:pt x="1559859" y="367553"/>
                  </a:lnTo>
                  <a:lnTo>
                    <a:pt x="1909482" y="340659"/>
                  </a:lnTo>
                  <a:lnTo>
                    <a:pt x="1873623" y="0"/>
                  </a:lnTo>
                  <a:lnTo>
                    <a:pt x="1524000" y="53788"/>
                  </a:lnTo>
                  <a:lnTo>
                    <a:pt x="1326776" y="89647"/>
                  </a:lnTo>
                  <a:lnTo>
                    <a:pt x="869576" y="107576"/>
                  </a:lnTo>
                  <a:lnTo>
                    <a:pt x="600635" y="134471"/>
                  </a:lnTo>
                  <a:lnTo>
                    <a:pt x="564776" y="161365"/>
                  </a:lnTo>
                  <a:lnTo>
                    <a:pt x="349623" y="197224"/>
                  </a:lnTo>
                  <a:lnTo>
                    <a:pt x="259976" y="179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 rot="21209257">
              <a:off x="1232065" y="1137582"/>
              <a:ext cx="2125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此处</a:t>
              </a:r>
              <a:r>
                <a:rPr lang="zh-CN" altLang="en-US" sz="2400" dirty="0" smtClean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添加</a:t>
              </a:r>
              <a:r>
                <a:rPr lang="zh-CN" altLang="en-US" sz="2400" dirty="0">
                  <a:solidFill>
                    <a:srgbClr val="61A1C4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cs typeface="Arial" pitchFamily="34" charset="0"/>
                </a:rPr>
                <a:t>标题</a:t>
              </a: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100001" y="5878922"/>
            <a:ext cx="1845481" cy="2212783"/>
            <a:chOff x="-4184650" y="-1049339"/>
            <a:chExt cx="5551488" cy="6656389"/>
          </a:xfrm>
        </p:grpSpPr>
        <p:sp>
          <p:nvSpPr>
            <p:cNvPr id="236" name="Freeform 14"/>
            <p:cNvSpPr>
              <a:spLocks/>
            </p:cNvSpPr>
            <p:nvPr/>
          </p:nvSpPr>
          <p:spPr bwMode="auto">
            <a:xfrm>
              <a:off x="-4184650" y="-1047751"/>
              <a:ext cx="2782888" cy="6654801"/>
            </a:xfrm>
            <a:custGeom>
              <a:avLst/>
              <a:gdLst>
                <a:gd name="T0" fmla="*/ 1748 w 1753"/>
                <a:gd name="T1" fmla="*/ 0 h 4192"/>
                <a:gd name="T2" fmla="*/ 1753 w 1753"/>
                <a:gd name="T3" fmla="*/ 4192 h 4192"/>
                <a:gd name="T4" fmla="*/ 0 w 1753"/>
                <a:gd name="T5" fmla="*/ 3179 h 4192"/>
                <a:gd name="T6" fmla="*/ 1748 w 1753"/>
                <a:gd name="T7" fmla="*/ 0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3" h="4192">
                  <a:moveTo>
                    <a:pt x="1748" y="0"/>
                  </a:moveTo>
                  <a:lnTo>
                    <a:pt x="1753" y="4192"/>
                  </a:lnTo>
                  <a:lnTo>
                    <a:pt x="0" y="317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A4D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"/>
            <p:cNvSpPr>
              <a:spLocks/>
            </p:cNvSpPr>
            <p:nvPr/>
          </p:nvSpPr>
          <p:spPr bwMode="auto">
            <a:xfrm>
              <a:off x="-1409700" y="-1047751"/>
              <a:ext cx="2776538" cy="6654801"/>
            </a:xfrm>
            <a:custGeom>
              <a:avLst/>
              <a:gdLst>
                <a:gd name="T0" fmla="*/ 1749 w 1749"/>
                <a:gd name="T1" fmla="*/ 3179 h 4192"/>
                <a:gd name="T2" fmla="*/ 5 w 1749"/>
                <a:gd name="T3" fmla="*/ 4192 h 4192"/>
                <a:gd name="T4" fmla="*/ 0 w 1749"/>
                <a:gd name="T5" fmla="*/ 0 h 4192"/>
                <a:gd name="T6" fmla="*/ 1749 w 1749"/>
                <a:gd name="T7" fmla="*/ 3179 h 4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9" h="4192">
                  <a:moveTo>
                    <a:pt x="1749" y="3179"/>
                  </a:moveTo>
                  <a:lnTo>
                    <a:pt x="5" y="4192"/>
                  </a:lnTo>
                  <a:lnTo>
                    <a:pt x="0" y="0"/>
                  </a:lnTo>
                  <a:lnTo>
                    <a:pt x="1749" y="3179"/>
                  </a:lnTo>
                  <a:close/>
                </a:path>
              </a:pathLst>
            </a:custGeom>
            <a:solidFill>
              <a:srgbClr val="61A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38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575" y="-1049339"/>
              <a:ext cx="1160463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71713" y="-1047751"/>
              <a:ext cx="877888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9" name="组合 148"/>
          <p:cNvGrpSpPr/>
          <p:nvPr/>
        </p:nvGrpSpPr>
        <p:grpSpPr>
          <a:xfrm>
            <a:off x="6523818" y="2583897"/>
            <a:ext cx="3943789" cy="1765528"/>
            <a:chOff x="7093538" y="2712721"/>
            <a:chExt cx="3943789" cy="1765528"/>
          </a:xfrm>
        </p:grpSpPr>
        <p:sp>
          <p:nvSpPr>
            <p:cNvPr id="150" name="矩形 149"/>
            <p:cNvSpPr/>
            <p:nvPr/>
          </p:nvSpPr>
          <p:spPr>
            <a:xfrm>
              <a:off x="7093538" y="2712721"/>
              <a:ext cx="3943789" cy="1765528"/>
            </a:xfrm>
            <a:prstGeom prst="rect">
              <a:avLst/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7568901" y="3043111"/>
              <a:ext cx="3299516" cy="633699"/>
              <a:chOff x="6465128" y="3696254"/>
              <a:chExt cx="3299516" cy="633699"/>
            </a:xfrm>
          </p:grpSpPr>
          <p:sp>
            <p:nvSpPr>
              <p:cNvPr id="152" name="矩形 151"/>
              <p:cNvSpPr/>
              <p:nvPr/>
            </p:nvSpPr>
            <p:spPr bwMode="auto">
              <a:xfrm>
                <a:off x="6465128" y="3696254"/>
                <a:ext cx="232442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此处添加标题</a:t>
                </a:r>
                <a:endPara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矩形 152"/>
              <p:cNvSpPr>
                <a:spLocks noChangeArrowheads="1"/>
              </p:cNvSpPr>
              <p:nvPr/>
            </p:nvSpPr>
            <p:spPr bwMode="auto">
              <a:xfrm>
                <a:off x="6470897" y="4034808"/>
                <a:ext cx="3293747" cy="295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20000"/>
                  </a:lnSpc>
                  <a:spcBef>
                    <a:spcPts val="800"/>
                  </a:spcBef>
                </a:pP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4" name="组合 153"/>
          <p:cNvGrpSpPr/>
          <p:nvPr/>
        </p:nvGrpSpPr>
        <p:grpSpPr>
          <a:xfrm>
            <a:off x="1529999" y="2572784"/>
            <a:ext cx="3910492" cy="1798414"/>
            <a:chOff x="1629300" y="3095678"/>
            <a:chExt cx="3910492" cy="1798414"/>
          </a:xfrm>
        </p:grpSpPr>
        <p:sp>
          <p:nvSpPr>
            <p:cNvPr id="155" name="矩形 154"/>
            <p:cNvSpPr/>
            <p:nvPr/>
          </p:nvSpPr>
          <p:spPr>
            <a:xfrm>
              <a:off x="1629300" y="3095678"/>
              <a:ext cx="3910492" cy="1798414"/>
            </a:xfrm>
            <a:prstGeom prst="rect">
              <a:avLst/>
            </a:prstGeom>
            <a:solidFill>
              <a:srgbClr val="61A1C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1697852" y="3430803"/>
              <a:ext cx="3293747" cy="631896"/>
              <a:chOff x="1697852" y="3430803"/>
              <a:chExt cx="3293747" cy="631896"/>
            </a:xfrm>
          </p:grpSpPr>
          <p:sp>
            <p:nvSpPr>
              <p:cNvPr id="157" name="矩形 156"/>
              <p:cNvSpPr/>
              <p:nvPr/>
            </p:nvSpPr>
            <p:spPr bwMode="auto">
              <a:xfrm>
                <a:off x="2663175" y="3430803"/>
                <a:ext cx="232442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此处添加标题</a:t>
                </a:r>
                <a:endPara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矩形 157"/>
              <p:cNvSpPr>
                <a:spLocks noChangeArrowheads="1"/>
              </p:cNvSpPr>
              <p:nvPr/>
            </p:nvSpPr>
            <p:spPr bwMode="auto">
              <a:xfrm>
                <a:off x="1697852" y="3767554"/>
                <a:ext cx="3293747" cy="295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lnSpc>
                    <a:spcPct val="120000"/>
                  </a:lnSpc>
                  <a:spcBef>
                    <a:spcPts val="800"/>
                  </a:spcBef>
                </a:pP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5185605" y="2180377"/>
            <a:ext cx="1556511" cy="2737051"/>
            <a:chOff x="5287881" y="2895600"/>
            <a:chExt cx="1805659" cy="3175166"/>
          </a:xfrm>
        </p:grpSpPr>
        <p:pic>
          <p:nvPicPr>
            <p:cNvPr id="160" name="图片 15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7881" y="2895600"/>
              <a:ext cx="1805659" cy="3175166"/>
            </a:xfrm>
            <a:prstGeom prst="rect">
              <a:avLst/>
            </a:prstGeom>
          </p:spPr>
        </p:pic>
        <p:pic>
          <p:nvPicPr>
            <p:cNvPr id="161" name="Picture 6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5152" y="4521875"/>
              <a:ext cx="268236" cy="893989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  <a:extLst/>
          </p:spPr>
        </p:pic>
        <p:pic>
          <p:nvPicPr>
            <p:cNvPr id="162" name="Picture 6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1904" y="4258201"/>
              <a:ext cx="268236" cy="1160045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  <a:extLst/>
          </p:spPr>
        </p:pic>
        <p:pic>
          <p:nvPicPr>
            <p:cNvPr id="163" name="Picture 6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544" y="4742413"/>
              <a:ext cx="268622" cy="669430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186707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133</Words>
  <Application>Microsoft Office PowerPoint</Application>
  <PresentationFormat>自定义</PresentationFormat>
  <Paragraphs>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微软雅黑</vt:lpstr>
      <vt:lpstr>方正兰亭粗黑_GBK</vt:lpstr>
      <vt:lpstr>Arial Black</vt:lpstr>
      <vt:lpstr>Calibri Light</vt:lpstr>
      <vt:lpstr>Calibri</vt:lpstr>
      <vt:lpstr>Yu Gothic Light</vt:lpstr>
      <vt:lpstr>Eras Demi ITC</vt:lpstr>
      <vt:lpstr>幼圆</vt:lpstr>
      <vt:lpstr>Office 主题</vt:lpstr>
      <vt:lpstr>4_Office 主题</vt:lpstr>
      <vt:lpstr>3_Office 主题</vt:lpstr>
      <vt:lpstr>2_Office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8</cp:revision>
  <dcterms:created xsi:type="dcterms:W3CDTF">2015-04-16T07:11:31Z</dcterms:created>
  <dcterms:modified xsi:type="dcterms:W3CDTF">2015-07-13T11:37:59Z</dcterms:modified>
</cp:coreProperties>
</file>