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28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782F"/>
    <a:srgbClr val="175401"/>
    <a:srgbClr val="0B8A05"/>
    <a:srgbClr val="467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846" y="51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EDEFE-C213-4C26-BAA2-868519E8A72D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CC0301-2A46-4D64-A75C-3F7F73DF0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159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453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9034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037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3300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2437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7010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7365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878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4667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1800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29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9512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768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383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0371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785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087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866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696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842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400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083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C0301-2A46-4D64-A75C-3F7F73DF04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727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566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90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595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220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240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159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72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141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91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066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953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B7D8C-0F31-4C4E-AB90-3D403A7E0110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1FB49-8F50-4EC8-B317-B14C271E80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337755"/>
            <a:ext cx="377590" cy="604813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792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7" Type="http://schemas.openxmlformats.org/officeDocument/2006/relationships/image" Target="../media/image2.png"/><Relationship Id="rId2" Type="http://schemas.openxmlformats.org/officeDocument/2006/relationships/audio" Target="NULL" TargetMode="Externa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" t="22656" r="156" b="20247"/>
          <a:stretch/>
        </p:blipFill>
        <p:spPr>
          <a:xfrm>
            <a:off x="-14514" y="0"/>
            <a:ext cx="12206514" cy="6961239"/>
          </a:xfrm>
          <a:prstGeom prst="rect">
            <a:avLst/>
          </a:prstGeom>
        </p:spPr>
      </p:pic>
      <p:sp>
        <p:nvSpPr>
          <p:cNvPr id="17" name="流程图: 联系 16"/>
          <p:cNvSpPr/>
          <p:nvPr/>
        </p:nvSpPr>
        <p:spPr>
          <a:xfrm>
            <a:off x="3571911" y="684512"/>
            <a:ext cx="5048178" cy="5048178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41217" y="2449510"/>
            <a:ext cx="45095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</a:t>
            </a:r>
            <a:r>
              <a:rPr lang="zh-CN" altLang="en-US" sz="6000" b="1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师说课</a:t>
            </a:r>
            <a:r>
              <a:rPr lang="en-US" altLang="zh-CN" sz="6000" b="1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endParaRPr lang="zh-CN" altLang="en-US" sz="6000" b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1732" y="3454573"/>
            <a:ext cx="44085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en-US" altLang="zh-CN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en-US" altLang="zh-CN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</a:t>
            </a:r>
            <a:r>
              <a:rPr lang="en-US" altLang="zh-CN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</a:t>
            </a:r>
            <a:r>
              <a:rPr lang="en-US" altLang="zh-CN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硕士</a:t>
            </a:r>
            <a:r>
              <a:rPr lang="en-US" altLang="zh-CN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</a:t>
            </a:r>
            <a:endParaRPr lang="zh-CN" altLang="en-US" sz="15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81884" y="4010016"/>
            <a:ext cx="3213717" cy="384876"/>
            <a:chOff x="4530256" y="2676819"/>
            <a:chExt cx="3478468" cy="428170"/>
          </a:xfrm>
          <a:solidFill>
            <a:schemeClr val="bg1"/>
          </a:solidFill>
        </p:grpSpPr>
        <p:sp>
          <p:nvSpPr>
            <p:cNvPr id="8" name="矩形 7"/>
            <p:cNvSpPr/>
            <p:nvPr/>
          </p:nvSpPr>
          <p:spPr>
            <a:xfrm>
              <a:off x="4639771" y="2676819"/>
              <a:ext cx="3150326" cy="428170"/>
            </a:xfrm>
            <a:prstGeom prst="rect">
              <a:avLst/>
            </a:prstGeom>
            <a:solidFill>
              <a:srgbClr val="467E0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28" u="sng">
                <a:solidFill>
                  <a:schemeClr val="bg1"/>
                </a:solidFill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530256" y="2768924"/>
              <a:ext cx="3478468" cy="243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4290" tIns="17145" rIns="34290" bIns="17145">
              <a:spAutoFit/>
            </a:bodyPr>
            <a:lstStyle/>
            <a:p>
              <a:pPr algn="ctr" defTabSz="816174"/>
              <a:r>
                <a:rPr lang="zh-CN" altLang="en-US" sz="1200" spc="3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Open Sans" pitchFamily="34" charset="0"/>
                </a:rPr>
                <a:t>将课人：张三  部门：教师组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4273180" y="1748596"/>
            <a:ext cx="36311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i="0" spc="600" dirty="0" smtClean="0">
                <a:solidFill>
                  <a:srgbClr val="2B2B2B"/>
                </a:solidFill>
                <a:effectLst/>
                <a:latin typeface="arial" panose="020B0604020202020204" pitchFamily="34" charset="0"/>
              </a:rPr>
              <a:t>TEACHER SPEAKING </a:t>
            </a:r>
          </a:p>
          <a:p>
            <a:pPr algn="ctr"/>
            <a:r>
              <a:rPr lang="en-US" altLang="zh-CN" sz="1600" i="0" spc="600" dirty="0" smtClean="0">
                <a:solidFill>
                  <a:srgbClr val="2B2B2B"/>
                </a:solidFill>
                <a:effectLst/>
                <a:latin typeface="arial" panose="020B0604020202020204" pitchFamily="34" charset="0"/>
              </a:rPr>
              <a:t>LESSON PPT</a:t>
            </a:r>
            <a:endParaRPr lang="zh-CN" altLang="en-US" sz="1600" spc="600" dirty="0"/>
          </a:p>
        </p:txBody>
      </p:sp>
      <p:pic>
        <p:nvPicPr>
          <p:cNvPr id="20" name="Kevin Kern - Through the Arb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860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412875" y="5921375"/>
            <a:ext cx="609600" cy="609600"/>
          </a:xfrm>
          <a:prstGeom prst="rect">
            <a:avLst/>
          </a:prstGeom>
        </p:spPr>
      </p:pic>
      <p:sp>
        <p:nvSpPr>
          <p:cNvPr id="21" name="TextBox 65"/>
          <p:cNvSpPr txBox="1"/>
          <p:nvPr/>
        </p:nvSpPr>
        <p:spPr>
          <a:xfrm>
            <a:off x="5347390" y="7131555"/>
            <a:ext cx="579005" cy="250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28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79005715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7" grpId="0" animBg="1"/>
      <p:bldP spid="18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133918" cy="749564"/>
            <a:chOff x="1158045" y="203448"/>
            <a:chExt cx="2133916" cy="749565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03765" y="742634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Forma libre 2289"/>
          <p:cNvSpPr/>
          <p:nvPr/>
        </p:nvSpPr>
        <p:spPr>
          <a:xfrm>
            <a:off x="7770749" y="2180862"/>
            <a:ext cx="533385" cy="256136"/>
          </a:xfrm>
          <a:custGeom>
            <a:avLst/>
            <a:gdLst>
              <a:gd name="connsiteX0" fmla="*/ 0 w 1070810"/>
              <a:gd name="connsiteY0" fmla="*/ 601579 h 601579"/>
              <a:gd name="connsiteX1" fmla="*/ 264694 w 1070810"/>
              <a:gd name="connsiteY1" fmla="*/ 0 h 601579"/>
              <a:gd name="connsiteX2" fmla="*/ 1070810 w 1070810"/>
              <a:gd name="connsiteY2" fmla="*/ 0 h 601579"/>
              <a:gd name="connsiteX3" fmla="*/ 1070810 w 1070810"/>
              <a:gd name="connsiteY3" fmla="*/ 24064 h 601579"/>
              <a:gd name="connsiteX0" fmla="*/ 0 w 1070810"/>
              <a:gd name="connsiteY0" fmla="*/ 602330 h 602330"/>
              <a:gd name="connsiteX1" fmla="*/ 264694 w 1070810"/>
              <a:gd name="connsiteY1" fmla="*/ 751 h 602330"/>
              <a:gd name="connsiteX2" fmla="*/ 1039603 w 1070810"/>
              <a:gd name="connsiteY2" fmla="*/ 0 h 602330"/>
              <a:gd name="connsiteX3" fmla="*/ 1070810 w 1070810"/>
              <a:gd name="connsiteY3" fmla="*/ 751 h 602330"/>
              <a:gd name="connsiteX4" fmla="*/ 1070810 w 1070810"/>
              <a:gd name="connsiteY4" fmla="*/ 24815 h 602330"/>
              <a:gd name="connsiteX0" fmla="*/ 0 w 1070810"/>
              <a:gd name="connsiteY0" fmla="*/ 682541 h 682541"/>
              <a:gd name="connsiteX1" fmla="*/ 264694 w 1070810"/>
              <a:gd name="connsiteY1" fmla="*/ 80962 h 682541"/>
              <a:gd name="connsiteX2" fmla="*/ 1039603 w 1070810"/>
              <a:gd name="connsiteY2" fmla="*/ 80211 h 682541"/>
              <a:gd name="connsiteX3" fmla="*/ 1070810 w 1070810"/>
              <a:gd name="connsiteY3" fmla="*/ 0 h 682541"/>
              <a:gd name="connsiteX4" fmla="*/ 1070810 w 1070810"/>
              <a:gd name="connsiteY4" fmla="*/ 105026 h 682541"/>
              <a:gd name="connsiteX0" fmla="*/ 0 w 1195148"/>
              <a:gd name="connsiteY0" fmla="*/ 682541 h 682541"/>
              <a:gd name="connsiteX1" fmla="*/ 264694 w 1195148"/>
              <a:gd name="connsiteY1" fmla="*/ 80962 h 682541"/>
              <a:gd name="connsiteX2" fmla="*/ 1039603 w 1195148"/>
              <a:gd name="connsiteY2" fmla="*/ 80211 h 682541"/>
              <a:gd name="connsiteX3" fmla="*/ 1070810 w 1195148"/>
              <a:gd name="connsiteY3" fmla="*/ 0 h 682541"/>
              <a:gd name="connsiteX4" fmla="*/ 1195148 w 1195148"/>
              <a:gd name="connsiteY4" fmla="*/ 99772 h 682541"/>
              <a:gd name="connsiteX0" fmla="*/ 0 w 1070810"/>
              <a:gd name="connsiteY0" fmla="*/ 682541 h 682541"/>
              <a:gd name="connsiteX1" fmla="*/ 264694 w 1070810"/>
              <a:gd name="connsiteY1" fmla="*/ 80962 h 682541"/>
              <a:gd name="connsiteX2" fmla="*/ 1039603 w 1070810"/>
              <a:gd name="connsiteY2" fmla="*/ 80211 h 682541"/>
              <a:gd name="connsiteX3" fmla="*/ 1070810 w 1070810"/>
              <a:gd name="connsiteY3" fmla="*/ 0 h 682541"/>
              <a:gd name="connsiteX0" fmla="*/ 0 w 1045941"/>
              <a:gd name="connsiteY0" fmla="*/ 672033 h 672033"/>
              <a:gd name="connsiteX1" fmla="*/ 264694 w 1045941"/>
              <a:gd name="connsiteY1" fmla="*/ 70454 h 672033"/>
              <a:gd name="connsiteX2" fmla="*/ 1039603 w 1045941"/>
              <a:gd name="connsiteY2" fmla="*/ 69703 h 672033"/>
              <a:gd name="connsiteX3" fmla="*/ 1045941 w 1045941"/>
              <a:gd name="connsiteY3" fmla="*/ 0 h 672033"/>
              <a:gd name="connsiteX0" fmla="*/ 0 w 1039602"/>
              <a:gd name="connsiteY0" fmla="*/ 602330 h 602330"/>
              <a:gd name="connsiteX1" fmla="*/ 264694 w 1039602"/>
              <a:gd name="connsiteY1" fmla="*/ 751 h 602330"/>
              <a:gd name="connsiteX2" fmla="*/ 1039603 w 1039602"/>
              <a:gd name="connsiteY2" fmla="*/ 0 h 60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9602" h="602330">
                <a:moveTo>
                  <a:pt x="0" y="602330"/>
                </a:moveTo>
                <a:lnTo>
                  <a:pt x="264694" y="751"/>
                </a:lnTo>
                <a:lnTo>
                  <a:pt x="1039603" y="0"/>
                </a:lnTo>
              </a:path>
            </a:pathLst>
          </a:custGeom>
          <a:noFill/>
          <a:ln w="9525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es-SV" sz="900"/>
          </a:p>
        </p:txBody>
      </p:sp>
      <p:sp>
        <p:nvSpPr>
          <p:cNvPr id="8" name="Forma libre 2291"/>
          <p:cNvSpPr/>
          <p:nvPr/>
        </p:nvSpPr>
        <p:spPr>
          <a:xfrm flipV="1">
            <a:off x="7770749" y="5006651"/>
            <a:ext cx="533385" cy="256136"/>
          </a:xfrm>
          <a:custGeom>
            <a:avLst/>
            <a:gdLst>
              <a:gd name="connsiteX0" fmla="*/ 0 w 1070810"/>
              <a:gd name="connsiteY0" fmla="*/ 601579 h 601579"/>
              <a:gd name="connsiteX1" fmla="*/ 264694 w 1070810"/>
              <a:gd name="connsiteY1" fmla="*/ 0 h 601579"/>
              <a:gd name="connsiteX2" fmla="*/ 1070810 w 1070810"/>
              <a:gd name="connsiteY2" fmla="*/ 0 h 601579"/>
              <a:gd name="connsiteX3" fmla="*/ 1070810 w 1070810"/>
              <a:gd name="connsiteY3" fmla="*/ 24064 h 601579"/>
              <a:gd name="connsiteX0" fmla="*/ 0 w 1070810"/>
              <a:gd name="connsiteY0" fmla="*/ 602330 h 602330"/>
              <a:gd name="connsiteX1" fmla="*/ 264694 w 1070810"/>
              <a:gd name="connsiteY1" fmla="*/ 751 h 602330"/>
              <a:gd name="connsiteX2" fmla="*/ 1039603 w 1070810"/>
              <a:gd name="connsiteY2" fmla="*/ 0 h 602330"/>
              <a:gd name="connsiteX3" fmla="*/ 1070810 w 1070810"/>
              <a:gd name="connsiteY3" fmla="*/ 751 h 602330"/>
              <a:gd name="connsiteX4" fmla="*/ 1070810 w 1070810"/>
              <a:gd name="connsiteY4" fmla="*/ 24815 h 602330"/>
              <a:gd name="connsiteX0" fmla="*/ 0 w 1070810"/>
              <a:gd name="connsiteY0" fmla="*/ 682541 h 682541"/>
              <a:gd name="connsiteX1" fmla="*/ 264694 w 1070810"/>
              <a:gd name="connsiteY1" fmla="*/ 80962 h 682541"/>
              <a:gd name="connsiteX2" fmla="*/ 1039603 w 1070810"/>
              <a:gd name="connsiteY2" fmla="*/ 80211 h 682541"/>
              <a:gd name="connsiteX3" fmla="*/ 1070810 w 1070810"/>
              <a:gd name="connsiteY3" fmla="*/ 0 h 682541"/>
              <a:gd name="connsiteX4" fmla="*/ 1070810 w 1070810"/>
              <a:gd name="connsiteY4" fmla="*/ 105026 h 682541"/>
              <a:gd name="connsiteX0" fmla="*/ 0 w 1195148"/>
              <a:gd name="connsiteY0" fmla="*/ 682541 h 682541"/>
              <a:gd name="connsiteX1" fmla="*/ 264694 w 1195148"/>
              <a:gd name="connsiteY1" fmla="*/ 80962 h 682541"/>
              <a:gd name="connsiteX2" fmla="*/ 1039603 w 1195148"/>
              <a:gd name="connsiteY2" fmla="*/ 80211 h 682541"/>
              <a:gd name="connsiteX3" fmla="*/ 1070810 w 1195148"/>
              <a:gd name="connsiteY3" fmla="*/ 0 h 682541"/>
              <a:gd name="connsiteX4" fmla="*/ 1195148 w 1195148"/>
              <a:gd name="connsiteY4" fmla="*/ 99772 h 682541"/>
              <a:gd name="connsiteX0" fmla="*/ 0 w 1070810"/>
              <a:gd name="connsiteY0" fmla="*/ 682541 h 682541"/>
              <a:gd name="connsiteX1" fmla="*/ 264694 w 1070810"/>
              <a:gd name="connsiteY1" fmla="*/ 80962 h 682541"/>
              <a:gd name="connsiteX2" fmla="*/ 1039603 w 1070810"/>
              <a:gd name="connsiteY2" fmla="*/ 80211 h 682541"/>
              <a:gd name="connsiteX3" fmla="*/ 1070810 w 1070810"/>
              <a:gd name="connsiteY3" fmla="*/ 0 h 682541"/>
              <a:gd name="connsiteX0" fmla="*/ 0 w 1045941"/>
              <a:gd name="connsiteY0" fmla="*/ 672033 h 672033"/>
              <a:gd name="connsiteX1" fmla="*/ 264694 w 1045941"/>
              <a:gd name="connsiteY1" fmla="*/ 70454 h 672033"/>
              <a:gd name="connsiteX2" fmla="*/ 1039603 w 1045941"/>
              <a:gd name="connsiteY2" fmla="*/ 69703 h 672033"/>
              <a:gd name="connsiteX3" fmla="*/ 1045941 w 1045941"/>
              <a:gd name="connsiteY3" fmla="*/ 0 h 672033"/>
              <a:gd name="connsiteX0" fmla="*/ 0 w 1039602"/>
              <a:gd name="connsiteY0" fmla="*/ 602330 h 602330"/>
              <a:gd name="connsiteX1" fmla="*/ 264694 w 1039602"/>
              <a:gd name="connsiteY1" fmla="*/ 751 h 602330"/>
              <a:gd name="connsiteX2" fmla="*/ 1039603 w 1039602"/>
              <a:gd name="connsiteY2" fmla="*/ 0 h 60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9602" h="602330">
                <a:moveTo>
                  <a:pt x="0" y="602330"/>
                </a:moveTo>
                <a:lnTo>
                  <a:pt x="264694" y="751"/>
                </a:lnTo>
                <a:lnTo>
                  <a:pt x="1039603" y="0"/>
                </a:lnTo>
              </a:path>
            </a:pathLst>
          </a:custGeom>
          <a:noFill/>
          <a:ln w="9525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es-SV" sz="900"/>
          </a:p>
        </p:txBody>
      </p:sp>
      <p:sp>
        <p:nvSpPr>
          <p:cNvPr id="9" name="Forma libre 2293"/>
          <p:cNvSpPr/>
          <p:nvPr/>
        </p:nvSpPr>
        <p:spPr>
          <a:xfrm flipH="1" flipV="1">
            <a:off x="3898008" y="5006651"/>
            <a:ext cx="533385" cy="256136"/>
          </a:xfrm>
          <a:custGeom>
            <a:avLst/>
            <a:gdLst>
              <a:gd name="connsiteX0" fmla="*/ 0 w 1070810"/>
              <a:gd name="connsiteY0" fmla="*/ 601579 h 601579"/>
              <a:gd name="connsiteX1" fmla="*/ 264694 w 1070810"/>
              <a:gd name="connsiteY1" fmla="*/ 0 h 601579"/>
              <a:gd name="connsiteX2" fmla="*/ 1070810 w 1070810"/>
              <a:gd name="connsiteY2" fmla="*/ 0 h 601579"/>
              <a:gd name="connsiteX3" fmla="*/ 1070810 w 1070810"/>
              <a:gd name="connsiteY3" fmla="*/ 24064 h 601579"/>
              <a:gd name="connsiteX0" fmla="*/ 0 w 1070810"/>
              <a:gd name="connsiteY0" fmla="*/ 602330 h 602330"/>
              <a:gd name="connsiteX1" fmla="*/ 264694 w 1070810"/>
              <a:gd name="connsiteY1" fmla="*/ 751 h 602330"/>
              <a:gd name="connsiteX2" fmla="*/ 1039603 w 1070810"/>
              <a:gd name="connsiteY2" fmla="*/ 0 h 602330"/>
              <a:gd name="connsiteX3" fmla="*/ 1070810 w 1070810"/>
              <a:gd name="connsiteY3" fmla="*/ 751 h 602330"/>
              <a:gd name="connsiteX4" fmla="*/ 1070810 w 1070810"/>
              <a:gd name="connsiteY4" fmla="*/ 24815 h 602330"/>
              <a:gd name="connsiteX0" fmla="*/ 0 w 1070810"/>
              <a:gd name="connsiteY0" fmla="*/ 682541 h 682541"/>
              <a:gd name="connsiteX1" fmla="*/ 264694 w 1070810"/>
              <a:gd name="connsiteY1" fmla="*/ 80962 h 682541"/>
              <a:gd name="connsiteX2" fmla="*/ 1039603 w 1070810"/>
              <a:gd name="connsiteY2" fmla="*/ 80211 h 682541"/>
              <a:gd name="connsiteX3" fmla="*/ 1070810 w 1070810"/>
              <a:gd name="connsiteY3" fmla="*/ 0 h 682541"/>
              <a:gd name="connsiteX4" fmla="*/ 1070810 w 1070810"/>
              <a:gd name="connsiteY4" fmla="*/ 105026 h 682541"/>
              <a:gd name="connsiteX0" fmla="*/ 0 w 1195148"/>
              <a:gd name="connsiteY0" fmla="*/ 682541 h 682541"/>
              <a:gd name="connsiteX1" fmla="*/ 264694 w 1195148"/>
              <a:gd name="connsiteY1" fmla="*/ 80962 h 682541"/>
              <a:gd name="connsiteX2" fmla="*/ 1039603 w 1195148"/>
              <a:gd name="connsiteY2" fmla="*/ 80211 h 682541"/>
              <a:gd name="connsiteX3" fmla="*/ 1070810 w 1195148"/>
              <a:gd name="connsiteY3" fmla="*/ 0 h 682541"/>
              <a:gd name="connsiteX4" fmla="*/ 1195148 w 1195148"/>
              <a:gd name="connsiteY4" fmla="*/ 99772 h 682541"/>
              <a:gd name="connsiteX0" fmla="*/ 0 w 1070810"/>
              <a:gd name="connsiteY0" fmla="*/ 682541 h 682541"/>
              <a:gd name="connsiteX1" fmla="*/ 264694 w 1070810"/>
              <a:gd name="connsiteY1" fmla="*/ 80962 h 682541"/>
              <a:gd name="connsiteX2" fmla="*/ 1039603 w 1070810"/>
              <a:gd name="connsiteY2" fmla="*/ 80211 h 682541"/>
              <a:gd name="connsiteX3" fmla="*/ 1070810 w 1070810"/>
              <a:gd name="connsiteY3" fmla="*/ 0 h 682541"/>
              <a:gd name="connsiteX0" fmla="*/ 0 w 1045941"/>
              <a:gd name="connsiteY0" fmla="*/ 672033 h 672033"/>
              <a:gd name="connsiteX1" fmla="*/ 264694 w 1045941"/>
              <a:gd name="connsiteY1" fmla="*/ 70454 h 672033"/>
              <a:gd name="connsiteX2" fmla="*/ 1039603 w 1045941"/>
              <a:gd name="connsiteY2" fmla="*/ 69703 h 672033"/>
              <a:gd name="connsiteX3" fmla="*/ 1045941 w 1045941"/>
              <a:gd name="connsiteY3" fmla="*/ 0 h 672033"/>
              <a:gd name="connsiteX0" fmla="*/ 0 w 1039602"/>
              <a:gd name="connsiteY0" fmla="*/ 602330 h 602330"/>
              <a:gd name="connsiteX1" fmla="*/ 264694 w 1039602"/>
              <a:gd name="connsiteY1" fmla="*/ 751 h 602330"/>
              <a:gd name="connsiteX2" fmla="*/ 1039603 w 1039602"/>
              <a:gd name="connsiteY2" fmla="*/ 0 h 60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9602" h="602330">
                <a:moveTo>
                  <a:pt x="0" y="602330"/>
                </a:moveTo>
                <a:lnTo>
                  <a:pt x="264694" y="751"/>
                </a:lnTo>
                <a:lnTo>
                  <a:pt x="1039603" y="0"/>
                </a:lnTo>
              </a:path>
            </a:pathLst>
          </a:custGeom>
          <a:noFill/>
          <a:ln w="9525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es-SV" sz="900"/>
          </a:p>
        </p:txBody>
      </p:sp>
      <p:sp>
        <p:nvSpPr>
          <p:cNvPr id="10" name="Forma libre 2295"/>
          <p:cNvSpPr/>
          <p:nvPr/>
        </p:nvSpPr>
        <p:spPr>
          <a:xfrm flipH="1">
            <a:off x="3898008" y="2180862"/>
            <a:ext cx="533385" cy="256136"/>
          </a:xfrm>
          <a:custGeom>
            <a:avLst/>
            <a:gdLst>
              <a:gd name="connsiteX0" fmla="*/ 0 w 1070810"/>
              <a:gd name="connsiteY0" fmla="*/ 601579 h 601579"/>
              <a:gd name="connsiteX1" fmla="*/ 264694 w 1070810"/>
              <a:gd name="connsiteY1" fmla="*/ 0 h 601579"/>
              <a:gd name="connsiteX2" fmla="*/ 1070810 w 1070810"/>
              <a:gd name="connsiteY2" fmla="*/ 0 h 601579"/>
              <a:gd name="connsiteX3" fmla="*/ 1070810 w 1070810"/>
              <a:gd name="connsiteY3" fmla="*/ 24064 h 601579"/>
              <a:gd name="connsiteX0" fmla="*/ 0 w 1070810"/>
              <a:gd name="connsiteY0" fmla="*/ 602330 h 602330"/>
              <a:gd name="connsiteX1" fmla="*/ 264694 w 1070810"/>
              <a:gd name="connsiteY1" fmla="*/ 751 h 602330"/>
              <a:gd name="connsiteX2" fmla="*/ 1039603 w 1070810"/>
              <a:gd name="connsiteY2" fmla="*/ 0 h 602330"/>
              <a:gd name="connsiteX3" fmla="*/ 1070810 w 1070810"/>
              <a:gd name="connsiteY3" fmla="*/ 751 h 602330"/>
              <a:gd name="connsiteX4" fmla="*/ 1070810 w 1070810"/>
              <a:gd name="connsiteY4" fmla="*/ 24815 h 602330"/>
              <a:gd name="connsiteX0" fmla="*/ 0 w 1070810"/>
              <a:gd name="connsiteY0" fmla="*/ 682541 h 682541"/>
              <a:gd name="connsiteX1" fmla="*/ 264694 w 1070810"/>
              <a:gd name="connsiteY1" fmla="*/ 80962 h 682541"/>
              <a:gd name="connsiteX2" fmla="*/ 1039603 w 1070810"/>
              <a:gd name="connsiteY2" fmla="*/ 80211 h 682541"/>
              <a:gd name="connsiteX3" fmla="*/ 1070810 w 1070810"/>
              <a:gd name="connsiteY3" fmla="*/ 0 h 682541"/>
              <a:gd name="connsiteX4" fmla="*/ 1070810 w 1070810"/>
              <a:gd name="connsiteY4" fmla="*/ 105026 h 682541"/>
              <a:gd name="connsiteX0" fmla="*/ 0 w 1195148"/>
              <a:gd name="connsiteY0" fmla="*/ 682541 h 682541"/>
              <a:gd name="connsiteX1" fmla="*/ 264694 w 1195148"/>
              <a:gd name="connsiteY1" fmla="*/ 80962 h 682541"/>
              <a:gd name="connsiteX2" fmla="*/ 1039603 w 1195148"/>
              <a:gd name="connsiteY2" fmla="*/ 80211 h 682541"/>
              <a:gd name="connsiteX3" fmla="*/ 1070810 w 1195148"/>
              <a:gd name="connsiteY3" fmla="*/ 0 h 682541"/>
              <a:gd name="connsiteX4" fmla="*/ 1195148 w 1195148"/>
              <a:gd name="connsiteY4" fmla="*/ 99772 h 682541"/>
              <a:gd name="connsiteX0" fmla="*/ 0 w 1070810"/>
              <a:gd name="connsiteY0" fmla="*/ 682541 h 682541"/>
              <a:gd name="connsiteX1" fmla="*/ 264694 w 1070810"/>
              <a:gd name="connsiteY1" fmla="*/ 80962 h 682541"/>
              <a:gd name="connsiteX2" fmla="*/ 1039603 w 1070810"/>
              <a:gd name="connsiteY2" fmla="*/ 80211 h 682541"/>
              <a:gd name="connsiteX3" fmla="*/ 1070810 w 1070810"/>
              <a:gd name="connsiteY3" fmla="*/ 0 h 682541"/>
              <a:gd name="connsiteX0" fmla="*/ 0 w 1045941"/>
              <a:gd name="connsiteY0" fmla="*/ 672033 h 672033"/>
              <a:gd name="connsiteX1" fmla="*/ 264694 w 1045941"/>
              <a:gd name="connsiteY1" fmla="*/ 70454 h 672033"/>
              <a:gd name="connsiteX2" fmla="*/ 1039603 w 1045941"/>
              <a:gd name="connsiteY2" fmla="*/ 69703 h 672033"/>
              <a:gd name="connsiteX3" fmla="*/ 1045941 w 1045941"/>
              <a:gd name="connsiteY3" fmla="*/ 0 h 672033"/>
              <a:gd name="connsiteX0" fmla="*/ 0 w 1039602"/>
              <a:gd name="connsiteY0" fmla="*/ 602330 h 602330"/>
              <a:gd name="connsiteX1" fmla="*/ 264694 w 1039602"/>
              <a:gd name="connsiteY1" fmla="*/ 751 h 602330"/>
              <a:gd name="connsiteX2" fmla="*/ 1039603 w 1039602"/>
              <a:gd name="connsiteY2" fmla="*/ 0 h 60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9602" h="602330">
                <a:moveTo>
                  <a:pt x="0" y="602330"/>
                </a:moveTo>
                <a:lnTo>
                  <a:pt x="264694" y="751"/>
                </a:lnTo>
                <a:lnTo>
                  <a:pt x="1039603" y="0"/>
                </a:lnTo>
              </a:path>
            </a:pathLst>
          </a:custGeom>
          <a:noFill/>
          <a:ln w="9525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es-SV" sz="900"/>
          </a:p>
        </p:txBody>
      </p:sp>
      <p:sp>
        <p:nvSpPr>
          <p:cNvPr id="11" name="Freeform 263"/>
          <p:cNvSpPr>
            <a:spLocks/>
          </p:cNvSpPr>
          <p:nvPr/>
        </p:nvSpPr>
        <p:spPr bwMode="auto">
          <a:xfrm>
            <a:off x="6208984" y="1603342"/>
            <a:ext cx="1999144" cy="2421103"/>
          </a:xfrm>
          <a:custGeom>
            <a:avLst/>
            <a:gdLst>
              <a:gd name="T0" fmla="*/ 4 w 1092"/>
              <a:gd name="T1" fmla="*/ 0 h 1319"/>
              <a:gd name="T2" fmla="*/ 124 w 1092"/>
              <a:gd name="T3" fmla="*/ 13 h 1319"/>
              <a:gd name="T4" fmla="*/ 238 w 1092"/>
              <a:gd name="T5" fmla="*/ 37 h 1319"/>
              <a:gd name="T6" fmla="*/ 348 w 1092"/>
              <a:gd name="T7" fmla="*/ 72 h 1319"/>
              <a:gd name="T8" fmla="*/ 454 w 1092"/>
              <a:gd name="T9" fmla="*/ 119 h 1319"/>
              <a:gd name="T10" fmla="*/ 554 w 1092"/>
              <a:gd name="T11" fmla="*/ 174 h 1319"/>
              <a:gd name="T12" fmla="*/ 646 w 1092"/>
              <a:gd name="T13" fmla="*/ 241 h 1319"/>
              <a:gd name="T14" fmla="*/ 732 w 1092"/>
              <a:gd name="T15" fmla="*/ 314 h 1319"/>
              <a:gd name="T16" fmla="*/ 811 w 1092"/>
              <a:gd name="T17" fmla="*/ 396 h 1319"/>
              <a:gd name="T18" fmla="*/ 880 w 1092"/>
              <a:gd name="T19" fmla="*/ 487 h 1319"/>
              <a:gd name="T20" fmla="*/ 941 w 1092"/>
              <a:gd name="T21" fmla="*/ 583 h 1319"/>
              <a:gd name="T22" fmla="*/ 994 w 1092"/>
              <a:gd name="T23" fmla="*/ 685 h 1319"/>
              <a:gd name="T24" fmla="*/ 1035 w 1092"/>
              <a:gd name="T25" fmla="*/ 791 h 1319"/>
              <a:gd name="T26" fmla="*/ 1064 w 1092"/>
              <a:gd name="T27" fmla="*/ 905 h 1319"/>
              <a:gd name="T28" fmla="*/ 1084 w 1092"/>
              <a:gd name="T29" fmla="*/ 1021 h 1319"/>
              <a:gd name="T30" fmla="*/ 1092 w 1092"/>
              <a:gd name="T31" fmla="*/ 1142 h 1319"/>
              <a:gd name="T32" fmla="*/ 768 w 1092"/>
              <a:gd name="T33" fmla="*/ 1319 h 1319"/>
              <a:gd name="T34" fmla="*/ 442 w 1092"/>
              <a:gd name="T35" fmla="*/ 1142 h 1319"/>
              <a:gd name="T36" fmla="*/ 436 w 1092"/>
              <a:gd name="T37" fmla="*/ 1068 h 1319"/>
              <a:gd name="T38" fmla="*/ 418 w 1092"/>
              <a:gd name="T39" fmla="*/ 995 h 1319"/>
              <a:gd name="T40" fmla="*/ 391 w 1092"/>
              <a:gd name="T41" fmla="*/ 930 h 1319"/>
              <a:gd name="T42" fmla="*/ 355 w 1092"/>
              <a:gd name="T43" fmla="*/ 868 h 1319"/>
              <a:gd name="T44" fmla="*/ 312 w 1092"/>
              <a:gd name="T45" fmla="*/ 813 h 1319"/>
              <a:gd name="T46" fmla="*/ 261 w 1092"/>
              <a:gd name="T47" fmla="*/ 764 h 1319"/>
              <a:gd name="T48" fmla="*/ 204 w 1092"/>
              <a:gd name="T49" fmla="*/ 722 h 1319"/>
              <a:gd name="T50" fmla="*/ 141 w 1092"/>
              <a:gd name="T51" fmla="*/ 689 h 1319"/>
              <a:gd name="T52" fmla="*/ 73 w 1092"/>
              <a:gd name="T53" fmla="*/ 665 h 1319"/>
              <a:gd name="T54" fmla="*/ 0 w 1092"/>
              <a:gd name="T55" fmla="*/ 652 h 1319"/>
              <a:gd name="T56" fmla="*/ 181 w 1092"/>
              <a:gd name="T57" fmla="*/ 320 h 1319"/>
              <a:gd name="T58" fmla="*/ 4 w 1092"/>
              <a:gd name="T59" fmla="*/ 0 h 1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2" h="1319">
                <a:moveTo>
                  <a:pt x="4" y="0"/>
                </a:moveTo>
                <a:lnTo>
                  <a:pt x="124" y="13"/>
                </a:lnTo>
                <a:lnTo>
                  <a:pt x="238" y="37"/>
                </a:lnTo>
                <a:lnTo>
                  <a:pt x="348" y="72"/>
                </a:lnTo>
                <a:lnTo>
                  <a:pt x="454" y="119"/>
                </a:lnTo>
                <a:lnTo>
                  <a:pt x="554" y="174"/>
                </a:lnTo>
                <a:lnTo>
                  <a:pt x="646" y="241"/>
                </a:lnTo>
                <a:lnTo>
                  <a:pt x="732" y="314"/>
                </a:lnTo>
                <a:lnTo>
                  <a:pt x="811" y="396"/>
                </a:lnTo>
                <a:lnTo>
                  <a:pt x="880" y="487"/>
                </a:lnTo>
                <a:lnTo>
                  <a:pt x="941" y="583"/>
                </a:lnTo>
                <a:lnTo>
                  <a:pt x="994" y="685"/>
                </a:lnTo>
                <a:lnTo>
                  <a:pt x="1035" y="791"/>
                </a:lnTo>
                <a:lnTo>
                  <a:pt x="1064" y="905"/>
                </a:lnTo>
                <a:lnTo>
                  <a:pt x="1084" y="1021"/>
                </a:lnTo>
                <a:lnTo>
                  <a:pt x="1092" y="1142"/>
                </a:lnTo>
                <a:lnTo>
                  <a:pt x="768" y="1319"/>
                </a:lnTo>
                <a:lnTo>
                  <a:pt x="442" y="1142"/>
                </a:lnTo>
                <a:lnTo>
                  <a:pt x="436" y="1068"/>
                </a:lnTo>
                <a:lnTo>
                  <a:pt x="418" y="995"/>
                </a:lnTo>
                <a:lnTo>
                  <a:pt x="391" y="930"/>
                </a:lnTo>
                <a:lnTo>
                  <a:pt x="355" y="868"/>
                </a:lnTo>
                <a:lnTo>
                  <a:pt x="312" y="813"/>
                </a:lnTo>
                <a:lnTo>
                  <a:pt x="261" y="764"/>
                </a:lnTo>
                <a:lnTo>
                  <a:pt x="204" y="722"/>
                </a:lnTo>
                <a:lnTo>
                  <a:pt x="141" y="689"/>
                </a:lnTo>
                <a:lnTo>
                  <a:pt x="73" y="665"/>
                </a:lnTo>
                <a:lnTo>
                  <a:pt x="0" y="652"/>
                </a:lnTo>
                <a:lnTo>
                  <a:pt x="181" y="320"/>
                </a:lnTo>
                <a:lnTo>
                  <a:pt x="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12" tIns="60956" rIns="121912" bIns="60956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12" name="Freeform 264"/>
          <p:cNvSpPr>
            <a:spLocks/>
          </p:cNvSpPr>
          <p:nvPr/>
        </p:nvSpPr>
        <p:spPr bwMode="auto">
          <a:xfrm>
            <a:off x="3986084" y="1599672"/>
            <a:ext cx="2420980" cy="1999246"/>
          </a:xfrm>
          <a:custGeom>
            <a:avLst/>
            <a:gdLst>
              <a:gd name="T0" fmla="*/ 1143 w 1320"/>
              <a:gd name="T1" fmla="*/ 0 h 1090"/>
              <a:gd name="T2" fmla="*/ 1320 w 1320"/>
              <a:gd name="T3" fmla="*/ 322 h 1090"/>
              <a:gd name="T4" fmla="*/ 1141 w 1320"/>
              <a:gd name="T5" fmla="*/ 650 h 1090"/>
              <a:gd name="T6" fmla="*/ 1067 w 1320"/>
              <a:gd name="T7" fmla="*/ 656 h 1090"/>
              <a:gd name="T8" fmla="*/ 996 w 1320"/>
              <a:gd name="T9" fmla="*/ 673 h 1090"/>
              <a:gd name="T10" fmla="*/ 929 w 1320"/>
              <a:gd name="T11" fmla="*/ 699 h 1090"/>
              <a:gd name="T12" fmla="*/ 868 w 1320"/>
              <a:gd name="T13" fmla="*/ 736 h 1090"/>
              <a:gd name="T14" fmla="*/ 813 w 1320"/>
              <a:gd name="T15" fmla="*/ 779 h 1090"/>
              <a:gd name="T16" fmla="*/ 764 w 1320"/>
              <a:gd name="T17" fmla="*/ 830 h 1090"/>
              <a:gd name="T18" fmla="*/ 723 w 1320"/>
              <a:gd name="T19" fmla="*/ 887 h 1090"/>
              <a:gd name="T20" fmla="*/ 690 w 1320"/>
              <a:gd name="T21" fmla="*/ 950 h 1090"/>
              <a:gd name="T22" fmla="*/ 666 w 1320"/>
              <a:gd name="T23" fmla="*/ 1019 h 1090"/>
              <a:gd name="T24" fmla="*/ 650 w 1320"/>
              <a:gd name="T25" fmla="*/ 1090 h 1090"/>
              <a:gd name="T26" fmla="*/ 321 w 1320"/>
              <a:gd name="T27" fmla="*/ 911 h 1090"/>
              <a:gd name="T28" fmla="*/ 0 w 1320"/>
              <a:gd name="T29" fmla="*/ 1088 h 1090"/>
              <a:gd name="T30" fmla="*/ 12 w 1320"/>
              <a:gd name="T31" fmla="*/ 968 h 1090"/>
              <a:gd name="T32" fmla="*/ 38 w 1320"/>
              <a:gd name="T33" fmla="*/ 852 h 1090"/>
              <a:gd name="T34" fmla="*/ 73 w 1320"/>
              <a:gd name="T35" fmla="*/ 742 h 1090"/>
              <a:gd name="T36" fmla="*/ 120 w 1320"/>
              <a:gd name="T37" fmla="*/ 638 h 1090"/>
              <a:gd name="T38" fmla="*/ 175 w 1320"/>
              <a:gd name="T39" fmla="*/ 538 h 1090"/>
              <a:gd name="T40" fmla="*/ 242 w 1320"/>
              <a:gd name="T41" fmla="*/ 445 h 1090"/>
              <a:gd name="T42" fmla="*/ 315 w 1320"/>
              <a:gd name="T43" fmla="*/ 359 h 1090"/>
              <a:gd name="T44" fmla="*/ 397 w 1320"/>
              <a:gd name="T45" fmla="*/ 280 h 1090"/>
              <a:gd name="T46" fmla="*/ 485 w 1320"/>
              <a:gd name="T47" fmla="*/ 210 h 1090"/>
              <a:gd name="T48" fmla="*/ 582 w 1320"/>
              <a:gd name="T49" fmla="*/ 149 h 1090"/>
              <a:gd name="T50" fmla="*/ 684 w 1320"/>
              <a:gd name="T51" fmla="*/ 98 h 1090"/>
              <a:gd name="T52" fmla="*/ 792 w 1320"/>
              <a:gd name="T53" fmla="*/ 57 h 1090"/>
              <a:gd name="T54" fmla="*/ 906 w 1320"/>
              <a:gd name="T55" fmla="*/ 27 h 1090"/>
              <a:gd name="T56" fmla="*/ 1022 w 1320"/>
              <a:gd name="T57" fmla="*/ 8 h 1090"/>
              <a:gd name="T58" fmla="*/ 1143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1143" y="0"/>
                </a:moveTo>
                <a:lnTo>
                  <a:pt x="1320" y="322"/>
                </a:lnTo>
                <a:lnTo>
                  <a:pt x="1141" y="650"/>
                </a:lnTo>
                <a:lnTo>
                  <a:pt x="1067" y="656"/>
                </a:lnTo>
                <a:lnTo>
                  <a:pt x="996" y="673"/>
                </a:lnTo>
                <a:lnTo>
                  <a:pt x="929" y="699"/>
                </a:lnTo>
                <a:lnTo>
                  <a:pt x="868" y="736"/>
                </a:lnTo>
                <a:lnTo>
                  <a:pt x="813" y="779"/>
                </a:lnTo>
                <a:lnTo>
                  <a:pt x="764" y="830"/>
                </a:lnTo>
                <a:lnTo>
                  <a:pt x="723" y="887"/>
                </a:lnTo>
                <a:lnTo>
                  <a:pt x="690" y="950"/>
                </a:lnTo>
                <a:lnTo>
                  <a:pt x="666" y="1019"/>
                </a:lnTo>
                <a:lnTo>
                  <a:pt x="650" y="1090"/>
                </a:lnTo>
                <a:lnTo>
                  <a:pt x="321" y="911"/>
                </a:lnTo>
                <a:lnTo>
                  <a:pt x="0" y="1088"/>
                </a:lnTo>
                <a:lnTo>
                  <a:pt x="12" y="968"/>
                </a:lnTo>
                <a:lnTo>
                  <a:pt x="38" y="852"/>
                </a:lnTo>
                <a:lnTo>
                  <a:pt x="73" y="742"/>
                </a:lnTo>
                <a:lnTo>
                  <a:pt x="120" y="638"/>
                </a:lnTo>
                <a:lnTo>
                  <a:pt x="175" y="538"/>
                </a:lnTo>
                <a:lnTo>
                  <a:pt x="242" y="445"/>
                </a:lnTo>
                <a:lnTo>
                  <a:pt x="315" y="359"/>
                </a:lnTo>
                <a:lnTo>
                  <a:pt x="397" y="280"/>
                </a:lnTo>
                <a:lnTo>
                  <a:pt x="485" y="210"/>
                </a:lnTo>
                <a:lnTo>
                  <a:pt x="582" y="149"/>
                </a:lnTo>
                <a:lnTo>
                  <a:pt x="684" y="98"/>
                </a:lnTo>
                <a:lnTo>
                  <a:pt x="792" y="57"/>
                </a:lnTo>
                <a:lnTo>
                  <a:pt x="906" y="27"/>
                </a:lnTo>
                <a:lnTo>
                  <a:pt x="1022" y="8"/>
                </a:lnTo>
                <a:lnTo>
                  <a:pt x="1143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12" tIns="60956" rIns="121912" bIns="60956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13" name="Freeform 265"/>
          <p:cNvSpPr>
            <a:spLocks/>
          </p:cNvSpPr>
          <p:nvPr/>
        </p:nvSpPr>
        <p:spPr bwMode="auto">
          <a:xfrm>
            <a:off x="5787148" y="3830021"/>
            <a:ext cx="2417314" cy="1999246"/>
          </a:xfrm>
          <a:custGeom>
            <a:avLst/>
            <a:gdLst>
              <a:gd name="T0" fmla="*/ 668 w 1320"/>
              <a:gd name="T1" fmla="*/ 0 h 1090"/>
              <a:gd name="T2" fmla="*/ 1000 w 1320"/>
              <a:gd name="T3" fmla="*/ 179 h 1090"/>
              <a:gd name="T4" fmla="*/ 1320 w 1320"/>
              <a:gd name="T5" fmla="*/ 2 h 1090"/>
              <a:gd name="T6" fmla="*/ 1306 w 1320"/>
              <a:gd name="T7" fmla="*/ 122 h 1090"/>
              <a:gd name="T8" fmla="*/ 1283 w 1320"/>
              <a:gd name="T9" fmla="*/ 236 h 1090"/>
              <a:gd name="T10" fmla="*/ 1245 w 1320"/>
              <a:gd name="T11" fmla="*/ 348 h 1090"/>
              <a:gd name="T12" fmla="*/ 1200 w 1320"/>
              <a:gd name="T13" fmla="*/ 452 h 1090"/>
              <a:gd name="T14" fmla="*/ 1143 w 1320"/>
              <a:gd name="T15" fmla="*/ 552 h 1090"/>
              <a:gd name="T16" fmla="*/ 1078 w 1320"/>
              <a:gd name="T17" fmla="*/ 644 h 1090"/>
              <a:gd name="T18" fmla="*/ 1004 w 1320"/>
              <a:gd name="T19" fmla="*/ 731 h 1090"/>
              <a:gd name="T20" fmla="*/ 923 w 1320"/>
              <a:gd name="T21" fmla="*/ 809 h 1090"/>
              <a:gd name="T22" fmla="*/ 833 w 1320"/>
              <a:gd name="T23" fmla="*/ 878 h 1090"/>
              <a:gd name="T24" fmla="*/ 737 w 1320"/>
              <a:gd name="T25" fmla="*/ 941 h 1090"/>
              <a:gd name="T26" fmla="*/ 635 w 1320"/>
              <a:gd name="T27" fmla="*/ 992 h 1090"/>
              <a:gd name="T28" fmla="*/ 527 w 1320"/>
              <a:gd name="T29" fmla="*/ 1033 h 1090"/>
              <a:gd name="T30" fmla="*/ 415 w 1320"/>
              <a:gd name="T31" fmla="*/ 1063 h 1090"/>
              <a:gd name="T32" fmla="*/ 297 w 1320"/>
              <a:gd name="T33" fmla="*/ 1082 h 1090"/>
              <a:gd name="T34" fmla="*/ 177 w 1320"/>
              <a:gd name="T35" fmla="*/ 1090 h 1090"/>
              <a:gd name="T36" fmla="*/ 0 w 1320"/>
              <a:gd name="T37" fmla="*/ 768 h 1090"/>
              <a:gd name="T38" fmla="*/ 177 w 1320"/>
              <a:gd name="T39" fmla="*/ 440 h 1090"/>
              <a:gd name="T40" fmla="*/ 252 w 1320"/>
              <a:gd name="T41" fmla="*/ 434 h 1090"/>
              <a:gd name="T42" fmla="*/ 322 w 1320"/>
              <a:gd name="T43" fmla="*/ 416 h 1090"/>
              <a:gd name="T44" fmla="*/ 389 w 1320"/>
              <a:gd name="T45" fmla="*/ 389 h 1090"/>
              <a:gd name="T46" fmla="*/ 450 w 1320"/>
              <a:gd name="T47" fmla="*/ 354 h 1090"/>
              <a:gd name="T48" fmla="*/ 507 w 1320"/>
              <a:gd name="T49" fmla="*/ 310 h 1090"/>
              <a:gd name="T50" fmla="*/ 556 w 1320"/>
              <a:gd name="T51" fmla="*/ 259 h 1090"/>
              <a:gd name="T52" fmla="*/ 597 w 1320"/>
              <a:gd name="T53" fmla="*/ 202 h 1090"/>
              <a:gd name="T54" fmla="*/ 631 w 1320"/>
              <a:gd name="T55" fmla="*/ 140 h 1090"/>
              <a:gd name="T56" fmla="*/ 654 w 1320"/>
              <a:gd name="T57" fmla="*/ 71 h 1090"/>
              <a:gd name="T58" fmla="*/ 668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668" y="0"/>
                </a:moveTo>
                <a:lnTo>
                  <a:pt x="1000" y="179"/>
                </a:lnTo>
                <a:lnTo>
                  <a:pt x="1320" y="2"/>
                </a:lnTo>
                <a:lnTo>
                  <a:pt x="1306" y="122"/>
                </a:lnTo>
                <a:lnTo>
                  <a:pt x="1283" y="236"/>
                </a:lnTo>
                <a:lnTo>
                  <a:pt x="1245" y="348"/>
                </a:lnTo>
                <a:lnTo>
                  <a:pt x="1200" y="452"/>
                </a:lnTo>
                <a:lnTo>
                  <a:pt x="1143" y="552"/>
                </a:lnTo>
                <a:lnTo>
                  <a:pt x="1078" y="644"/>
                </a:lnTo>
                <a:lnTo>
                  <a:pt x="1004" y="731"/>
                </a:lnTo>
                <a:lnTo>
                  <a:pt x="923" y="809"/>
                </a:lnTo>
                <a:lnTo>
                  <a:pt x="833" y="878"/>
                </a:lnTo>
                <a:lnTo>
                  <a:pt x="737" y="941"/>
                </a:lnTo>
                <a:lnTo>
                  <a:pt x="635" y="992"/>
                </a:lnTo>
                <a:lnTo>
                  <a:pt x="527" y="1033"/>
                </a:lnTo>
                <a:lnTo>
                  <a:pt x="415" y="1063"/>
                </a:lnTo>
                <a:lnTo>
                  <a:pt x="297" y="1082"/>
                </a:lnTo>
                <a:lnTo>
                  <a:pt x="177" y="1090"/>
                </a:lnTo>
                <a:lnTo>
                  <a:pt x="0" y="768"/>
                </a:lnTo>
                <a:lnTo>
                  <a:pt x="177" y="440"/>
                </a:lnTo>
                <a:lnTo>
                  <a:pt x="252" y="434"/>
                </a:lnTo>
                <a:lnTo>
                  <a:pt x="322" y="416"/>
                </a:lnTo>
                <a:lnTo>
                  <a:pt x="389" y="389"/>
                </a:lnTo>
                <a:lnTo>
                  <a:pt x="450" y="354"/>
                </a:lnTo>
                <a:lnTo>
                  <a:pt x="507" y="310"/>
                </a:lnTo>
                <a:lnTo>
                  <a:pt x="556" y="259"/>
                </a:lnTo>
                <a:lnTo>
                  <a:pt x="597" y="202"/>
                </a:lnTo>
                <a:lnTo>
                  <a:pt x="631" y="140"/>
                </a:lnTo>
                <a:lnTo>
                  <a:pt x="654" y="71"/>
                </a:lnTo>
                <a:lnTo>
                  <a:pt x="66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12" tIns="60956" rIns="121912" bIns="60956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14" name="Freeform 266"/>
          <p:cNvSpPr>
            <a:spLocks/>
          </p:cNvSpPr>
          <p:nvPr/>
        </p:nvSpPr>
        <p:spPr bwMode="auto">
          <a:xfrm>
            <a:off x="3982416" y="3404495"/>
            <a:ext cx="1999144" cy="2421103"/>
          </a:xfrm>
          <a:custGeom>
            <a:avLst/>
            <a:gdLst>
              <a:gd name="T0" fmla="*/ 323 w 1090"/>
              <a:gd name="T1" fmla="*/ 0 h 1320"/>
              <a:gd name="T2" fmla="*/ 648 w 1090"/>
              <a:gd name="T3" fmla="*/ 177 h 1320"/>
              <a:gd name="T4" fmla="*/ 656 w 1090"/>
              <a:gd name="T5" fmla="*/ 252 h 1320"/>
              <a:gd name="T6" fmla="*/ 674 w 1090"/>
              <a:gd name="T7" fmla="*/ 323 h 1320"/>
              <a:gd name="T8" fmla="*/ 700 w 1090"/>
              <a:gd name="T9" fmla="*/ 389 h 1320"/>
              <a:gd name="T10" fmla="*/ 735 w 1090"/>
              <a:gd name="T11" fmla="*/ 452 h 1320"/>
              <a:gd name="T12" fmla="*/ 780 w 1090"/>
              <a:gd name="T13" fmla="*/ 507 h 1320"/>
              <a:gd name="T14" fmla="*/ 831 w 1090"/>
              <a:gd name="T15" fmla="*/ 556 h 1320"/>
              <a:gd name="T16" fmla="*/ 888 w 1090"/>
              <a:gd name="T17" fmla="*/ 597 h 1320"/>
              <a:gd name="T18" fmla="*/ 951 w 1090"/>
              <a:gd name="T19" fmla="*/ 631 h 1320"/>
              <a:gd name="T20" fmla="*/ 1020 w 1090"/>
              <a:gd name="T21" fmla="*/ 654 h 1320"/>
              <a:gd name="T22" fmla="*/ 1090 w 1090"/>
              <a:gd name="T23" fmla="*/ 668 h 1320"/>
              <a:gd name="T24" fmla="*/ 912 w 1090"/>
              <a:gd name="T25" fmla="*/ 1000 h 1320"/>
              <a:gd name="T26" fmla="*/ 1086 w 1090"/>
              <a:gd name="T27" fmla="*/ 1320 h 1320"/>
              <a:gd name="T28" fmla="*/ 969 w 1090"/>
              <a:gd name="T29" fmla="*/ 1306 h 1320"/>
              <a:gd name="T30" fmla="*/ 853 w 1090"/>
              <a:gd name="T31" fmla="*/ 1283 h 1320"/>
              <a:gd name="T32" fmla="*/ 743 w 1090"/>
              <a:gd name="T33" fmla="*/ 1247 h 1320"/>
              <a:gd name="T34" fmla="*/ 639 w 1090"/>
              <a:gd name="T35" fmla="*/ 1200 h 1320"/>
              <a:gd name="T36" fmla="*/ 539 w 1090"/>
              <a:gd name="T37" fmla="*/ 1143 h 1320"/>
              <a:gd name="T38" fmla="*/ 446 w 1090"/>
              <a:gd name="T39" fmla="*/ 1079 h 1320"/>
              <a:gd name="T40" fmla="*/ 360 w 1090"/>
              <a:gd name="T41" fmla="*/ 1006 h 1320"/>
              <a:gd name="T42" fmla="*/ 281 w 1090"/>
              <a:gd name="T43" fmla="*/ 923 h 1320"/>
              <a:gd name="T44" fmla="*/ 211 w 1090"/>
              <a:gd name="T45" fmla="*/ 833 h 1320"/>
              <a:gd name="T46" fmla="*/ 150 w 1090"/>
              <a:gd name="T47" fmla="*/ 737 h 1320"/>
              <a:gd name="T48" fmla="*/ 99 w 1090"/>
              <a:gd name="T49" fmla="*/ 635 h 1320"/>
              <a:gd name="T50" fmla="*/ 57 w 1090"/>
              <a:gd name="T51" fmla="*/ 527 h 1320"/>
              <a:gd name="T52" fmla="*/ 26 w 1090"/>
              <a:gd name="T53" fmla="*/ 415 h 1320"/>
              <a:gd name="T54" fmla="*/ 8 w 1090"/>
              <a:gd name="T55" fmla="*/ 299 h 1320"/>
              <a:gd name="T56" fmla="*/ 0 w 1090"/>
              <a:gd name="T57" fmla="*/ 177 h 1320"/>
              <a:gd name="T58" fmla="*/ 323 w 1090"/>
              <a:gd name="T59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0" h="1320">
                <a:moveTo>
                  <a:pt x="323" y="0"/>
                </a:moveTo>
                <a:lnTo>
                  <a:pt x="648" y="177"/>
                </a:lnTo>
                <a:lnTo>
                  <a:pt x="656" y="252"/>
                </a:lnTo>
                <a:lnTo>
                  <a:pt x="674" y="323"/>
                </a:lnTo>
                <a:lnTo>
                  <a:pt x="700" y="389"/>
                </a:lnTo>
                <a:lnTo>
                  <a:pt x="735" y="452"/>
                </a:lnTo>
                <a:lnTo>
                  <a:pt x="780" y="507"/>
                </a:lnTo>
                <a:lnTo>
                  <a:pt x="831" y="556"/>
                </a:lnTo>
                <a:lnTo>
                  <a:pt x="888" y="597"/>
                </a:lnTo>
                <a:lnTo>
                  <a:pt x="951" y="631"/>
                </a:lnTo>
                <a:lnTo>
                  <a:pt x="1020" y="654"/>
                </a:lnTo>
                <a:lnTo>
                  <a:pt x="1090" y="668"/>
                </a:lnTo>
                <a:lnTo>
                  <a:pt x="912" y="1000"/>
                </a:lnTo>
                <a:lnTo>
                  <a:pt x="1086" y="1320"/>
                </a:lnTo>
                <a:lnTo>
                  <a:pt x="969" y="1306"/>
                </a:lnTo>
                <a:lnTo>
                  <a:pt x="853" y="1283"/>
                </a:lnTo>
                <a:lnTo>
                  <a:pt x="743" y="1247"/>
                </a:lnTo>
                <a:lnTo>
                  <a:pt x="639" y="1200"/>
                </a:lnTo>
                <a:lnTo>
                  <a:pt x="539" y="1143"/>
                </a:lnTo>
                <a:lnTo>
                  <a:pt x="446" y="1079"/>
                </a:lnTo>
                <a:lnTo>
                  <a:pt x="360" y="1006"/>
                </a:lnTo>
                <a:lnTo>
                  <a:pt x="281" y="923"/>
                </a:lnTo>
                <a:lnTo>
                  <a:pt x="211" y="833"/>
                </a:lnTo>
                <a:lnTo>
                  <a:pt x="150" y="737"/>
                </a:lnTo>
                <a:lnTo>
                  <a:pt x="99" y="635"/>
                </a:lnTo>
                <a:lnTo>
                  <a:pt x="57" y="527"/>
                </a:lnTo>
                <a:lnTo>
                  <a:pt x="26" y="415"/>
                </a:lnTo>
                <a:lnTo>
                  <a:pt x="8" y="299"/>
                </a:lnTo>
                <a:lnTo>
                  <a:pt x="0" y="177"/>
                </a:lnTo>
                <a:lnTo>
                  <a:pt x="32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12" tIns="60956" rIns="121912" bIns="60956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15" name="4 Elipse"/>
          <p:cNvSpPr>
            <a:spLocks noChangeAspect="1"/>
          </p:cNvSpPr>
          <p:nvPr/>
        </p:nvSpPr>
        <p:spPr bwMode="auto">
          <a:xfrm>
            <a:off x="7363667" y="3329745"/>
            <a:ext cx="502401" cy="502403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1850" kern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1850" kern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Rectángulo 2281"/>
          <p:cNvSpPr/>
          <p:nvPr/>
        </p:nvSpPr>
        <p:spPr>
          <a:xfrm>
            <a:off x="6482076" y="2408905"/>
            <a:ext cx="1439928" cy="538601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ctr">
              <a:defRPr/>
            </a:pPr>
            <a:r>
              <a:rPr lang="es-ES" sz="135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</a:t>
            </a:r>
            <a:r>
              <a:rPr lang="es-ES" sz="135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Inforgraphics</a:t>
            </a:r>
            <a:endParaRPr lang="es-MX" sz="135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4 Elipse"/>
          <p:cNvSpPr>
            <a:spLocks noChangeAspect="1"/>
          </p:cNvSpPr>
          <p:nvPr/>
        </p:nvSpPr>
        <p:spPr bwMode="auto">
          <a:xfrm>
            <a:off x="5979675" y="5014706"/>
            <a:ext cx="502401" cy="502403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1850" kern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1850" kern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8" name="Rectángulo 2283"/>
          <p:cNvSpPr/>
          <p:nvPr/>
        </p:nvSpPr>
        <p:spPr>
          <a:xfrm>
            <a:off x="6219143" y="4551684"/>
            <a:ext cx="1671660" cy="538601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ctr">
              <a:defRPr/>
            </a:pPr>
            <a:r>
              <a:rPr lang="es-ES" sz="135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</a:t>
            </a:r>
            <a:r>
              <a:rPr lang="es-ES" sz="135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Inforgraphics</a:t>
            </a:r>
            <a:endParaRPr lang="es-MX" sz="135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4 Elipse"/>
          <p:cNvSpPr>
            <a:spLocks noChangeAspect="1"/>
          </p:cNvSpPr>
          <p:nvPr/>
        </p:nvSpPr>
        <p:spPr bwMode="auto">
          <a:xfrm>
            <a:off x="4343932" y="3519986"/>
            <a:ext cx="502401" cy="502403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1850" kern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1850" kern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Rectángulo 2285"/>
          <p:cNvSpPr/>
          <p:nvPr/>
        </p:nvSpPr>
        <p:spPr>
          <a:xfrm>
            <a:off x="4069300" y="4348305"/>
            <a:ext cx="1671660" cy="538601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ctr">
              <a:defRPr/>
            </a:pPr>
            <a:r>
              <a:rPr lang="es-ES" sz="135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</a:t>
            </a:r>
            <a:r>
              <a:rPr lang="es-ES" sz="135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Inforgraphics</a:t>
            </a:r>
            <a:endParaRPr lang="es-MX" sz="135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4 Elipse"/>
          <p:cNvSpPr>
            <a:spLocks noChangeAspect="1"/>
          </p:cNvSpPr>
          <p:nvPr/>
        </p:nvSpPr>
        <p:spPr bwMode="auto">
          <a:xfrm>
            <a:off x="5738745" y="1942040"/>
            <a:ext cx="502401" cy="502403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1850" kern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1850" kern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Rectángulo 2287"/>
          <p:cNvSpPr/>
          <p:nvPr/>
        </p:nvSpPr>
        <p:spPr>
          <a:xfrm>
            <a:off x="4218024" y="2332555"/>
            <a:ext cx="1671660" cy="538601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ctr">
              <a:defRPr/>
            </a:pPr>
            <a:r>
              <a:rPr lang="es-ES" sz="135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</a:t>
            </a:r>
            <a:r>
              <a:rPr lang="es-ES" sz="135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Inforgraphics</a:t>
            </a:r>
            <a:endParaRPr lang="es-MX" sz="135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Rectángulo 2288"/>
          <p:cNvSpPr/>
          <p:nvPr/>
        </p:nvSpPr>
        <p:spPr>
          <a:xfrm>
            <a:off x="8350802" y="1764008"/>
            <a:ext cx="2807675" cy="954099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500" b="1" spc="300" noProof="1">
                <a:latin typeface="+mj-ea"/>
                <a:ea typeface="+mj-ea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noProof="1"/>
              <a:t>详细内容</a:t>
            </a:r>
            <a:r>
              <a:rPr lang="en-US" altLang="zh-CN" sz="1000" spc="300" noProof="1"/>
              <a:t>……</a:t>
            </a:r>
            <a:r>
              <a:rPr lang="zh-CN" altLang="en-US" sz="1000" spc="300" noProof="1"/>
              <a:t>点击输入本栏的具体文字，简明扼要的说明分项内容，此为概念图解。</a:t>
            </a:r>
            <a:endParaRPr lang="es-MX" sz="1000" spc="300" dirty="0"/>
          </a:p>
        </p:txBody>
      </p:sp>
      <p:sp>
        <p:nvSpPr>
          <p:cNvPr id="24" name="Rectángulo 2290"/>
          <p:cNvSpPr/>
          <p:nvPr/>
        </p:nvSpPr>
        <p:spPr>
          <a:xfrm>
            <a:off x="8291566" y="4846494"/>
            <a:ext cx="2807675" cy="954099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500" b="1" spc="300" noProof="1">
                <a:latin typeface="+mj-ea"/>
                <a:ea typeface="+mj-ea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noProof="1"/>
              <a:t>详细内容</a:t>
            </a:r>
            <a:r>
              <a:rPr lang="en-US" altLang="zh-CN" sz="1000" spc="300" noProof="1"/>
              <a:t>……</a:t>
            </a:r>
            <a:r>
              <a:rPr lang="zh-CN" altLang="en-US" sz="1000" spc="300" noProof="1"/>
              <a:t>点击输入本栏的具体文字，简明扼要的说明分项内容，此为概念图解。</a:t>
            </a:r>
            <a:endParaRPr lang="es-MX" sz="1000" spc="300" dirty="0"/>
          </a:p>
        </p:txBody>
      </p:sp>
      <p:sp>
        <p:nvSpPr>
          <p:cNvPr id="25" name="Rectángulo 2292"/>
          <p:cNvSpPr/>
          <p:nvPr/>
        </p:nvSpPr>
        <p:spPr>
          <a:xfrm>
            <a:off x="1078523" y="4846494"/>
            <a:ext cx="2807675" cy="954099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500" b="1" spc="300" noProof="1">
                <a:latin typeface="+mj-ea"/>
                <a:ea typeface="+mj-ea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noProof="1"/>
              <a:t>详细内容</a:t>
            </a:r>
            <a:r>
              <a:rPr lang="en-US" altLang="zh-CN" sz="1000" spc="300" noProof="1"/>
              <a:t>……</a:t>
            </a:r>
            <a:r>
              <a:rPr lang="zh-CN" altLang="en-US" sz="1000" spc="300" noProof="1"/>
              <a:t>点击输入本栏的具体文字，简明扼要的说明分项内容，此为概念图解。</a:t>
            </a:r>
            <a:endParaRPr lang="es-MX" sz="1000" spc="300" dirty="0"/>
          </a:p>
        </p:txBody>
      </p:sp>
      <p:sp>
        <p:nvSpPr>
          <p:cNvPr id="26" name="Rectángulo 2294"/>
          <p:cNvSpPr/>
          <p:nvPr/>
        </p:nvSpPr>
        <p:spPr>
          <a:xfrm>
            <a:off x="1060835" y="1772678"/>
            <a:ext cx="2807675" cy="954099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500" b="1" spc="300" noProof="1">
                <a:latin typeface="+mj-ea"/>
                <a:ea typeface="+mj-ea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noProof="1"/>
              <a:t>详细内容</a:t>
            </a:r>
            <a:r>
              <a:rPr lang="en-US" altLang="zh-CN" sz="1000" spc="300" noProof="1"/>
              <a:t>……</a:t>
            </a:r>
            <a:r>
              <a:rPr lang="zh-CN" altLang="en-US" sz="1000" spc="300" noProof="1"/>
              <a:t>点击输入本栏的具体文字，简明扼要的说明分项内容，此为概念图解。</a:t>
            </a:r>
            <a:endParaRPr lang="es-MX" sz="1000" spc="300" dirty="0"/>
          </a:p>
        </p:txBody>
      </p:sp>
    </p:spTree>
    <p:extLst>
      <p:ext uri="{BB962C8B-B14F-4D97-AF65-F5344CB8AC3E}">
        <p14:creationId xmlns:p14="http://schemas.microsoft.com/office/powerpoint/2010/main" val="2380487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133918" cy="749564"/>
            <a:chOff x="1158045" y="203448"/>
            <a:chExt cx="2133916" cy="749565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03765" y="742634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7 Rectángulo redondeado"/>
          <p:cNvSpPr/>
          <p:nvPr/>
        </p:nvSpPr>
        <p:spPr bwMode="auto">
          <a:xfrm>
            <a:off x="1132835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8 Rectángulo redondeado"/>
          <p:cNvSpPr/>
          <p:nvPr/>
        </p:nvSpPr>
        <p:spPr bwMode="auto">
          <a:xfrm>
            <a:off x="3197262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9" name="9 Rectángulo redondeado"/>
          <p:cNvSpPr/>
          <p:nvPr/>
        </p:nvSpPr>
        <p:spPr bwMode="auto">
          <a:xfrm>
            <a:off x="5258375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10 Rectángulo redondeado"/>
          <p:cNvSpPr/>
          <p:nvPr/>
        </p:nvSpPr>
        <p:spPr bwMode="auto">
          <a:xfrm>
            <a:off x="7319486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1" name="11 Rectángulo redondeado"/>
          <p:cNvSpPr/>
          <p:nvPr/>
        </p:nvSpPr>
        <p:spPr bwMode="auto">
          <a:xfrm>
            <a:off x="9377282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2" name="9 Rectángulo"/>
          <p:cNvSpPr/>
          <p:nvPr/>
        </p:nvSpPr>
        <p:spPr bwMode="auto">
          <a:xfrm>
            <a:off x="1114837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9 Rectángulo"/>
          <p:cNvSpPr/>
          <p:nvPr/>
        </p:nvSpPr>
        <p:spPr bwMode="auto">
          <a:xfrm>
            <a:off x="3179265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9 Rectángulo"/>
          <p:cNvSpPr/>
          <p:nvPr/>
        </p:nvSpPr>
        <p:spPr bwMode="auto">
          <a:xfrm>
            <a:off x="5240377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9 Rectángulo"/>
          <p:cNvSpPr/>
          <p:nvPr/>
        </p:nvSpPr>
        <p:spPr bwMode="auto">
          <a:xfrm>
            <a:off x="7301488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9 Rectángulo"/>
          <p:cNvSpPr/>
          <p:nvPr/>
        </p:nvSpPr>
        <p:spPr bwMode="auto">
          <a:xfrm>
            <a:off x="9359284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Textbox 1"/>
          <p:cNvSpPr/>
          <p:nvPr/>
        </p:nvSpPr>
        <p:spPr>
          <a:xfrm>
            <a:off x="1114835" y="5376843"/>
            <a:ext cx="1907780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8" name="Textbox 1"/>
          <p:cNvSpPr/>
          <p:nvPr/>
        </p:nvSpPr>
        <p:spPr>
          <a:xfrm>
            <a:off x="3170970" y="5387710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9" name="Textbox 1"/>
          <p:cNvSpPr/>
          <p:nvPr/>
        </p:nvSpPr>
        <p:spPr>
          <a:xfrm>
            <a:off x="5240378" y="5398576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Textbox 1"/>
          <p:cNvSpPr/>
          <p:nvPr/>
        </p:nvSpPr>
        <p:spPr>
          <a:xfrm>
            <a:off x="7319487" y="539871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CREATIVITY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9377283" y="540184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INNOVATION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23 Arco"/>
          <p:cNvSpPr/>
          <p:nvPr/>
        </p:nvSpPr>
        <p:spPr>
          <a:xfrm flipV="1">
            <a:off x="2366294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3" name="35 Rectángulo"/>
          <p:cNvSpPr/>
          <p:nvPr/>
        </p:nvSpPr>
        <p:spPr>
          <a:xfrm>
            <a:off x="2253222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4" name="25 Arco"/>
          <p:cNvSpPr/>
          <p:nvPr/>
        </p:nvSpPr>
        <p:spPr>
          <a:xfrm flipV="1">
            <a:off x="4426483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5" name="35 Rectángulo"/>
          <p:cNvSpPr/>
          <p:nvPr/>
        </p:nvSpPr>
        <p:spPr>
          <a:xfrm>
            <a:off x="4313412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6" name="27 Arco"/>
          <p:cNvSpPr/>
          <p:nvPr/>
        </p:nvSpPr>
        <p:spPr>
          <a:xfrm flipV="1">
            <a:off x="6483776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7" name="35 Rectángulo"/>
          <p:cNvSpPr/>
          <p:nvPr/>
        </p:nvSpPr>
        <p:spPr>
          <a:xfrm>
            <a:off x="6370704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8" name="29 Arco"/>
          <p:cNvSpPr/>
          <p:nvPr/>
        </p:nvSpPr>
        <p:spPr>
          <a:xfrm flipV="1">
            <a:off x="8536505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9" name="35 Rectángulo"/>
          <p:cNvSpPr/>
          <p:nvPr/>
        </p:nvSpPr>
        <p:spPr>
          <a:xfrm>
            <a:off x="8423433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4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531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133918" cy="749564"/>
            <a:chOff x="1158045" y="203448"/>
            <a:chExt cx="2133916" cy="749565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03765" y="742634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Textbox 1"/>
          <p:cNvSpPr/>
          <p:nvPr/>
        </p:nvSpPr>
        <p:spPr>
          <a:xfrm>
            <a:off x="6452744" y="28749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8" name="Textbox 1"/>
          <p:cNvSpPr/>
          <p:nvPr/>
        </p:nvSpPr>
        <p:spPr>
          <a:xfrm>
            <a:off x="6793903" y="28749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9" name="Textbox 1"/>
          <p:cNvSpPr/>
          <p:nvPr/>
        </p:nvSpPr>
        <p:spPr>
          <a:xfrm>
            <a:off x="7135059" y="28749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10" name="Textbox 1"/>
          <p:cNvSpPr/>
          <p:nvPr/>
        </p:nvSpPr>
        <p:spPr>
          <a:xfrm>
            <a:off x="6111588" y="28749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11" name="18 Rectángulo redondeado"/>
          <p:cNvSpPr/>
          <p:nvPr/>
        </p:nvSpPr>
        <p:spPr bwMode="auto">
          <a:xfrm>
            <a:off x="6143501" y="1994225"/>
            <a:ext cx="3745113" cy="3212268"/>
          </a:xfrm>
          <a:custGeom>
            <a:avLst/>
            <a:gdLst/>
            <a:ahLst/>
            <a:cxnLst/>
            <a:rect l="l" t="t" r="r" b="b"/>
            <a:pathLst>
              <a:path w="7491090" h="6425279">
                <a:moveTo>
                  <a:pt x="6452327" y="0"/>
                </a:moveTo>
                <a:cubicBezTo>
                  <a:pt x="7026022" y="0"/>
                  <a:pt x="7491090" y="465070"/>
                  <a:pt x="7491090" y="1038764"/>
                </a:cubicBezTo>
                <a:lnTo>
                  <a:pt x="7491090" y="1667492"/>
                </a:lnTo>
                <a:lnTo>
                  <a:pt x="6765239" y="1667492"/>
                </a:lnTo>
                <a:lnTo>
                  <a:pt x="6765239" y="1037713"/>
                </a:lnTo>
                <a:cubicBezTo>
                  <a:pt x="6765239" y="843732"/>
                  <a:pt x="6607986" y="686479"/>
                  <a:pt x="6414005" y="686479"/>
                </a:cubicBezTo>
                <a:cubicBezTo>
                  <a:pt x="6220024" y="686479"/>
                  <a:pt x="6062771" y="843732"/>
                  <a:pt x="6062771" y="1037713"/>
                </a:cubicBezTo>
                <a:lnTo>
                  <a:pt x="6062771" y="2278108"/>
                </a:lnTo>
                <a:lnTo>
                  <a:pt x="6062770" y="2278108"/>
                </a:lnTo>
                <a:lnTo>
                  <a:pt x="6062770" y="3393894"/>
                </a:lnTo>
                <a:cubicBezTo>
                  <a:pt x="6062770" y="5068082"/>
                  <a:pt x="4705573" y="6425279"/>
                  <a:pt x="3031385" y="6425279"/>
                </a:cubicBezTo>
                <a:cubicBezTo>
                  <a:pt x="1357197" y="6425279"/>
                  <a:pt x="0" y="5068082"/>
                  <a:pt x="0" y="3393894"/>
                </a:cubicBezTo>
                <a:lnTo>
                  <a:pt x="0" y="2792691"/>
                </a:lnTo>
                <a:lnTo>
                  <a:pt x="691088" y="2792691"/>
                </a:lnTo>
                <a:lnTo>
                  <a:pt x="691088" y="3433217"/>
                </a:lnTo>
                <a:cubicBezTo>
                  <a:pt x="691088" y="4737709"/>
                  <a:pt x="1748587" y="5795208"/>
                  <a:pt x="3053079" y="5795208"/>
                </a:cubicBezTo>
                <a:lnTo>
                  <a:pt x="3053078" y="5795209"/>
                </a:lnTo>
                <a:cubicBezTo>
                  <a:pt x="4357570" y="5795209"/>
                  <a:pt x="5415069" y="4737710"/>
                  <a:pt x="5415069" y="3433218"/>
                </a:cubicBezTo>
                <a:lnTo>
                  <a:pt x="5415069" y="2278108"/>
                </a:lnTo>
                <a:lnTo>
                  <a:pt x="5413563" y="2278108"/>
                </a:lnTo>
                <a:lnTo>
                  <a:pt x="5413563" y="1038764"/>
                </a:lnTo>
                <a:cubicBezTo>
                  <a:pt x="5413563" y="465070"/>
                  <a:pt x="5878633" y="0"/>
                  <a:pt x="6452327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12" name="15 Rectángulo redondeado"/>
          <p:cNvSpPr/>
          <p:nvPr/>
        </p:nvSpPr>
        <p:spPr bwMode="auto">
          <a:xfrm>
            <a:off x="6489007" y="1651290"/>
            <a:ext cx="3728500" cy="3240202"/>
          </a:xfrm>
          <a:custGeom>
            <a:avLst/>
            <a:gdLst/>
            <a:ahLst/>
            <a:cxnLst/>
            <a:rect l="l" t="t" r="r" b="b"/>
            <a:pathLst>
              <a:path w="7457863" h="6481155">
                <a:moveTo>
                  <a:pt x="5759102" y="0"/>
                </a:moveTo>
                <a:cubicBezTo>
                  <a:pt x="6697303" y="0"/>
                  <a:pt x="7457863" y="760562"/>
                  <a:pt x="7457863" y="1698762"/>
                </a:cubicBezTo>
                <a:lnTo>
                  <a:pt x="7457863" y="2353440"/>
                </a:lnTo>
                <a:lnTo>
                  <a:pt x="6800435" y="2353440"/>
                </a:lnTo>
                <a:cubicBezTo>
                  <a:pt x="6800435" y="2142503"/>
                  <a:pt x="6800435" y="1931566"/>
                  <a:pt x="6800435" y="1720629"/>
                </a:cubicBezTo>
                <a:cubicBezTo>
                  <a:pt x="6800435" y="1146935"/>
                  <a:pt x="6335363" y="681865"/>
                  <a:pt x="5761670" y="681865"/>
                </a:cubicBezTo>
                <a:cubicBezTo>
                  <a:pt x="5187976" y="681865"/>
                  <a:pt x="4722906" y="1146935"/>
                  <a:pt x="4722906" y="1720629"/>
                </a:cubicBezTo>
                <a:lnTo>
                  <a:pt x="4722906" y="2964056"/>
                </a:lnTo>
                <a:lnTo>
                  <a:pt x="4723982" y="2964056"/>
                </a:lnTo>
                <a:cubicBezTo>
                  <a:pt x="4723982" y="3349092"/>
                  <a:pt x="4723981" y="3734128"/>
                  <a:pt x="4723981" y="4119164"/>
                </a:cubicBezTo>
                <a:cubicBezTo>
                  <a:pt x="4723981" y="5423656"/>
                  <a:pt x="3666482" y="6481155"/>
                  <a:pt x="2361990" y="6481155"/>
                </a:cubicBezTo>
                <a:lnTo>
                  <a:pt x="2361991" y="6481154"/>
                </a:lnTo>
                <a:cubicBezTo>
                  <a:pt x="1057499" y="6481154"/>
                  <a:pt x="0" y="5423655"/>
                  <a:pt x="0" y="4119163"/>
                </a:cubicBezTo>
                <a:lnTo>
                  <a:pt x="0" y="3478639"/>
                </a:lnTo>
                <a:lnTo>
                  <a:pt x="666332" y="3478639"/>
                </a:lnTo>
                <a:lnTo>
                  <a:pt x="666332" y="4110432"/>
                </a:lnTo>
                <a:cubicBezTo>
                  <a:pt x="666332" y="5046803"/>
                  <a:pt x="1425411" y="5805882"/>
                  <a:pt x="2361782" y="5805882"/>
                </a:cubicBezTo>
                <a:lnTo>
                  <a:pt x="2361781" y="5805883"/>
                </a:lnTo>
                <a:cubicBezTo>
                  <a:pt x="3298152" y="5805883"/>
                  <a:pt x="4057231" y="5046804"/>
                  <a:pt x="4057231" y="4110433"/>
                </a:cubicBezTo>
                <a:cubicBezTo>
                  <a:pt x="4057231" y="3742868"/>
                  <a:pt x="4057232" y="3375302"/>
                  <a:pt x="4057232" y="3007737"/>
                </a:cubicBezTo>
                <a:lnTo>
                  <a:pt x="4055026" y="2964056"/>
                </a:lnTo>
                <a:lnTo>
                  <a:pt x="4060340" y="2964056"/>
                </a:lnTo>
                <a:lnTo>
                  <a:pt x="4060340" y="1698762"/>
                </a:lnTo>
                <a:cubicBezTo>
                  <a:pt x="4060340" y="760562"/>
                  <a:pt x="4820902" y="0"/>
                  <a:pt x="5759102" y="0"/>
                </a:cubicBez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13" name="11 Rectángulo redondeado"/>
          <p:cNvSpPr/>
          <p:nvPr/>
        </p:nvSpPr>
        <p:spPr bwMode="auto">
          <a:xfrm>
            <a:off x="6822135" y="1341383"/>
            <a:ext cx="3723843" cy="3212513"/>
          </a:xfrm>
          <a:custGeom>
            <a:avLst/>
            <a:gdLst/>
            <a:ahLst/>
            <a:cxnLst/>
            <a:rect l="l" t="t" r="r" b="b"/>
            <a:pathLst>
              <a:path w="7448551" h="6425767">
                <a:moveTo>
                  <a:pt x="5090915" y="0"/>
                </a:moveTo>
                <a:cubicBezTo>
                  <a:pt x="6393001" y="0"/>
                  <a:pt x="7448551" y="1055550"/>
                  <a:pt x="7448551" y="2357636"/>
                </a:cubicBezTo>
                <a:lnTo>
                  <a:pt x="7448551" y="2973325"/>
                </a:lnTo>
                <a:lnTo>
                  <a:pt x="6788151" y="2973325"/>
                </a:lnTo>
                <a:cubicBezTo>
                  <a:pt x="6788151" y="2755904"/>
                  <a:pt x="6788151" y="2538483"/>
                  <a:pt x="6788151" y="2321062"/>
                </a:cubicBezTo>
                <a:cubicBezTo>
                  <a:pt x="6788151" y="1382862"/>
                  <a:pt x="6027591" y="622300"/>
                  <a:pt x="5089390" y="622300"/>
                </a:cubicBezTo>
                <a:cubicBezTo>
                  <a:pt x="4151190" y="622300"/>
                  <a:pt x="3390628" y="1382862"/>
                  <a:pt x="3390628" y="2321062"/>
                </a:cubicBezTo>
                <a:lnTo>
                  <a:pt x="3390628" y="3583941"/>
                </a:lnTo>
                <a:lnTo>
                  <a:pt x="3388694" y="3583941"/>
                </a:lnTo>
                <a:cubicBezTo>
                  <a:pt x="3390715" y="3598429"/>
                  <a:pt x="3390900" y="3613004"/>
                  <a:pt x="3390900" y="3627621"/>
                </a:cubicBezTo>
                <a:cubicBezTo>
                  <a:pt x="3390900" y="3995186"/>
                  <a:pt x="3390899" y="4362752"/>
                  <a:pt x="3390899" y="4730317"/>
                </a:cubicBezTo>
                <a:cubicBezTo>
                  <a:pt x="3390899" y="5666688"/>
                  <a:pt x="2631820" y="6425767"/>
                  <a:pt x="1695449" y="6425767"/>
                </a:cubicBezTo>
                <a:lnTo>
                  <a:pt x="1695450" y="6425766"/>
                </a:lnTo>
                <a:cubicBezTo>
                  <a:pt x="759079" y="6425766"/>
                  <a:pt x="0" y="5666687"/>
                  <a:pt x="0" y="4730316"/>
                </a:cubicBezTo>
                <a:lnTo>
                  <a:pt x="0" y="4098524"/>
                </a:lnTo>
                <a:lnTo>
                  <a:pt x="648972" y="4098524"/>
                </a:lnTo>
                <a:lnTo>
                  <a:pt x="648972" y="4731354"/>
                </a:lnTo>
                <a:cubicBezTo>
                  <a:pt x="648972" y="5306945"/>
                  <a:pt x="1115581" y="5773554"/>
                  <a:pt x="1691172" y="5773554"/>
                </a:cubicBezTo>
                <a:cubicBezTo>
                  <a:pt x="2266763" y="5773554"/>
                  <a:pt x="2733372" y="5306945"/>
                  <a:pt x="2733372" y="4731354"/>
                </a:cubicBezTo>
                <a:lnTo>
                  <a:pt x="2733372" y="3583941"/>
                </a:lnTo>
                <a:lnTo>
                  <a:pt x="2733279" y="3583941"/>
                </a:lnTo>
                <a:lnTo>
                  <a:pt x="2733279" y="2357636"/>
                </a:lnTo>
                <a:cubicBezTo>
                  <a:pt x="2733279" y="1055550"/>
                  <a:pt x="3788829" y="0"/>
                  <a:pt x="5090915" y="0"/>
                </a:cubicBez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14" name="4 Rectángulo redondeado"/>
          <p:cNvSpPr/>
          <p:nvPr/>
        </p:nvSpPr>
        <p:spPr bwMode="auto">
          <a:xfrm>
            <a:off x="7146583" y="995108"/>
            <a:ext cx="3739151" cy="3232719"/>
          </a:xfrm>
          <a:custGeom>
            <a:avLst/>
            <a:gdLst/>
            <a:ahLst/>
            <a:cxnLst/>
            <a:rect l="l" t="t" r="r" b="b"/>
            <a:pathLst>
              <a:path w="7479166" h="6466186">
                <a:moveTo>
                  <a:pt x="4443798" y="0"/>
                </a:moveTo>
                <a:cubicBezTo>
                  <a:pt x="6120186" y="0"/>
                  <a:pt x="7479166" y="1358981"/>
                  <a:pt x="7479166" y="3035370"/>
                </a:cubicBezTo>
                <a:lnTo>
                  <a:pt x="7479166" y="3665956"/>
                </a:lnTo>
                <a:lnTo>
                  <a:pt x="6804090" y="3665956"/>
                </a:lnTo>
                <a:lnTo>
                  <a:pt x="6804090" y="3048808"/>
                </a:lnTo>
                <a:cubicBezTo>
                  <a:pt x="6804090" y="1745848"/>
                  <a:pt x="5747834" y="689590"/>
                  <a:pt x="4444874" y="689590"/>
                </a:cubicBezTo>
                <a:cubicBezTo>
                  <a:pt x="3141914" y="689590"/>
                  <a:pt x="2085656" y="1745848"/>
                  <a:pt x="2085656" y="3048808"/>
                </a:cubicBezTo>
                <a:lnTo>
                  <a:pt x="2085656" y="4276572"/>
                </a:lnTo>
                <a:lnTo>
                  <a:pt x="2082798" y="4276572"/>
                </a:lnTo>
                <a:cubicBezTo>
                  <a:pt x="2082798" y="4659310"/>
                  <a:pt x="2082797" y="5042049"/>
                  <a:pt x="2082797" y="5424787"/>
                </a:cubicBezTo>
                <a:cubicBezTo>
                  <a:pt x="2082797" y="5999936"/>
                  <a:pt x="1616547" y="6466186"/>
                  <a:pt x="1041398" y="6466186"/>
                </a:cubicBezTo>
                <a:lnTo>
                  <a:pt x="1041399" y="6466185"/>
                </a:lnTo>
                <a:cubicBezTo>
                  <a:pt x="466250" y="6466185"/>
                  <a:pt x="0" y="5999935"/>
                  <a:pt x="0" y="5424786"/>
                </a:cubicBezTo>
                <a:lnTo>
                  <a:pt x="0" y="4791155"/>
                </a:lnTo>
                <a:lnTo>
                  <a:pt x="722628" y="4791155"/>
                </a:lnTo>
                <a:lnTo>
                  <a:pt x="722628" y="5440588"/>
                </a:lnTo>
                <a:cubicBezTo>
                  <a:pt x="722628" y="5629966"/>
                  <a:pt x="876150" y="5783488"/>
                  <a:pt x="1065528" y="5783488"/>
                </a:cubicBezTo>
                <a:lnTo>
                  <a:pt x="1065527" y="5783489"/>
                </a:lnTo>
                <a:cubicBezTo>
                  <a:pt x="1254905" y="5783489"/>
                  <a:pt x="1408427" y="5629967"/>
                  <a:pt x="1408427" y="5440589"/>
                </a:cubicBezTo>
                <a:cubicBezTo>
                  <a:pt x="1408427" y="5052583"/>
                  <a:pt x="1408427" y="4664577"/>
                  <a:pt x="1408427" y="4276571"/>
                </a:cubicBezTo>
                <a:lnTo>
                  <a:pt x="1408428" y="4276571"/>
                </a:lnTo>
                <a:lnTo>
                  <a:pt x="1408428" y="3035370"/>
                </a:lnTo>
                <a:cubicBezTo>
                  <a:pt x="1408428" y="1358981"/>
                  <a:pt x="2767409" y="0"/>
                  <a:pt x="4443798" y="0"/>
                </a:cubicBezTo>
                <a:close/>
              </a:path>
            </a:pathLst>
          </a:custGeom>
          <a:solidFill>
            <a:schemeClr val="accent4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15" name="56 Pentágono"/>
          <p:cNvSpPr/>
          <p:nvPr/>
        </p:nvSpPr>
        <p:spPr bwMode="auto">
          <a:xfrm>
            <a:off x="9353312" y="2827287"/>
            <a:ext cx="1722262" cy="134984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6" name="57 Pentágono"/>
          <p:cNvSpPr/>
          <p:nvPr/>
        </p:nvSpPr>
        <p:spPr bwMode="auto">
          <a:xfrm>
            <a:off x="5961003" y="3269905"/>
            <a:ext cx="1722262" cy="135445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7" name="Textbox 1"/>
          <p:cNvSpPr/>
          <p:nvPr/>
        </p:nvSpPr>
        <p:spPr>
          <a:xfrm>
            <a:off x="6909418" y="5508791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18" name="Textbox 1"/>
          <p:cNvSpPr/>
          <p:nvPr/>
        </p:nvSpPr>
        <p:spPr>
          <a:xfrm>
            <a:off x="10233119" y="5508792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19" name="76 Lágrima"/>
          <p:cNvSpPr>
            <a:spLocks noChangeAspect="1"/>
          </p:cNvSpPr>
          <p:nvPr/>
        </p:nvSpPr>
        <p:spPr bwMode="auto">
          <a:xfrm>
            <a:off x="6734699" y="5616730"/>
            <a:ext cx="143983" cy="143983"/>
          </a:xfrm>
          <a:prstGeom prst="teardrop">
            <a:avLst/>
          </a:prstGeom>
          <a:solidFill>
            <a:schemeClr val="accent3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20" name="77 Lágrima"/>
          <p:cNvSpPr>
            <a:spLocks noChangeAspect="1"/>
          </p:cNvSpPr>
          <p:nvPr/>
        </p:nvSpPr>
        <p:spPr bwMode="auto">
          <a:xfrm>
            <a:off x="10078483" y="5616730"/>
            <a:ext cx="143983" cy="143983"/>
          </a:xfrm>
          <a:prstGeom prst="teardrop">
            <a:avLst/>
          </a:prstGeom>
          <a:solidFill>
            <a:schemeClr val="accent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5247566" y="5508791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8571267" y="5508791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23" name="80 Lágrima"/>
          <p:cNvSpPr>
            <a:spLocks noChangeAspect="1"/>
          </p:cNvSpPr>
          <p:nvPr/>
        </p:nvSpPr>
        <p:spPr bwMode="auto">
          <a:xfrm>
            <a:off x="5077973" y="5616730"/>
            <a:ext cx="143983" cy="143983"/>
          </a:xfrm>
          <a:prstGeom prst="teardrop">
            <a:avLst/>
          </a:prstGeom>
          <a:solidFill>
            <a:schemeClr val="accent4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24" name="81 Lágrima"/>
          <p:cNvSpPr>
            <a:spLocks noChangeAspect="1"/>
          </p:cNvSpPr>
          <p:nvPr/>
        </p:nvSpPr>
        <p:spPr bwMode="auto">
          <a:xfrm>
            <a:off x="8427007" y="5616730"/>
            <a:ext cx="143983" cy="143983"/>
          </a:xfrm>
          <a:prstGeom prst="teardrop">
            <a:avLst/>
          </a:prstGeom>
          <a:solidFill>
            <a:schemeClr val="accent2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>
            <a:off x="10656956" y="3010561"/>
            <a:ext cx="153838" cy="223689"/>
            <a:chOff x="14052" y="2464"/>
            <a:chExt cx="1099" cy="1598"/>
          </a:xfrm>
          <a:solidFill>
            <a:schemeClr val="tx2"/>
          </a:solidFill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grpSp>
        <p:nvGrpSpPr>
          <p:cNvPr id="28" name="Group 21"/>
          <p:cNvGrpSpPr>
            <a:grpSpLocks noChangeAspect="1"/>
          </p:cNvGrpSpPr>
          <p:nvPr/>
        </p:nvGrpSpPr>
        <p:grpSpPr bwMode="auto">
          <a:xfrm>
            <a:off x="9581350" y="3032540"/>
            <a:ext cx="225928" cy="179735"/>
            <a:chOff x="12486" y="4334"/>
            <a:chExt cx="1614" cy="1284"/>
          </a:xfrm>
          <a:solidFill>
            <a:schemeClr val="tx2"/>
          </a:solidFill>
        </p:grpSpPr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13596" y="4729"/>
              <a:ext cx="302" cy="396"/>
            </a:xfrm>
            <a:custGeom>
              <a:avLst/>
              <a:gdLst>
                <a:gd name="T0" fmla="*/ 150 w 907"/>
                <a:gd name="T1" fmla="*/ 149 h 1187"/>
                <a:gd name="T2" fmla="*/ 150 w 907"/>
                <a:gd name="T3" fmla="*/ 1038 h 1187"/>
                <a:gd name="T4" fmla="*/ 757 w 907"/>
                <a:gd name="T5" fmla="*/ 1038 h 1187"/>
                <a:gd name="T6" fmla="*/ 757 w 907"/>
                <a:gd name="T7" fmla="*/ 816 h 1187"/>
                <a:gd name="T8" fmla="*/ 302 w 907"/>
                <a:gd name="T9" fmla="*/ 149 h 1187"/>
                <a:gd name="T10" fmla="*/ 150 w 907"/>
                <a:gd name="T11" fmla="*/ 149 h 1187"/>
                <a:gd name="T12" fmla="*/ 150 w 907"/>
                <a:gd name="T13" fmla="*/ 0 h 1187"/>
                <a:gd name="T14" fmla="*/ 302 w 907"/>
                <a:gd name="T15" fmla="*/ 0 h 1187"/>
                <a:gd name="T16" fmla="*/ 332 w 907"/>
                <a:gd name="T17" fmla="*/ 3 h 1187"/>
                <a:gd name="T18" fmla="*/ 360 w 907"/>
                <a:gd name="T19" fmla="*/ 12 h 1187"/>
                <a:gd name="T20" fmla="*/ 386 w 907"/>
                <a:gd name="T21" fmla="*/ 27 h 1187"/>
                <a:gd name="T22" fmla="*/ 409 w 907"/>
                <a:gd name="T23" fmla="*/ 44 h 1187"/>
                <a:gd name="T24" fmla="*/ 429 w 907"/>
                <a:gd name="T25" fmla="*/ 67 h 1187"/>
                <a:gd name="T26" fmla="*/ 882 w 907"/>
                <a:gd name="T27" fmla="*/ 734 h 1187"/>
                <a:gd name="T28" fmla="*/ 895 w 907"/>
                <a:gd name="T29" fmla="*/ 759 h 1187"/>
                <a:gd name="T30" fmla="*/ 904 w 907"/>
                <a:gd name="T31" fmla="*/ 787 h 1187"/>
                <a:gd name="T32" fmla="*/ 907 w 907"/>
                <a:gd name="T33" fmla="*/ 816 h 1187"/>
                <a:gd name="T34" fmla="*/ 907 w 907"/>
                <a:gd name="T35" fmla="*/ 1038 h 1187"/>
                <a:gd name="T36" fmla="*/ 903 w 907"/>
                <a:gd name="T37" fmla="*/ 1073 h 1187"/>
                <a:gd name="T38" fmla="*/ 892 w 907"/>
                <a:gd name="T39" fmla="*/ 1103 h 1187"/>
                <a:gd name="T40" fmla="*/ 874 w 907"/>
                <a:gd name="T41" fmla="*/ 1131 h 1187"/>
                <a:gd name="T42" fmla="*/ 850 w 907"/>
                <a:gd name="T43" fmla="*/ 1155 h 1187"/>
                <a:gd name="T44" fmla="*/ 822 w 907"/>
                <a:gd name="T45" fmla="*/ 1172 h 1187"/>
                <a:gd name="T46" fmla="*/ 791 w 907"/>
                <a:gd name="T47" fmla="*/ 1182 h 1187"/>
                <a:gd name="T48" fmla="*/ 757 w 907"/>
                <a:gd name="T49" fmla="*/ 1187 h 1187"/>
                <a:gd name="T50" fmla="*/ 150 w 907"/>
                <a:gd name="T51" fmla="*/ 1187 h 1187"/>
                <a:gd name="T52" fmla="*/ 116 w 907"/>
                <a:gd name="T53" fmla="*/ 1182 h 1187"/>
                <a:gd name="T54" fmla="*/ 85 w 907"/>
                <a:gd name="T55" fmla="*/ 1172 h 1187"/>
                <a:gd name="T56" fmla="*/ 56 w 907"/>
                <a:gd name="T57" fmla="*/ 1155 h 1187"/>
                <a:gd name="T58" fmla="*/ 32 w 907"/>
                <a:gd name="T59" fmla="*/ 1131 h 1187"/>
                <a:gd name="T60" fmla="*/ 15 w 907"/>
                <a:gd name="T61" fmla="*/ 1103 h 1187"/>
                <a:gd name="T62" fmla="*/ 4 w 907"/>
                <a:gd name="T63" fmla="*/ 1073 h 1187"/>
                <a:gd name="T64" fmla="*/ 0 w 907"/>
                <a:gd name="T65" fmla="*/ 1038 h 1187"/>
                <a:gd name="T66" fmla="*/ 0 w 907"/>
                <a:gd name="T67" fmla="*/ 149 h 1187"/>
                <a:gd name="T68" fmla="*/ 4 w 907"/>
                <a:gd name="T69" fmla="*/ 116 h 1187"/>
                <a:gd name="T70" fmla="*/ 15 w 907"/>
                <a:gd name="T71" fmla="*/ 83 h 1187"/>
                <a:gd name="T72" fmla="*/ 32 w 907"/>
                <a:gd name="T73" fmla="*/ 56 h 1187"/>
                <a:gd name="T74" fmla="*/ 56 w 907"/>
                <a:gd name="T75" fmla="*/ 34 h 1187"/>
                <a:gd name="T76" fmla="*/ 85 w 907"/>
                <a:gd name="T77" fmla="*/ 16 h 1187"/>
                <a:gd name="T78" fmla="*/ 116 w 907"/>
                <a:gd name="T79" fmla="*/ 5 h 1187"/>
                <a:gd name="T80" fmla="*/ 150 w 907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7" h="1187">
                  <a:moveTo>
                    <a:pt x="150" y="149"/>
                  </a:moveTo>
                  <a:lnTo>
                    <a:pt x="150" y="1038"/>
                  </a:lnTo>
                  <a:lnTo>
                    <a:pt x="757" y="1038"/>
                  </a:lnTo>
                  <a:lnTo>
                    <a:pt x="757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6" y="27"/>
                  </a:lnTo>
                  <a:lnTo>
                    <a:pt x="409" y="44"/>
                  </a:lnTo>
                  <a:lnTo>
                    <a:pt x="429" y="67"/>
                  </a:lnTo>
                  <a:lnTo>
                    <a:pt x="882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7" y="816"/>
                  </a:lnTo>
                  <a:lnTo>
                    <a:pt x="907" y="1038"/>
                  </a:lnTo>
                  <a:lnTo>
                    <a:pt x="903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1" y="1182"/>
                  </a:lnTo>
                  <a:lnTo>
                    <a:pt x="757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12486" y="4334"/>
              <a:ext cx="1614" cy="1284"/>
            </a:xfrm>
            <a:custGeom>
              <a:avLst/>
              <a:gdLst>
                <a:gd name="T0" fmla="*/ 3417 w 4841"/>
                <a:gd name="T1" fmla="*/ 3052 h 3853"/>
                <a:gd name="T2" fmla="*/ 3333 w 4841"/>
                <a:gd name="T3" fmla="*/ 3308 h 3853"/>
                <a:gd name="T4" fmla="*/ 3493 w 4841"/>
                <a:gd name="T5" fmla="*/ 3523 h 3853"/>
                <a:gd name="T6" fmla="*/ 3770 w 4841"/>
                <a:gd name="T7" fmla="*/ 3523 h 3853"/>
                <a:gd name="T8" fmla="*/ 3929 w 4841"/>
                <a:gd name="T9" fmla="*/ 3308 h 3853"/>
                <a:gd name="T10" fmla="*/ 3844 w 4841"/>
                <a:gd name="T11" fmla="*/ 3052 h 3853"/>
                <a:gd name="T12" fmla="*/ 1664 w 4841"/>
                <a:gd name="T13" fmla="*/ 2964 h 3853"/>
                <a:gd name="T14" fmla="*/ 1420 w 4841"/>
                <a:gd name="T15" fmla="*/ 3085 h 3853"/>
                <a:gd name="T16" fmla="*/ 1377 w 4841"/>
                <a:gd name="T17" fmla="*/ 3354 h 3853"/>
                <a:gd name="T18" fmla="*/ 1569 w 4841"/>
                <a:gd name="T19" fmla="*/ 3542 h 3853"/>
                <a:gd name="T20" fmla="*/ 1843 w 4841"/>
                <a:gd name="T21" fmla="*/ 3500 h 3853"/>
                <a:gd name="T22" fmla="*/ 1967 w 4841"/>
                <a:gd name="T23" fmla="*/ 3260 h 3853"/>
                <a:gd name="T24" fmla="*/ 1843 w 4841"/>
                <a:gd name="T25" fmla="*/ 3021 h 3853"/>
                <a:gd name="T26" fmla="*/ 3177 w 4841"/>
                <a:gd name="T27" fmla="*/ 2075 h 3853"/>
                <a:gd name="T28" fmla="*/ 3044 w 4841"/>
                <a:gd name="T29" fmla="*/ 2389 h 3853"/>
                <a:gd name="T30" fmla="*/ 2722 w 4841"/>
                <a:gd name="T31" fmla="*/ 2520 h 3853"/>
                <a:gd name="T32" fmla="*/ 814 w 4841"/>
                <a:gd name="T33" fmla="*/ 3079 h 3853"/>
                <a:gd name="T34" fmla="*/ 1134 w 4841"/>
                <a:gd name="T35" fmla="*/ 2980 h 3853"/>
                <a:gd name="T36" fmla="*/ 1447 w 4841"/>
                <a:gd name="T37" fmla="*/ 2707 h 3853"/>
                <a:gd name="T38" fmla="*/ 1882 w 4841"/>
                <a:gd name="T39" fmla="*/ 2707 h 3853"/>
                <a:gd name="T40" fmla="*/ 2195 w 4841"/>
                <a:gd name="T41" fmla="*/ 2980 h 3853"/>
                <a:gd name="T42" fmla="*/ 3138 w 4841"/>
                <a:gd name="T43" fmla="*/ 2920 h 3853"/>
                <a:gd name="T44" fmla="*/ 3482 w 4841"/>
                <a:gd name="T45" fmla="*/ 2685 h 3853"/>
                <a:gd name="T46" fmla="*/ 3914 w 4841"/>
                <a:gd name="T47" fmla="*/ 2736 h 3853"/>
                <a:gd name="T48" fmla="*/ 4191 w 4841"/>
                <a:gd name="T49" fmla="*/ 3044 h 3853"/>
                <a:gd name="T50" fmla="*/ 4506 w 4841"/>
                <a:gd name="T51" fmla="*/ 3057 h 3853"/>
                <a:gd name="T52" fmla="*/ 4528 w 4841"/>
                <a:gd name="T53" fmla="*/ 2019 h 3853"/>
                <a:gd name="T54" fmla="*/ 3811 w 4841"/>
                <a:gd name="T55" fmla="*/ 1041 h 3853"/>
                <a:gd name="T56" fmla="*/ 359 w 4841"/>
                <a:gd name="T57" fmla="*/ 330 h 3853"/>
                <a:gd name="T58" fmla="*/ 307 w 4841"/>
                <a:gd name="T59" fmla="*/ 2109 h 3853"/>
                <a:gd name="T60" fmla="*/ 453 w 4841"/>
                <a:gd name="T61" fmla="*/ 2223 h 3853"/>
                <a:gd name="T62" fmla="*/ 2859 w 4841"/>
                <a:gd name="T63" fmla="*/ 2140 h 3853"/>
                <a:gd name="T64" fmla="*/ 2841 w 4841"/>
                <a:gd name="T65" fmla="*/ 352 h 3853"/>
                <a:gd name="T66" fmla="*/ 453 w 4841"/>
                <a:gd name="T67" fmla="*/ 0 h 3853"/>
                <a:gd name="T68" fmla="*/ 3001 w 4841"/>
                <a:gd name="T69" fmla="*/ 94 h 3853"/>
                <a:gd name="T70" fmla="*/ 3174 w 4841"/>
                <a:gd name="T71" fmla="*/ 384 h 3853"/>
                <a:gd name="T72" fmla="*/ 3947 w 4841"/>
                <a:gd name="T73" fmla="*/ 771 h 3853"/>
                <a:gd name="T74" fmla="*/ 4765 w 4841"/>
                <a:gd name="T75" fmla="*/ 1829 h 3853"/>
                <a:gd name="T76" fmla="*/ 4841 w 4841"/>
                <a:gd name="T77" fmla="*/ 2964 h 3853"/>
                <a:gd name="T78" fmla="*/ 4708 w 4841"/>
                <a:gd name="T79" fmla="*/ 3278 h 3853"/>
                <a:gd name="T80" fmla="*/ 4387 w 4841"/>
                <a:gd name="T81" fmla="*/ 3408 h 3853"/>
                <a:gd name="T82" fmla="*/ 4030 w 4841"/>
                <a:gd name="T83" fmla="*/ 3704 h 3853"/>
                <a:gd name="T84" fmla="*/ 3631 w 4841"/>
                <a:gd name="T85" fmla="*/ 3853 h 3853"/>
                <a:gd name="T86" fmla="*/ 3232 w 4841"/>
                <a:gd name="T87" fmla="*/ 3704 h 3853"/>
                <a:gd name="T88" fmla="*/ 2248 w 4841"/>
                <a:gd name="T89" fmla="*/ 3408 h 3853"/>
                <a:gd name="T90" fmla="*/ 2007 w 4841"/>
                <a:gd name="T91" fmla="*/ 3748 h 3853"/>
                <a:gd name="T92" fmla="*/ 1588 w 4841"/>
                <a:gd name="T93" fmla="*/ 3848 h 3853"/>
                <a:gd name="T94" fmla="*/ 1214 w 4841"/>
                <a:gd name="T95" fmla="*/ 3654 h 3853"/>
                <a:gd name="T96" fmla="*/ 846 w 4841"/>
                <a:gd name="T97" fmla="*/ 3405 h 3853"/>
                <a:gd name="T98" fmla="*/ 548 w 4841"/>
                <a:gd name="T99" fmla="*/ 3235 h 3853"/>
                <a:gd name="T100" fmla="*/ 453 w 4841"/>
                <a:gd name="T101" fmla="*/ 2520 h 3853"/>
                <a:gd name="T102" fmla="*/ 133 w 4841"/>
                <a:gd name="T103" fmla="*/ 2389 h 3853"/>
                <a:gd name="T104" fmla="*/ 0 w 4841"/>
                <a:gd name="T105" fmla="*/ 2075 h 3853"/>
                <a:gd name="T106" fmla="*/ 95 w 4841"/>
                <a:gd name="T107" fmla="*/ 174 h 3853"/>
                <a:gd name="T108" fmla="*/ 392 w 4841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41" h="3853">
                  <a:moveTo>
                    <a:pt x="3631" y="2964"/>
                  </a:moveTo>
                  <a:lnTo>
                    <a:pt x="3582" y="2968"/>
                  </a:lnTo>
                  <a:lnTo>
                    <a:pt x="3536" y="2979"/>
                  </a:lnTo>
                  <a:lnTo>
                    <a:pt x="3493" y="2998"/>
                  </a:lnTo>
                  <a:lnTo>
                    <a:pt x="3452" y="3021"/>
                  </a:lnTo>
                  <a:lnTo>
                    <a:pt x="3417" y="3052"/>
                  </a:lnTo>
                  <a:lnTo>
                    <a:pt x="3387" y="3085"/>
                  </a:lnTo>
                  <a:lnTo>
                    <a:pt x="3363" y="3125"/>
                  </a:lnTo>
                  <a:lnTo>
                    <a:pt x="3344" y="3167"/>
                  </a:lnTo>
                  <a:lnTo>
                    <a:pt x="3333" y="3212"/>
                  </a:lnTo>
                  <a:lnTo>
                    <a:pt x="3329" y="3260"/>
                  </a:lnTo>
                  <a:lnTo>
                    <a:pt x="3333" y="3308"/>
                  </a:lnTo>
                  <a:lnTo>
                    <a:pt x="3344" y="3354"/>
                  </a:lnTo>
                  <a:lnTo>
                    <a:pt x="3363" y="3396"/>
                  </a:lnTo>
                  <a:lnTo>
                    <a:pt x="3387" y="3435"/>
                  </a:lnTo>
                  <a:lnTo>
                    <a:pt x="3417" y="3470"/>
                  </a:lnTo>
                  <a:lnTo>
                    <a:pt x="3452" y="3500"/>
                  </a:lnTo>
                  <a:lnTo>
                    <a:pt x="3493" y="3523"/>
                  </a:lnTo>
                  <a:lnTo>
                    <a:pt x="3536" y="3542"/>
                  </a:lnTo>
                  <a:lnTo>
                    <a:pt x="3582" y="3552"/>
                  </a:lnTo>
                  <a:lnTo>
                    <a:pt x="3631" y="3556"/>
                  </a:lnTo>
                  <a:lnTo>
                    <a:pt x="3680" y="3552"/>
                  </a:lnTo>
                  <a:lnTo>
                    <a:pt x="3726" y="3542"/>
                  </a:lnTo>
                  <a:lnTo>
                    <a:pt x="3770" y="3523"/>
                  </a:lnTo>
                  <a:lnTo>
                    <a:pt x="3810" y="3500"/>
                  </a:lnTo>
                  <a:lnTo>
                    <a:pt x="3844" y="3470"/>
                  </a:lnTo>
                  <a:lnTo>
                    <a:pt x="3875" y="3435"/>
                  </a:lnTo>
                  <a:lnTo>
                    <a:pt x="3899" y="3396"/>
                  </a:lnTo>
                  <a:lnTo>
                    <a:pt x="3919" y="3354"/>
                  </a:lnTo>
                  <a:lnTo>
                    <a:pt x="3929" y="3308"/>
                  </a:lnTo>
                  <a:lnTo>
                    <a:pt x="3934" y="3260"/>
                  </a:lnTo>
                  <a:lnTo>
                    <a:pt x="3929" y="3212"/>
                  </a:lnTo>
                  <a:lnTo>
                    <a:pt x="3919" y="3167"/>
                  </a:lnTo>
                  <a:lnTo>
                    <a:pt x="3899" y="3125"/>
                  </a:lnTo>
                  <a:lnTo>
                    <a:pt x="3875" y="3085"/>
                  </a:lnTo>
                  <a:lnTo>
                    <a:pt x="3844" y="3052"/>
                  </a:lnTo>
                  <a:lnTo>
                    <a:pt x="3810" y="3021"/>
                  </a:lnTo>
                  <a:lnTo>
                    <a:pt x="3770" y="2998"/>
                  </a:lnTo>
                  <a:lnTo>
                    <a:pt x="3726" y="2979"/>
                  </a:lnTo>
                  <a:lnTo>
                    <a:pt x="3680" y="2968"/>
                  </a:lnTo>
                  <a:lnTo>
                    <a:pt x="3631" y="2964"/>
                  </a:lnTo>
                  <a:close/>
                  <a:moveTo>
                    <a:pt x="1664" y="2964"/>
                  </a:moveTo>
                  <a:lnTo>
                    <a:pt x="1615" y="2968"/>
                  </a:lnTo>
                  <a:lnTo>
                    <a:pt x="1569" y="2979"/>
                  </a:lnTo>
                  <a:lnTo>
                    <a:pt x="1526" y="2998"/>
                  </a:lnTo>
                  <a:lnTo>
                    <a:pt x="1486" y="3021"/>
                  </a:lnTo>
                  <a:lnTo>
                    <a:pt x="1450" y="3052"/>
                  </a:lnTo>
                  <a:lnTo>
                    <a:pt x="1420" y="3085"/>
                  </a:lnTo>
                  <a:lnTo>
                    <a:pt x="1395" y="3125"/>
                  </a:lnTo>
                  <a:lnTo>
                    <a:pt x="1377" y="3167"/>
                  </a:lnTo>
                  <a:lnTo>
                    <a:pt x="1365" y="3212"/>
                  </a:lnTo>
                  <a:lnTo>
                    <a:pt x="1362" y="3260"/>
                  </a:lnTo>
                  <a:lnTo>
                    <a:pt x="1365" y="3308"/>
                  </a:lnTo>
                  <a:lnTo>
                    <a:pt x="1377" y="3354"/>
                  </a:lnTo>
                  <a:lnTo>
                    <a:pt x="1395" y="3396"/>
                  </a:lnTo>
                  <a:lnTo>
                    <a:pt x="1420" y="3435"/>
                  </a:lnTo>
                  <a:lnTo>
                    <a:pt x="1450" y="3470"/>
                  </a:lnTo>
                  <a:lnTo>
                    <a:pt x="1486" y="3500"/>
                  </a:lnTo>
                  <a:lnTo>
                    <a:pt x="1526" y="3523"/>
                  </a:lnTo>
                  <a:lnTo>
                    <a:pt x="1569" y="3542"/>
                  </a:lnTo>
                  <a:lnTo>
                    <a:pt x="1615" y="3552"/>
                  </a:lnTo>
                  <a:lnTo>
                    <a:pt x="1664" y="3556"/>
                  </a:lnTo>
                  <a:lnTo>
                    <a:pt x="1714" y="3552"/>
                  </a:lnTo>
                  <a:lnTo>
                    <a:pt x="1760" y="3542"/>
                  </a:lnTo>
                  <a:lnTo>
                    <a:pt x="1803" y="3523"/>
                  </a:lnTo>
                  <a:lnTo>
                    <a:pt x="1843" y="3500"/>
                  </a:lnTo>
                  <a:lnTo>
                    <a:pt x="1879" y="3470"/>
                  </a:lnTo>
                  <a:lnTo>
                    <a:pt x="1909" y="3435"/>
                  </a:lnTo>
                  <a:lnTo>
                    <a:pt x="1934" y="3396"/>
                  </a:lnTo>
                  <a:lnTo>
                    <a:pt x="1952" y="3354"/>
                  </a:lnTo>
                  <a:lnTo>
                    <a:pt x="1964" y="3308"/>
                  </a:lnTo>
                  <a:lnTo>
                    <a:pt x="1967" y="3260"/>
                  </a:lnTo>
                  <a:lnTo>
                    <a:pt x="1964" y="3212"/>
                  </a:lnTo>
                  <a:lnTo>
                    <a:pt x="1952" y="3167"/>
                  </a:lnTo>
                  <a:lnTo>
                    <a:pt x="1934" y="3125"/>
                  </a:lnTo>
                  <a:lnTo>
                    <a:pt x="1909" y="3085"/>
                  </a:lnTo>
                  <a:lnTo>
                    <a:pt x="1879" y="3052"/>
                  </a:lnTo>
                  <a:lnTo>
                    <a:pt x="1843" y="3021"/>
                  </a:lnTo>
                  <a:lnTo>
                    <a:pt x="1803" y="2998"/>
                  </a:lnTo>
                  <a:lnTo>
                    <a:pt x="1760" y="2979"/>
                  </a:lnTo>
                  <a:lnTo>
                    <a:pt x="1714" y="2968"/>
                  </a:lnTo>
                  <a:lnTo>
                    <a:pt x="1664" y="2964"/>
                  </a:lnTo>
                  <a:close/>
                  <a:moveTo>
                    <a:pt x="3177" y="1038"/>
                  </a:moveTo>
                  <a:lnTo>
                    <a:pt x="3177" y="2075"/>
                  </a:lnTo>
                  <a:lnTo>
                    <a:pt x="3174" y="2135"/>
                  </a:lnTo>
                  <a:lnTo>
                    <a:pt x="3162" y="2194"/>
                  </a:lnTo>
                  <a:lnTo>
                    <a:pt x="3141" y="2248"/>
                  </a:lnTo>
                  <a:lnTo>
                    <a:pt x="3116" y="2299"/>
                  </a:lnTo>
                  <a:lnTo>
                    <a:pt x="3083" y="2347"/>
                  </a:lnTo>
                  <a:lnTo>
                    <a:pt x="3044" y="2389"/>
                  </a:lnTo>
                  <a:lnTo>
                    <a:pt x="3001" y="2427"/>
                  </a:lnTo>
                  <a:lnTo>
                    <a:pt x="2952" y="2459"/>
                  </a:lnTo>
                  <a:lnTo>
                    <a:pt x="2900" y="2485"/>
                  </a:lnTo>
                  <a:lnTo>
                    <a:pt x="2843" y="2504"/>
                  </a:lnTo>
                  <a:lnTo>
                    <a:pt x="2785" y="2516"/>
                  </a:lnTo>
                  <a:lnTo>
                    <a:pt x="2722" y="2520"/>
                  </a:lnTo>
                  <a:lnTo>
                    <a:pt x="757" y="2520"/>
                  </a:lnTo>
                  <a:lnTo>
                    <a:pt x="757" y="2964"/>
                  </a:lnTo>
                  <a:lnTo>
                    <a:pt x="760" y="2998"/>
                  </a:lnTo>
                  <a:lnTo>
                    <a:pt x="772" y="3030"/>
                  </a:lnTo>
                  <a:lnTo>
                    <a:pt x="790" y="3057"/>
                  </a:lnTo>
                  <a:lnTo>
                    <a:pt x="814" y="3079"/>
                  </a:lnTo>
                  <a:lnTo>
                    <a:pt x="842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3" y="3044"/>
                  </a:lnTo>
                  <a:lnTo>
                    <a:pt x="1134" y="2980"/>
                  </a:lnTo>
                  <a:lnTo>
                    <a:pt x="1171" y="2920"/>
                  </a:lnTo>
                  <a:lnTo>
                    <a:pt x="1214" y="2866"/>
                  </a:lnTo>
                  <a:lnTo>
                    <a:pt x="1265" y="2817"/>
                  </a:lnTo>
                  <a:lnTo>
                    <a:pt x="1320" y="2773"/>
                  </a:lnTo>
                  <a:lnTo>
                    <a:pt x="1381" y="2736"/>
                  </a:lnTo>
                  <a:lnTo>
                    <a:pt x="1447" y="2707"/>
                  </a:lnTo>
                  <a:lnTo>
                    <a:pt x="1517" y="2685"/>
                  </a:lnTo>
                  <a:lnTo>
                    <a:pt x="1588" y="2672"/>
                  </a:lnTo>
                  <a:lnTo>
                    <a:pt x="1664" y="2668"/>
                  </a:lnTo>
                  <a:lnTo>
                    <a:pt x="1740" y="2672"/>
                  </a:lnTo>
                  <a:lnTo>
                    <a:pt x="1812" y="2685"/>
                  </a:lnTo>
                  <a:lnTo>
                    <a:pt x="1882" y="2707"/>
                  </a:lnTo>
                  <a:lnTo>
                    <a:pt x="1947" y="2736"/>
                  </a:lnTo>
                  <a:lnTo>
                    <a:pt x="2009" y="2773"/>
                  </a:lnTo>
                  <a:lnTo>
                    <a:pt x="2064" y="2817"/>
                  </a:lnTo>
                  <a:lnTo>
                    <a:pt x="2114" y="2866"/>
                  </a:lnTo>
                  <a:lnTo>
                    <a:pt x="2158" y="2920"/>
                  </a:lnTo>
                  <a:lnTo>
                    <a:pt x="2195" y="2980"/>
                  </a:lnTo>
                  <a:lnTo>
                    <a:pt x="2226" y="3044"/>
                  </a:lnTo>
                  <a:lnTo>
                    <a:pt x="2248" y="3113"/>
                  </a:lnTo>
                  <a:lnTo>
                    <a:pt x="3047" y="3113"/>
                  </a:lnTo>
                  <a:lnTo>
                    <a:pt x="3069" y="3044"/>
                  </a:lnTo>
                  <a:lnTo>
                    <a:pt x="3099" y="2980"/>
                  </a:lnTo>
                  <a:lnTo>
                    <a:pt x="3138" y="2920"/>
                  </a:lnTo>
                  <a:lnTo>
                    <a:pt x="3181" y="2866"/>
                  </a:lnTo>
                  <a:lnTo>
                    <a:pt x="3232" y="2817"/>
                  </a:lnTo>
                  <a:lnTo>
                    <a:pt x="3287" y="2773"/>
                  </a:lnTo>
                  <a:lnTo>
                    <a:pt x="3348" y="2736"/>
                  </a:lnTo>
                  <a:lnTo>
                    <a:pt x="3414" y="2707"/>
                  </a:lnTo>
                  <a:lnTo>
                    <a:pt x="3482" y="2685"/>
                  </a:lnTo>
                  <a:lnTo>
                    <a:pt x="3555" y="2672"/>
                  </a:lnTo>
                  <a:lnTo>
                    <a:pt x="3631" y="2668"/>
                  </a:lnTo>
                  <a:lnTo>
                    <a:pt x="3707" y="2672"/>
                  </a:lnTo>
                  <a:lnTo>
                    <a:pt x="3779" y="2685"/>
                  </a:lnTo>
                  <a:lnTo>
                    <a:pt x="3849" y="2707"/>
                  </a:lnTo>
                  <a:lnTo>
                    <a:pt x="3914" y="2736"/>
                  </a:lnTo>
                  <a:lnTo>
                    <a:pt x="3974" y="2773"/>
                  </a:lnTo>
                  <a:lnTo>
                    <a:pt x="4030" y="2817"/>
                  </a:lnTo>
                  <a:lnTo>
                    <a:pt x="4081" y="2866"/>
                  </a:lnTo>
                  <a:lnTo>
                    <a:pt x="4124" y="2920"/>
                  </a:lnTo>
                  <a:lnTo>
                    <a:pt x="4162" y="2980"/>
                  </a:lnTo>
                  <a:lnTo>
                    <a:pt x="4191" y="3044"/>
                  </a:lnTo>
                  <a:lnTo>
                    <a:pt x="4214" y="3113"/>
                  </a:lnTo>
                  <a:lnTo>
                    <a:pt x="4387" y="3113"/>
                  </a:lnTo>
                  <a:lnTo>
                    <a:pt x="4422" y="3109"/>
                  </a:lnTo>
                  <a:lnTo>
                    <a:pt x="4454" y="3097"/>
                  </a:lnTo>
                  <a:lnTo>
                    <a:pt x="4482" y="3079"/>
                  </a:lnTo>
                  <a:lnTo>
                    <a:pt x="4506" y="3057"/>
                  </a:lnTo>
                  <a:lnTo>
                    <a:pt x="4524" y="3030"/>
                  </a:lnTo>
                  <a:lnTo>
                    <a:pt x="4534" y="2998"/>
                  </a:lnTo>
                  <a:lnTo>
                    <a:pt x="4539" y="2964"/>
                  </a:lnTo>
                  <a:lnTo>
                    <a:pt x="4539" y="2075"/>
                  </a:lnTo>
                  <a:lnTo>
                    <a:pt x="4536" y="2046"/>
                  </a:lnTo>
                  <a:lnTo>
                    <a:pt x="4528" y="2019"/>
                  </a:lnTo>
                  <a:lnTo>
                    <a:pt x="4513" y="1994"/>
                  </a:lnTo>
                  <a:lnTo>
                    <a:pt x="3908" y="1104"/>
                  </a:lnTo>
                  <a:lnTo>
                    <a:pt x="3889" y="1082"/>
                  </a:lnTo>
                  <a:lnTo>
                    <a:pt x="3867" y="1063"/>
                  </a:lnTo>
                  <a:lnTo>
                    <a:pt x="3840" y="1050"/>
                  </a:lnTo>
                  <a:lnTo>
                    <a:pt x="3811" y="1041"/>
                  </a:lnTo>
                  <a:lnTo>
                    <a:pt x="3782" y="1038"/>
                  </a:lnTo>
                  <a:lnTo>
                    <a:pt x="3177" y="1038"/>
                  </a:lnTo>
                  <a:close/>
                  <a:moveTo>
                    <a:pt x="453" y="298"/>
                  </a:moveTo>
                  <a:lnTo>
                    <a:pt x="419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9" y="2220"/>
                  </a:lnTo>
                  <a:lnTo>
                    <a:pt x="453" y="2223"/>
                  </a:lnTo>
                  <a:lnTo>
                    <a:pt x="2722" y="2223"/>
                  </a:lnTo>
                  <a:lnTo>
                    <a:pt x="2758" y="2220"/>
                  </a:lnTo>
                  <a:lnTo>
                    <a:pt x="2789" y="2208"/>
                  </a:lnTo>
                  <a:lnTo>
                    <a:pt x="2818" y="2191"/>
                  </a:lnTo>
                  <a:lnTo>
                    <a:pt x="2841" y="2167"/>
                  </a:lnTo>
                  <a:lnTo>
                    <a:pt x="2859" y="2140"/>
                  </a:lnTo>
                  <a:lnTo>
                    <a:pt x="2870" y="2109"/>
                  </a:lnTo>
                  <a:lnTo>
                    <a:pt x="2874" y="2075"/>
                  </a:lnTo>
                  <a:lnTo>
                    <a:pt x="2874" y="446"/>
                  </a:lnTo>
                  <a:lnTo>
                    <a:pt x="2870" y="411"/>
                  </a:lnTo>
                  <a:lnTo>
                    <a:pt x="2859" y="380"/>
                  </a:lnTo>
                  <a:lnTo>
                    <a:pt x="2841" y="352"/>
                  </a:lnTo>
                  <a:lnTo>
                    <a:pt x="2818" y="330"/>
                  </a:lnTo>
                  <a:lnTo>
                    <a:pt x="2789" y="313"/>
                  </a:lnTo>
                  <a:lnTo>
                    <a:pt x="2758" y="301"/>
                  </a:lnTo>
                  <a:lnTo>
                    <a:pt x="2722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2" y="0"/>
                  </a:lnTo>
                  <a:lnTo>
                    <a:pt x="2785" y="5"/>
                  </a:lnTo>
                  <a:lnTo>
                    <a:pt x="2843" y="17"/>
                  </a:lnTo>
                  <a:lnTo>
                    <a:pt x="2900" y="35"/>
                  </a:lnTo>
                  <a:lnTo>
                    <a:pt x="2952" y="62"/>
                  </a:lnTo>
                  <a:lnTo>
                    <a:pt x="3001" y="94"/>
                  </a:lnTo>
                  <a:lnTo>
                    <a:pt x="3044" y="132"/>
                  </a:lnTo>
                  <a:lnTo>
                    <a:pt x="3083" y="174"/>
                  </a:lnTo>
                  <a:lnTo>
                    <a:pt x="3116" y="221"/>
                  </a:lnTo>
                  <a:lnTo>
                    <a:pt x="3141" y="272"/>
                  </a:lnTo>
                  <a:lnTo>
                    <a:pt x="3162" y="327"/>
                  </a:lnTo>
                  <a:lnTo>
                    <a:pt x="3174" y="384"/>
                  </a:lnTo>
                  <a:lnTo>
                    <a:pt x="3177" y="446"/>
                  </a:lnTo>
                  <a:lnTo>
                    <a:pt x="3177" y="742"/>
                  </a:lnTo>
                  <a:lnTo>
                    <a:pt x="3782" y="742"/>
                  </a:lnTo>
                  <a:lnTo>
                    <a:pt x="3838" y="745"/>
                  </a:lnTo>
                  <a:lnTo>
                    <a:pt x="3893" y="755"/>
                  </a:lnTo>
                  <a:lnTo>
                    <a:pt x="3947" y="771"/>
                  </a:lnTo>
                  <a:lnTo>
                    <a:pt x="3996" y="794"/>
                  </a:lnTo>
                  <a:lnTo>
                    <a:pt x="4044" y="822"/>
                  </a:lnTo>
                  <a:lnTo>
                    <a:pt x="4087" y="857"/>
                  </a:lnTo>
                  <a:lnTo>
                    <a:pt x="4126" y="895"/>
                  </a:lnTo>
                  <a:lnTo>
                    <a:pt x="4160" y="940"/>
                  </a:lnTo>
                  <a:lnTo>
                    <a:pt x="4765" y="1829"/>
                  </a:lnTo>
                  <a:lnTo>
                    <a:pt x="4792" y="1874"/>
                  </a:lnTo>
                  <a:lnTo>
                    <a:pt x="4814" y="1922"/>
                  </a:lnTo>
                  <a:lnTo>
                    <a:pt x="4829" y="1972"/>
                  </a:lnTo>
                  <a:lnTo>
                    <a:pt x="4838" y="2023"/>
                  </a:lnTo>
                  <a:lnTo>
                    <a:pt x="4841" y="2075"/>
                  </a:lnTo>
                  <a:lnTo>
                    <a:pt x="4841" y="2964"/>
                  </a:lnTo>
                  <a:lnTo>
                    <a:pt x="4838" y="3024"/>
                  </a:lnTo>
                  <a:lnTo>
                    <a:pt x="4826" y="3082"/>
                  </a:lnTo>
                  <a:lnTo>
                    <a:pt x="4805" y="3136"/>
                  </a:lnTo>
                  <a:lnTo>
                    <a:pt x="4780" y="3189"/>
                  </a:lnTo>
                  <a:lnTo>
                    <a:pt x="4747" y="3235"/>
                  </a:lnTo>
                  <a:lnTo>
                    <a:pt x="4708" y="3278"/>
                  </a:lnTo>
                  <a:lnTo>
                    <a:pt x="4665" y="3316"/>
                  </a:lnTo>
                  <a:lnTo>
                    <a:pt x="4616" y="3348"/>
                  </a:lnTo>
                  <a:lnTo>
                    <a:pt x="4564" y="3373"/>
                  </a:lnTo>
                  <a:lnTo>
                    <a:pt x="4507" y="3392"/>
                  </a:lnTo>
                  <a:lnTo>
                    <a:pt x="4449" y="3405"/>
                  </a:lnTo>
                  <a:lnTo>
                    <a:pt x="4387" y="3408"/>
                  </a:lnTo>
                  <a:lnTo>
                    <a:pt x="4214" y="3408"/>
                  </a:lnTo>
                  <a:lnTo>
                    <a:pt x="4191" y="3476"/>
                  </a:lnTo>
                  <a:lnTo>
                    <a:pt x="4162" y="3540"/>
                  </a:lnTo>
                  <a:lnTo>
                    <a:pt x="4124" y="3600"/>
                  </a:lnTo>
                  <a:lnTo>
                    <a:pt x="4080" y="3654"/>
                  </a:lnTo>
                  <a:lnTo>
                    <a:pt x="4030" y="3704"/>
                  </a:lnTo>
                  <a:lnTo>
                    <a:pt x="3974" y="3748"/>
                  </a:lnTo>
                  <a:lnTo>
                    <a:pt x="3913" y="3784"/>
                  </a:lnTo>
                  <a:lnTo>
                    <a:pt x="3847" y="3813"/>
                  </a:lnTo>
                  <a:lnTo>
                    <a:pt x="3779" y="3835"/>
                  </a:lnTo>
                  <a:lnTo>
                    <a:pt x="3706" y="3848"/>
                  </a:lnTo>
                  <a:lnTo>
                    <a:pt x="3631" y="3853"/>
                  </a:lnTo>
                  <a:lnTo>
                    <a:pt x="3555" y="3848"/>
                  </a:lnTo>
                  <a:lnTo>
                    <a:pt x="3482" y="3835"/>
                  </a:lnTo>
                  <a:lnTo>
                    <a:pt x="3414" y="3813"/>
                  </a:lnTo>
                  <a:lnTo>
                    <a:pt x="3348" y="3784"/>
                  </a:lnTo>
                  <a:lnTo>
                    <a:pt x="3287" y="3748"/>
                  </a:lnTo>
                  <a:lnTo>
                    <a:pt x="3232" y="3704"/>
                  </a:lnTo>
                  <a:lnTo>
                    <a:pt x="3181" y="3654"/>
                  </a:lnTo>
                  <a:lnTo>
                    <a:pt x="3138" y="3600"/>
                  </a:lnTo>
                  <a:lnTo>
                    <a:pt x="3099" y="3540"/>
                  </a:lnTo>
                  <a:lnTo>
                    <a:pt x="3069" y="3476"/>
                  </a:lnTo>
                  <a:lnTo>
                    <a:pt x="3047" y="3408"/>
                  </a:lnTo>
                  <a:lnTo>
                    <a:pt x="2248" y="3408"/>
                  </a:lnTo>
                  <a:lnTo>
                    <a:pt x="2226" y="3476"/>
                  </a:lnTo>
                  <a:lnTo>
                    <a:pt x="2195" y="3540"/>
                  </a:lnTo>
                  <a:lnTo>
                    <a:pt x="2158" y="3600"/>
                  </a:lnTo>
                  <a:lnTo>
                    <a:pt x="2113" y="3654"/>
                  </a:lnTo>
                  <a:lnTo>
                    <a:pt x="2064" y="3704"/>
                  </a:lnTo>
                  <a:lnTo>
                    <a:pt x="2007" y="3748"/>
                  </a:lnTo>
                  <a:lnTo>
                    <a:pt x="1946" y="3784"/>
                  </a:lnTo>
                  <a:lnTo>
                    <a:pt x="1882" y="3813"/>
                  </a:lnTo>
                  <a:lnTo>
                    <a:pt x="1812" y="3835"/>
                  </a:lnTo>
                  <a:lnTo>
                    <a:pt x="1740" y="3848"/>
                  </a:lnTo>
                  <a:lnTo>
                    <a:pt x="1664" y="3853"/>
                  </a:lnTo>
                  <a:lnTo>
                    <a:pt x="1588" y="3848"/>
                  </a:lnTo>
                  <a:lnTo>
                    <a:pt x="1517" y="3835"/>
                  </a:lnTo>
                  <a:lnTo>
                    <a:pt x="1447" y="3813"/>
                  </a:lnTo>
                  <a:lnTo>
                    <a:pt x="1381" y="3784"/>
                  </a:lnTo>
                  <a:lnTo>
                    <a:pt x="1320" y="3748"/>
                  </a:lnTo>
                  <a:lnTo>
                    <a:pt x="1265" y="3704"/>
                  </a:lnTo>
                  <a:lnTo>
                    <a:pt x="1214" y="3654"/>
                  </a:lnTo>
                  <a:lnTo>
                    <a:pt x="1171" y="3600"/>
                  </a:lnTo>
                  <a:lnTo>
                    <a:pt x="1134" y="3540"/>
                  </a:lnTo>
                  <a:lnTo>
                    <a:pt x="1103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7" y="3392"/>
                  </a:lnTo>
                  <a:lnTo>
                    <a:pt x="732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6" y="3189"/>
                  </a:lnTo>
                  <a:lnTo>
                    <a:pt x="489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grpSp>
        <p:nvGrpSpPr>
          <p:cNvPr id="31" name="Group 27"/>
          <p:cNvGrpSpPr>
            <a:grpSpLocks noChangeAspect="1"/>
          </p:cNvGrpSpPr>
          <p:nvPr/>
        </p:nvGrpSpPr>
        <p:grpSpPr bwMode="auto">
          <a:xfrm>
            <a:off x="10305712" y="3026083"/>
            <a:ext cx="194572" cy="192643"/>
            <a:chOff x="12867" y="5760"/>
            <a:chExt cx="1614" cy="1598"/>
          </a:xfrm>
          <a:solidFill>
            <a:schemeClr val="tx2"/>
          </a:solidFill>
        </p:grpSpPr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sp>
        <p:nvSpPr>
          <p:cNvPr id="35" name="Freeform 6"/>
          <p:cNvSpPr>
            <a:spLocks noChangeAspect="1" noEditPoints="1"/>
          </p:cNvSpPr>
          <p:nvPr/>
        </p:nvSpPr>
        <p:spPr bwMode="auto">
          <a:xfrm>
            <a:off x="9963951" y="3032730"/>
            <a:ext cx="185090" cy="179352"/>
          </a:xfrm>
          <a:custGeom>
            <a:avLst/>
            <a:gdLst>
              <a:gd name="T0" fmla="*/ 1848 w 4838"/>
              <a:gd name="T1" fmla="*/ 1519 h 4688"/>
              <a:gd name="T2" fmla="*/ 1745 w 4838"/>
              <a:gd name="T3" fmla="*/ 1619 h 4688"/>
              <a:gd name="T4" fmla="*/ 1608 w 4838"/>
              <a:gd name="T5" fmla="*/ 1668 h 4688"/>
              <a:gd name="T6" fmla="*/ 1303 w 4838"/>
              <a:gd name="T7" fmla="*/ 2812 h 4688"/>
              <a:gd name="T8" fmla="*/ 1361 w 4838"/>
              <a:gd name="T9" fmla="*/ 2934 h 4688"/>
              <a:gd name="T10" fmla="*/ 1367 w 4838"/>
              <a:gd name="T11" fmla="*/ 3069 h 4688"/>
              <a:gd name="T12" fmla="*/ 2290 w 4838"/>
              <a:gd name="T13" fmla="*/ 3738 h 4688"/>
              <a:gd name="T14" fmla="*/ 2418 w 4838"/>
              <a:gd name="T15" fmla="*/ 3714 h 4688"/>
              <a:gd name="T16" fmla="*/ 2548 w 4838"/>
              <a:gd name="T17" fmla="*/ 3738 h 4688"/>
              <a:gd name="T18" fmla="*/ 3471 w 4838"/>
              <a:gd name="T19" fmla="*/ 3069 h 4688"/>
              <a:gd name="T20" fmla="*/ 3477 w 4838"/>
              <a:gd name="T21" fmla="*/ 2934 h 4688"/>
              <a:gd name="T22" fmla="*/ 3537 w 4838"/>
              <a:gd name="T23" fmla="*/ 2812 h 4688"/>
              <a:gd name="T24" fmla="*/ 3230 w 4838"/>
              <a:gd name="T25" fmla="*/ 1668 h 4688"/>
              <a:gd name="T26" fmla="*/ 3093 w 4838"/>
              <a:gd name="T27" fmla="*/ 1619 h 4688"/>
              <a:gd name="T28" fmla="*/ 2990 w 4838"/>
              <a:gd name="T29" fmla="*/ 1519 h 4688"/>
              <a:gd name="T30" fmla="*/ 2420 w 4838"/>
              <a:gd name="T31" fmla="*/ 0 h 4688"/>
              <a:gd name="T32" fmla="*/ 2564 w 4838"/>
              <a:gd name="T33" fmla="*/ 31 h 4688"/>
              <a:gd name="T34" fmla="*/ 2680 w 4838"/>
              <a:gd name="T35" fmla="*/ 115 h 4688"/>
              <a:gd name="T36" fmla="*/ 3282 w 4838"/>
              <a:gd name="T37" fmla="*/ 1333 h 4688"/>
              <a:gd name="T38" fmla="*/ 4634 w 4838"/>
              <a:gd name="T39" fmla="*/ 1546 h 4688"/>
              <a:gd name="T40" fmla="*/ 4747 w 4838"/>
              <a:gd name="T41" fmla="*/ 1628 h 4688"/>
              <a:gd name="T42" fmla="*/ 4820 w 4838"/>
              <a:gd name="T43" fmla="*/ 1748 h 4688"/>
              <a:gd name="T44" fmla="*/ 4837 w 4838"/>
              <a:gd name="T45" fmla="*/ 1887 h 4688"/>
              <a:gd name="T46" fmla="*/ 4796 w 4838"/>
              <a:gd name="T47" fmla="*/ 2018 h 4688"/>
              <a:gd name="T48" fmla="*/ 3817 w 4838"/>
              <a:gd name="T49" fmla="*/ 3014 h 4688"/>
              <a:gd name="T50" fmla="*/ 4032 w 4838"/>
              <a:gd name="T51" fmla="*/ 4389 h 4688"/>
              <a:gd name="T52" fmla="*/ 3986 w 4838"/>
              <a:gd name="T53" fmla="*/ 4521 h 4688"/>
              <a:gd name="T54" fmla="*/ 3887 w 4838"/>
              <a:gd name="T55" fmla="*/ 4625 h 4688"/>
              <a:gd name="T56" fmla="*/ 3739 w 4838"/>
              <a:gd name="T57" fmla="*/ 4685 h 4688"/>
              <a:gd name="T58" fmla="*/ 3599 w 4838"/>
              <a:gd name="T59" fmla="*/ 4677 h 4688"/>
              <a:gd name="T60" fmla="*/ 2420 w 4838"/>
              <a:gd name="T61" fmla="*/ 4055 h 4688"/>
              <a:gd name="T62" fmla="*/ 1239 w 4838"/>
              <a:gd name="T63" fmla="*/ 4677 h 4688"/>
              <a:gd name="T64" fmla="*/ 1099 w 4838"/>
              <a:gd name="T65" fmla="*/ 4685 h 4688"/>
              <a:gd name="T66" fmla="*/ 952 w 4838"/>
              <a:gd name="T67" fmla="*/ 4625 h 4688"/>
              <a:gd name="T68" fmla="*/ 852 w 4838"/>
              <a:gd name="T69" fmla="*/ 4521 h 4688"/>
              <a:gd name="T70" fmla="*/ 806 w 4838"/>
              <a:gd name="T71" fmla="*/ 4389 h 4688"/>
              <a:gd name="T72" fmla="*/ 1022 w 4838"/>
              <a:gd name="T73" fmla="*/ 3014 h 4688"/>
              <a:gd name="T74" fmla="*/ 42 w 4838"/>
              <a:gd name="T75" fmla="*/ 2018 h 4688"/>
              <a:gd name="T76" fmla="*/ 1 w 4838"/>
              <a:gd name="T77" fmla="*/ 1887 h 4688"/>
              <a:gd name="T78" fmla="*/ 18 w 4838"/>
              <a:gd name="T79" fmla="*/ 1748 h 4688"/>
              <a:gd name="T80" fmla="*/ 91 w 4838"/>
              <a:gd name="T81" fmla="*/ 1628 h 4688"/>
              <a:gd name="T82" fmla="*/ 204 w 4838"/>
              <a:gd name="T83" fmla="*/ 1546 h 4688"/>
              <a:gd name="T84" fmla="*/ 1556 w 4838"/>
              <a:gd name="T85" fmla="*/ 1333 h 4688"/>
              <a:gd name="T86" fmla="*/ 2158 w 4838"/>
              <a:gd name="T87" fmla="*/ 115 h 4688"/>
              <a:gd name="T88" fmla="*/ 2275 w 4838"/>
              <a:gd name="T89" fmla="*/ 31 h 4688"/>
              <a:gd name="T90" fmla="*/ 2420 w 4838"/>
              <a:gd name="T91" fmla="*/ 0 h 4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38" h="4688">
                <a:moveTo>
                  <a:pt x="2420" y="341"/>
                </a:moveTo>
                <a:lnTo>
                  <a:pt x="1872" y="1477"/>
                </a:lnTo>
                <a:lnTo>
                  <a:pt x="1848" y="1519"/>
                </a:lnTo>
                <a:lnTo>
                  <a:pt x="1818" y="1556"/>
                </a:lnTo>
                <a:lnTo>
                  <a:pt x="1784" y="1591"/>
                </a:lnTo>
                <a:lnTo>
                  <a:pt x="1745" y="1619"/>
                </a:lnTo>
                <a:lnTo>
                  <a:pt x="1702" y="1641"/>
                </a:lnTo>
                <a:lnTo>
                  <a:pt x="1656" y="1658"/>
                </a:lnTo>
                <a:lnTo>
                  <a:pt x="1608" y="1668"/>
                </a:lnTo>
                <a:lnTo>
                  <a:pt x="350" y="1856"/>
                </a:lnTo>
                <a:lnTo>
                  <a:pt x="1272" y="2777"/>
                </a:lnTo>
                <a:lnTo>
                  <a:pt x="1303" y="2812"/>
                </a:lnTo>
                <a:lnTo>
                  <a:pt x="1328" y="2850"/>
                </a:lnTo>
                <a:lnTo>
                  <a:pt x="1348" y="2891"/>
                </a:lnTo>
                <a:lnTo>
                  <a:pt x="1361" y="2934"/>
                </a:lnTo>
                <a:lnTo>
                  <a:pt x="1368" y="2978"/>
                </a:lnTo>
                <a:lnTo>
                  <a:pt x="1371" y="3025"/>
                </a:lnTo>
                <a:lnTo>
                  <a:pt x="1367" y="3069"/>
                </a:lnTo>
                <a:lnTo>
                  <a:pt x="1153" y="4348"/>
                </a:lnTo>
                <a:lnTo>
                  <a:pt x="2250" y="3757"/>
                </a:lnTo>
                <a:lnTo>
                  <a:pt x="2290" y="3738"/>
                </a:lnTo>
                <a:lnTo>
                  <a:pt x="2332" y="3724"/>
                </a:lnTo>
                <a:lnTo>
                  <a:pt x="2375" y="3717"/>
                </a:lnTo>
                <a:lnTo>
                  <a:pt x="2418" y="3714"/>
                </a:lnTo>
                <a:lnTo>
                  <a:pt x="2463" y="3717"/>
                </a:lnTo>
                <a:lnTo>
                  <a:pt x="2506" y="3724"/>
                </a:lnTo>
                <a:lnTo>
                  <a:pt x="2548" y="3738"/>
                </a:lnTo>
                <a:lnTo>
                  <a:pt x="2588" y="3757"/>
                </a:lnTo>
                <a:lnTo>
                  <a:pt x="3686" y="4348"/>
                </a:lnTo>
                <a:lnTo>
                  <a:pt x="3471" y="3069"/>
                </a:lnTo>
                <a:lnTo>
                  <a:pt x="3467" y="3025"/>
                </a:lnTo>
                <a:lnTo>
                  <a:pt x="3470" y="2978"/>
                </a:lnTo>
                <a:lnTo>
                  <a:pt x="3477" y="2934"/>
                </a:lnTo>
                <a:lnTo>
                  <a:pt x="3490" y="2891"/>
                </a:lnTo>
                <a:lnTo>
                  <a:pt x="3511" y="2850"/>
                </a:lnTo>
                <a:lnTo>
                  <a:pt x="3537" y="2812"/>
                </a:lnTo>
                <a:lnTo>
                  <a:pt x="3566" y="2777"/>
                </a:lnTo>
                <a:lnTo>
                  <a:pt x="4488" y="1856"/>
                </a:lnTo>
                <a:lnTo>
                  <a:pt x="3230" y="1668"/>
                </a:lnTo>
                <a:lnTo>
                  <a:pt x="3182" y="1658"/>
                </a:lnTo>
                <a:lnTo>
                  <a:pt x="3136" y="1641"/>
                </a:lnTo>
                <a:lnTo>
                  <a:pt x="3093" y="1619"/>
                </a:lnTo>
                <a:lnTo>
                  <a:pt x="3054" y="1591"/>
                </a:lnTo>
                <a:lnTo>
                  <a:pt x="3020" y="1558"/>
                </a:lnTo>
                <a:lnTo>
                  <a:pt x="2990" y="1519"/>
                </a:lnTo>
                <a:lnTo>
                  <a:pt x="2966" y="1477"/>
                </a:lnTo>
                <a:lnTo>
                  <a:pt x="2420" y="341"/>
                </a:lnTo>
                <a:close/>
                <a:moveTo>
                  <a:pt x="2420" y="0"/>
                </a:moveTo>
                <a:lnTo>
                  <a:pt x="2469" y="5"/>
                </a:lnTo>
                <a:lnTo>
                  <a:pt x="2518" y="15"/>
                </a:lnTo>
                <a:lnTo>
                  <a:pt x="2564" y="31"/>
                </a:lnTo>
                <a:lnTo>
                  <a:pt x="2606" y="54"/>
                </a:lnTo>
                <a:lnTo>
                  <a:pt x="2646" y="82"/>
                </a:lnTo>
                <a:lnTo>
                  <a:pt x="2680" y="115"/>
                </a:lnTo>
                <a:lnTo>
                  <a:pt x="2710" y="154"/>
                </a:lnTo>
                <a:lnTo>
                  <a:pt x="2735" y="197"/>
                </a:lnTo>
                <a:lnTo>
                  <a:pt x="3282" y="1333"/>
                </a:lnTo>
                <a:lnTo>
                  <a:pt x="4542" y="1519"/>
                </a:lnTo>
                <a:lnTo>
                  <a:pt x="4589" y="1530"/>
                </a:lnTo>
                <a:lnTo>
                  <a:pt x="4634" y="1546"/>
                </a:lnTo>
                <a:lnTo>
                  <a:pt x="4676" y="1568"/>
                </a:lnTo>
                <a:lnTo>
                  <a:pt x="4713" y="1595"/>
                </a:lnTo>
                <a:lnTo>
                  <a:pt x="4747" y="1628"/>
                </a:lnTo>
                <a:lnTo>
                  <a:pt x="4777" y="1664"/>
                </a:lnTo>
                <a:lnTo>
                  <a:pt x="4801" y="1704"/>
                </a:lnTo>
                <a:lnTo>
                  <a:pt x="4820" y="1748"/>
                </a:lnTo>
                <a:lnTo>
                  <a:pt x="4832" y="1795"/>
                </a:lnTo>
                <a:lnTo>
                  <a:pt x="4838" y="1841"/>
                </a:lnTo>
                <a:lnTo>
                  <a:pt x="4837" y="1887"/>
                </a:lnTo>
                <a:lnTo>
                  <a:pt x="4829" y="1932"/>
                </a:lnTo>
                <a:lnTo>
                  <a:pt x="4816" y="1976"/>
                </a:lnTo>
                <a:lnTo>
                  <a:pt x="4796" y="2018"/>
                </a:lnTo>
                <a:lnTo>
                  <a:pt x="4771" y="2058"/>
                </a:lnTo>
                <a:lnTo>
                  <a:pt x="4738" y="2094"/>
                </a:lnTo>
                <a:lnTo>
                  <a:pt x="3817" y="3014"/>
                </a:lnTo>
                <a:lnTo>
                  <a:pt x="4031" y="4292"/>
                </a:lnTo>
                <a:lnTo>
                  <a:pt x="4035" y="4341"/>
                </a:lnTo>
                <a:lnTo>
                  <a:pt x="4032" y="4389"/>
                </a:lnTo>
                <a:lnTo>
                  <a:pt x="4024" y="4435"/>
                </a:lnTo>
                <a:lnTo>
                  <a:pt x="4007" y="4479"/>
                </a:lnTo>
                <a:lnTo>
                  <a:pt x="3986" y="4521"/>
                </a:lnTo>
                <a:lnTo>
                  <a:pt x="3958" y="4560"/>
                </a:lnTo>
                <a:lnTo>
                  <a:pt x="3925" y="4594"/>
                </a:lnTo>
                <a:lnTo>
                  <a:pt x="3887" y="4625"/>
                </a:lnTo>
                <a:lnTo>
                  <a:pt x="3840" y="4652"/>
                </a:lnTo>
                <a:lnTo>
                  <a:pt x="3790" y="4673"/>
                </a:lnTo>
                <a:lnTo>
                  <a:pt x="3739" y="4685"/>
                </a:lnTo>
                <a:lnTo>
                  <a:pt x="3686" y="4688"/>
                </a:lnTo>
                <a:lnTo>
                  <a:pt x="3642" y="4685"/>
                </a:lnTo>
                <a:lnTo>
                  <a:pt x="3599" y="4677"/>
                </a:lnTo>
                <a:lnTo>
                  <a:pt x="3557" y="4664"/>
                </a:lnTo>
                <a:lnTo>
                  <a:pt x="3517" y="4645"/>
                </a:lnTo>
                <a:lnTo>
                  <a:pt x="2420" y="4055"/>
                </a:lnTo>
                <a:lnTo>
                  <a:pt x="1321" y="4645"/>
                </a:lnTo>
                <a:lnTo>
                  <a:pt x="1281" y="4664"/>
                </a:lnTo>
                <a:lnTo>
                  <a:pt x="1239" y="4677"/>
                </a:lnTo>
                <a:lnTo>
                  <a:pt x="1196" y="4685"/>
                </a:lnTo>
                <a:lnTo>
                  <a:pt x="1153" y="4688"/>
                </a:lnTo>
                <a:lnTo>
                  <a:pt x="1099" y="4685"/>
                </a:lnTo>
                <a:lnTo>
                  <a:pt x="1048" y="4673"/>
                </a:lnTo>
                <a:lnTo>
                  <a:pt x="998" y="4652"/>
                </a:lnTo>
                <a:lnTo>
                  <a:pt x="952" y="4625"/>
                </a:lnTo>
                <a:lnTo>
                  <a:pt x="913" y="4594"/>
                </a:lnTo>
                <a:lnTo>
                  <a:pt x="880" y="4560"/>
                </a:lnTo>
                <a:lnTo>
                  <a:pt x="852" y="4521"/>
                </a:lnTo>
                <a:lnTo>
                  <a:pt x="831" y="4479"/>
                </a:lnTo>
                <a:lnTo>
                  <a:pt x="815" y="4435"/>
                </a:lnTo>
                <a:lnTo>
                  <a:pt x="806" y="4389"/>
                </a:lnTo>
                <a:lnTo>
                  <a:pt x="803" y="4341"/>
                </a:lnTo>
                <a:lnTo>
                  <a:pt x="807" y="4292"/>
                </a:lnTo>
                <a:lnTo>
                  <a:pt x="1022" y="3014"/>
                </a:lnTo>
                <a:lnTo>
                  <a:pt x="98" y="2094"/>
                </a:lnTo>
                <a:lnTo>
                  <a:pt x="67" y="2058"/>
                </a:lnTo>
                <a:lnTo>
                  <a:pt x="42" y="2018"/>
                </a:lnTo>
                <a:lnTo>
                  <a:pt x="22" y="1976"/>
                </a:lnTo>
                <a:lnTo>
                  <a:pt x="9" y="1933"/>
                </a:lnTo>
                <a:lnTo>
                  <a:pt x="1" y="1887"/>
                </a:lnTo>
                <a:lnTo>
                  <a:pt x="0" y="1841"/>
                </a:lnTo>
                <a:lnTo>
                  <a:pt x="6" y="1795"/>
                </a:lnTo>
                <a:lnTo>
                  <a:pt x="18" y="1748"/>
                </a:lnTo>
                <a:lnTo>
                  <a:pt x="37" y="1704"/>
                </a:lnTo>
                <a:lnTo>
                  <a:pt x="61" y="1664"/>
                </a:lnTo>
                <a:lnTo>
                  <a:pt x="91" y="1628"/>
                </a:lnTo>
                <a:lnTo>
                  <a:pt x="125" y="1595"/>
                </a:lnTo>
                <a:lnTo>
                  <a:pt x="162" y="1568"/>
                </a:lnTo>
                <a:lnTo>
                  <a:pt x="204" y="1546"/>
                </a:lnTo>
                <a:lnTo>
                  <a:pt x="249" y="1530"/>
                </a:lnTo>
                <a:lnTo>
                  <a:pt x="296" y="1519"/>
                </a:lnTo>
                <a:lnTo>
                  <a:pt x="1556" y="1333"/>
                </a:lnTo>
                <a:lnTo>
                  <a:pt x="2103" y="197"/>
                </a:lnTo>
                <a:lnTo>
                  <a:pt x="2128" y="154"/>
                </a:lnTo>
                <a:lnTo>
                  <a:pt x="2158" y="115"/>
                </a:lnTo>
                <a:lnTo>
                  <a:pt x="2192" y="82"/>
                </a:lnTo>
                <a:lnTo>
                  <a:pt x="2232" y="54"/>
                </a:lnTo>
                <a:lnTo>
                  <a:pt x="2275" y="31"/>
                </a:lnTo>
                <a:lnTo>
                  <a:pt x="2320" y="15"/>
                </a:lnTo>
                <a:lnTo>
                  <a:pt x="2369" y="5"/>
                </a:lnTo>
                <a:lnTo>
                  <a:pt x="242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36" name="36 Rectángulo redondeado"/>
          <p:cNvSpPr/>
          <p:nvPr/>
        </p:nvSpPr>
        <p:spPr bwMode="auto">
          <a:xfrm>
            <a:off x="1103942" y="4828936"/>
            <a:ext cx="2969986" cy="1373796"/>
          </a:xfrm>
          <a:prstGeom prst="roundRect">
            <a:avLst>
              <a:gd name="adj" fmla="val 2557"/>
            </a:avLst>
          </a:prstGeom>
          <a:solidFill>
            <a:schemeClr val="bg1">
              <a:lumMod val="65000"/>
              <a:alpha val="15000"/>
            </a:schemeClr>
          </a:solidFill>
          <a:ln w="3175">
            <a:noFill/>
          </a:ln>
          <a:extLst/>
        </p:spPr>
        <p:txBody>
          <a:bodyPr lIns="107989" tIns="143983" rIns="107989" bIns="143983" rtlCol="0" anchor="ctr" anchorCtr="0"/>
          <a:lstStyle/>
          <a:p>
            <a:pPr>
              <a:lnSpc>
                <a:spcPct val="120000"/>
              </a:lnSpc>
            </a:pP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1000" spc="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37" name="37 Grupo"/>
          <p:cNvGrpSpPr>
            <a:grpSpLocks noChangeAspect="1"/>
          </p:cNvGrpSpPr>
          <p:nvPr/>
        </p:nvGrpSpPr>
        <p:grpSpPr>
          <a:xfrm>
            <a:off x="667342" y="4734530"/>
            <a:ext cx="523639" cy="272958"/>
            <a:chOff x="6621660" y="2626427"/>
            <a:chExt cx="525900" cy="30421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38" name="6 Rectángulo"/>
            <p:cNvSpPr>
              <a:spLocks noChangeAspect="1"/>
            </p:cNvSpPr>
            <p:nvPr/>
          </p:nvSpPr>
          <p:spPr bwMode="auto">
            <a:xfrm rot="10800000">
              <a:off x="6621660" y="2628808"/>
              <a:ext cx="263490" cy="301837"/>
            </a:xfrm>
            <a:custGeom>
              <a:avLst/>
              <a:gdLst>
                <a:gd name="connsiteX0" fmla="*/ 0 w 360040"/>
                <a:gd name="connsiteY0" fmla="*/ 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0 w 360040"/>
                <a:gd name="connsiteY4" fmla="*/ 0 h 360040"/>
                <a:gd name="connsiteX0" fmla="*/ 161925 w 360040"/>
                <a:gd name="connsiteY0" fmla="*/ 9525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61925 w 360040"/>
                <a:gd name="connsiteY4" fmla="*/ 95250 h 360040"/>
                <a:gd name="connsiteX0" fmla="*/ 152400 w 360040"/>
                <a:gd name="connsiteY0" fmla="*/ 52387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52400 w 360040"/>
                <a:gd name="connsiteY4" fmla="*/ 52387 h 360040"/>
                <a:gd name="connsiteX0" fmla="*/ 33338 w 240978"/>
                <a:gd name="connsiteY0" fmla="*/ 52387 h 360040"/>
                <a:gd name="connsiteX1" fmla="*/ 240978 w 240978"/>
                <a:gd name="connsiteY1" fmla="*/ 0 h 360040"/>
                <a:gd name="connsiteX2" fmla="*/ 240978 w 240978"/>
                <a:gd name="connsiteY2" fmla="*/ 360040 h 360040"/>
                <a:gd name="connsiteX3" fmla="*/ 0 w 240978"/>
                <a:gd name="connsiteY3" fmla="*/ 288603 h 360040"/>
                <a:gd name="connsiteX4" fmla="*/ 33338 w 240978"/>
                <a:gd name="connsiteY4" fmla="*/ 52387 h 360040"/>
                <a:gd name="connsiteX0" fmla="*/ 97632 w 305272"/>
                <a:gd name="connsiteY0" fmla="*/ 52387 h 360040"/>
                <a:gd name="connsiteX1" fmla="*/ 305272 w 305272"/>
                <a:gd name="connsiteY1" fmla="*/ 0 h 360040"/>
                <a:gd name="connsiteX2" fmla="*/ 305272 w 305272"/>
                <a:gd name="connsiteY2" fmla="*/ 360040 h 360040"/>
                <a:gd name="connsiteX3" fmla="*/ 0 w 305272"/>
                <a:gd name="connsiteY3" fmla="*/ 310034 h 360040"/>
                <a:gd name="connsiteX4" fmla="*/ 97632 w 305272"/>
                <a:gd name="connsiteY4" fmla="*/ 52387 h 360040"/>
                <a:gd name="connsiteX0" fmla="*/ 97632 w 305272"/>
                <a:gd name="connsiteY0" fmla="*/ 52387 h 310034"/>
                <a:gd name="connsiteX1" fmla="*/ 305272 w 305272"/>
                <a:gd name="connsiteY1" fmla="*/ 0 h 310034"/>
                <a:gd name="connsiteX2" fmla="*/ 195735 w 305272"/>
                <a:gd name="connsiteY2" fmla="*/ 238596 h 310034"/>
                <a:gd name="connsiteX3" fmla="*/ 0 w 305272"/>
                <a:gd name="connsiteY3" fmla="*/ 310034 h 310034"/>
                <a:gd name="connsiteX4" fmla="*/ 97632 w 305272"/>
                <a:gd name="connsiteY4" fmla="*/ 52387 h 310034"/>
                <a:gd name="connsiteX0" fmla="*/ 97632 w 305272"/>
                <a:gd name="connsiteY0" fmla="*/ 52387 h 312415"/>
                <a:gd name="connsiteX1" fmla="*/ 305272 w 305272"/>
                <a:gd name="connsiteY1" fmla="*/ 0 h 312415"/>
                <a:gd name="connsiteX2" fmla="*/ 164779 w 305272"/>
                <a:gd name="connsiteY2" fmla="*/ 312415 h 312415"/>
                <a:gd name="connsiteX3" fmla="*/ 0 w 305272"/>
                <a:gd name="connsiteY3" fmla="*/ 310034 h 312415"/>
                <a:gd name="connsiteX4" fmla="*/ 97632 w 305272"/>
                <a:gd name="connsiteY4" fmla="*/ 52387 h 312415"/>
                <a:gd name="connsiteX0" fmla="*/ 97632 w 198116"/>
                <a:gd name="connsiteY0" fmla="*/ 0 h 260028"/>
                <a:gd name="connsiteX1" fmla="*/ 198116 w 198116"/>
                <a:gd name="connsiteY1" fmla="*/ 45245 h 260028"/>
                <a:gd name="connsiteX2" fmla="*/ 164779 w 198116"/>
                <a:gd name="connsiteY2" fmla="*/ 260028 h 260028"/>
                <a:gd name="connsiteX3" fmla="*/ 0 w 198116"/>
                <a:gd name="connsiteY3" fmla="*/ 257647 h 260028"/>
                <a:gd name="connsiteX4" fmla="*/ 97632 w 198116"/>
                <a:gd name="connsiteY4" fmla="*/ 0 h 260028"/>
                <a:gd name="connsiteX0" fmla="*/ 97632 w 229072"/>
                <a:gd name="connsiteY0" fmla="*/ 2380 h 262408"/>
                <a:gd name="connsiteX1" fmla="*/ 229072 w 229072"/>
                <a:gd name="connsiteY1" fmla="*/ 0 h 262408"/>
                <a:gd name="connsiteX2" fmla="*/ 164779 w 229072"/>
                <a:gd name="connsiteY2" fmla="*/ 262408 h 262408"/>
                <a:gd name="connsiteX3" fmla="*/ 0 w 229072"/>
                <a:gd name="connsiteY3" fmla="*/ 260027 h 262408"/>
                <a:gd name="connsiteX4" fmla="*/ 97632 w 229072"/>
                <a:gd name="connsiteY4" fmla="*/ 2380 h 262408"/>
                <a:gd name="connsiteX0" fmla="*/ 97632 w 229072"/>
                <a:gd name="connsiteY0" fmla="*/ 0 h 262410"/>
                <a:gd name="connsiteX1" fmla="*/ 229072 w 229072"/>
                <a:gd name="connsiteY1" fmla="*/ 2 h 262410"/>
                <a:gd name="connsiteX2" fmla="*/ 164779 w 229072"/>
                <a:gd name="connsiteY2" fmla="*/ 262410 h 262410"/>
                <a:gd name="connsiteX3" fmla="*/ 0 w 229072"/>
                <a:gd name="connsiteY3" fmla="*/ 260029 h 262410"/>
                <a:gd name="connsiteX4" fmla="*/ 97632 w 229072"/>
                <a:gd name="connsiteY4" fmla="*/ 0 h 2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72" h="262410">
                  <a:moveTo>
                    <a:pt x="97632" y="0"/>
                  </a:moveTo>
                  <a:lnTo>
                    <a:pt x="229072" y="2"/>
                  </a:lnTo>
                  <a:lnTo>
                    <a:pt x="164779" y="262410"/>
                  </a:lnTo>
                  <a:lnTo>
                    <a:pt x="0" y="260029"/>
                  </a:lnTo>
                  <a:lnTo>
                    <a:pt x="9763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39" name="6 Rectángulo"/>
            <p:cNvSpPr>
              <a:spLocks noChangeAspect="1"/>
            </p:cNvSpPr>
            <p:nvPr/>
          </p:nvSpPr>
          <p:spPr bwMode="auto">
            <a:xfrm rot="10800000">
              <a:off x="6884070" y="2626427"/>
              <a:ext cx="263490" cy="301837"/>
            </a:xfrm>
            <a:custGeom>
              <a:avLst/>
              <a:gdLst>
                <a:gd name="connsiteX0" fmla="*/ 0 w 360040"/>
                <a:gd name="connsiteY0" fmla="*/ 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0 w 360040"/>
                <a:gd name="connsiteY4" fmla="*/ 0 h 360040"/>
                <a:gd name="connsiteX0" fmla="*/ 161925 w 360040"/>
                <a:gd name="connsiteY0" fmla="*/ 9525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61925 w 360040"/>
                <a:gd name="connsiteY4" fmla="*/ 95250 h 360040"/>
                <a:gd name="connsiteX0" fmla="*/ 152400 w 360040"/>
                <a:gd name="connsiteY0" fmla="*/ 52387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52400 w 360040"/>
                <a:gd name="connsiteY4" fmla="*/ 52387 h 360040"/>
                <a:gd name="connsiteX0" fmla="*/ 33338 w 240978"/>
                <a:gd name="connsiteY0" fmla="*/ 52387 h 360040"/>
                <a:gd name="connsiteX1" fmla="*/ 240978 w 240978"/>
                <a:gd name="connsiteY1" fmla="*/ 0 h 360040"/>
                <a:gd name="connsiteX2" fmla="*/ 240978 w 240978"/>
                <a:gd name="connsiteY2" fmla="*/ 360040 h 360040"/>
                <a:gd name="connsiteX3" fmla="*/ 0 w 240978"/>
                <a:gd name="connsiteY3" fmla="*/ 288603 h 360040"/>
                <a:gd name="connsiteX4" fmla="*/ 33338 w 240978"/>
                <a:gd name="connsiteY4" fmla="*/ 52387 h 360040"/>
                <a:gd name="connsiteX0" fmla="*/ 97632 w 305272"/>
                <a:gd name="connsiteY0" fmla="*/ 52387 h 360040"/>
                <a:gd name="connsiteX1" fmla="*/ 305272 w 305272"/>
                <a:gd name="connsiteY1" fmla="*/ 0 h 360040"/>
                <a:gd name="connsiteX2" fmla="*/ 305272 w 305272"/>
                <a:gd name="connsiteY2" fmla="*/ 360040 h 360040"/>
                <a:gd name="connsiteX3" fmla="*/ 0 w 305272"/>
                <a:gd name="connsiteY3" fmla="*/ 310034 h 360040"/>
                <a:gd name="connsiteX4" fmla="*/ 97632 w 305272"/>
                <a:gd name="connsiteY4" fmla="*/ 52387 h 360040"/>
                <a:gd name="connsiteX0" fmla="*/ 97632 w 305272"/>
                <a:gd name="connsiteY0" fmla="*/ 52387 h 310034"/>
                <a:gd name="connsiteX1" fmla="*/ 305272 w 305272"/>
                <a:gd name="connsiteY1" fmla="*/ 0 h 310034"/>
                <a:gd name="connsiteX2" fmla="*/ 195735 w 305272"/>
                <a:gd name="connsiteY2" fmla="*/ 238596 h 310034"/>
                <a:gd name="connsiteX3" fmla="*/ 0 w 305272"/>
                <a:gd name="connsiteY3" fmla="*/ 310034 h 310034"/>
                <a:gd name="connsiteX4" fmla="*/ 97632 w 305272"/>
                <a:gd name="connsiteY4" fmla="*/ 52387 h 310034"/>
                <a:gd name="connsiteX0" fmla="*/ 97632 w 305272"/>
                <a:gd name="connsiteY0" fmla="*/ 52387 h 312415"/>
                <a:gd name="connsiteX1" fmla="*/ 305272 w 305272"/>
                <a:gd name="connsiteY1" fmla="*/ 0 h 312415"/>
                <a:gd name="connsiteX2" fmla="*/ 164779 w 305272"/>
                <a:gd name="connsiteY2" fmla="*/ 312415 h 312415"/>
                <a:gd name="connsiteX3" fmla="*/ 0 w 305272"/>
                <a:gd name="connsiteY3" fmla="*/ 310034 h 312415"/>
                <a:gd name="connsiteX4" fmla="*/ 97632 w 305272"/>
                <a:gd name="connsiteY4" fmla="*/ 52387 h 312415"/>
                <a:gd name="connsiteX0" fmla="*/ 97632 w 198116"/>
                <a:gd name="connsiteY0" fmla="*/ 0 h 260028"/>
                <a:gd name="connsiteX1" fmla="*/ 198116 w 198116"/>
                <a:gd name="connsiteY1" fmla="*/ 45245 h 260028"/>
                <a:gd name="connsiteX2" fmla="*/ 164779 w 198116"/>
                <a:gd name="connsiteY2" fmla="*/ 260028 h 260028"/>
                <a:gd name="connsiteX3" fmla="*/ 0 w 198116"/>
                <a:gd name="connsiteY3" fmla="*/ 257647 h 260028"/>
                <a:gd name="connsiteX4" fmla="*/ 97632 w 198116"/>
                <a:gd name="connsiteY4" fmla="*/ 0 h 260028"/>
                <a:gd name="connsiteX0" fmla="*/ 97632 w 229072"/>
                <a:gd name="connsiteY0" fmla="*/ 2380 h 262408"/>
                <a:gd name="connsiteX1" fmla="*/ 229072 w 229072"/>
                <a:gd name="connsiteY1" fmla="*/ 0 h 262408"/>
                <a:gd name="connsiteX2" fmla="*/ 164779 w 229072"/>
                <a:gd name="connsiteY2" fmla="*/ 262408 h 262408"/>
                <a:gd name="connsiteX3" fmla="*/ 0 w 229072"/>
                <a:gd name="connsiteY3" fmla="*/ 260027 h 262408"/>
                <a:gd name="connsiteX4" fmla="*/ 97632 w 229072"/>
                <a:gd name="connsiteY4" fmla="*/ 2380 h 262408"/>
                <a:gd name="connsiteX0" fmla="*/ 97632 w 229072"/>
                <a:gd name="connsiteY0" fmla="*/ 0 h 262410"/>
                <a:gd name="connsiteX1" fmla="*/ 229072 w 229072"/>
                <a:gd name="connsiteY1" fmla="*/ 2 h 262410"/>
                <a:gd name="connsiteX2" fmla="*/ 164779 w 229072"/>
                <a:gd name="connsiteY2" fmla="*/ 262410 h 262410"/>
                <a:gd name="connsiteX3" fmla="*/ 0 w 229072"/>
                <a:gd name="connsiteY3" fmla="*/ 260029 h 262410"/>
                <a:gd name="connsiteX4" fmla="*/ 97632 w 229072"/>
                <a:gd name="connsiteY4" fmla="*/ 0 h 2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72" h="262410">
                  <a:moveTo>
                    <a:pt x="97632" y="0"/>
                  </a:moveTo>
                  <a:lnTo>
                    <a:pt x="229072" y="2"/>
                  </a:lnTo>
                  <a:lnTo>
                    <a:pt x="164779" y="262410"/>
                  </a:lnTo>
                  <a:lnTo>
                    <a:pt x="0" y="260029"/>
                  </a:lnTo>
                  <a:lnTo>
                    <a:pt x="9763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40" name="2 Rectángulo"/>
          <p:cNvSpPr/>
          <p:nvPr/>
        </p:nvSpPr>
        <p:spPr bwMode="auto">
          <a:xfrm>
            <a:off x="730733" y="2943020"/>
            <a:ext cx="3488296" cy="67541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1" name="Textbox 1"/>
          <p:cNvSpPr/>
          <p:nvPr/>
        </p:nvSpPr>
        <p:spPr>
          <a:xfrm>
            <a:off x="730733" y="2232959"/>
            <a:ext cx="3488296" cy="47616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spc="300" dirty="0"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输入你的标题</a:t>
            </a:r>
            <a:endParaRPr lang="en-US" sz="900" b="1" i="1" spc="300" dirty="0">
              <a:latin typeface="Source Sans Pro" panose="020B0503030403020204" pitchFamily="34" charset="0"/>
            </a:endParaRPr>
          </a:p>
        </p:txBody>
      </p:sp>
      <p:sp>
        <p:nvSpPr>
          <p:cNvPr id="42" name="Textbox 1"/>
          <p:cNvSpPr/>
          <p:nvPr/>
        </p:nvSpPr>
        <p:spPr>
          <a:xfrm>
            <a:off x="730733" y="3117805"/>
            <a:ext cx="3488296" cy="84504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1000" spc="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43" name="55 Grupo"/>
          <p:cNvGrpSpPr/>
          <p:nvPr/>
        </p:nvGrpSpPr>
        <p:grpSpPr>
          <a:xfrm>
            <a:off x="2110775" y="1432753"/>
            <a:ext cx="728211" cy="666196"/>
            <a:chOff x="18258047" y="2685825"/>
            <a:chExt cx="1456589" cy="1332546"/>
          </a:xfrm>
          <a:solidFill>
            <a:schemeClr val="tx2"/>
          </a:solidFill>
        </p:grpSpPr>
        <p:grpSp>
          <p:nvGrpSpPr>
            <p:cNvPr id="44" name="54 Grupo"/>
            <p:cNvGrpSpPr/>
            <p:nvPr/>
          </p:nvGrpSpPr>
          <p:grpSpPr>
            <a:xfrm>
              <a:off x="18346373" y="3445616"/>
              <a:ext cx="578490" cy="572755"/>
              <a:chOff x="18346373" y="3445616"/>
              <a:chExt cx="578490" cy="572755"/>
            </a:xfrm>
            <a:grpFill/>
          </p:grpSpPr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18346373" y="3445616"/>
                <a:ext cx="578490" cy="572755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54" name="Freeform 7"/>
              <p:cNvSpPr>
                <a:spLocks noEditPoints="1"/>
              </p:cNvSpPr>
              <p:nvPr/>
            </p:nvSpPr>
            <p:spPr bwMode="auto">
              <a:xfrm>
                <a:off x="18509096" y="3606547"/>
                <a:ext cx="253045" cy="250536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55" name="Freeform 8"/>
              <p:cNvSpPr>
                <a:spLocks noEditPoints="1"/>
              </p:cNvSpPr>
              <p:nvPr/>
            </p:nvSpPr>
            <p:spPr bwMode="auto">
              <a:xfrm>
                <a:off x="18563576" y="3660310"/>
                <a:ext cx="144443" cy="143368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45" name="53 Grupo"/>
            <p:cNvGrpSpPr/>
            <p:nvPr/>
          </p:nvGrpSpPr>
          <p:grpSpPr>
            <a:xfrm>
              <a:off x="18853929" y="3019796"/>
              <a:ext cx="860707" cy="852174"/>
              <a:chOff x="18853929" y="3019796"/>
              <a:chExt cx="860707" cy="852174"/>
            </a:xfrm>
            <a:grpFill/>
          </p:grpSpPr>
          <p:sp>
            <p:nvSpPr>
              <p:cNvPr id="50" name="Freeform 6"/>
              <p:cNvSpPr>
                <a:spLocks noEditPoints="1"/>
              </p:cNvSpPr>
              <p:nvPr/>
            </p:nvSpPr>
            <p:spPr bwMode="auto">
              <a:xfrm>
                <a:off x="18853929" y="3019796"/>
                <a:ext cx="860707" cy="85217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51" name="Freeform 7"/>
              <p:cNvSpPr>
                <a:spLocks noEditPoints="1"/>
              </p:cNvSpPr>
              <p:nvPr/>
            </p:nvSpPr>
            <p:spPr bwMode="auto">
              <a:xfrm>
                <a:off x="19096036" y="3259237"/>
                <a:ext cx="376493" cy="37275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52" name="Freeform 8"/>
              <p:cNvSpPr>
                <a:spLocks noEditPoints="1"/>
              </p:cNvSpPr>
              <p:nvPr/>
            </p:nvSpPr>
            <p:spPr bwMode="auto">
              <a:xfrm>
                <a:off x="19177094" y="3339228"/>
                <a:ext cx="214910" cy="21331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46" name="20 Grupo"/>
            <p:cNvGrpSpPr/>
            <p:nvPr/>
          </p:nvGrpSpPr>
          <p:grpSpPr>
            <a:xfrm>
              <a:off x="18258047" y="2685825"/>
              <a:ext cx="754676" cy="747194"/>
              <a:chOff x="18258047" y="2685825"/>
              <a:chExt cx="754676" cy="747194"/>
            </a:xfrm>
            <a:grpFill/>
          </p:grpSpPr>
          <p:sp>
            <p:nvSpPr>
              <p:cNvPr id="47" name="Freeform 6"/>
              <p:cNvSpPr>
                <a:spLocks noEditPoints="1"/>
              </p:cNvSpPr>
              <p:nvPr/>
            </p:nvSpPr>
            <p:spPr bwMode="auto">
              <a:xfrm>
                <a:off x="18258047" y="2685825"/>
                <a:ext cx="754676" cy="74719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18470329" y="2895769"/>
                <a:ext cx="330112" cy="32683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49" name="Freeform 8"/>
              <p:cNvSpPr>
                <a:spLocks noEditPoints="1"/>
              </p:cNvSpPr>
              <p:nvPr/>
            </p:nvSpPr>
            <p:spPr bwMode="auto">
              <a:xfrm>
                <a:off x="18541401" y="2965906"/>
                <a:ext cx="188435" cy="187032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3138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7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7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2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25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7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000"/>
                            </p:stCondLst>
                            <p:childTnLst>
                              <p:par>
                                <p:cTn id="1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250"/>
                            </p:stCondLst>
                            <p:childTnLst>
                              <p:par>
                                <p:cTn id="1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 animBg="1"/>
      <p:bldP spid="20" grpId="0" animBg="1"/>
      <p:bldP spid="21" grpId="0"/>
      <p:bldP spid="22" grpId="0"/>
      <p:bldP spid="23" grpId="0" animBg="1"/>
      <p:bldP spid="24" grpId="0" animBg="1"/>
      <p:bldP spid="35" grpId="0" animBg="1"/>
      <p:bldP spid="36" grpId="0" animBg="1"/>
      <p:bldP spid="40" grpId="0" animBg="1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1222655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009483" y="3230998"/>
            <a:ext cx="4200126" cy="1342261"/>
            <a:chOff x="4104079" y="3766003"/>
            <a:chExt cx="4200126" cy="1342261"/>
          </a:xfrm>
        </p:grpSpPr>
        <p:sp>
          <p:nvSpPr>
            <p:cNvPr id="11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2" name="Content Placeholder 2"/>
            <p:cNvSpPr txBox="1">
              <a:spLocks/>
            </p:cNvSpPr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Preparation</a:t>
              </a:r>
              <a:endParaRPr lang="en-US" altLang="zh-CN" sz="2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20541" y="958513"/>
            <a:ext cx="1778010" cy="1778010"/>
            <a:chOff x="8465659" y="1276730"/>
            <a:chExt cx="1778010" cy="1778010"/>
          </a:xfrm>
        </p:grpSpPr>
        <p:grpSp>
          <p:nvGrpSpPr>
            <p:cNvPr id="14" name="Group 7"/>
            <p:cNvGrpSpPr>
              <a:grpSpLocks/>
            </p:cNvGrpSpPr>
            <p:nvPr/>
          </p:nvGrpSpPr>
          <p:grpSpPr bwMode="auto">
            <a:xfrm>
              <a:off x="8465659" y="1276730"/>
              <a:ext cx="1778010" cy="1778010"/>
              <a:chOff x="6503439" y="4743591"/>
              <a:chExt cx="966131" cy="966131"/>
            </a:xfrm>
          </p:grpSpPr>
          <p:sp>
            <p:nvSpPr>
              <p:cNvPr id="16" name="Oval 110"/>
              <p:cNvSpPr/>
              <p:nvPr/>
            </p:nvSpPr>
            <p:spPr bwMode="auto">
              <a:xfrm>
                <a:off x="6564567" y="4805511"/>
                <a:ext cx="852609" cy="852608"/>
              </a:xfrm>
              <a:prstGeom prst="ellipse">
                <a:avLst/>
              </a:prstGeom>
              <a:solidFill>
                <a:srgbClr val="37782F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  <p:sp>
            <p:nvSpPr>
              <p:cNvPr id="17" name="Oval 47"/>
              <p:cNvSpPr/>
              <p:nvPr/>
            </p:nvSpPr>
            <p:spPr bwMode="auto">
              <a:xfrm>
                <a:off x="6503439" y="4743591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sp>
          <p:nvSpPr>
            <p:cNvPr id="15" name="Freeform 290"/>
            <p:cNvSpPr>
              <a:spLocks noChangeArrowheads="1"/>
            </p:cNvSpPr>
            <p:nvPr/>
          </p:nvSpPr>
          <p:spPr bwMode="auto">
            <a:xfrm>
              <a:off x="8915639" y="1865503"/>
              <a:ext cx="939409" cy="727568"/>
            </a:xfrm>
            <a:custGeom>
              <a:avLst/>
              <a:gdLst>
                <a:gd name="T0" fmla="*/ 1020107 w 996"/>
                <a:gd name="T1" fmla="*/ 420104 h 770"/>
                <a:gd name="T2" fmla="*/ 857095 w 996"/>
                <a:gd name="T3" fmla="*/ 420104 h 770"/>
                <a:gd name="T4" fmla="*/ 556701 w 996"/>
                <a:gd name="T5" fmla="*/ 197212 h 770"/>
                <a:gd name="T6" fmla="*/ 393689 w 996"/>
                <a:gd name="T7" fmla="*/ 282466 h 770"/>
                <a:gd name="T8" fmla="*/ 369084 w 996"/>
                <a:gd name="T9" fmla="*/ 162289 h 770"/>
                <a:gd name="T10" fmla="*/ 719714 w 996"/>
                <a:gd name="T11" fmla="*/ 33896 h 770"/>
                <a:gd name="T12" fmla="*/ 857095 w 996"/>
                <a:gd name="T13" fmla="*/ 136611 h 770"/>
                <a:gd name="T14" fmla="*/ 342428 w 996"/>
                <a:gd name="T15" fmla="*/ 642995 h 770"/>
                <a:gd name="T16" fmla="*/ 282964 w 996"/>
                <a:gd name="T17" fmla="*/ 565959 h 770"/>
                <a:gd name="T18" fmla="*/ 214274 w 996"/>
                <a:gd name="T19" fmla="*/ 497140 h 770"/>
                <a:gd name="T20" fmla="*/ 111750 w 996"/>
                <a:gd name="T21" fmla="*/ 445782 h 770"/>
                <a:gd name="T22" fmla="*/ 163012 w 996"/>
                <a:gd name="T23" fmla="*/ 549524 h 770"/>
                <a:gd name="T24" fmla="*/ 231703 w 996"/>
                <a:gd name="T25" fmla="*/ 618343 h 770"/>
                <a:gd name="T26" fmla="*/ 300393 w 996"/>
                <a:gd name="T27" fmla="*/ 686135 h 770"/>
                <a:gd name="T28" fmla="*/ 402917 w 996"/>
                <a:gd name="T29" fmla="*/ 746737 h 770"/>
                <a:gd name="T30" fmla="*/ 342428 w 996"/>
                <a:gd name="T31" fmla="*/ 642995 h 770"/>
                <a:gd name="T32" fmla="*/ 608988 w 996"/>
                <a:gd name="T33" fmla="*/ 274249 h 770"/>
                <a:gd name="T34" fmla="*/ 454178 w 996"/>
                <a:gd name="T35" fmla="*/ 309172 h 770"/>
                <a:gd name="T36" fmla="*/ 291166 w 996"/>
                <a:gd name="T37" fmla="*/ 222891 h 770"/>
                <a:gd name="T38" fmla="*/ 471607 w 996"/>
                <a:gd name="T39" fmla="*/ 51357 h 770"/>
                <a:gd name="T40" fmla="*/ 188643 w 996"/>
                <a:gd name="T41" fmla="*/ 102715 h 770"/>
                <a:gd name="T42" fmla="*/ 0 w 996"/>
                <a:gd name="T43" fmla="*/ 67792 h 770"/>
                <a:gd name="T44" fmla="*/ 51262 w 996"/>
                <a:gd name="T45" fmla="*/ 455027 h 770"/>
                <a:gd name="T46" fmla="*/ 239905 w 996"/>
                <a:gd name="T47" fmla="*/ 402642 h 770"/>
                <a:gd name="T48" fmla="*/ 300393 w 996"/>
                <a:gd name="T49" fmla="*/ 480705 h 770"/>
                <a:gd name="T50" fmla="*/ 369084 w 996"/>
                <a:gd name="T51" fmla="*/ 549524 h 770"/>
                <a:gd name="T52" fmla="*/ 436749 w 996"/>
                <a:gd name="T53" fmla="*/ 626560 h 770"/>
                <a:gd name="T54" fmla="*/ 489036 w 996"/>
                <a:gd name="T55" fmla="*/ 746737 h 770"/>
                <a:gd name="T56" fmla="*/ 556701 w 996"/>
                <a:gd name="T57" fmla="*/ 677918 h 770"/>
                <a:gd name="T58" fmla="*/ 497238 w 996"/>
                <a:gd name="T59" fmla="*/ 600882 h 770"/>
                <a:gd name="T60" fmla="*/ 583358 w 996"/>
                <a:gd name="T61" fmla="*/ 686135 h 770"/>
                <a:gd name="T62" fmla="*/ 642821 w 996"/>
                <a:gd name="T63" fmla="*/ 618343 h 770"/>
                <a:gd name="T64" fmla="*/ 668452 w 996"/>
                <a:gd name="T65" fmla="*/ 626560 h 770"/>
                <a:gd name="T66" fmla="*/ 737142 w 996"/>
                <a:gd name="T67" fmla="*/ 557741 h 770"/>
                <a:gd name="T68" fmla="*/ 745344 w 996"/>
                <a:gd name="T69" fmla="*/ 540280 h 770"/>
                <a:gd name="T70" fmla="*/ 805833 w 996"/>
                <a:gd name="T71" fmla="*/ 549524 h 770"/>
                <a:gd name="T72" fmla="*/ 805833 w 996"/>
                <a:gd name="T73" fmla="*/ 480705 h 7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</p:grpSp>
      <p:sp>
        <p:nvSpPr>
          <p:cNvPr id="18" name="矩形 17"/>
          <p:cNvSpPr/>
          <p:nvPr/>
        </p:nvSpPr>
        <p:spPr>
          <a:xfrm>
            <a:off x="-1649" y="5117227"/>
            <a:ext cx="12192000" cy="1745565"/>
          </a:xfrm>
          <a:prstGeom prst="rect">
            <a:avLst/>
          </a:prstGeom>
          <a:solidFill>
            <a:srgbClr val="0B8A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86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965320" cy="745385"/>
            <a:chOff x="1158045" y="203448"/>
            <a:chExt cx="2965317" cy="74538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9365" y="738455"/>
              <a:ext cx="2903997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 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56" name="Forma libre 9"/>
          <p:cNvSpPr>
            <a:spLocks noChangeAspect="1"/>
          </p:cNvSpPr>
          <p:nvPr/>
        </p:nvSpPr>
        <p:spPr bwMode="auto">
          <a:xfrm>
            <a:off x="7929396" y="1663425"/>
            <a:ext cx="1513753" cy="1734366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6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6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50800" dir="5400000" algn="t" rotWithShape="0">
              <a:prstClr val="black">
                <a:alpha val="69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57" name="Forma libre 10"/>
          <p:cNvSpPr>
            <a:spLocks noChangeAspect="1"/>
          </p:cNvSpPr>
          <p:nvPr/>
        </p:nvSpPr>
        <p:spPr bwMode="auto">
          <a:xfrm rot="5400000">
            <a:off x="9320279" y="3077389"/>
            <a:ext cx="1513753" cy="1734366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6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6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50800" dir="5400000" algn="t" rotWithShape="0">
              <a:prstClr val="black">
                <a:alpha val="69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58" name="Forma libre 11"/>
          <p:cNvSpPr>
            <a:spLocks noChangeAspect="1"/>
          </p:cNvSpPr>
          <p:nvPr/>
        </p:nvSpPr>
        <p:spPr bwMode="auto">
          <a:xfrm rot="10800000">
            <a:off x="7926222" y="4456523"/>
            <a:ext cx="1513753" cy="1734366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6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6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01600" dist="50800" dir="5400000" algn="t" rotWithShape="0">
              <a:prstClr val="black">
                <a:alpha val="69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59" name="Forma libre 12"/>
          <p:cNvSpPr>
            <a:spLocks noChangeAspect="1"/>
          </p:cNvSpPr>
          <p:nvPr/>
        </p:nvSpPr>
        <p:spPr bwMode="auto">
          <a:xfrm rot="16200000">
            <a:off x="6532166" y="3077389"/>
            <a:ext cx="1513753" cy="1734366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6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6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01600" dist="50800" dir="5400000" algn="t" rotWithShape="0">
              <a:prstClr val="black">
                <a:alpha val="69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ES" sz="900" dirty="0"/>
          </a:p>
        </p:txBody>
      </p:sp>
      <p:grpSp>
        <p:nvGrpSpPr>
          <p:cNvPr id="60" name="Group 47"/>
          <p:cNvGrpSpPr>
            <a:grpSpLocks noChangeAspect="1"/>
          </p:cNvGrpSpPr>
          <p:nvPr/>
        </p:nvGrpSpPr>
        <p:grpSpPr bwMode="auto">
          <a:xfrm>
            <a:off x="8466998" y="3776634"/>
            <a:ext cx="432201" cy="393019"/>
            <a:chOff x="9359" y="1582"/>
            <a:chExt cx="364" cy="331"/>
          </a:xfrm>
          <a:solidFill>
            <a:schemeClr val="tx2"/>
          </a:solidFill>
        </p:grpSpPr>
        <p:sp>
          <p:nvSpPr>
            <p:cNvPr id="61" name="Freeform 49"/>
            <p:cNvSpPr>
              <a:spLocks/>
            </p:cNvSpPr>
            <p:nvPr/>
          </p:nvSpPr>
          <p:spPr bwMode="auto">
            <a:xfrm>
              <a:off x="9471" y="1624"/>
              <a:ext cx="74" cy="73"/>
            </a:xfrm>
            <a:custGeom>
              <a:avLst/>
              <a:gdLst>
                <a:gd name="T0" fmla="*/ 603 w 660"/>
                <a:gd name="T1" fmla="*/ 0 h 660"/>
                <a:gd name="T2" fmla="*/ 621 w 660"/>
                <a:gd name="T3" fmla="*/ 2 h 660"/>
                <a:gd name="T4" fmla="*/ 637 w 660"/>
                <a:gd name="T5" fmla="*/ 11 h 660"/>
                <a:gd name="T6" fmla="*/ 649 w 660"/>
                <a:gd name="T7" fmla="*/ 23 h 660"/>
                <a:gd name="T8" fmla="*/ 657 w 660"/>
                <a:gd name="T9" fmla="*/ 39 h 660"/>
                <a:gd name="T10" fmla="*/ 660 w 660"/>
                <a:gd name="T11" fmla="*/ 57 h 660"/>
                <a:gd name="T12" fmla="*/ 657 w 660"/>
                <a:gd name="T13" fmla="*/ 75 h 660"/>
                <a:gd name="T14" fmla="*/ 649 w 660"/>
                <a:gd name="T15" fmla="*/ 91 h 660"/>
                <a:gd name="T16" fmla="*/ 637 w 660"/>
                <a:gd name="T17" fmla="*/ 103 h 660"/>
                <a:gd name="T18" fmla="*/ 621 w 660"/>
                <a:gd name="T19" fmla="*/ 112 h 660"/>
                <a:gd name="T20" fmla="*/ 603 w 660"/>
                <a:gd name="T21" fmla="*/ 114 h 660"/>
                <a:gd name="T22" fmla="*/ 550 w 660"/>
                <a:gd name="T23" fmla="*/ 117 h 660"/>
                <a:gd name="T24" fmla="*/ 498 w 660"/>
                <a:gd name="T25" fmla="*/ 126 h 660"/>
                <a:gd name="T26" fmla="*/ 448 w 660"/>
                <a:gd name="T27" fmla="*/ 139 h 660"/>
                <a:gd name="T28" fmla="*/ 401 w 660"/>
                <a:gd name="T29" fmla="*/ 158 h 660"/>
                <a:gd name="T30" fmla="*/ 357 w 660"/>
                <a:gd name="T31" fmla="*/ 181 h 660"/>
                <a:gd name="T32" fmla="*/ 315 w 660"/>
                <a:gd name="T33" fmla="*/ 208 h 660"/>
                <a:gd name="T34" fmla="*/ 276 w 660"/>
                <a:gd name="T35" fmla="*/ 241 h 660"/>
                <a:gd name="T36" fmla="*/ 241 w 660"/>
                <a:gd name="T37" fmla="*/ 276 h 660"/>
                <a:gd name="T38" fmla="*/ 209 w 660"/>
                <a:gd name="T39" fmla="*/ 315 h 660"/>
                <a:gd name="T40" fmla="*/ 181 w 660"/>
                <a:gd name="T41" fmla="*/ 356 h 660"/>
                <a:gd name="T42" fmla="*/ 158 w 660"/>
                <a:gd name="T43" fmla="*/ 401 h 660"/>
                <a:gd name="T44" fmla="*/ 139 w 660"/>
                <a:gd name="T45" fmla="*/ 448 h 660"/>
                <a:gd name="T46" fmla="*/ 126 w 660"/>
                <a:gd name="T47" fmla="*/ 498 h 660"/>
                <a:gd name="T48" fmla="*/ 117 w 660"/>
                <a:gd name="T49" fmla="*/ 550 h 660"/>
                <a:gd name="T50" fmla="*/ 115 w 660"/>
                <a:gd name="T51" fmla="*/ 603 h 660"/>
                <a:gd name="T52" fmla="*/ 112 w 660"/>
                <a:gd name="T53" fmla="*/ 621 h 660"/>
                <a:gd name="T54" fmla="*/ 104 w 660"/>
                <a:gd name="T55" fmla="*/ 637 h 660"/>
                <a:gd name="T56" fmla="*/ 91 w 660"/>
                <a:gd name="T57" fmla="*/ 649 h 660"/>
                <a:gd name="T58" fmla="*/ 75 w 660"/>
                <a:gd name="T59" fmla="*/ 657 h 660"/>
                <a:gd name="T60" fmla="*/ 57 w 660"/>
                <a:gd name="T61" fmla="*/ 660 h 660"/>
                <a:gd name="T62" fmla="*/ 39 w 660"/>
                <a:gd name="T63" fmla="*/ 657 h 660"/>
                <a:gd name="T64" fmla="*/ 23 w 660"/>
                <a:gd name="T65" fmla="*/ 649 h 660"/>
                <a:gd name="T66" fmla="*/ 11 w 660"/>
                <a:gd name="T67" fmla="*/ 637 h 660"/>
                <a:gd name="T68" fmla="*/ 3 w 660"/>
                <a:gd name="T69" fmla="*/ 621 h 660"/>
                <a:gd name="T70" fmla="*/ 0 w 660"/>
                <a:gd name="T71" fmla="*/ 603 h 660"/>
                <a:gd name="T72" fmla="*/ 3 w 660"/>
                <a:gd name="T73" fmla="*/ 541 h 660"/>
                <a:gd name="T74" fmla="*/ 12 w 660"/>
                <a:gd name="T75" fmla="*/ 481 h 660"/>
                <a:gd name="T76" fmla="*/ 27 w 660"/>
                <a:gd name="T77" fmla="*/ 423 h 660"/>
                <a:gd name="T78" fmla="*/ 47 w 660"/>
                <a:gd name="T79" fmla="*/ 368 h 660"/>
                <a:gd name="T80" fmla="*/ 72 w 660"/>
                <a:gd name="T81" fmla="*/ 315 h 660"/>
                <a:gd name="T82" fmla="*/ 103 w 660"/>
                <a:gd name="T83" fmla="*/ 266 h 660"/>
                <a:gd name="T84" fmla="*/ 137 w 660"/>
                <a:gd name="T85" fmla="*/ 219 h 660"/>
                <a:gd name="T86" fmla="*/ 176 w 660"/>
                <a:gd name="T87" fmla="*/ 176 h 660"/>
                <a:gd name="T88" fmla="*/ 219 w 660"/>
                <a:gd name="T89" fmla="*/ 137 h 660"/>
                <a:gd name="T90" fmla="*/ 266 w 660"/>
                <a:gd name="T91" fmla="*/ 102 h 660"/>
                <a:gd name="T92" fmla="*/ 316 w 660"/>
                <a:gd name="T93" fmla="*/ 72 h 660"/>
                <a:gd name="T94" fmla="*/ 368 w 660"/>
                <a:gd name="T95" fmla="*/ 47 h 660"/>
                <a:gd name="T96" fmla="*/ 423 w 660"/>
                <a:gd name="T97" fmla="*/ 27 h 660"/>
                <a:gd name="T98" fmla="*/ 481 w 660"/>
                <a:gd name="T99" fmla="*/ 12 h 660"/>
                <a:gd name="T100" fmla="*/ 541 w 660"/>
                <a:gd name="T101" fmla="*/ 3 h 660"/>
                <a:gd name="T102" fmla="*/ 603 w 660"/>
                <a:gd name="T10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60" h="660">
                  <a:moveTo>
                    <a:pt x="603" y="0"/>
                  </a:moveTo>
                  <a:lnTo>
                    <a:pt x="621" y="2"/>
                  </a:lnTo>
                  <a:lnTo>
                    <a:pt x="637" y="11"/>
                  </a:lnTo>
                  <a:lnTo>
                    <a:pt x="649" y="23"/>
                  </a:lnTo>
                  <a:lnTo>
                    <a:pt x="657" y="39"/>
                  </a:lnTo>
                  <a:lnTo>
                    <a:pt x="660" y="57"/>
                  </a:lnTo>
                  <a:lnTo>
                    <a:pt x="657" y="75"/>
                  </a:lnTo>
                  <a:lnTo>
                    <a:pt x="649" y="91"/>
                  </a:lnTo>
                  <a:lnTo>
                    <a:pt x="637" y="103"/>
                  </a:lnTo>
                  <a:lnTo>
                    <a:pt x="621" y="112"/>
                  </a:lnTo>
                  <a:lnTo>
                    <a:pt x="603" y="114"/>
                  </a:lnTo>
                  <a:lnTo>
                    <a:pt x="550" y="117"/>
                  </a:lnTo>
                  <a:lnTo>
                    <a:pt x="498" y="126"/>
                  </a:lnTo>
                  <a:lnTo>
                    <a:pt x="448" y="139"/>
                  </a:lnTo>
                  <a:lnTo>
                    <a:pt x="401" y="158"/>
                  </a:lnTo>
                  <a:lnTo>
                    <a:pt x="357" y="181"/>
                  </a:lnTo>
                  <a:lnTo>
                    <a:pt x="315" y="208"/>
                  </a:lnTo>
                  <a:lnTo>
                    <a:pt x="276" y="241"/>
                  </a:lnTo>
                  <a:lnTo>
                    <a:pt x="241" y="276"/>
                  </a:lnTo>
                  <a:lnTo>
                    <a:pt x="209" y="315"/>
                  </a:lnTo>
                  <a:lnTo>
                    <a:pt x="181" y="356"/>
                  </a:lnTo>
                  <a:lnTo>
                    <a:pt x="158" y="401"/>
                  </a:lnTo>
                  <a:lnTo>
                    <a:pt x="139" y="448"/>
                  </a:lnTo>
                  <a:lnTo>
                    <a:pt x="126" y="498"/>
                  </a:lnTo>
                  <a:lnTo>
                    <a:pt x="117" y="550"/>
                  </a:lnTo>
                  <a:lnTo>
                    <a:pt x="115" y="603"/>
                  </a:lnTo>
                  <a:lnTo>
                    <a:pt x="112" y="621"/>
                  </a:lnTo>
                  <a:lnTo>
                    <a:pt x="104" y="637"/>
                  </a:lnTo>
                  <a:lnTo>
                    <a:pt x="91" y="649"/>
                  </a:lnTo>
                  <a:lnTo>
                    <a:pt x="75" y="657"/>
                  </a:lnTo>
                  <a:lnTo>
                    <a:pt x="57" y="660"/>
                  </a:lnTo>
                  <a:lnTo>
                    <a:pt x="39" y="657"/>
                  </a:lnTo>
                  <a:lnTo>
                    <a:pt x="23" y="649"/>
                  </a:lnTo>
                  <a:lnTo>
                    <a:pt x="11" y="637"/>
                  </a:lnTo>
                  <a:lnTo>
                    <a:pt x="3" y="621"/>
                  </a:lnTo>
                  <a:lnTo>
                    <a:pt x="0" y="603"/>
                  </a:lnTo>
                  <a:lnTo>
                    <a:pt x="3" y="541"/>
                  </a:lnTo>
                  <a:lnTo>
                    <a:pt x="12" y="481"/>
                  </a:lnTo>
                  <a:lnTo>
                    <a:pt x="27" y="423"/>
                  </a:lnTo>
                  <a:lnTo>
                    <a:pt x="47" y="368"/>
                  </a:lnTo>
                  <a:lnTo>
                    <a:pt x="72" y="315"/>
                  </a:lnTo>
                  <a:lnTo>
                    <a:pt x="103" y="266"/>
                  </a:lnTo>
                  <a:lnTo>
                    <a:pt x="137" y="219"/>
                  </a:lnTo>
                  <a:lnTo>
                    <a:pt x="176" y="176"/>
                  </a:lnTo>
                  <a:lnTo>
                    <a:pt x="219" y="137"/>
                  </a:lnTo>
                  <a:lnTo>
                    <a:pt x="266" y="102"/>
                  </a:lnTo>
                  <a:lnTo>
                    <a:pt x="316" y="72"/>
                  </a:lnTo>
                  <a:lnTo>
                    <a:pt x="368" y="47"/>
                  </a:lnTo>
                  <a:lnTo>
                    <a:pt x="423" y="27"/>
                  </a:lnTo>
                  <a:lnTo>
                    <a:pt x="481" y="12"/>
                  </a:lnTo>
                  <a:lnTo>
                    <a:pt x="541" y="3"/>
                  </a:lnTo>
                  <a:lnTo>
                    <a:pt x="6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9444" y="1593"/>
              <a:ext cx="196" cy="224"/>
            </a:xfrm>
            <a:custGeom>
              <a:avLst/>
              <a:gdLst>
                <a:gd name="T0" fmla="*/ 1094 w 1765"/>
                <a:gd name="T1" fmla="*/ 26 h 2024"/>
                <a:gd name="T2" fmla="*/ 1347 w 1765"/>
                <a:gd name="T3" fmla="*/ 132 h 2024"/>
                <a:gd name="T4" fmla="*/ 1552 w 1765"/>
                <a:gd name="T5" fmla="*/ 308 h 2024"/>
                <a:gd name="T6" fmla="*/ 1696 w 1765"/>
                <a:gd name="T7" fmla="*/ 540 h 2024"/>
                <a:gd name="T8" fmla="*/ 1762 w 1765"/>
                <a:gd name="T9" fmla="*/ 811 h 2024"/>
                <a:gd name="T10" fmla="*/ 1744 w 1765"/>
                <a:gd name="T11" fmla="*/ 1075 h 2024"/>
                <a:gd name="T12" fmla="*/ 1654 w 1765"/>
                <a:gd name="T13" fmla="*/ 1313 h 2024"/>
                <a:gd name="T14" fmla="*/ 1515 w 1765"/>
                <a:gd name="T15" fmla="*/ 1520 h 2024"/>
                <a:gd name="T16" fmla="*/ 1430 w 1765"/>
                <a:gd name="T17" fmla="*/ 1688 h 2024"/>
                <a:gd name="T18" fmla="*/ 1393 w 1765"/>
                <a:gd name="T19" fmla="*/ 1813 h 2024"/>
                <a:gd name="T20" fmla="*/ 1387 w 1765"/>
                <a:gd name="T21" fmla="*/ 1896 h 2024"/>
                <a:gd name="T22" fmla="*/ 1393 w 1765"/>
                <a:gd name="T23" fmla="*/ 1938 h 2024"/>
                <a:gd name="T24" fmla="*/ 1399 w 1765"/>
                <a:gd name="T25" fmla="*/ 1973 h 2024"/>
                <a:gd name="T26" fmla="*/ 1366 w 1765"/>
                <a:gd name="T27" fmla="*/ 2018 h 2024"/>
                <a:gd name="T28" fmla="*/ 1310 w 1765"/>
                <a:gd name="T29" fmla="*/ 2014 h 2024"/>
                <a:gd name="T30" fmla="*/ 1285 w 1765"/>
                <a:gd name="T31" fmla="*/ 1980 h 2024"/>
                <a:gd name="T32" fmla="*/ 1273 w 1765"/>
                <a:gd name="T33" fmla="*/ 1926 h 2024"/>
                <a:gd name="T34" fmla="*/ 1273 w 1765"/>
                <a:gd name="T35" fmla="*/ 1832 h 2024"/>
                <a:gd name="T36" fmla="*/ 1305 w 1765"/>
                <a:gd name="T37" fmla="*/ 1694 h 2024"/>
                <a:gd name="T38" fmla="*/ 1385 w 1765"/>
                <a:gd name="T39" fmla="*/ 1514 h 2024"/>
                <a:gd name="T40" fmla="*/ 1527 w 1765"/>
                <a:gd name="T41" fmla="*/ 1300 h 2024"/>
                <a:gd name="T42" fmla="*/ 1627 w 1765"/>
                <a:gd name="T43" fmla="*/ 1070 h 2024"/>
                <a:gd name="T44" fmla="*/ 1647 w 1765"/>
                <a:gd name="T45" fmla="*/ 813 h 2024"/>
                <a:gd name="T46" fmla="*/ 1575 w 1765"/>
                <a:gd name="T47" fmla="*/ 554 h 2024"/>
                <a:gd name="T48" fmla="*/ 1425 w 1765"/>
                <a:gd name="T49" fmla="*/ 340 h 2024"/>
                <a:gd name="T50" fmla="*/ 1211 w 1765"/>
                <a:gd name="T51" fmla="*/ 188 h 2024"/>
                <a:gd name="T52" fmla="*/ 952 w 1765"/>
                <a:gd name="T53" fmla="*/ 118 h 2024"/>
                <a:gd name="T54" fmla="*/ 678 w 1765"/>
                <a:gd name="T55" fmla="*/ 142 h 2024"/>
                <a:gd name="T56" fmla="*/ 440 w 1765"/>
                <a:gd name="T57" fmla="*/ 256 h 2024"/>
                <a:gd name="T58" fmla="*/ 256 w 1765"/>
                <a:gd name="T59" fmla="*/ 440 h 2024"/>
                <a:gd name="T60" fmla="*/ 142 w 1765"/>
                <a:gd name="T61" fmla="*/ 679 h 2024"/>
                <a:gd name="T62" fmla="*/ 117 w 1765"/>
                <a:gd name="T63" fmla="*/ 946 h 2024"/>
                <a:gd name="T64" fmla="*/ 177 w 1765"/>
                <a:gd name="T65" fmla="*/ 1187 h 2024"/>
                <a:gd name="T66" fmla="*/ 277 w 1765"/>
                <a:gd name="T67" fmla="*/ 1354 h 2024"/>
                <a:gd name="T68" fmla="*/ 407 w 1765"/>
                <a:gd name="T69" fmla="*/ 1566 h 2024"/>
                <a:gd name="T70" fmla="*/ 476 w 1765"/>
                <a:gd name="T71" fmla="*/ 1734 h 2024"/>
                <a:gd name="T72" fmla="*/ 498 w 1765"/>
                <a:gd name="T73" fmla="*/ 1860 h 2024"/>
                <a:gd name="T74" fmla="*/ 494 w 1765"/>
                <a:gd name="T75" fmla="*/ 1944 h 2024"/>
                <a:gd name="T76" fmla="*/ 482 w 1765"/>
                <a:gd name="T77" fmla="*/ 1986 h 2024"/>
                <a:gd name="T78" fmla="*/ 443 w 1765"/>
                <a:gd name="T79" fmla="*/ 2022 h 2024"/>
                <a:gd name="T80" fmla="*/ 390 w 1765"/>
                <a:gd name="T81" fmla="*/ 2010 h 2024"/>
                <a:gd name="T82" fmla="*/ 371 w 1765"/>
                <a:gd name="T83" fmla="*/ 1957 h 2024"/>
                <a:gd name="T84" fmla="*/ 378 w 1765"/>
                <a:gd name="T85" fmla="*/ 1931 h 2024"/>
                <a:gd name="T86" fmla="*/ 382 w 1765"/>
                <a:gd name="T87" fmla="*/ 1880 h 2024"/>
                <a:gd name="T88" fmla="*/ 370 w 1765"/>
                <a:gd name="T89" fmla="*/ 1788 h 2024"/>
                <a:gd name="T90" fmla="*/ 322 w 1765"/>
                <a:gd name="T91" fmla="*/ 1654 h 2024"/>
                <a:gd name="T92" fmla="*/ 222 w 1765"/>
                <a:gd name="T93" fmla="*/ 1476 h 2024"/>
                <a:gd name="T94" fmla="*/ 112 w 1765"/>
                <a:gd name="T95" fmla="*/ 1315 h 2024"/>
                <a:gd name="T96" fmla="*/ 21 w 1765"/>
                <a:gd name="T97" fmla="*/ 1076 h 2024"/>
                <a:gd name="T98" fmla="*/ 3 w 1765"/>
                <a:gd name="T99" fmla="*/ 811 h 2024"/>
                <a:gd name="T100" fmla="*/ 69 w 1765"/>
                <a:gd name="T101" fmla="*/ 540 h 2024"/>
                <a:gd name="T102" fmla="*/ 213 w 1765"/>
                <a:gd name="T103" fmla="*/ 308 h 2024"/>
                <a:gd name="T104" fmla="*/ 417 w 1765"/>
                <a:gd name="T105" fmla="*/ 132 h 2024"/>
                <a:gd name="T106" fmla="*/ 670 w 1765"/>
                <a:gd name="T107" fmla="*/ 26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5" h="2024">
                  <a:moveTo>
                    <a:pt x="882" y="0"/>
                  </a:moveTo>
                  <a:lnTo>
                    <a:pt x="954" y="3"/>
                  </a:lnTo>
                  <a:lnTo>
                    <a:pt x="1025" y="12"/>
                  </a:lnTo>
                  <a:lnTo>
                    <a:pt x="1094" y="26"/>
                  </a:lnTo>
                  <a:lnTo>
                    <a:pt x="1161" y="45"/>
                  </a:lnTo>
                  <a:lnTo>
                    <a:pt x="1225" y="69"/>
                  </a:lnTo>
                  <a:lnTo>
                    <a:pt x="1287" y="98"/>
                  </a:lnTo>
                  <a:lnTo>
                    <a:pt x="1347" y="132"/>
                  </a:lnTo>
                  <a:lnTo>
                    <a:pt x="1403" y="170"/>
                  </a:lnTo>
                  <a:lnTo>
                    <a:pt x="1456" y="212"/>
                  </a:lnTo>
                  <a:lnTo>
                    <a:pt x="1506" y="259"/>
                  </a:lnTo>
                  <a:lnTo>
                    <a:pt x="1552" y="308"/>
                  </a:lnTo>
                  <a:lnTo>
                    <a:pt x="1595" y="361"/>
                  </a:lnTo>
                  <a:lnTo>
                    <a:pt x="1633" y="418"/>
                  </a:lnTo>
                  <a:lnTo>
                    <a:pt x="1666" y="477"/>
                  </a:lnTo>
                  <a:lnTo>
                    <a:pt x="1696" y="540"/>
                  </a:lnTo>
                  <a:lnTo>
                    <a:pt x="1720" y="604"/>
                  </a:lnTo>
                  <a:lnTo>
                    <a:pt x="1739" y="671"/>
                  </a:lnTo>
                  <a:lnTo>
                    <a:pt x="1753" y="739"/>
                  </a:lnTo>
                  <a:lnTo>
                    <a:pt x="1762" y="811"/>
                  </a:lnTo>
                  <a:lnTo>
                    <a:pt x="1765" y="883"/>
                  </a:lnTo>
                  <a:lnTo>
                    <a:pt x="1762" y="947"/>
                  </a:lnTo>
                  <a:lnTo>
                    <a:pt x="1756" y="1011"/>
                  </a:lnTo>
                  <a:lnTo>
                    <a:pt x="1744" y="1075"/>
                  </a:lnTo>
                  <a:lnTo>
                    <a:pt x="1728" y="1137"/>
                  </a:lnTo>
                  <a:lnTo>
                    <a:pt x="1708" y="1197"/>
                  </a:lnTo>
                  <a:lnTo>
                    <a:pt x="1683" y="1255"/>
                  </a:lnTo>
                  <a:lnTo>
                    <a:pt x="1654" y="1313"/>
                  </a:lnTo>
                  <a:lnTo>
                    <a:pt x="1621" y="1368"/>
                  </a:lnTo>
                  <a:lnTo>
                    <a:pt x="1583" y="1420"/>
                  </a:lnTo>
                  <a:lnTo>
                    <a:pt x="1546" y="1471"/>
                  </a:lnTo>
                  <a:lnTo>
                    <a:pt x="1515" y="1520"/>
                  </a:lnTo>
                  <a:lnTo>
                    <a:pt x="1488" y="1567"/>
                  </a:lnTo>
                  <a:lnTo>
                    <a:pt x="1465" y="1610"/>
                  </a:lnTo>
                  <a:lnTo>
                    <a:pt x="1446" y="1650"/>
                  </a:lnTo>
                  <a:lnTo>
                    <a:pt x="1430" y="1688"/>
                  </a:lnTo>
                  <a:lnTo>
                    <a:pt x="1417" y="1723"/>
                  </a:lnTo>
                  <a:lnTo>
                    <a:pt x="1407" y="1755"/>
                  </a:lnTo>
                  <a:lnTo>
                    <a:pt x="1399" y="1785"/>
                  </a:lnTo>
                  <a:lnTo>
                    <a:pt x="1393" y="1813"/>
                  </a:lnTo>
                  <a:lnTo>
                    <a:pt x="1390" y="1838"/>
                  </a:lnTo>
                  <a:lnTo>
                    <a:pt x="1388" y="1860"/>
                  </a:lnTo>
                  <a:lnTo>
                    <a:pt x="1387" y="1879"/>
                  </a:lnTo>
                  <a:lnTo>
                    <a:pt x="1387" y="1896"/>
                  </a:lnTo>
                  <a:lnTo>
                    <a:pt x="1388" y="1910"/>
                  </a:lnTo>
                  <a:lnTo>
                    <a:pt x="1390" y="1922"/>
                  </a:lnTo>
                  <a:lnTo>
                    <a:pt x="1392" y="1931"/>
                  </a:lnTo>
                  <a:lnTo>
                    <a:pt x="1393" y="1938"/>
                  </a:lnTo>
                  <a:lnTo>
                    <a:pt x="1394" y="1942"/>
                  </a:lnTo>
                  <a:lnTo>
                    <a:pt x="1395" y="1943"/>
                  </a:lnTo>
                  <a:lnTo>
                    <a:pt x="1399" y="1958"/>
                  </a:lnTo>
                  <a:lnTo>
                    <a:pt x="1399" y="1973"/>
                  </a:lnTo>
                  <a:lnTo>
                    <a:pt x="1396" y="1987"/>
                  </a:lnTo>
                  <a:lnTo>
                    <a:pt x="1389" y="2000"/>
                  </a:lnTo>
                  <a:lnTo>
                    <a:pt x="1379" y="2010"/>
                  </a:lnTo>
                  <a:lnTo>
                    <a:pt x="1366" y="2018"/>
                  </a:lnTo>
                  <a:lnTo>
                    <a:pt x="1351" y="2023"/>
                  </a:lnTo>
                  <a:lnTo>
                    <a:pt x="1337" y="2023"/>
                  </a:lnTo>
                  <a:lnTo>
                    <a:pt x="1323" y="2020"/>
                  </a:lnTo>
                  <a:lnTo>
                    <a:pt x="1310" y="2014"/>
                  </a:lnTo>
                  <a:lnTo>
                    <a:pt x="1298" y="2004"/>
                  </a:lnTo>
                  <a:lnTo>
                    <a:pt x="1290" y="1991"/>
                  </a:lnTo>
                  <a:lnTo>
                    <a:pt x="1288" y="1987"/>
                  </a:lnTo>
                  <a:lnTo>
                    <a:pt x="1285" y="1980"/>
                  </a:lnTo>
                  <a:lnTo>
                    <a:pt x="1282" y="1970"/>
                  </a:lnTo>
                  <a:lnTo>
                    <a:pt x="1279" y="1958"/>
                  </a:lnTo>
                  <a:lnTo>
                    <a:pt x="1276" y="1944"/>
                  </a:lnTo>
                  <a:lnTo>
                    <a:pt x="1273" y="1926"/>
                  </a:lnTo>
                  <a:lnTo>
                    <a:pt x="1271" y="1907"/>
                  </a:lnTo>
                  <a:lnTo>
                    <a:pt x="1270" y="1884"/>
                  </a:lnTo>
                  <a:lnTo>
                    <a:pt x="1271" y="1859"/>
                  </a:lnTo>
                  <a:lnTo>
                    <a:pt x="1273" y="1832"/>
                  </a:lnTo>
                  <a:lnTo>
                    <a:pt x="1277" y="1801"/>
                  </a:lnTo>
                  <a:lnTo>
                    <a:pt x="1283" y="1768"/>
                  </a:lnTo>
                  <a:lnTo>
                    <a:pt x="1292" y="1732"/>
                  </a:lnTo>
                  <a:lnTo>
                    <a:pt x="1305" y="1694"/>
                  </a:lnTo>
                  <a:lnTo>
                    <a:pt x="1320" y="1653"/>
                  </a:lnTo>
                  <a:lnTo>
                    <a:pt x="1338" y="1610"/>
                  </a:lnTo>
                  <a:lnTo>
                    <a:pt x="1360" y="1564"/>
                  </a:lnTo>
                  <a:lnTo>
                    <a:pt x="1385" y="1514"/>
                  </a:lnTo>
                  <a:lnTo>
                    <a:pt x="1416" y="1463"/>
                  </a:lnTo>
                  <a:lnTo>
                    <a:pt x="1450" y="1408"/>
                  </a:lnTo>
                  <a:lnTo>
                    <a:pt x="1490" y="1352"/>
                  </a:lnTo>
                  <a:lnTo>
                    <a:pt x="1527" y="1300"/>
                  </a:lnTo>
                  <a:lnTo>
                    <a:pt x="1559" y="1244"/>
                  </a:lnTo>
                  <a:lnTo>
                    <a:pt x="1587" y="1188"/>
                  </a:lnTo>
                  <a:lnTo>
                    <a:pt x="1610" y="1130"/>
                  </a:lnTo>
                  <a:lnTo>
                    <a:pt x="1627" y="1070"/>
                  </a:lnTo>
                  <a:lnTo>
                    <a:pt x="1640" y="1008"/>
                  </a:lnTo>
                  <a:lnTo>
                    <a:pt x="1648" y="946"/>
                  </a:lnTo>
                  <a:lnTo>
                    <a:pt x="1650" y="883"/>
                  </a:lnTo>
                  <a:lnTo>
                    <a:pt x="1647" y="813"/>
                  </a:lnTo>
                  <a:lnTo>
                    <a:pt x="1638" y="744"/>
                  </a:lnTo>
                  <a:lnTo>
                    <a:pt x="1623" y="679"/>
                  </a:lnTo>
                  <a:lnTo>
                    <a:pt x="1602" y="615"/>
                  </a:lnTo>
                  <a:lnTo>
                    <a:pt x="1575" y="554"/>
                  </a:lnTo>
                  <a:lnTo>
                    <a:pt x="1545" y="495"/>
                  </a:lnTo>
                  <a:lnTo>
                    <a:pt x="1509" y="440"/>
                  </a:lnTo>
                  <a:lnTo>
                    <a:pt x="1469" y="388"/>
                  </a:lnTo>
                  <a:lnTo>
                    <a:pt x="1425" y="340"/>
                  </a:lnTo>
                  <a:lnTo>
                    <a:pt x="1377" y="296"/>
                  </a:lnTo>
                  <a:lnTo>
                    <a:pt x="1325" y="256"/>
                  </a:lnTo>
                  <a:lnTo>
                    <a:pt x="1269" y="219"/>
                  </a:lnTo>
                  <a:lnTo>
                    <a:pt x="1211" y="188"/>
                  </a:lnTo>
                  <a:lnTo>
                    <a:pt x="1150" y="163"/>
                  </a:lnTo>
                  <a:lnTo>
                    <a:pt x="1086" y="142"/>
                  </a:lnTo>
                  <a:lnTo>
                    <a:pt x="1020" y="127"/>
                  </a:lnTo>
                  <a:lnTo>
                    <a:pt x="952" y="118"/>
                  </a:lnTo>
                  <a:lnTo>
                    <a:pt x="882" y="115"/>
                  </a:lnTo>
                  <a:lnTo>
                    <a:pt x="813" y="118"/>
                  </a:lnTo>
                  <a:lnTo>
                    <a:pt x="744" y="127"/>
                  </a:lnTo>
                  <a:lnTo>
                    <a:pt x="678" y="142"/>
                  </a:lnTo>
                  <a:lnTo>
                    <a:pt x="615" y="163"/>
                  </a:lnTo>
                  <a:lnTo>
                    <a:pt x="554" y="188"/>
                  </a:lnTo>
                  <a:lnTo>
                    <a:pt x="496" y="219"/>
                  </a:lnTo>
                  <a:lnTo>
                    <a:pt x="440" y="256"/>
                  </a:lnTo>
                  <a:lnTo>
                    <a:pt x="388" y="296"/>
                  </a:lnTo>
                  <a:lnTo>
                    <a:pt x="340" y="340"/>
                  </a:lnTo>
                  <a:lnTo>
                    <a:pt x="296" y="388"/>
                  </a:lnTo>
                  <a:lnTo>
                    <a:pt x="256" y="440"/>
                  </a:lnTo>
                  <a:lnTo>
                    <a:pt x="220" y="495"/>
                  </a:lnTo>
                  <a:lnTo>
                    <a:pt x="188" y="554"/>
                  </a:lnTo>
                  <a:lnTo>
                    <a:pt x="163" y="615"/>
                  </a:lnTo>
                  <a:lnTo>
                    <a:pt x="142" y="679"/>
                  </a:lnTo>
                  <a:lnTo>
                    <a:pt x="127" y="744"/>
                  </a:lnTo>
                  <a:lnTo>
                    <a:pt x="118" y="813"/>
                  </a:lnTo>
                  <a:lnTo>
                    <a:pt x="115" y="883"/>
                  </a:lnTo>
                  <a:lnTo>
                    <a:pt x="117" y="946"/>
                  </a:lnTo>
                  <a:lnTo>
                    <a:pt x="125" y="1008"/>
                  </a:lnTo>
                  <a:lnTo>
                    <a:pt x="137" y="1070"/>
                  </a:lnTo>
                  <a:lnTo>
                    <a:pt x="155" y="1129"/>
                  </a:lnTo>
                  <a:lnTo>
                    <a:pt x="177" y="1187"/>
                  </a:lnTo>
                  <a:lnTo>
                    <a:pt x="205" y="1243"/>
                  </a:lnTo>
                  <a:lnTo>
                    <a:pt x="236" y="1297"/>
                  </a:lnTo>
                  <a:lnTo>
                    <a:pt x="273" y="1349"/>
                  </a:lnTo>
                  <a:lnTo>
                    <a:pt x="277" y="1354"/>
                  </a:lnTo>
                  <a:lnTo>
                    <a:pt x="316" y="1411"/>
                  </a:lnTo>
                  <a:lnTo>
                    <a:pt x="351" y="1465"/>
                  </a:lnTo>
                  <a:lnTo>
                    <a:pt x="381" y="1516"/>
                  </a:lnTo>
                  <a:lnTo>
                    <a:pt x="407" y="1566"/>
                  </a:lnTo>
                  <a:lnTo>
                    <a:pt x="429" y="1612"/>
                  </a:lnTo>
                  <a:lnTo>
                    <a:pt x="448" y="1655"/>
                  </a:lnTo>
                  <a:lnTo>
                    <a:pt x="463" y="1696"/>
                  </a:lnTo>
                  <a:lnTo>
                    <a:pt x="476" y="1734"/>
                  </a:lnTo>
                  <a:lnTo>
                    <a:pt x="485" y="1769"/>
                  </a:lnTo>
                  <a:lnTo>
                    <a:pt x="491" y="1803"/>
                  </a:lnTo>
                  <a:lnTo>
                    <a:pt x="496" y="1833"/>
                  </a:lnTo>
                  <a:lnTo>
                    <a:pt x="498" y="1860"/>
                  </a:lnTo>
                  <a:lnTo>
                    <a:pt x="499" y="1885"/>
                  </a:lnTo>
                  <a:lnTo>
                    <a:pt x="498" y="1907"/>
                  </a:lnTo>
                  <a:lnTo>
                    <a:pt x="496" y="1927"/>
                  </a:lnTo>
                  <a:lnTo>
                    <a:pt x="494" y="1944"/>
                  </a:lnTo>
                  <a:lnTo>
                    <a:pt x="491" y="1958"/>
                  </a:lnTo>
                  <a:lnTo>
                    <a:pt x="488" y="1970"/>
                  </a:lnTo>
                  <a:lnTo>
                    <a:pt x="485" y="1980"/>
                  </a:lnTo>
                  <a:lnTo>
                    <a:pt x="482" y="1986"/>
                  </a:lnTo>
                  <a:lnTo>
                    <a:pt x="480" y="1991"/>
                  </a:lnTo>
                  <a:lnTo>
                    <a:pt x="470" y="2005"/>
                  </a:lnTo>
                  <a:lnTo>
                    <a:pt x="458" y="2015"/>
                  </a:lnTo>
                  <a:lnTo>
                    <a:pt x="443" y="2022"/>
                  </a:lnTo>
                  <a:lnTo>
                    <a:pt x="427" y="2024"/>
                  </a:lnTo>
                  <a:lnTo>
                    <a:pt x="415" y="2023"/>
                  </a:lnTo>
                  <a:lnTo>
                    <a:pt x="403" y="2018"/>
                  </a:lnTo>
                  <a:lnTo>
                    <a:pt x="390" y="2010"/>
                  </a:lnTo>
                  <a:lnTo>
                    <a:pt x="380" y="1999"/>
                  </a:lnTo>
                  <a:lnTo>
                    <a:pt x="373" y="1986"/>
                  </a:lnTo>
                  <a:lnTo>
                    <a:pt x="370" y="1972"/>
                  </a:lnTo>
                  <a:lnTo>
                    <a:pt x="371" y="1957"/>
                  </a:lnTo>
                  <a:lnTo>
                    <a:pt x="375" y="1942"/>
                  </a:lnTo>
                  <a:lnTo>
                    <a:pt x="376" y="1941"/>
                  </a:lnTo>
                  <a:lnTo>
                    <a:pt x="377" y="1937"/>
                  </a:lnTo>
                  <a:lnTo>
                    <a:pt x="378" y="1931"/>
                  </a:lnTo>
                  <a:lnTo>
                    <a:pt x="380" y="1922"/>
                  </a:lnTo>
                  <a:lnTo>
                    <a:pt x="381" y="1911"/>
                  </a:lnTo>
                  <a:lnTo>
                    <a:pt x="382" y="1897"/>
                  </a:lnTo>
                  <a:lnTo>
                    <a:pt x="382" y="1880"/>
                  </a:lnTo>
                  <a:lnTo>
                    <a:pt x="381" y="1861"/>
                  </a:lnTo>
                  <a:lnTo>
                    <a:pt x="379" y="1840"/>
                  </a:lnTo>
                  <a:lnTo>
                    <a:pt x="375" y="1816"/>
                  </a:lnTo>
                  <a:lnTo>
                    <a:pt x="370" y="1788"/>
                  </a:lnTo>
                  <a:lnTo>
                    <a:pt x="362" y="1758"/>
                  </a:lnTo>
                  <a:lnTo>
                    <a:pt x="351" y="1726"/>
                  </a:lnTo>
                  <a:lnTo>
                    <a:pt x="338" y="1691"/>
                  </a:lnTo>
                  <a:lnTo>
                    <a:pt x="322" y="1654"/>
                  </a:lnTo>
                  <a:lnTo>
                    <a:pt x="303" y="1614"/>
                  </a:lnTo>
                  <a:lnTo>
                    <a:pt x="280" y="1571"/>
                  </a:lnTo>
                  <a:lnTo>
                    <a:pt x="253" y="1525"/>
                  </a:lnTo>
                  <a:lnTo>
                    <a:pt x="222" y="1476"/>
                  </a:lnTo>
                  <a:lnTo>
                    <a:pt x="186" y="1426"/>
                  </a:lnTo>
                  <a:lnTo>
                    <a:pt x="184" y="1423"/>
                  </a:lnTo>
                  <a:lnTo>
                    <a:pt x="146" y="1370"/>
                  </a:lnTo>
                  <a:lnTo>
                    <a:pt x="112" y="1315"/>
                  </a:lnTo>
                  <a:lnTo>
                    <a:pt x="83" y="1257"/>
                  </a:lnTo>
                  <a:lnTo>
                    <a:pt x="58" y="1199"/>
                  </a:lnTo>
                  <a:lnTo>
                    <a:pt x="37" y="1138"/>
                  </a:lnTo>
                  <a:lnTo>
                    <a:pt x="21" y="1076"/>
                  </a:lnTo>
                  <a:lnTo>
                    <a:pt x="9" y="1012"/>
                  </a:lnTo>
                  <a:lnTo>
                    <a:pt x="2" y="948"/>
                  </a:lnTo>
                  <a:lnTo>
                    <a:pt x="0" y="883"/>
                  </a:lnTo>
                  <a:lnTo>
                    <a:pt x="3" y="811"/>
                  </a:lnTo>
                  <a:lnTo>
                    <a:pt x="11" y="739"/>
                  </a:lnTo>
                  <a:lnTo>
                    <a:pt x="25" y="671"/>
                  </a:lnTo>
                  <a:lnTo>
                    <a:pt x="45" y="604"/>
                  </a:lnTo>
                  <a:lnTo>
                    <a:pt x="69" y="540"/>
                  </a:lnTo>
                  <a:lnTo>
                    <a:pt x="98" y="477"/>
                  </a:lnTo>
                  <a:lnTo>
                    <a:pt x="132" y="418"/>
                  </a:lnTo>
                  <a:lnTo>
                    <a:pt x="170" y="361"/>
                  </a:lnTo>
                  <a:lnTo>
                    <a:pt x="213" y="308"/>
                  </a:lnTo>
                  <a:lnTo>
                    <a:pt x="259" y="259"/>
                  </a:lnTo>
                  <a:lnTo>
                    <a:pt x="308" y="212"/>
                  </a:lnTo>
                  <a:lnTo>
                    <a:pt x="361" y="170"/>
                  </a:lnTo>
                  <a:lnTo>
                    <a:pt x="417" y="132"/>
                  </a:lnTo>
                  <a:lnTo>
                    <a:pt x="477" y="98"/>
                  </a:lnTo>
                  <a:lnTo>
                    <a:pt x="539" y="69"/>
                  </a:lnTo>
                  <a:lnTo>
                    <a:pt x="604" y="45"/>
                  </a:lnTo>
                  <a:lnTo>
                    <a:pt x="670" y="26"/>
                  </a:lnTo>
                  <a:lnTo>
                    <a:pt x="739" y="12"/>
                  </a:lnTo>
                  <a:lnTo>
                    <a:pt x="810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9482" y="1821"/>
              <a:ext cx="118" cy="37"/>
            </a:xfrm>
            <a:custGeom>
              <a:avLst/>
              <a:gdLst>
                <a:gd name="T0" fmla="*/ 142 w 1060"/>
                <a:gd name="T1" fmla="*/ 115 h 332"/>
                <a:gd name="T2" fmla="*/ 131 w 1060"/>
                <a:gd name="T3" fmla="*/ 117 h 332"/>
                <a:gd name="T4" fmla="*/ 123 w 1060"/>
                <a:gd name="T5" fmla="*/ 123 h 332"/>
                <a:gd name="T6" fmla="*/ 117 w 1060"/>
                <a:gd name="T7" fmla="*/ 131 h 332"/>
                <a:gd name="T8" fmla="*/ 115 w 1060"/>
                <a:gd name="T9" fmla="*/ 141 h 332"/>
                <a:gd name="T10" fmla="*/ 115 w 1060"/>
                <a:gd name="T11" fmla="*/ 190 h 332"/>
                <a:gd name="T12" fmla="*/ 117 w 1060"/>
                <a:gd name="T13" fmla="*/ 200 h 332"/>
                <a:gd name="T14" fmla="*/ 123 w 1060"/>
                <a:gd name="T15" fmla="*/ 209 h 332"/>
                <a:gd name="T16" fmla="*/ 131 w 1060"/>
                <a:gd name="T17" fmla="*/ 214 h 332"/>
                <a:gd name="T18" fmla="*/ 142 w 1060"/>
                <a:gd name="T19" fmla="*/ 216 h 332"/>
                <a:gd name="T20" fmla="*/ 918 w 1060"/>
                <a:gd name="T21" fmla="*/ 216 h 332"/>
                <a:gd name="T22" fmla="*/ 928 w 1060"/>
                <a:gd name="T23" fmla="*/ 214 h 332"/>
                <a:gd name="T24" fmla="*/ 936 w 1060"/>
                <a:gd name="T25" fmla="*/ 209 h 332"/>
                <a:gd name="T26" fmla="*/ 942 w 1060"/>
                <a:gd name="T27" fmla="*/ 200 h 332"/>
                <a:gd name="T28" fmla="*/ 944 w 1060"/>
                <a:gd name="T29" fmla="*/ 190 h 332"/>
                <a:gd name="T30" fmla="*/ 944 w 1060"/>
                <a:gd name="T31" fmla="*/ 141 h 332"/>
                <a:gd name="T32" fmla="*/ 942 w 1060"/>
                <a:gd name="T33" fmla="*/ 131 h 332"/>
                <a:gd name="T34" fmla="*/ 936 w 1060"/>
                <a:gd name="T35" fmla="*/ 123 h 332"/>
                <a:gd name="T36" fmla="*/ 928 w 1060"/>
                <a:gd name="T37" fmla="*/ 117 h 332"/>
                <a:gd name="T38" fmla="*/ 918 w 1060"/>
                <a:gd name="T39" fmla="*/ 115 h 332"/>
                <a:gd name="T40" fmla="*/ 142 w 1060"/>
                <a:gd name="T41" fmla="*/ 115 h 332"/>
                <a:gd name="T42" fmla="*/ 142 w 1060"/>
                <a:gd name="T43" fmla="*/ 0 h 332"/>
                <a:gd name="T44" fmla="*/ 917 w 1060"/>
                <a:gd name="T45" fmla="*/ 0 h 332"/>
                <a:gd name="T46" fmla="*/ 946 w 1060"/>
                <a:gd name="T47" fmla="*/ 3 h 332"/>
                <a:gd name="T48" fmla="*/ 973 w 1060"/>
                <a:gd name="T49" fmla="*/ 11 h 332"/>
                <a:gd name="T50" fmla="*/ 997 w 1060"/>
                <a:gd name="T51" fmla="*/ 24 h 332"/>
                <a:gd name="T52" fmla="*/ 1018 w 1060"/>
                <a:gd name="T53" fmla="*/ 41 h 332"/>
                <a:gd name="T54" fmla="*/ 1035 w 1060"/>
                <a:gd name="T55" fmla="*/ 62 h 332"/>
                <a:gd name="T56" fmla="*/ 1049 w 1060"/>
                <a:gd name="T57" fmla="*/ 86 h 332"/>
                <a:gd name="T58" fmla="*/ 1057 w 1060"/>
                <a:gd name="T59" fmla="*/ 113 h 332"/>
                <a:gd name="T60" fmla="*/ 1060 w 1060"/>
                <a:gd name="T61" fmla="*/ 141 h 332"/>
                <a:gd name="T62" fmla="*/ 1060 w 1060"/>
                <a:gd name="T63" fmla="*/ 190 h 332"/>
                <a:gd name="T64" fmla="*/ 1057 w 1060"/>
                <a:gd name="T65" fmla="*/ 218 h 332"/>
                <a:gd name="T66" fmla="*/ 1049 w 1060"/>
                <a:gd name="T67" fmla="*/ 245 h 332"/>
                <a:gd name="T68" fmla="*/ 1036 w 1060"/>
                <a:gd name="T69" fmla="*/ 270 h 332"/>
                <a:gd name="T70" fmla="*/ 1018 w 1060"/>
                <a:gd name="T71" fmla="*/ 291 h 332"/>
                <a:gd name="T72" fmla="*/ 997 w 1060"/>
                <a:gd name="T73" fmla="*/ 308 h 332"/>
                <a:gd name="T74" fmla="*/ 973 w 1060"/>
                <a:gd name="T75" fmla="*/ 321 h 332"/>
                <a:gd name="T76" fmla="*/ 946 w 1060"/>
                <a:gd name="T77" fmla="*/ 329 h 332"/>
                <a:gd name="T78" fmla="*/ 918 w 1060"/>
                <a:gd name="T79" fmla="*/ 332 h 332"/>
                <a:gd name="T80" fmla="*/ 142 w 1060"/>
                <a:gd name="T81" fmla="*/ 332 h 332"/>
                <a:gd name="T82" fmla="*/ 113 w 1060"/>
                <a:gd name="T83" fmla="*/ 329 h 332"/>
                <a:gd name="T84" fmla="*/ 86 w 1060"/>
                <a:gd name="T85" fmla="*/ 321 h 332"/>
                <a:gd name="T86" fmla="*/ 62 w 1060"/>
                <a:gd name="T87" fmla="*/ 308 h 332"/>
                <a:gd name="T88" fmla="*/ 41 w 1060"/>
                <a:gd name="T89" fmla="*/ 291 h 332"/>
                <a:gd name="T90" fmla="*/ 24 w 1060"/>
                <a:gd name="T91" fmla="*/ 270 h 332"/>
                <a:gd name="T92" fmla="*/ 11 w 1060"/>
                <a:gd name="T93" fmla="*/ 245 h 332"/>
                <a:gd name="T94" fmla="*/ 3 w 1060"/>
                <a:gd name="T95" fmla="*/ 218 h 332"/>
                <a:gd name="T96" fmla="*/ 0 w 1060"/>
                <a:gd name="T97" fmla="*/ 190 h 332"/>
                <a:gd name="T98" fmla="*/ 0 w 1060"/>
                <a:gd name="T99" fmla="*/ 141 h 332"/>
                <a:gd name="T100" fmla="*/ 3 w 1060"/>
                <a:gd name="T101" fmla="*/ 113 h 332"/>
                <a:gd name="T102" fmla="*/ 11 w 1060"/>
                <a:gd name="T103" fmla="*/ 86 h 332"/>
                <a:gd name="T104" fmla="*/ 24 w 1060"/>
                <a:gd name="T105" fmla="*/ 62 h 332"/>
                <a:gd name="T106" fmla="*/ 41 w 1060"/>
                <a:gd name="T107" fmla="*/ 41 h 332"/>
                <a:gd name="T108" fmla="*/ 62 w 1060"/>
                <a:gd name="T109" fmla="*/ 24 h 332"/>
                <a:gd name="T110" fmla="*/ 86 w 1060"/>
                <a:gd name="T111" fmla="*/ 11 h 332"/>
                <a:gd name="T112" fmla="*/ 113 w 1060"/>
                <a:gd name="T113" fmla="*/ 3 h 332"/>
                <a:gd name="T114" fmla="*/ 142 w 1060"/>
                <a:gd name="T1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60" h="332">
                  <a:moveTo>
                    <a:pt x="142" y="115"/>
                  </a:moveTo>
                  <a:lnTo>
                    <a:pt x="131" y="117"/>
                  </a:lnTo>
                  <a:lnTo>
                    <a:pt x="123" y="123"/>
                  </a:lnTo>
                  <a:lnTo>
                    <a:pt x="117" y="131"/>
                  </a:lnTo>
                  <a:lnTo>
                    <a:pt x="115" y="141"/>
                  </a:lnTo>
                  <a:lnTo>
                    <a:pt x="115" y="190"/>
                  </a:lnTo>
                  <a:lnTo>
                    <a:pt x="117" y="200"/>
                  </a:lnTo>
                  <a:lnTo>
                    <a:pt x="123" y="209"/>
                  </a:lnTo>
                  <a:lnTo>
                    <a:pt x="131" y="214"/>
                  </a:lnTo>
                  <a:lnTo>
                    <a:pt x="142" y="216"/>
                  </a:lnTo>
                  <a:lnTo>
                    <a:pt x="918" y="216"/>
                  </a:lnTo>
                  <a:lnTo>
                    <a:pt x="928" y="214"/>
                  </a:lnTo>
                  <a:lnTo>
                    <a:pt x="936" y="209"/>
                  </a:lnTo>
                  <a:lnTo>
                    <a:pt x="942" y="200"/>
                  </a:lnTo>
                  <a:lnTo>
                    <a:pt x="944" y="190"/>
                  </a:lnTo>
                  <a:lnTo>
                    <a:pt x="944" y="141"/>
                  </a:lnTo>
                  <a:lnTo>
                    <a:pt x="942" y="131"/>
                  </a:lnTo>
                  <a:lnTo>
                    <a:pt x="936" y="123"/>
                  </a:lnTo>
                  <a:lnTo>
                    <a:pt x="928" y="117"/>
                  </a:lnTo>
                  <a:lnTo>
                    <a:pt x="918" y="115"/>
                  </a:lnTo>
                  <a:lnTo>
                    <a:pt x="142" y="115"/>
                  </a:lnTo>
                  <a:close/>
                  <a:moveTo>
                    <a:pt x="142" y="0"/>
                  </a:moveTo>
                  <a:lnTo>
                    <a:pt x="917" y="0"/>
                  </a:lnTo>
                  <a:lnTo>
                    <a:pt x="946" y="3"/>
                  </a:lnTo>
                  <a:lnTo>
                    <a:pt x="973" y="11"/>
                  </a:lnTo>
                  <a:lnTo>
                    <a:pt x="997" y="24"/>
                  </a:lnTo>
                  <a:lnTo>
                    <a:pt x="1018" y="41"/>
                  </a:lnTo>
                  <a:lnTo>
                    <a:pt x="1035" y="62"/>
                  </a:lnTo>
                  <a:lnTo>
                    <a:pt x="1049" y="86"/>
                  </a:lnTo>
                  <a:lnTo>
                    <a:pt x="1057" y="113"/>
                  </a:lnTo>
                  <a:lnTo>
                    <a:pt x="1060" y="141"/>
                  </a:lnTo>
                  <a:lnTo>
                    <a:pt x="1060" y="190"/>
                  </a:lnTo>
                  <a:lnTo>
                    <a:pt x="1057" y="218"/>
                  </a:lnTo>
                  <a:lnTo>
                    <a:pt x="1049" y="245"/>
                  </a:lnTo>
                  <a:lnTo>
                    <a:pt x="1036" y="270"/>
                  </a:lnTo>
                  <a:lnTo>
                    <a:pt x="1018" y="291"/>
                  </a:lnTo>
                  <a:lnTo>
                    <a:pt x="997" y="308"/>
                  </a:lnTo>
                  <a:lnTo>
                    <a:pt x="973" y="321"/>
                  </a:lnTo>
                  <a:lnTo>
                    <a:pt x="946" y="329"/>
                  </a:lnTo>
                  <a:lnTo>
                    <a:pt x="918" y="332"/>
                  </a:lnTo>
                  <a:lnTo>
                    <a:pt x="142" y="332"/>
                  </a:lnTo>
                  <a:lnTo>
                    <a:pt x="113" y="329"/>
                  </a:lnTo>
                  <a:lnTo>
                    <a:pt x="86" y="321"/>
                  </a:lnTo>
                  <a:lnTo>
                    <a:pt x="62" y="308"/>
                  </a:lnTo>
                  <a:lnTo>
                    <a:pt x="41" y="291"/>
                  </a:lnTo>
                  <a:lnTo>
                    <a:pt x="24" y="270"/>
                  </a:lnTo>
                  <a:lnTo>
                    <a:pt x="11" y="245"/>
                  </a:lnTo>
                  <a:lnTo>
                    <a:pt x="3" y="218"/>
                  </a:lnTo>
                  <a:lnTo>
                    <a:pt x="0" y="190"/>
                  </a:lnTo>
                  <a:lnTo>
                    <a:pt x="0" y="141"/>
                  </a:lnTo>
                  <a:lnTo>
                    <a:pt x="3" y="113"/>
                  </a:lnTo>
                  <a:lnTo>
                    <a:pt x="11" y="86"/>
                  </a:lnTo>
                  <a:lnTo>
                    <a:pt x="24" y="62"/>
                  </a:lnTo>
                  <a:lnTo>
                    <a:pt x="41" y="41"/>
                  </a:lnTo>
                  <a:lnTo>
                    <a:pt x="62" y="24"/>
                  </a:lnTo>
                  <a:lnTo>
                    <a:pt x="86" y="11"/>
                  </a:lnTo>
                  <a:lnTo>
                    <a:pt x="113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9502" y="1868"/>
              <a:ext cx="81" cy="45"/>
            </a:xfrm>
            <a:custGeom>
              <a:avLst/>
              <a:gdLst>
                <a:gd name="T0" fmla="*/ 57 w 736"/>
                <a:gd name="T1" fmla="*/ 0 h 410"/>
                <a:gd name="T2" fmla="*/ 75 w 736"/>
                <a:gd name="T3" fmla="*/ 3 h 410"/>
                <a:gd name="T4" fmla="*/ 91 w 736"/>
                <a:gd name="T5" fmla="*/ 11 h 410"/>
                <a:gd name="T6" fmla="*/ 103 w 736"/>
                <a:gd name="T7" fmla="*/ 24 h 410"/>
                <a:gd name="T8" fmla="*/ 112 w 736"/>
                <a:gd name="T9" fmla="*/ 39 h 410"/>
                <a:gd name="T10" fmla="*/ 114 w 736"/>
                <a:gd name="T11" fmla="*/ 57 h 410"/>
                <a:gd name="T12" fmla="*/ 114 w 736"/>
                <a:gd name="T13" fmla="*/ 173 h 410"/>
                <a:gd name="T14" fmla="*/ 367 w 736"/>
                <a:gd name="T15" fmla="*/ 288 h 410"/>
                <a:gd name="T16" fmla="*/ 621 w 736"/>
                <a:gd name="T17" fmla="*/ 169 h 410"/>
                <a:gd name="T18" fmla="*/ 621 w 736"/>
                <a:gd name="T19" fmla="*/ 57 h 410"/>
                <a:gd name="T20" fmla="*/ 624 w 736"/>
                <a:gd name="T21" fmla="*/ 39 h 410"/>
                <a:gd name="T22" fmla="*/ 632 w 736"/>
                <a:gd name="T23" fmla="*/ 24 h 410"/>
                <a:gd name="T24" fmla="*/ 645 w 736"/>
                <a:gd name="T25" fmla="*/ 11 h 410"/>
                <a:gd name="T26" fmla="*/ 660 w 736"/>
                <a:gd name="T27" fmla="*/ 3 h 410"/>
                <a:gd name="T28" fmla="*/ 678 w 736"/>
                <a:gd name="T29" fmla="*/ 0 h 410"/>
                <a:gd name="T30" fmla="*/ 697 w 736"/>
                <a:gd name="T31" fmla="*/ 3 h 410"/>
                <a:gd name="T32" fmla="*/ 712 w 736"/>
                <a:gd name="T33" fmla="*/ 11 h 410"/>
                <a:gd name="T34" fmla="*/ 725 w 736"/>
                <a:gd name="T35" fmla="*/ 24 h 410"/>
                <a:gd name="T36" fmla="*/ 733 w 736"/>
                <a:gd name="T37" fmla="*/ 39 h 410"/>
                <a:gd name="T38" fmla="*/ 736 w 736"/>
                <a:gd name="T39" fmla="*/ 57 h 410"/>
                <a:gd name="T40" fmla="*/ 736 w 736"/>
                <a:gd name="T41" fmla="*/ 205 h 410"/>
                <a:gd name="T42" fmla="*/ 733 w 736"/>
                <a:gd name="T43" fmla="*/ 221 h 410"/>
                <a:gd name="T44" fmla="*/ 727 w 736"/>
                <a:gd name="T45" fmla="*/ 236 h 410"/>
                <a:gd name="T46" fmla="*/ 717 w 736"/>
                <a:gd name="T47" fmla="*/ 248 h 410"/>
                <a:gd name="T48" fmla="*/ 703 w 736"/>
                <a:gd name="T49" fmla="*/ 257 h 410"/>
                <a:gd name="T50" fmla="*/ 392 w 736"/>
                <a:gd name="T51" fmla="*/ 404 h 410"/>
                <a:gd name="T52" fmla="*/ 380 w 736"/>
                <a:gd name="T53" fmla="*/ 408 h 410"/>
                <a:gd name="T54" fmla="*/ 367 w 736"/>
                <a:gd name="T55" fmla="*/ 410 h 410"/>
                <a:gd name="T56" fmla="*/ 355 w 736"/>
                <a:gd name="T57" fmla="*/ 408 h 410"/>
                <a:gd name="T58" fmla="*/ 344 w 736"/>
                <a:gd name="T59" fmla="*/ 404 h 410"/>
                <a:gd name="T60" fmla="*/ 33 w 736"/>
                <a:gd name="T61" fmla="*/ 262 h 410"/>
                <a:gd name="T62" fmla="*/ 19 w 736"/>
                <a:gd name="T63" fmla="*/ 253 h 410"/>
                <a:gd name="T64" fmla="*/ 9 w 736"/>
                <a:gd name="T65" fmla="*/ 241 h 410"/>
                <a:gd name="T66" fmla="*/ 2 w 736"/>
                <a:gd name="T67" fmla="*/ 226 h 410"/>
                <a:gd name="T68" fmla="*/ 0 w 736"/>
                <a:gd name="T69" fmla="*/ 210 h 410"/>
                <a:gd name="T70" fmla="*/ 0 w 736"/>
                <a:gd name="T71" fmla="*/ 57 h 410"/>
                <a:gd name="T72" fmla="*/ 3 w 736"/>
                <a:gd name="T73" fmla="*/ 39 h 410"/>
                <a:gd name="T74" fmla="*/ 11 w 736"/>
                <a:gd name="T75" fmla="*/ 24 h 410"/>
                <a:gd name="T76" fmla="*/ 23 w 736"/>
                <a:gd name="T77" fmla="*/ 11 h 410"/>
                <a:gd name="T78" fmla="*/ 39 w 736"/>
                <a:gd name="T79" fmla="*/ 3 h 410"/>
                <a:gd name="T80" fmla="*/ 57 w 736"/>
                <a:gd name="T8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6" h="410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173"/>
                  </a:lnTo>
                  <a:lnTo>
                    <a:pt x="367" y="288"/>
                  </a:lnTo>
                  <a:lnTo>
                    <a:pt x="621" y="169"/>
                  </a:lnTo>
                  <a:lnTo>
                    <a:pt x="621" y="57"/>
                  </a:lnTo>
                  <a:lnTo>
                    <a:pt x="624" y="39"/>
                  </a:lnTo>
                  <a:lnTo>
                    <a:pt x="632" y="24"/>
                  </a:lnTo>
                  <a:lnTo>
                    <a:pt x="645" y="11"/>
                  </a:lnTo>
                  <a:lnTo>
                    <a:pt x="660" y="3"/>
                  </a:lnTo>
                  <a:lnTo>
                    <a:pt x="678" y="0"/>
                  </a:lnTo>
                  <a:lnTo>
                    <a:pt x="697" y="3"/>
                  </a:lnTo>
                  <a:lnTo>
                    <a:pt x="712" y="11"/>
                  </a:lnTo>
                  <a:lnTo>
                    <a:pt x="725" y="24"/>
                  </a:lnTo>
                  <a:lnTo>
                    <a:pt x="733" y="39"/>
                  </a:lnTo>
                  <a:lnTo>
                    <a:pt x="736" y="57"/>
                  </a:lnTo>
                  <a:lnTo>
                    <a:pt x="736" y="205"/>
                  </a:lnTo>
                  <a:lnTo>
                    <a:pt x="733" y="221"/>
                  </a:lnTo>
                  <a:lnTo>
                    <a:pt x="727" y="236"/>
                  </a:lnTo>
                  <a:lnTo>
                    <a:pt x="717" y="248"/>
                  </a:lnTo>
                  <a:lnTo>
                    <a:pt x="703" y="257"/>
                  </a:lnTo>
                  <a:lnTo>
                    <a:pt x="392" y="404"/>
                  </a:lnTo>
                  <a:lnTo>
                    <a:pt x="380" y="408"/>
                  </a:lnTo>
                  <a:lnTo>
                    <a:pt x="367" y="410"/>
                  </a:lnTo>
                  <a:lnTo>
                    <a:pt x="355" y="408"/>
                  </a:lnTo>
                  <a:lnTo>
                    <a:pt x="344" y="404"/>
                  </a:lnTo>
                  <a:lnTo>
                    <a:pt x="33" y="262"/>
                  </a:lnTo>
                  <a:lnTo>
                    <a:pt x="19" y="253"/>
                  </a:lnTo>
                  <a:lnTo>
                    <a:pt x="9" y="241"/>
                  </a:lnTo>
                  <a:lnTo>
                    <a:pt x="2" y="226"/>
                  </a:lnTo>
                  <a:lnTo>
                    <a:pt x="0" y="210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9637" y="1764"/>
              <a:ext cx="56" cy="45"/>
            </a:xfrm>
            <a:custGeom>
              <a:avLst/>
              <a:gdLst>
                <a:gd name="T0" fmla="*/ 63 w 505"/>
                <a:gd name="T1" fmla="*/ 0 h 402"/>
                <a:gd name="T2" fmla="*/ 77 w 505"/>
                <a:gd name="T3" fmla="*/ 3 h 402"/>
                <a:gd name="T4" fmla="*/ 91 w 505"/>
                <a:gd name="T5" fmla="*/ 10 h 402"/>
                <a:gd name="T6" fmla="*/ 482 w 505"/>
                <a:gd name="T7" fmla="*/ 298 h 402"/>
                <a:gd name="T8" fmla="*/ 493 w 505"/>
                <a:gd name="T9" fmla="*/ 309 h 402"/>
                <a:gd name="T10" fmla="*/ 501 w 505"/>
                <a:gd name="T11" fmla="*/ 322 h 402"/>
                <a:gd name="T12" fmla="*/ 505 w 505"/>
                <a:gd name="T13" fmla="*/ 336 h 402"/>
                <a:gd name="T14" fmla="*/ 505 w 505"/>
                <a:gd name="T15" fmla="*/ 351 h 402"/>
                <a:gd name="T16" fmla="*/ 502 w 505"/>
                <a:gd name="T17" fmla="*/ 365 h 402"/>
                <a:gd name="T18" fmla="*/ 494 w 505"/>
                <a:gd name="T19" fmla="*/ 379 h 402"/>
                <a:gd name="T20" fmla="*/ 485 w 505"/>
                <a:gd name="T21" fmla="*/ 389 h 402"/>
                <a:gd name="T22" fmla="*/ 474 w 505"/>
                <a:gd name="T23" fmla="*/ 396 h 402"/>
                <a:gd name="T24" fmla="*/ 461 w 505"/>
                <a:gd name="T25" fmla="*/ 401 h 402"/>
                <a:gd name="T26" fmla="*/ 448 w 505"/>
                <a:gd name="T27" fmla="*/ 402 h 402"/>
                <a:gd name="T28" fmla="*/ 436 w 505"/>
                <a:gd name="T29" fmla="*/ 401 h 402"/>
                <a:gd name="T30" fmla="*/ 425 w 505"/>
                <a:gd name="T31" fmla="*/ 397 h 402"/>
                <a:gd name="T32" fmla="*/ 414 w 505"/>
                <a:gd name="T33" fmla="*/ 391 h 402"/>
                <a:gd name="T34" fmla="*/ 23 w 505"/>
                <a:gd name="T35" fmla="*/ 103 h 402"/>
                <a:gd name="T36" fmla="*/ 12 w 505"/>
                <a:gd name="T37" fmla="*/ 92 h 402"/>
                <a:gd name="T38" fmla="*/ 4 w 505"/>
                <a:gd name="T39" fmla="*/ 79 h 402"/>
                <a:gd name="T40" fmla="*/ 0 w 505"/>
                <a:gd name="T41" fmla="*/ 65 h 402"/>
                <a:gd name="T42" fmla="*/ 0 w 505"/>
                <a:gd name="T43" fmla="*/ 50 h 402"/>
                <a:gd name="T44" fmla="*/ 3 w 505"/>
                <a:gd name="T45" fmla="*/ 36 h 402"/>
                <a:gd name="T46" fmla="*/ 11 w 505"/>
                <a:gd name="T47" fmla="*/ 22 h 402"/>
                <a:gd name="T48" fmla="*/ 21 w 505"/>
                <a:gd name="T49" fmla="*/ 11 h 402"/>
                <a:gd name="T50" fmla="*/ 34 w 505"/>
                <a:gd name="T51" fmla="*/ 4 h 402"/>
                <a:gd name="T52" fmla="*/ 48 w 505"/>
                <a:gd name="T53" fmla="*/ 0 h 402"/>
                <a:gd name="T54" fmla="*/ 63 w 505"/>
                <a:gd name="T5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5" h="402">
                  <a:moveTo>
                    <a:pt x="63" y="0"/>
                  </a:moveTo>
                  <a:lnTo>
                    <a:pt x="77" y="3"/>
                  </a:lnTo>
                  <a:lnTo>
                    <a:pt x="91" y="10"/>
                  </a:lnTo>
                  <a:lnTo>
                    <a:pt x="482" y="298"/>
                  </a:lnTo>
                  <a:lnTo>
                    <a:pt x="493" y="309"/>
                  </a:lnTo>
                  <a:lnTo>
                    <a:pt x="501" y="322"/>
                  </a:lnTo>
                  <a:lnTo>
                    <a:pt x="505" y="336"/>
                  </a:lnTo>
                  <a:lnTo>
                    <a:pt x="505" y="351"/>
                  </a:lnTo>
                  <a:lnTo>
                    <a:pt x="502" y="365"/>
                  </a:lnTo>
                  <a:lnTo>
                    <a:pt x="494" y="379"/>
                  </a:lnTo>
                  <a:lnTo>
                    <a:pt x="485" y="389"/>
                  </a:lnTo>
                  <a:lnTo>
                    <a:pt x="474" y="396"/>
                  </a:lnTo>
                  <a:lnTo>
                    <a:pt x="461" y="401"/>
                  </a:lnTo>
                  <a:lnTo>
                    <a:pt x="448" y="402"/>
                  </a:lnTo>
                  <a:lnTo>
                    <a:pt x="436" y="401"/>
                  </a:lnTo>
                  <a:lnTo>
                    <a:pt x="425" y="397"/>
                  </a:lnTo>
                  <a:lnTo>
                    <a:pt x="414" y="391"/>
                  </a:lnTo>
                  <a:lnTo>
                    <a:pt x="23" y="103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1" y="11"/>
                  </a:lnTo>
                  <a:lnTo>
                    <a:pt x="34" y="4"/>
                  </a:lnTo>
                  <a:lnTo>
                    <a:pt x="48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6" name="Freeform 54"/>
            <p:cNvSpPr>
              <a:spLocks/>
            </p:cNvSpPr>
            <p:nvPr/>
          </p:nvSpPr>
          <p:spPr bwMode="auto">
            <a:xfrm>
              <a:off x="9390" y="1582"/>
              <a:ext cx="57" cy="46"/>
            </a:xfrm>
            <a:custGeom>
              <a:avLst/>
              <a:gdLst>
                <a:gd name="T0" fmla="*/ 63 w 514"/>
                <a:gd name="T1" fmla="*/ 0 h 410"/>
                <a:gd name="T2" fmla="*/ 78 w 514"/>
                <a:gd name="T3" fmla="*/ 4 h 410"/>
                <a:gd name="T4" fmla="*/ 91 w 514"/>
                <a:gd name="T5" fmla="*/ 11 h 410"/>
                <a:gd name="T6" fmla="*/ 491 w 514"/>
                <a:gd name="T7" fmla="*/ 306 h 410"/>
                <a:gd name="T8" fmla="*/ 502 w 514"/>
                <a:gd name="T9" fmla="*/ 316 h 410"/>
                <a:gd name="T10" fmla="*/ 510 w 514"/>
                <a:gd name="T11" fmla="*/ 329 h 410"/>
                <a:gd name="T12" fmla="*/ 514 w 514"/>
                <a:gd name="T13" fmla="*/ 344 h 410"/>
                <a:gd name="T14" fmla="*/ 514 w 514"/>
                <a:gd name="T15" fmla="*/ 359 h 410"/>
                <a:gd name="T16" fmla="*/ 511 w 514"/>
                <a:gd name="T17" fmla="*/ 374 h 410"/>
                <a:gd name="T18" fmla="*/ 503 w 514"/>
                <a:gd name="T19" fmla="*/ 387 h 410"/>
                <a:gd name="T20" fmla="*/ 494 w 514"/>
                <a:gd name="T21" fmla="*/ 397 h 410"/>
                <a:gd name="T22" fmla="*/ 483 w 514"/>
                <a:gd name="T23" fmla="*/ 404 h 410"/>
                <a:gd name="T24" fmla="*/ 470 w 514"/>
                <a:gd name="T25" fmla="*/ 409 h 410"/>
                <a:gd name="T26" fmla="*/ 457 w 514"/>
                <a:gd name="T27" fmla="*/ 410 h 410"/>
                <a:gd name="T28" fmla="*/ 445 w 514"/>
                <a:gd name="T29" fmla="*/ 409 h 410"/>
                <a:gd name="T30" fmla="*/ 434 w 514"/>
                <a:gd name="T31" fmla="*/ 405 h 410"/>
                <a:gd name="T32" fmla="*/ 423 w 514"/>
                <a:gd name="T33" fmla="*/ 399 h 410"/>
                <a:gd name="T34" fmla="*/ 23 w 514"/>
                <a:gd name="T35" fmla="*/ 105 h 410"/>
                <a:gd name="T36" fmla="*/ 12 w 514"/>
                <a:gd name="T37" fmla="*/ 94 h 410"/>
                <a:gd name="T38" fmla="*/ 4 w 514"/>
                <a:gd name="T39" fmla="*/ 80 h 410"/>
                <a:gd name="T40" fmla="*/ 0 w 514"/>
                <a:gd name="T41" fmla="*/ 66 h 410"/>
                <a:gd name="T42" fmla="*/ 0 w 514"/>
                <a:gd name="T43" fmla="*/ 51 h 410"/>
                <a:gd name="T44" fmla="*/ 4 w 514"/>
                <a:gd name="T45" fmla="*/ 37 h 410"/>
                <a:gd name="T46" fmla="*/ 11 w 514"/>
                <a:gd name="T47" fmla="*/ 23 h 410"/>
                <a:gd name="T48" fmla="*/ 22 w 514"/>
                <a:gd name="T49" fmla="*/ 12 h 410"/>
                <a:gd name="T50" fmla="*/ 35 w 514"/>
                <a:gd name="T51" fmla="*/ 5 h 410"/>
                <a:gd name="T52" fmla="*/ 49 w 514"/>
                <a:gd name="T53" fmla="*/ 1 h 410"/>
                <a:gd name="T54" fmla="*/ 63 w 514"/>
                <a:gd name="T55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4" h="410">
                  <a:moveTo>
                    <a:pt x="63" y="0"/>
                  </a:moveTo>
                  <a:lnTo>
                    <a:pt x="78" y="4"/>
                  </a:lnTo>
                  <a:lnTo>
                    <a:pt x="91" y="11"/>
                  </a:lnTo>
                  <a:lnTo>
                    <a:pt x="491" y="306"/>
                  </a:lnTo>
                  <a:lnTo>
                    <a:pt x="502" y="316"/>
                  </a:lnTo>
                  <a:lnTo>
                    <a:pt x="510" y="329"/>
                  </a:lnTo>
                  <a:lnTo>
                    <a:pt x="514" y="344"/>
                  </a:lnTo>
                  <a:lnTo>
                    <a:pt x="514" y="359"/>
                  </a:lnTo>
                  <a:lnTo>
                    <a:pt x="511" y="374"/>
                  </a:lnTo>
                  <a:lnTo>
                    <a:pt x="503" y="387"/>
                  </a:lnTo>
                  <a:lnTo>
                    <a:pt x="494" y="397"/>
                  </a:lnTo>
                  <a:lnTo>
                    <a:pt x="483" y="404"/>
                  </a:lnTo>
                  <a:lnTo>
                    <a:pt x="470" y="409"/>
                  </a:lnTo>
                  <a:lnTo>
                    <a:pt x="457" y="410"/>
                  </a:lnTo>
                  <a:lnTo>
                    <a:pt x="445" y="409"/>
                  </a:lnTo>
                  <a:lnTo>
                    <a:pt x="434" y="405"/>
                  </a:lnTo>
                  <a:lnTo>
                    <a:pt x="423" y="399"/>
                  </a:lnTo>
                  <a:lnTo>
                    <a:pt x="23" y="105"/>
                  </a:lnTo>
                  <a:lnTo>
                    <a:pt x="12" y="94"/>
                  </a:lnTo>
                  <a:lnTo>
                    <a:pt x="4" y="80"/>
                  </a:lnTo>
                  <a:lnTo>
                    <a:pt x="0" y="66"/>
                  </a:lnTo>
                  <a:lnTo>
                    <a:pt x="0" y="51"/>
                  </a:lnTo>
                  <a:lnTo>
                    <a:pt x="4" y="37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9390" y="1762"/>
              <a:ext cx="59" cy="47"/>
            </a:xfrm>
            <a:custGeom>
              <a:avLst/>
              <a:gdLst>
                <a:gd name="T0" fmla="*/ 469 w 532"/>
                <a:gd name="T1" fmla="*/ 0 h 423"/>
                <a:gd name="T2" fmla="*/ 484 w 532"/>
                <a:gd name="T3" fmla="*/ 0 h 423"/>
                <a:gd name="T4" fmla="*/ 498 w 532"/>
                <a:gd name="T5" fmla="*/ 4 h 423"/>
                <a:gd name="T6" fmla="*/ 511 w 532"/>
                <a:gd name="T7" fmla="*/ 12 h 423"/>
                <a:gd name="T8" fmla="*/ 521 w 532"/>
                <a:gd name="T9" fmla="*/ 24 h 423"/>
                <a:gd name="T10" fmla="*/ 529 w 532"/>
                <a:gd name="T11" fmla="*/ 37 h 423"/>
                <a:gd name="T12" fmla="*/ 532 w 532"/>
                <a:gd name="T13" fmla="*/ 52 h 423"/>
                <a:gd name="T14" fmla="*/ 532 w 532"/>
                <a:gd name="T15" fmla="*/ 66 h 423"/>
                <a:gd name="T16" fmla="*/ 528 w 532"/>
                <a:gd name="T17" fmla="*/ 81 h 423"/>
                <a:gd name="T18" fmla="*/ 520 w 532"/>
                <a:gd name="T19" fmla="*/ 93 h 423"/>
                <a:gd name="T20" fmla="*/ 509 w 532"/>
                <a:gd name="T21" fmla="*/ 104 h 423"/>
                <a:gd name="T22" fmla="*/ 91 w 532"/>
                <a:gd name="T23" fmla="*/ 412 h 423"/>
                <a:gd name="T24" fmla="*/ 81 w 532"/>
                <a:gd name="T25" fmla="*/ 418 h 423"/>
                <a:gd name="T26" fmla="*/ 69 w 532"/>
                <a:gd name="T27" fmla="*/ 422 h 423"/>
                <a:gd name="T28" fmla="*/ 57 w 532"/>
                <a:gd name="T29" fmla="*/ 423 h 423"/>
                <a:gd name="T30" fmla="*/ 44 w 532"/>
                <a:gd name="T31" fmla="*/ 422 h 423"/>
                <a:gd name="T32" fmla="*/ 32 w 532"/>
                <a:gd name="T33" fmla="*/ 417 h 423"/>
                <a:gd name="T34" fmla="*/ 21 w 532"/>
                <a:gd name="T35" fmla="*/ 410 h 423"/>
                <a:gd name="T36" fmla="*/ 11 w 532"/>
                <a:gd name="T37" fmla="*/ 400 h 423"/>
                <a:gd name="T38" fmla="*/ 4 w 532"/>
                <a:gd name="T39" fmla="*/ 386 h 423"/>
                <a:gd name="T40" fmla="*/ 0 w 532"/>
                <a:gd name="T41" fmla="*/ 372 h 423"/>
                <a:gd name="T42" fmla="*/ 0 w 532"/>
                <a:gd name="T43" fmla="*/ 357 h 423"/>
                <a:gd name="T44" fmla="*/ 4 w 532"/>
                <a:gd name="T45" fmla="*/ 343 h 423"/>
                <a:gd name="T46" fmla="*/ 12 w 532"/>
                <a:gd name="T47" fmla="*/ 330 h 423"/>
                <a:gd name="T48" fmla="*/ 23 w 532"/>
                <a:gd name="T49" fmla="*/ 319 h 423"/>
                <a:gd name="T50" fmla="*/ 441 w 532"/>
                <a:gd name="T51" fmla="*/ 11 h 423"/>
                <a:gd name="T52" fmla="*/ 455 w 532"/>
                <a:gd name="T53" fmla="*/ 3 h 423"/>
                <a:gd name="T54" fmla="*/ 469 w 532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2" h="423">
                  <a:moveTo>
                    <a:pt x="469" y="0"/>
                  </a:moveTo>
                  <a:lnTo>
                    <a:pt x="484" y="0"/>
                  </a:lnTo>
                  <a:lnTo>
                    <a:pt x="498" y="4"/>
                  </a:lnTo>
                  <a:lnTo>
                    <a:pt x="511" y="12"/>
                  </a:lnTo>
                  <a:lnTo>
                    <a:pt x="521" y="24"/>
                  </a:lnTo>
                  <a:lnTo>
                    <a:pt x="529" y="37"/>
                  </a:lnTo>
                  <a:lnTo>
                    <a:pt x="532" y="52"/>
                  </a:lnTo>
                  <a:lnTo>
                    <a:pt x="532" y="66"/>
                  </a:lnTo>
                  <a:lnTo>
                    <a:pt x="528" y="81"/>
                  </a:lnTo>
                  <a:lnTo>
                    <a:pt x="520" y="93"/>
                  </a:lnTo>
                  <a:lnTo>
                    <a:pt x="509" y="104"/>
                  </a:lnTo>
                  <a:lnTo>
                    <a:pt x="91" y="412"/>
                  </a:lnTo>
                  <a:lnTo>
                    <a:pt x="81" y="418"/>
                  </a:lnTo>
                  <a:lnTo>
                    <a:pt x="69" y="422"/>
                  </a:lnTo>
                  <a:lnTo>
                    <a:pt x="57" y="423"/>
                  </a:lnTo>
                  <a:lnTo>
                    <a:pt x="44" y="422"/>
                  </a:lnTo>
                  <a:lnTo>
                    <a:pt x="32" y="417"/>
                  </a:lnTo>
                  <a:lnTo>
                    <a:pt x="21" y="410"/>
                  </a:lnTo>
                  <a:lnTo>
                    <a:pt x="11" y="400"/>
                  </a:lnTo>
                  <a:lnTo>
                    <a:pt x="4" y="386"/>
                  </a:lnTo>
                  <a:lnTo>
                    <a:pt x="0" y="372"/>
                  </a:lnTo>
                  <a:lnTo>
                    <a:pt x="0" y="357"/>
                  </a:lnTo>
                  <a:lnTo>
                    <a:pt x="4" y="343"/>
                  </a:lnTo>
                  <a:lnTo>
                    <a:pt x="12" y="330"/>
                  </a:lnTo>
                  <a:lnTo>
                    <a:pt x="23" y="319"/>
                  </a:lnTo>
                  <a:lnTo>
                    <a:pt x="441" y="11"/>
                  </a:lnTo>
                  <a:lnTo>
                    <a:pt x="455" y="3"/>
                  </a:lnTo>
                  <a:lnTo>
                    <a:pt x="4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9638" y="1582"/>
              <a:ext cx="55" cy="44"/>
            </a:xfrm>
            <a:custGeom>
              <a:avLst/>
              <a:gdLst>
                <a:gd name="T0" fmla="*/ 425 w 488"/>
                <a:gd name="T1" fmla="*/ 0 h 392"/>
                <a:gd name="T2" fmla="*/ 440 w 488"/>
                <a:gd name="T3" fmla="*/ 1 h 392"/>
                <a:gd name="T4" fmla="*/ 454 w 488"/>
                <a:gd name="T5" fmla="*/ 5 h 392"/>
                <a:gd name="T6" fmla="*/ 467 w 488"/>
                <a:gd name="T7" fmla="*/ 12 h 392"/>
                <a:gd name="T8" fmla="*/ 477 w 488"/>
                <a:gd name="T9" fmla="*/ 23 h 392"/>
                <a:gd name="T10" fmla="*/ 485 w 488"/>
                <a:gd name="T11" fmla="*/ 37 h 392"/>
                <a:gd name="T12" fmla="*/ 488 w 488"/>
                <a:gd name="T13" fmla="*/ 51 h 392"/>
                <a:gd name="T14" fmla="*/ 488 w 488"/>
                <a:gd name="T15" fmla="*/ 66 h 392"/>
                <a:gd name="T16" fmla="*/ 484 w 488"/>
                <a:gd name="T17" fmla="*/ 80 h 392"/>
                <a:gd name="T18" fmla="*/ 476 w 488"/>
                <a:gd name="T19" fmla="*/ 94 h 392"/>
                <a:gd name="T20" fmla="*/ 465 w 488"/>
                <a:gd name="T21" fmla="*/ 105 h 392"/>
                <a:gd name="T22" fmla="*/ 91 w 488"/>
                <a:gd name="T23" fmla="*/ 380 h 392"/>
                <a:gd name="T24" fmla="*/ 80 w 488"/>
                <a:gd name="T25" fmla="*/ 386 h 392"/>
                <a:gd name="T26" fmla="*/ 69 w 488"/>
                <a:gd name="T27" fmla="*/ 390 h 392"/>
                <a:gd name="T28" fmla="*/ 57 w 488"/>
                <a:gd name="T29" fmla="*/ 392 h 392"/>
                <a:gd name="T30" fmla="*/ 44 w 488"/>
                <a:gd name="T31" fmla="*/ 390 h 392"/>
                <a:gd name="T32" fmla="*/ 31 w 488"/>
                <a:gd name="T33" fmla="*/ 385 h 392"/>
                <a:gd name="T34" fmla="*/ 20 w 488"/>
                <a:gd name="T35" fmla="*/ 378 h 392"/>
                <a:gd name="T36" fmla="*/ 11 w 488"/>
                <a:gd name="T37" fmla="*/ 368 h 392"/>
                <a:gd name="T38" fmla="*/ 3 w 488"/>
                <a:gd name="T39" fmla="*/ 354 h 392"/>
                <a:gd name="T40" fmla="*/ 0 w 488"/>
                <a:gd name="T41" fmla="*/ 340 h 392"/>
                <a:gd name="T42" fmla="*/ 0 w 488"/>
                <a:gd name="T43" fmla="*/ 324 h 392"/>
                <a:gd name="T44" fmla="*/ 4 w 488"/>
                <a:gd name="T45" fmla="*/ 310 h 392"/>
                <a:gd name="T46" fmla="*/ 12 w 488"/>
                <a:gd name="T47" fmla="*/ 297 h 392"/>
                <a:gd name="T48" fmla="*/ 23 w 488"/>
                <a:gd name="T49" fmla="*/ 287 h 392"/>
                <a:gd name="T50" fmla="*/ 397 w 488"/>
                <a:gd name="T51" fmla="*/ 11 h 392"/>
                <a:gd name="T52" fmla="*/ 411 w 488"/>
                <a:gd name="T53" fmla="*/ 4 h 392"/>
                <a:gd name="T54" fmla="*/ 425 w 488"/>
                <a:gd name="T5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8" h="392">
                  <a:moveTo>
                    <a:pt x="425" y="0"/>
                  </a:moveTo>
                  <a:lnTo>
                    <a:pt x="440" y="1"/>
                  </a:lnTo>
                  <a:lnTo>
                    <a:pt x="454" y="5"/>
                  </a:lnTo>
                  <a:lnTo>
                    <a:pt x="467" y="12"/>
                  </a:lnTo>
                  <a:lnTo>
                    <a:pt x="477" y="23"/>
                  </a:lnTo>
                  <a:lnTo>
                    <a:pt x="485" y="37"/>
                  </a:lnTo>
                  <a:lnTo>
                    <a:pt x="488" y="51"/>
                  </a:lnTo>
                  <a:lnTo>
                    <a:pt x="488" y="66"/>
                  </a:lnTo>
                  <a:lnTo>
                    <a:pt x="484" y="80"/>
                  </a:lnTo>
                  <a:lnTo>
                    <a:pt x="476" y="94"/>
                  </a:lnTo>
                  <a:lnTo>
                    <a:pt x="465" y="105"/>
                  </a:lnTo>
                  <a:lnTo>
                    <a:pt x="91" y="380"/>
                  </a:lnTo>
                  <a:lnTo>
                    <a:pt x="80" y="386"/>
                  </a:lnTo>
                  <a:lnTo>
                    <a:pt x="69" y="390"/>
                  </a:lnTo>
                  <a:lnTo>
                    <a:pt x="57" y="392"/>
                  </a:lnTo>
                  <a:lnTo>
                    <a:pt x="44" y="390"/>
                  </a:lnTo>
                  <a:lnTo>
                    <a:pt x="31" y="385"/>
                  </a:lnTo>
                  <a:lnTo>
                    <a:pt x="20" y="378"/>
                  </a:lnTo>
                  <a:lnTo>
                    <a:pt x="11" y="368"/>
                  </a:lnTo>
                  <a:lnTo>
                    <a:pt x="3" y="354"/>
                  </a:lnTo>
                  <a:lnTo>
                    <a:pt x="0" y="340"/>
                  </a:lnTo>
                  <a:lnTo>
                    <a:pt x="0" y="324"/>
                  </a:lnTo>
                  <a:lnTo>
                    <a:pt x="4" y="310"/>
                  </a:lnTo>
                  <a:lnTo>
                    <a:pt x="12" y="297"/>
                  </a:lnTo>
                  <a:lnTo>
                    <a:pt x="23" y="287"/>
                  </a:lnTo>
                  <a:lnTo>
                    <a:pt x="397" y="11"/>
                  </a:lnTo>
                  <a:lnTo>
                    <a:pt x="411" y="4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9661" y="1689"/>
              <a:ext cx="62" cy="13"/>
            </a:xfrm>
            <a:custGeom>
              <a:avLst/>
              <a:gdLst>
                <a:gd name="T0" fmla="*/ 57 w 555"/>
                <a:gd name="T1" fmla="*/ 0 h 115"/>
                <a:gd name="T2" fmla="*/ 498 w 555"/>
                <a:gd name="T3" fmla="*/ 0 h 115"/>
                <a:gd name="T4" fmla="*/ 516 w 555"/>
                <a:gd name="T5" fmla="*/ 3 h 115"/>
                <a:gd name="T6" fmla="*/ 532 w 555"/>
                <a:gd name="T7" fmla="*/ 11 h 115"/>
                <a:gd name="T8" fmla="*/ 544 w 555"/>
                <a:gd name="T9" fmla="*/ 24 h 115"/>
                <a:gd name="T10" fmla="*/ 552 w 555"/>
                <a:gd name="T11" fmla="*/ 39 h 115"/>
                <a:gd name="T12" fmla="*/ 555 w 555"/>
                <a:gd name="T13" fmla="*/ 58 h 115"/>
                <a:gd name="T14" fmla="*/ 552 w 555"/>
                <a:gd name="T15" fmla="*/ 76 h 115"/>
                <a:gd name="T16" fmla="*/ 544 w 555"/>
                <a:gd name="T17" fmla="*/ 91 h 115"/>
                <a:gd name="T18" fmla="*/ 532 w 555"/>
                <a:gd name="T19" fmla="*/ 104 h 115"/>
                <a:gd name="T20" fmla="*/ 516 w 555"/>
                <a:gd name="T21" fmla="*/ 112 h 115"/>
                <a:gd name="T22" fmla="*/ 498 w 555"/>
                <a:gd name="T23" fmla="*/ 115 h 115"/>
                <a:gd name="T24" fmla="*/ 57 w 555"/>
                <a:gd name="T25" fmla="*/ 115 h 115"/>
                <a:gd name="T26" fmla="*/ 39 w 555"/>
                <a:gd name="T27" fmla="*/ 112 h 115"/>
                <a:gd name="T28" fmla="*/ 23 w 555"/>
                <a:gd name="T29" fmla="*/ 104 h 115"/>
                <a:gd name="T30" fmla="*/ 11 w 555"/>
                <a:gd name="T31" fmla="*/ 91 h 115"/>
                <a:gd name="T32" fmla="*/ 3 w 555"/>
                <a:gd name="T33" fmla="*/ 76 h 115"/>
                <a:gd name="T34" fmla="*/ 0 w 555"/>
                <a:gd name="T35" fmla="*/ 58 h 115"/>
                <a:gd name="T36" fmla="*/ 3 w 555"/>
                <a:gd name="T37" fmla="*/ 39 h 115"/>
                <a:gd name="T38" fmla="*/ 11 w 555"/>
                <a:gd name="T39" fmla="*/ 24 h 115"/>
                <a:gd name="T40" fmla="*/ 23 w 555"/>
                <a:gd name="T41" fmla="*/ 11 h 115"/>
                <a:gd name="T42" fmla="*/ 39 w 555"/>
                <a:gd name="T43" fmla="*/ 3 h 115"/>
                <a:gd name="T44" fmla="*/ 57 w 55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5" h="115">
                  <a:moveTo>
                    <a:pt x="57" y="0"/>
                  </a:moveTo>
                  <a:lnTo>
                    <a:pt x="498" y="0"/>
                  </a:lnTo>
                  <a:lnTo>
                    <a:pt x="516" y="3"/>
                  </a:lnTo>
                  <a:lnTo>
                    <a:pt x="532" y="11"/>
                  </a:lnTo>
                  <a:lnTo>
                    <a:pt x="544" y="24"/>
                  </a:lnTo>
                  <a:lnTo>
                    <a:pt x="552" y="39"/>
                  </a:lnTo>
                  <a:lnTo>
                    <a:pt x="555" y="58"/>
                  </a:lnTo>
                  <a:lnTo>
                    <a:pt x="552" y="76"/>
                  </a:lnTo>
                  <a:lnTo>
                    <a:pt x="544" y="91"/>
                  </a:lnTo>
                  <a:lnTo>
                    <a:pt x="532" y="104"/>
                  </a:lnTo>
                  <a:lnTo>
                    <a:pt x="516" y="112"/>
                  </a:lnTo>
                  <a:lnTo>
                    <a:pt x="498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0" name="Freeform 58"/>
            <p:cNvSpPr>
              <a:spLocks/>
            </p:cNvSpPr>
            <p:nvPr/>
          </p:nvSpPr>
          <p:spPr bwMode="auto">
            <a:xfrm>
              <a:off x="9359" y="1689"/>
              <a:ext cx="63" cy="13"/>
            </a:xfrm>
            <a:custGeom>
              <a:avLst/>
              <a:gdLst>
                <a:gd name="T0" fmla="*/ 57 w 570"/>
                <a:gd name="T1" fmla="*/ 0 h 115"/>
                <a:gd name="T2" fmla="*/ 512 w 570"/>
                <a:gd name="T3" fmla="*/ 0 h 115"/>
                <a:gd name="T4" fmla="*/ 531 w 570"/>
                <a:gd name="T5" fmla="*/ 3 h 115"/>
                <a:gd name="T6" fmla="*/ 546 w 570"/>
                <a:gd name="T7" fmla="*/ 11 h 115"/>
                <a:gd name="T8" fmla="*/ 559 w 570"/>
                <a:gd name="T9" fmla="*/ 24 h 115"/>
                <a:gd name="T10" fmla="*/ 567 w 570"/>
                <a:gd name="T11" fmla="*/ 39 h 115"/>
                <a:gd name="T12" fmla="*/ 570 w 570"/>
                <a:gd name="T13" fmla="*/ 58 h 115"/>
                <a:gd name="T14" fmla="*/ 567 w 570"/>
                <a:gd name="T15" fmla="*/ 76 h 115"/>
                <a:gd name="T16" fmla="*/ 559 w 570"/>
                <a:gd name="T17" fmla="*/ 91 h 115"/>
                <a:gd name="T18" fmla="*/ 546 w 570"/>
                <a:gd name="T19" fmla="*/ 104 h 115"/>
                <a:gd name="T20" fmla="*/ 530 w 570"/>
                <a:gd name="T21" fmla="*/ 112 h 115"/>
                <a:gd name="T22" fmla="*/ 512 w 570"/>
                <a:gd name="T23" fmla="*/ 115 h 115"/>
                <a:gd name="T24" fmla="*/ 57 w 570"/>
                <a:gd name="T25" fmla="*/ 115 h 115"/>
                <a:gd name="T26" fmla="*/ 39 w 570"/>
                <a:gd name="T27" fmla="*/ 112 h 115"/>
                <a:gd name="T28" fmla="*/ 24 w 570"/>
                <a:gd name="T29" fmla="*/ 104 h 115"/>
                <a:gd name="T30" fmla="*/ 11 w 570"/>
                <a:gd name="T31" fmla="*/ 91 h 115"/>
                <a:gd name="T32" fmla="*/ 3 w 570"/>
                <a:gd name="T33" fmla="*/ 76 h 115"/>
                <a:gd name="T34" fmla="*/ 0 w 570"/>
                <a:gd name="T35" fmla="*/ 58 h 115"/>
                <a:gd name="T36" fmla="*/ 0 w 570"/>
                <a:gd name="T37" fmla="*/ 57 h 115"/>
                <a:gd name="T38" fmla="*/ 3 w 570"/>
                <a:gd name="T39" fmla="*/ 39 h 115"/>
                <a:gd name="T40" fmla="*/ 11 w 570"/>
                <a:gd name="T41" fmla="*/ 24 h 115"/>
                <a:gd name="T42" fmla="*/ 24 w 570"/>
                <a:gd name="T43" fmla="*/ 11 h 115"/>
                <a:gd name="T44" fmla="*/ 39 w 570"/>
                <a:gd name="T45" fmla="*/ 3 h 115"/>
                <a:gd name="T46" fmla="*/ 57 w 570"/>
                <a:gd name="T4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0" h="115">
                  <a:moveTo>
                    <a:pt x="57" y="0"/>
                  </a:moveTo>
                  <a:lnTo>
                    <a:pt x="512" y="0"/>
                  </a:lnTo>
                  <a:lnTo>
                    <a:pt x="531" y="3"/>
                  </a:lnTo>
                  <a:lnTo>
                    <a:pt x="546" y="11"/>
                  </a:lnTo>
                  <a:lnTo>
                    <a:pt x="559" y="24"/>
                  </a:lnTo>
                  <a:lnTo>
                    <a:pt x="567" y="39"/>
                  </a:lnTo>
                  <a:lnTo>
                    <a:pt x="570" y="58"/>
                  </a:lnTo>
                  <a:lnTo>
                    <a:pt x="567" y="76"/>
                  </a:lnTo>
                  <a:lnTo>
                    <a:pt x="559" y="91"/>
                  </a:lnTo>
                  <a:lnTo>
                    <a:pt x="546" y="104"/>
                  </a:lnTo>
                  <a:lnTo>
                    <a:pt x="530" y="112"/>
                  </a:lnTo>
                  <a:lnTo>
                    <a:pt x="51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sp>
        <p:nvSpPr>
          <p:cNvPr id="71" name="32 CuadroTexto"/>
          <p:cNvSpPr txBox="1"/>
          <p:nvPr/>
        </p:nvSpPr>
        <p:spPr>
          <a:xfrm>
            <a:off x="8356483" y="1826434"/>
            <a:ext cx="621486" cy="49613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2999" cap="small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72" name="33 CuadroTexto"/>
          <p:cNvSpPr txBox="1"/>
          <p:nvPr/>
        </p:nvSpPr>
        <p:spPr>
          <a:xfrm>
            <a:off x="9794985" y="3354574"/>
            <a:ext cx="621486" cy="49613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2999" cap="small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73" name="34 CuadroTexto"/>
          <p:cNvSpPr txBox="1"/>
          <p:nvPr/>
        </p:nvSpPr>
        <p:spPr>
          <a:xfrm>
            <a:off x="8372355" y="4810252"/>
            <a:ext cx="621486" cy="49613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2999" cap="small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74" name="35 CuadroTexto"/>
          <p:cNvSpPr txBox="1"/>
          <p:nvPr/>
        </p:nvSpPr>
        <p:spPr>
          <a:xfrm>
            <a:off x="6804358" y="3315768"/>
            <a:ext cx="621486" cy="49613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2999" cap="small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75" name="Textbox 1"/>
          <p:cNvSpPr/>
          <p:nvPr/>
        </p:nvSpPr>
        <p:spPr>
          <a:xfrm>
            <a:off x="7900188" y="2349667"/>
            <a:ext cx="1565819" cy="37209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3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LEADERSHIP</a:t>
            </a:r>
          </a:p>
        </p:txBody>
      </p:sp>
      <p:sp>
        <p:nvSpPr>
          <p:cNvPr id="76" name="Textbox 1"/>
          <p:cNvSpPr/>
          <p:nvPr/>
        </p:nvSpPr>
        <p:spPr>
          <a:xfrm>
            <a:off x="9397303" y="3880107"/>
            <a:ext cx="1565819" cy="37209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3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GOOD IDEAS</a:t>
            </a:r>
          </a:p>
        </p:txBody>
      </p:sp>
      <p:sp>
        <p:nvSpPr>
          <p:cNvPr id="77" name="Textbox 1"/>
          <p:cNvSpPr/>
          <p:nvPr/>
        </p:nvSpPr>
        <p:spPr>
          <a:xfrm>
            <a:off x="7901970" y="5331063"/>
            <a:ext cx="1565819" cy="37209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3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AWESOME WORKS</a:t>
            </a:r>
          </a:p>
        </p:txBody>
      </p:sp>
      <p:sp>
        <p:nvSpPr>
          <p:cNvPr id="78" name="Textbox 1"/>
          <p:cNvSpPr/>
          <p:nvPr/>
        </p:nvSpPr>
        <p:spPr>
          <a:xfrm>
            <a:off x="6382902" y="3851458"/>
            <a:ext cx="1565819" cy="37209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3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HIGH QUALITY</a:t>
            </a:r>
          </a:p>
        </p:txBody>
      </p:sp>
      <p:grpSp>
        <p:nvGrpSpPr>
          <p:cNvPr id="79" name="Group 21"/>
          <p:cNvGrpSpPr>
            <a:grpSpLocks noChangeAspect="1"/>
          </p:cNvGrpSpPr>
          <p:nvPr/>
        </p:nvGrpSpPr>
        <p:grpSpPr bwMode="auto">
          <a:xfrm>
            <a:off x="6976338" y="4293955"/>
            <a:ext cx="284834" cy="205211"/>
            <a:chOff x="7892" y="1952"/>
            <a:chExt cx="347" cy="250"/>
          </a:xfrm>
          <a:solidFill>
            <a:schemeClr val="bg1"/>
          </a:solidFill>
        </p:grpSpPr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7892" y="1994"/>
              <a:ext cx="347" cy="208"/>
            </a:xfrm>
            <a:custGeom>
              <a:avLst/>
              <a:gdLst>
                <a:gd name="T0" fmla="*/ 64 w 3471"/>
                <a:gd name="T1" fmla="*/ 0 h 2082"/>
                <a:gd name="T2" fmla="*/ 3407 w 3471"/>
                <a:gd name="T3" fmla="*/ 0 h 2082"/>
                <a:gd name="T4" fmla="*/ 3427 w 3471"/>
                <a:gd name="T5" fmla="*/ 3 h 2082"/>
                <a:gd name="T6" fmla="*/ 3445 w 3471"/>
                <a:gd name="T7" fmla="*/ 13 h 2082"/>
                <a:gd name="T8" fmla="*/ 3459 w 3471"/>
                <a:gd name="T9" fmla="*/ 27 h 2082"/>
                <a:gd name="T10" fmla="*/ 3468 w 3471"/>
                <a:gd name="T11" fmla="*/ 44 h 2082"/>
                <a:gd name="T12" fmla="*/ 3471 w 3471"/>
                <a:gd name="T13" fmla="*/ 64 h 2082"/>
                <a:gd name="T14" fmla="*/ 3471 w 3471"/>
                <a:gd name="T15" fmla="*/ 2018 h 2082"/>
                <a:gd name="T16" fmla="*/ 3468 w 3471"/>
                <a:gd name="T17" fmla="*/ 2037 h 2082"/>
                <a:gd name="T18" fmla="*/ 3459 w 3471"/>
                <a:gd name="T19" fmla="*/ 2055 h 2082"/>
                <a:gd name="T20" fmla="*/ 3445 w 3471"/>
                <a:gd name="T21" fmla="*/ 2069 h 2082"/>
                <a:gd name="T22" fmla="*/ 3427 w 3471"/>
                <a:gd name="T23" fmla="*/ 2079 h 2082"/>
                <a:gd name="T24" fmla="*/ 3407 w 3471"/>
                <a:gd name="T25" fmla="*/ 2082 h 2082"/>
                <a:gd name="T26" fmla="*/ 64 w 3471"/>
                <a:gd name="T27" fmla="*/ 2082 h 2082"/>
                <a:gd name="T28" fmla="*/ 44 w 3471"/>
                <a:gd name="T29" fmla="*/ 2079 h 2082"/>
                <a:gd name="T30" fmla="*/ 27 w 3471"/>
                <a:gd name="T31" fmla="*/ 2069 h 2082"/>
                <a:gd name="T32" fmla="*/ 13 w 3471"/>
                <a:gd name="T33" fmla="*/ 2055 h 2082"/>
                <a:gd name="T34" fmla="*/ 3 w 3471"/>
                <a:gd name="T35" fmla="*/ 2037 h 2082"/>
                <a:gd name="T36" fmla="*/ 0 w 3471"/>
                <a:gd name="T37" fmla="*/ 2018 h 2082"/>
                <a:gd name="T38" fmla="*/ 0 w 3471"/>
                <a:gd name="T39" fmla="*/ 1755 h 2082"/>
                <a:gd name="T40" fmla="*/ 2 w 3471"/>
                <a:gd name="T41" fmla="*/ 1737 h 2082"/>
                <a:gd name="T42" fmla="*/ 9 w 3471"/>
                <a:gd name="T43" fmla="*/ 1723 h 2082"/>
                <a:gd name="T44" fmla="*/ 19 w 3471"/>
                <a:gd name="T45" fmla="*/ 1710 h 2082"/>
                <a:gd name="T46" fmla="*/ 32 w 3471"/>
                <a:gd name="T47" fmla="*/ 1699 h 2082"/>
                <a:gd name="T48" fmla="*/ 47 w 3471"/>
                <a:gd name="T49" fmla="*/ 1693 h 2082"/>
                <a:gd name="T50" fmla="*/ 64 w 3471"/>
                <a:gd name="T51" fmla="*/ 1691 h 2082"/>
                <a:gd name="T52" fmla="*/ 81 w 3471"/>
                <a:gd name="T53" fmla="*/ 1693 h 2082"/>
                <a:gd name="T54" fmla="*/ 96 w 3471"/>
                <a:gd name="T55" fmla="*/ 1699 h 2082"/>
                <a:gd name="T56" fmla="*/ 110 w 3471"/>
                <a:gd name="T57" fmla="*/ 1710 h 2082"/>
                <a:gd name="T58" fmla="*/ 119 w 3471"/>
                <a:gd name="T59" fmla="*/ 1723 h 2082"/>
                <a:gd name="T60" fmla="*/ 126 w 3471"/>
                <a:gd name="T61" fmla="*/ 1737 h 2082"/>
                <a:gd name="T62" fmla="*/ 128 w 3471"/>
                <a:gd name="T63" fmla="*/ 1755 h 2082"/>
                <a:gd name="T64" fmla="*/ 128 w 3471"/>
                <a:gd name="T65" fmla="*/ 1953 h 2082"/>
                <a:gd name="T66" fmla="*/ 3343 w 3471"/>
                <a:gd name="T67" fmla="*/ 1953 h 2082"/>
                <a:gd name="T68" fmla="*/ 3343 w 3471"/>
                <a:gd name="T69" fmla="*/ 128 h 2082"/>
                <a:gd name="T70" fmla="*/ 128 w 3471"/>
                <a:gd name="T71" fmla="*/ 128 h 2082"/>
                <a:gd name="T72" fmla="*/ 128 w 3471"/>
                <a:gd name="T73" fmla="*/ 327 h 2082"/>
                <a:gd name="T74" fmla="*/ 126 w 3471"/>
                <a:gd name="T75" fmla="*/ 344 h 2082"/>
                <a:gd name="T76" fmla="*/ 119 w 3471"/>
                <a:gd name="T77" fmla="*/ 359 h 2082"/>
                <a:gd name="T78" fmla="*/ 110 w 3471"/>
                <a:gd name="T79" fmla="*/ 372 h 2082"/>
                <a:gd name="T80" fmla="*/ 96 w 3471"/>
                <a:gd name="T81" fmla="*/ 382 h 2082"/>
                <a:gd name="T82" fmla="*/ 81 w 3471"/>
                <a:gd name="T83" fmla="*/ 388 h 2082"/>
                <a:gd name="T84" fmla="*/ 64 w 3471"/>
                <a:gd name="T85" fmla="*/ 391 h 2082"/>
                <a:gd name="T86" fmla="*/ 47 w 3471"/>
                <a:gd name="T87" fmla="*/ 388 h 2082"/>
                <a:gd name="T88" fmla="*/ 32 w 3471"/>
                <a:gd name="T89" fmla="*/ 382 h 2082"/>
                <a:gd name="T90" fmla="*/ 19 w 3471"/>
                <a:gd name="T91" fmla="*/ 372 h 2082"/>
                <a:gd name="T92" fmla="*/ 9 w 3471"/>
                <a:gd name="T93" fmla="*/ 359 h 2082"/>
                <a:gd name="T94" fmla="*/ 2 w 3471"/>
                <a:gd name="T95" fmla="*/ 344 h 2082"/>
                <a:gd name="T96" fmla="*/ 0 w 3471"/>
                <a:gd name="T97" fmla="*/ 327 h 2082"/>
                <a:gd name="T98" fmla="*/ 0 w 3471"/>
                <a:gd name="T99" fmla="*/ 64 h 2082"/>
                <a:gd name="T100" fmla="*/ 3 w 3471"/>
                <a:gd name="T101" fmla="*/ 44 h 2082"/>
                <a:gd name="T102" fmla="*/ 13 w 3471"/>
                <a:gd name="T103" fmla="*/ 27 h 2082"/>
                <a:gd name="T104" fmla="*/ 27 w 3471"/>
                <a:gd name="T105" fmla="*/ 13 h 2082"/>
                <a:gd name="T106" fmla="*/ 44 w 3471"/>
                <a:gd name="T107" fmla="*/ 3 h 2082"/>
                <a:gd name="T108" fmla="*/ 64 w 3471"/>
                <a:gd name="T109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1" h="2082">
                  <a:moveTo>
                    <a:pt x="64" y="0"/>
                  </a:moveTo>
                  <a:lnTo>
                    <a:pt x="3407" y="0"/>
                  </a:lnTo>
                  <a:lnTo>
                    <a:pt x="3427" y="3"/>
                  </a:lnTo>
                  <a:lnTo>
                    <a:pt x="3445" y="13"/>
                  </a:lnTo>
                  <a:lnTo>
                    <a:pt x="3459" y="27"/>
                  </a:lnTo>
                  <a:lnTo>
                    <a:pt x="3468" y="44"/>
                  </a:lnTo>
                  <a:lnTo>
                    <a:pt x="3471" y="64"/>
                  </a:lnTo>
                  <a:lnTo>
                    <a:pt x="3471" y="2018"/>
                  </a:lnTo>
                  <a:lnTo>
                    <a:pt x="3468" y="2037"/>
                  </a:lnTo>
                  <a:lnTo>
                    <a:pt x="3459" y="2055"/>
                  </a:lnTo>
                  <a:lnTo>
                    <a:pt x="3445" y="2069"/>
                  </a:lnTo>
                  <a:lnTo>
                    <a:pt x="3427" y="2079"/>
                  </a:lnTo>
                  <a:lnTo>
                    <a:pt x="3407" y="2082"/>
                  </a:lnTo>
                  <a:lnTo>
                    <a:pt x="64" y="2082"/>
                  </a:lnTo>
                  <a:lnTo>
                    <a:pt x="44" y="2079"/>
                  </a:lnTo>
                  <a:lnTo>
                    <a:pt x="27" y="2069"/>
                  </a:lnTo>
                  <a:lnTo>
                    <a:pt x="13" y="2055"/>
                  </a:lnTo>
                  <a:lnTo>
                    <a:pt x="3" y="2037"/>
                  </a:lnTo>
                  <a:lnTo>
                    <a:pt x="0" y="2018"/>
                  </a:lnTo>
                  <a:lnTo>
                    <a:pt x="0" y="1755"/>
                  </a:lnTo>
                  <a:lnTo>
                    <a:pt x="2" y="1737"/>
                  </a:lnTo>
                  <a:lnTo>
                    <a:pt x="9" y="1723"/>
                  </a:lnTo>
                  <a:lnTo>
                    <a:pt x="19" y="1710"/>
                  </a:lnTo>
                  <a:lnTo>
                    <a:pt x="32" y="1699"/>
                  </a:lnTo>
                  <a:lnTo>
                    <a:pt x="47" y="1693"/>
                  </a:lnTo>
                  <a:lnTo>
                    <a:pt x="64" y="1691"/>
                  </a:lnTo>
                  <a:lnTo>
                    <a:pt x="81" y="1693"/>
                  </a:lnTo>
                  <a:lnTo>
                    <a:pt x="96" y="1699"/>
                  </a:lnTo>
                  <a:lnTo>
                    <a:pt x="110" y="1710"/>
                  </a:lnTo>
                  <a:lnTo>
                    <a:pt x="119" y="1723"/>
                  </a:lnTo>
                  <a:lnTo>
                    <a:pt x="126" y="1737"/>
                  </a:lnTo>
                  <a:lnTo>
                    <a:pt x="128" y="1755"/>
                  </a:lnTo>
                  <a:lnTo>
                    <a:pt x="128" y="1953"/>
                  </a:lnTo>
                  <a:lnTo>
                    <a:pt x="3343" y="1953"/>
                  </a:lnTo>
                  <a:lnTo>
                    <a:pt x="3343" y="128"/>
                  </a:lnTo>
                  <a:lnTo>
                    <a:pt x="128" y="128"/>
                  </a:lnTo>
                  <a:lnTo>
                    <a:pt x="128" y="327"/>
                  </a:lnTo>
                  <a:lnTo>
                    <a:pt x="126" y="344"/>
                  </a:lnTo>
                  <a:lnTo>
                    <a:pt x="119" y="359"/>
                  </a:lnTo>
                  <a:lnTo>
                    <a:pt x="110" y="372"/>
                  </a:lnTo>
                  <a:lnTo>
                    <a:pt x="96" y="382"/>
                  </a:lnTo>
                  <a:lnTo>
                    <a:pt x="81" y="388"/>
                  </a:lnTo>
                  <a:lnTo>
                    <a:pt x="64" y="391"/>
                  </a:lnTo>
                  <a:lnTo>
                    <a:pt x="47" y="388"/>
                  </a:lnTo>
                  <a:lnTo>
                    <a:pt x="32" y="382"/>
                  </a:lnTo>
                  <a:lnTo>
                    <a:pt x="19" y="372"/>
                  </a:lnTo>
                  <a:lnTo>
                    <a:pt x="9" y="359"/>
                  </a:lnTo>
                  <a:lnTo>
                    <a:pt x="2" y="344"/>
                  </a:lnTo>
                  <a:lnTo>
                    <a:pt x="0" y="327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81" name="Freeform 24"/>
            <p:cNvSpPr>
              <a:spLocks noEditPoints="1"/>
            </p:cNvSpPr>
            <p:nvPr/>
          </p:nvSpPr>
          <p:spPr bwMode="auto">
            <a:xfrm>
              <a:off x="8025" y="2028"/>
              <a:ext cx="139" cy="140"/>
            </a:xfrm>
            <a:custGeom>
              <a:avLst/>
              <a:gdLst>
                <a:gd name="T0" fmla="*/ 575 w 1395"/>
                <a:gd name="T1" fmla="*/ 141 h 1396"/>
                <a:gd name="T2" fmla="*/ 411 w 1395"/>
                <a:gd name="T3" fmla="*/ 206 h 1396"/>
                <a:gd name="T4" fmla="*/ 275 w 1395"/>
                <a:gd name="T5" fmla="*/ 316 h 1396"/>
                <a:gd name="T6" fmla="*/ 178 w 1395"/>
                <a:gd name="T7" fmla="*/ 462 h 1396"/>
                <a:gd name="T8" fmla="*/ 131 w 1395"/>
                <a:gd name="T9" fmla="*/ 636 h 1396"/>
                <a:gd name="T10" fmla="*/ 141 w 1395"/>
                <a:gd name="T11" fmla="*/ 820 h 1396"/>
                <a:gd name="T12" fmla="*/ 206 w 1395"/>
                <a:gd name="T13" fmla="*/ 985 h 1396"/>
                <a:gd name="T14" fmla="*/ 316 w 1395"/>
                <a:gd name="T15" fmla="*/ 1120 h 1396"/>
                <a:gd name="T16" fmla="*/ 463 w 1395"/>
                <a:gd name="T17" fmla="*/ 1216 h 1396"/>
                <a:gd name="T18" fmla="*/ 636 w 1395"/>
                <a:gd name="T19" fmla="*/ 1264 h 1396"/>
                <a:gd name="T20" fmla="*/ 819 w 1395"/>
                <a:gd name="T21" fmla="*/ 1255 h 1396"/>
                <a:gd name="T22" fmla="*/ 985 w 1395"/>
                <a:gd name="T23" fmla="*/ 1190 h 1396"/>
                <a:gd name="T24" fmla="*/ 1120 w 1395"/>
                <a:gd name="T25" fmla="*/ 1080 h 1396"/>
                <a:gd name="T26" fmla="*/ 1217 w 1395"/>
                <a:gd name="T27" fmla="*/ 933 h 1396"/>
                <a:gd name="T28" fmla="*/ 1264 w 1395"/>
                <a:gd name="T29" fmla="*/ 760 h 1396"/>
                <a:gd name="T30" fmla="*/ 1254 w 1395"/>
                <a:gd name="T31" fmla="*/ 575 h 1396"/>
                <a:gd name="T32" fmla="*/ 1189 w 1395"/>
                <a:gd name="T33" fmla="*/ 410 h 1396"/>
                <a:gd name="T34" fmla="*/ 1080 w 1395"/>
                <a:gd name="T35" fmla="*/ 274 h 1396"/>
                <a:gd name="T36" fmla="*/ 932 w 1395"/>
                <a:gd name="T37" fmla="*/ 178 h 1396"/>
                <a:gd name="T38" fmla="*/ 760 w 1395"/>
                <a:gd name="T39" fmla="*/ 132 h 1396"/>
                <a:gd name="T40" fmla="*/ 765 w 1395"/>
                <a:gd name="T41" fmla="*/ 4 h 1396"/>
                <a:gd name="T42" fmla="*/ 955 w 1395"/>
                <a:gd name="T43" fmla="*/ 49 h 1396"/>
                <a:gd name="T44" fmla="*/ 1120 w 1395"/>
                <a:gd name="T45" fmla="*/ 142 h 1396"/>
                <a:gd name="T46" fmla="*/ 1253 w 1395"/>
                <a:gd name="T47" fmla="*/ 276 h 1396"/>
                <a:gd name="T48" fmla="*/ 1347 w 1395"/>
                <a:gd name="T49" fmla="*/ 441 h 1396"/>
                <a:gd name="T50" fmla="*/ 1392 w 1395"/>
                <a:gd name="T51" fmla="*/ 631 h 1396"/>
                <a:gd name="T52" fmla="*/ 1384 w 1395"/>
                <a:gd name="T53" fmla="*/ 830 h 1396"/>
                <a:gd name="T54" fmla="*/ 1321 w 1395"/>
                <a:gd name="T55" fmla="*/ 1013 h 1396"/>
                <a:gd name="T56" fmla="*/ 1213 w 1395"/>
                <a:gd name="T57" fmla="*/ 1168 h 1396"/>
                <a:gd name="T58" fmla="*/ 1068 w 1395"/>
                <a:gd name="T59" fmla="*/ 1289 h 1396"/>
                <a:gd name="T60" fmla="*/ 894 w 1395"/>
                <a:gd name="T61" fmla="*/ 1368 h 1396"/>
                <a:gd name="T62" fmla="*/ 698 w 1395"/>
                <a:gd name="T63" fmla="*/ 1396 h 1396"/>
                <a:gd name="T64" fmla="*/ 502 w 1395"/>
                <a:gd name="T65" fmla="*/ 1368 h 1396"/>
                <a:gd name="T66" fmla="*/ 328 w 1395"/>
                <a:gd name="T67" fmla="*/ 1289 h 1396"/>
                <a:gd name="T68" fmla="*/ 182 w 1395"/>
                <a:gd name="T69" fmla="*/ 1168 h 1396"/>
                <a:gd name="T70" fmla="*/ 75 w 1395"/>
                <a:gd name="T71" fmla="*/ 1013 h 1396"/>
                <a:gd name="T72" fmla="*/ 13 w 1395"/>
                <a:gd name="T73" fmla="*/ 830 h 1396"/>
                <a:gd name="T74" fmla="*/ 3 w 1395"/>
                <a:gd name="T75" fmla="*/ 631 h 1396"/>
                <a:gd name="T76" fmla="*/ 49 w 1395"/>
                <a:gd name="T77" fmla="*/ 441 h 1396"/>
                <a:gd name="T78" fmla="*/ 142 w 1395"/>
                <a:gd name="T79" fmla="*/ 276 h 1396"/>
                <a:gd name="T80" fmla="*/ 275 w 1395"/>
                <a:gd name="T81" fmla="*/ 142 h 1396"/>
                <a:gd name="T82" fmla="*/ 442 w 1395"/>
                <a:gd name="T83" fmla="*/ 49 h 1396"/>
                <a:gd name="T84" fmla="*/ 630 w 1395"/>
                <a:gd name="T85" fmla="*/ 4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5" h="1396">
                  <a:moveTo>
                    <a:pt x="698" y="128"/>
                  </a:moveTo>
                  <a:lnTo>
                    <a:pt x="636" y="132"/>
                  </a:lnTo>
                  <a:lnTo>
                    <a:pt x="575" y="141"/>
                  </a:lnTo>
                  <a:lnTo>
                    <a:pt x="517" y="157"/>
                  </a:lnTo>
                  <a:lnTo>
                    <a:pt x="463" y="178"/>
                  </a:lnTo>
                  <a:lnTo>
                    <a:pt x="411" y="206"/>
                  </a:lnTo>
                  <a:lnTo>
                    <a:pt x="362" y="238"/>
                  </a:lnTo>
                  <a:lnTo>
                    <a:pt x="316" y="274"/>
                  </a:lnTo>
                  <a:lnTo>
                    <a:pt x="275" y="316"/>
                  </a:lnTo>
                  <a:lnTo>
                    <a:pt x="238" y="362"/>
                  </a:lnTo>
                  <a:lnTo>
                    <a:pt x="206" y="410"/>
                  </a:lnTo>
                  <a:lnTo>
                    <a:pt x="178" y="462"/>
                  </a:lnTo>
                  <a:lnTo>
                    <a:pt x="157" y="518"/>
                  </a:lnTo>
                  <a:lnTo>
                    <a:pt x="141" y="575"/>
                  </a:lnTo>
                  <a:lnTo>
                    <a:pt x="131" y="636"/>
                  </a:lnTo>
                  <a:lnTo>
                    <a:pt x="128" y="698"/>
                  </a:lnTo>
                  <a:lnTo>
                    <a:pt x="131" y="760"/>
                  </a:lnTo>
                  <a:lnTo>
                    <a:pt x="141" y="820"/>
                  </a:lnTo>
                  <a:lnTo>
                    <a:pt x="157" y="878"/>
                  </a:lnTo>
                  <a:lnTo>
                    <a:pt x="178" y="933"/>
                  </a:lnTo>
                  <a:lnTo>
                    <a:pt x="206" y="985"/>
                  </a:lnTo>
                  <a:lnTo>
                    <a:pt x="238" y="1034"/>
                  </a:lnTo>
                  <a:lnTo>
                    <a:pt x="275" y="1080"/>
                  </a:lnTo>
                  <a:lnTo>
                    <a:pt x="316" y="1120"/>
                  </a:lnTo>
                  <a:lnTo>
                    <a:pt x="362" y="1158"/>
                  </a:lnTo>
                  <a:lnTo>
                    <a:pt x="411" y="1190"/>
                  </a:lnTo>
                  <a:lnTo>
                    <a:pt x="463" y="1216"/>
                  </a:lnTo>
                  <a:lnTo>
                    <a:pt x="517" y="1239"/>
                  </a:lnTo>
                  <a:lnTo>
                    <a:pt x="575" y="1255"/>
                  </a:lnTo>
                  <a:lnTo>
                    <a:pt x="636" y="1264"/>
                  </a:lnTo>
                  <a:lnTo>
                    <a:pt x="698" y="1268"/>
                  </a:lnTo>
                  <a:lnTo>
                    <a:pt x="760" y="1264"/>
                  </a:lnTo>
                  <a:lnTo>
                    <a:pt x="819" y="1255"/>
                  </a:lnTo>
                  <a:lnTo>
                    <a:pt x="878" y="1239"/>
                  </a:lnTo>
                  <a:lnTo>
                    <a:pt x="932" y="1216"/>
                  </a:lnTo>
                  <a:lnTo>
                    <a:pt x="985" y="1190"/>
                  </a:lnTo>
                  <a:lnTo>
                    <a:pt x="1034" y="1158"/>
                  </a:lnTo>
                  <a:lnTo>
                    <a:pt x="1080" y="1120"/>
                  </a:lnTo>
                  <a:lnTo>
                    <a:pt x="1120" y="1080"/>
                  </a:lnTo>
                  <a:lnTo>
                    <a:pt x="1157" y="1034"/>
                  </a:lnTo>
                  <a:lnTo>
                    <a:pt x="1189" y="985"/>
                  </a:lnTo>
                  <a:lnTo>
                    <a:pt x="1217" y="933"/>
                  </a:lnTo>
                  <a:lnTo>
                    <a:pt x="1238" y="878"/>
                  </a:lnTo>
                  <a:lnTo>
                    <a:pt x="1254" y="820"/>
                  </a:lnTo>
                  <a:lnTo>
                    <a:pt x="1264" y="760"/>
                  </a:lnTo>
                  <a:lnTo>
                    <a:pt x="1267" y="698"/>
                  </a:lnTo>
                  <a:lnTo>
                    <a:pt x="1264" y="636"/>
                  </a:lnTo>
                  <a:lnTo>
                    <a:pt x="1254" y="575"/>
                  </a:lnTo>
                  <a:lnTo>
                    <a:pt x="1238" y="518"/>
                  </a:lnTo>
                  <a:lnTo>
                    <a:pt x="1217" y="462"/>
                  </a:lnTo>
                  <a:lnTo>
                    <a:pt x="1189" y="410"/>
                  </a:lnTo>
                  <a:lnTo>
                    <a:pt x="1157" y="362"/>
                  </a:lnTo>
                  <a:lnTo>
                    <a:pt x="1120" y="316"/>
                  </a:lnTo>
                  <a:lnTo>
                    <a:pt x="1080" y="274"/>
                  </a:lnTo>
                  <a:lnTo>
                    <a:pt x="1034" y="238"/>
                  </a:lnTo>
                  <a:lnTo>
                    <a:pt x="985" y="206"/>
                  </a:lnTo>
                  <a:lnTo>
                    <a:pt x="932" y="178"/>
                  </a:lnTo>
                  <a:lnTo>
                    <a:pt x="878" y="157"/>
                  </a:lnTo>
                  <a:lnTo>
                    <a:pt x="819" y="141"/>
                  </a:lnTo>
                  <a:lnTo>
                    <a:pt x="760" y="132"/>
                  </a:lnTo>
                  <a:lnTo>
                    <a:pt x="698" y="128"/>
                  </a:lnTo>
                  <a:close/>
                  <a:moveTo>
                    <a:pt x="698" y="0"/>
                  </a:moveTo>
                  <a:lnTo>
                    <a:pt x="765" y="4"/>
                  </a:lnTo>
                  <a:lnTo>
                    <a:pt x="830" y="13"/>
                  </a:lnTo>
                  <a:lnTo>
                    <a:pt x="894" y="28"/>
                  </a:lnTo>
                  <a:lnTo>
                    <a:pt x="955" y="49"/>
                  </a:lnTo>
                  <a:lnTo>
                    <a:pt x="1012" y="75"/>
                  </a:lnTo>
                  <a:lnTo>
                    <a:pt x="1068" y="106"/>
                  </a:lnTo>
                  <a:lnTo>
                    <a:pt x="1120" y="142"/>
                  </a:lnTo>
                  <a:lnTo>
                    <a:pt x="1168" y="183"/>
                  </a:lnTo>
                  <a:lnTo>
                    <a:pt x="1213" y="228"/>
                  </a:lnTo>
                  <a:lnTo>
                    <a:pt x="1253" y="276"/>
                  </a:lnTo>
                  <a:lnTo>
                    <a:pt x="1290" y="328"/>
                  </a:lnTo>
                  <a:lnTo>
                    <a:pt x="1321" y="383"/>
                  </a:lnTo>
                  <a:lnTo>
                    <a:pt x="1347" y="441"/>
                  </a:lnTo>
                  <a:lnTo>
                    <a:pt x="1368" y="502"/>
                  </a:lnTo>
                  <a:lnTo>
                    <a:pt x="1384" y="566"/>
                  </a:lnTo>
                  <a:lnTo>
                    <a:pt x="1392" y="631"/>
                  </a:lnTo>
                  <a:lnTo>
                    <a:pt x="1395" y="698"/>
                  </a:lnTo>
                  <a:lnTo>
                    <a:pt x="1392" y="765"/>
                  </a:lnTo>
                  <a:lnTo>
                    <a:pt x="1384" y="830"/>
                  </a:lnTo>
                  <a:lnTo>
                    <a:pt x="1368" y="893"/>
                  </a:lnTo>
                  <a:lnTo>
                    <a:pt x="1347" y="954"/>
                  </a:lnTo>
                  <a:lnTo>
                    <a:pt x="1321" y="1013"/>
                  </a:lnTo>
                  <a:lnTo>
                    <a:pt x="1290" y="1068"/>
                  </a:lnTo>
                  <a:lnTo>
                    <a:pt x="1253" y="1119"/>
                  </a:lnTo>
                  <a:lnTo>
                    <a:pt x="1213" y="1168"/>
                  </a:lnTo>
                  <a:lnTo>
                    <a:pt x="1168" y="1213"/>
                  </a:lnTo>
                  <a:lnTo>
                    <a:pt x="1120" y="1254"/>
                  </a:lnTo>
                  <a:lnTo>
                    <a:pt x="1068" y="1289"/>
                  </a:lnTo>
                  <a:lnTo>
                    <a:pt x="1012" y="1321"/>
                  </a:lnTo>
                  <a:lnTo>
                    <a:pt x="955" y="1346"/>
                  </a:lnTo>
                  <a:lnTo>
                    <a:pt x="894" y="1368"/>
                  </a:lnTo>
                  <a:lnTo>
                    <a:pt x="830" y="1383"/>
                  </a:lnTo>
                  <a:lnTo>
                    <a:pt x="765" y="1392"/>
                  </a:lnTo>
                  <a:lnTo>
                    <a:pt x="698" y="1396"/>
                  </a:lnTo>
                  <a:lnTo>
                    <a:pt x="630" y="1392"/>
                  </a:lnTo>
                  <a:lnTo>
                    <a:pt x="565" y="1383"/>
                  </a:lnTo>
                  <a:lnTo>
                    <a:pt x="502" y="1368"/>
                  </a:lnTo>
                  <a:lnTo>
                    <a:pt x="442" y="1346"/>
                  </a:lnTo>
                  <a:lnTo>
                    <a:pt x="383" y="1321"/>
                  </a:lnTo>
                  <a:lnTo>
                    <a:pt x="328" y="1289"/>
                  </a:lnTo>
                  <a:lnTo>
                    <a:pt x="275" y="1254"/>
                  </a:lnTo>
                  <a:lnTo>
                    <a:pt x="227" y="1213"/>
                  </a:lnTo>
                  <a:lnTo>
                    <a:pt x="182" y="1168"/>
                  </a:lnTo>
                  <a:lnTo>
                    <a:pt x="142" y="1119"/>
                  </a:lnTo>
                  <a:lnTo>
                    <a:pt x="107" y="1068"/>
                  </a:lnTo>
                  <a:lnTo>
                    <a:pt x="75" y="1013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30"/>
                  </a:lnTo>
                  <a:lnTo>
                    <a:pt x="3" y="765"/>
                  </a:lnTo>
                  <a:lnTo>
                    <a:pt x="0" y="698"/>
                  </a:lnTo>
                  <a:lnTo>
                    <a:pt x="3" y="631"/>
                  </a:lnTo>
                  <a:lnTo>
                    <a:pt x="13" y="566"/>
                  </a:lnTo>
                  <a:lnTo>
                    <a:pt x="28" y="502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7" y="328"/>
                  </a:lnTo>
                  <a:lnTo>
                    <a:pt x="142" y="276"/>
                  </a:lnTo>
                  <a:lnTo>
                    <a:pt x="182" y="228"/>
                  </a:lnTo>
                  <a:lnTo>
                    <a:pt x="227" y="183"/>
                  </a:lnTo>
                  <a:lnTo>
                    <a:pt x="275" y="142"/>
                  </a:lnTo>
                  <a:lnTo>
                    <a:pt x="328" y="106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3"/>
                  </a:lnTo>
                  <a:lnTo>
                    <a:pt x="630" y="4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8054" y="2057"/>
              <a:ext cx="47" cy="47"/>
            </a:xfrm>
            <a:custGeom>
              <a:avLst/>
              <a:gdLst>
                <a:gd name="T0" fmla="*/ 405 w 469"/>
                <a:gd name="T1" fmla="*/ 0 h 468"/>
                <a:gd name="T2" fmla="*/ 425 w 469"/>
                <a:gd name="T3" fmla="*/ 3 h 468"/>
                <a:gd name="T4" fmla="*/ 443 w 469"/>
                <a:gd name="T5" fmla="*/ 11 h 468"/>
                <a:gd name="T6" fmla="*/ 456 w 469"/>
                <a:gd name="T7" fmla="*/ 25 h 468"/>
                <a:gd name="T8" fmla="*/ 465 w 469"/>
                <a:gd name="T9" fmla="*/ 42 h 468"/>
                <a:gd name="T10" fmla="*/ 469 w 469"/>
                <a:gd name="T11" fmla="*/ 63 h 468"/>
                <a:gd name="T12" fmla="*/ 467 w 469"/>
                <a:gd name="T13" fmla="*/ 80 h 468"/>
                <a:gd name="T14" fmla="*/ 460 w 469"/>
                <a:gd name="T15" fmla="*/ 96 h 468"/>
                <a:gd name="T16" fmla="*/ 449 w 469"/>
                <a:gd name="T17" fmla="*/ 108 h 468"/>
                <a:gd name="T18" fmla="*/ 437 w 469"/>
                <a:gd name="T19" fmla="*/ 118 h 468"/>
                <a:gd name="T20" fmla="*/ 422 w 469"/>
                <a:gd name="T21" fmla="*/ 124 h 468"/>
                <a:gd name="T22" fmla="*/ 405 w 469"/>
                <a:gd name="T23" fmla="*/ 127 h 468"/>
                <a:gd name="T24" fmla="*/ 364 w 469"/>
                <a:gd name="T25" fmla="*/ 130 h 468"/>
                <a:gd name="T26" fmla="*/ 325 w 469"/>
                <a:gd name="T27" fmla="*/ 138 h 468"/>
                <a:gd name="T28" fmla="*/ 288 w 469"/>
                <a:gd name="T29" fmla="*/ 153 h 468"/>
                <a:gd name="T30" fmla="*/ 254 w 469"/>
                <a:gd name="T31" fmla="*/ 171 h 468"/>
                <a:gd name="T32" fmla="*/ 223 w 469"/>
                <a:gd name="T33" fmla="*/ 195 h 468"/>
                <a:gd name="T34" fmla="*/ 196 w 469"/>
                <a:gd name="T35" fmla="*/ 223 h 468"/>
                <a:gd name="T36" fmla="*/ 172 w 469"/>
                <a:gd name="T37" fmla="*/ 254 h 468"/>
                <a:gd name="T38" fmla="*/ 154 w 469"/>
                <a:gd name="T39" fmla="*/ 288 h 468"/>
                <a:gd name="T40" fmla="*/ 140 w 469"/>
                <a:gd name="T41" fmla="*/ 324 h 468"/>
                <a:gd name="T42" fmla="*/ 131 w 469"/>
                <a:gd name="T43" fmla="*/ 363 h 468"/>
                <a:gd name="T44" fmla="*/ 128 w 469"/>
                <a:gd name="T45" fmla="*/ 404 h 468"/>
                <a:gd name="T46" fmla="*/ 125 w 469"/>
                <a:gd name="T47" fmla="*/ 421 h 468"/>
                <a:gd name="T48" fmla="*/ 119 w 469"/>
                <a:gd name="T49" fmla="*/ 436 h 468"/>
                <a:gd name="T50" fmla="*/ 109 w 469"/>
                <a:gd name="T51" fmla="*/ 449 h 468"/>
                <a:gd name="T52" fmla="*/ 96 w 469"/>
                <a:gd name="T53" fmla="*/ 459 h 468"/>
                <a:gd name="T54" fmla="*/ 81 w 469"/>
                <a:gd name="T55" fmla="*/ 466 h 468"/>
                <a:gd name="T56" fmla="*/ 64 w 469"/>
                <a:gd name="T57" fmla="*/ 468 h 468"/>
                <a:gd name="T58" fmla="*/ 44 w 469"/>
                <a:gd name="T59" fmla="*/ 465 h 468"/>
                <a:gd name="T60" fmla="*/ 26 w 469"/>
                <a:gd name="T61" fmla="*/ 455 h 468"/>
                <a:gd name="T62" fmla="*/ 12 w 469"/>
                <a:gd name="T63" fmla="*/ 441 h 468"/>
                <a:gd name="T64" fmla="*/ 4 w 469"/>
                <a:gd name="T65" fmla="*/ 424 h 468"/>
                <a:gd name="T66" fmla="*/ 0 w 469"/>
                <a:gd name="T67" fmla="*/ 404 h 468"/>
                <a:gd name="T68" fmla="*/ 4 w 469"/>
                <a:gd name="T69" fmla="*/ 353 h 468"/>
                <a:gd name="T70" fmla="*/ 12 w 469"/>
                <a:gd name="T71" fmla="*/ 305 h 468"/>
                <a:gd name="T72" fmla="*/ 27 w 469"/>
                <a:gd name="T73" fmla="*/ 258 h 468"/>
                <a:gd name="T74" fmla="*/ 47 w 469"/>
                <a:gd name="T75" fmla="*/ 214 h 468"/>
                <a:gd name="T76" fmla="*/ 73 w 469"/>
                <a:gd name="T77" fmla="*/ 172 h 468"/>
                <a:gd name="T78" fmla="*/ 103 w 469"/>
                <a:gd name="T79" fmla="*/ 135 h 468"/>
                <a:gd name="T80" fmla="*/ 136 w 469"/>
                <a:gd name="T81" fmla="*/ 101 h 468"/>
                <a:gd name="T82" fmla="*/ 173 w 469"/>
                <a:gd name="T83" fmla="*/ 72 h 468"/>
                <a:gd name="T84" fmla="*/ 215 w 469"/>
                <a:gd name="T85" fmla="*/ 47 h 468"/>
                <a:gd name="T86" fmla="*/ 259 w 469"/>
                <a:gd name="T87" fmla="*/ 26 h 468"/>
                <a:gd name="T88" fmla="*/ 305 w 469"/>
                <a:gd name="T89" fmla="*/ 11 h 468"/>
                <a:gd name="T90" fmla="*/ 355 w 469"/>
                <a:gd name="T91" fmla="*/ 3 h 468"/>
                <a:gd name="T92" fmla="*/ 405 w 469"/>
                <a:gd name="T9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9" h="468">
                  <a:moveTo>
                    <a:pt x="405" y="0"/>
                  </a:moveTo>
                  <a:lnTo>
                    <a:pt x="425" y="3"/>
                  </a:lnTo>
                  <a:lnTo>
                    <a:pt x="443" y="11"/>
                  </a:lnTo>
                  <a:lnTo>
                    <a:pt x="456" y="25"/>
                  </a:lnTo>
                  <a:lnTo>
                    <a:pt x="465" y="42"/>
                  </a:lnTo>
                  <a:lnTo>
                    <a:pt x="469" y="63"/>
                  </a:lnTo>
                  <a:lnTo>
                    <a:pt x="467" y="80"/>
                  </a:lnTo>
                  <a:lnTo>
                    <a:pt x="460" y="96"/>
                  </a:lnTo>
                  <a:lnTo>
                    <a:pt x="449" y="108"/>
                  </a:lnTo>
                  <a:lnTo>
                    <a:pt x="437" y="118"/>
                  </a:lnTo>
                  <a:lnTo>
                    <a:pt x="422" y="124"/>
                  </a:lnTo>
                  <a:lnTo>
                    <a:pt x="405" y="127"/>
                  </a:lnTo>
                  <a:lnTo>
                    <a:pt x="364" y="130"/>
                  </a:lnTo>
                  <a:lnTo>
                    <a:pt x="325" y="138"/>
                  </a:lnTo>
                  <a:lnTo>
                    <a:pt x="288" y="153"/>
                  </a:lnTo>
                  <a:lnTo>
                    <a:pt x="254" y="171"/>
                  </a:lnTo>
                  <a:lnTo>
                    <a:pt x="223" y="195"/>
                  </a:lnTo>
                  <a:lnTo>
                    <a:pt x="196" y="223"/>
                  </a:lnTo>
                  <a:lnTo>
                    <a:pt x="172" y="254"/>
                  </a:lnTo>
                  <a:lnTo>
                    <a:pt x="154" y="288"/>
                  </a:lnTo>
                  <a:lnTo>
                    <a:pt x="140" y="324"/>
                  </a:lnTo>
                  <a:lnTo>
                    <a:pt x="131" y="363"/>
                  </a:lnTo>
                  <a:lnTo>
                    <a:pt x="128" y="404"/>
                  </a:lnTo>
                  <a:lnTo>
                    <a:pt x="125" y="421"/>
                  </a:lnTo>
                  <a:lnTo>
                    <a:pt x="119" y="436"/>
                  </a:lnTo>
                  <a:lnTo>
                    <a:pt x="109" y="449"/>
                  </a:lnTo>
                  <a:lnTo>
                    <a:pt x="96" y="459"/>
                  </a:lnTo>
                  <a:lnTo>
                    <a:pt x="81" y="466"/>
                  </a:lnTo>
                  <a:lnTo>
                    <a:pt x="64" y="468"/>
                  </a:lnTo>
                  <a:lnTo>
                    <a:pt x="44" y="465"/>
                  </a:lnTo>
                  <a:lnTo>
                    <a:pt x="26" y="455"/>
                  </a:lnTo>
                  <a:lnTo>
                    <a:pt x="12" y="441"/>
                  </a:lnTo>
                  <a:lnTo>
                    <a:pt x="4" y="424"/>
                  </a:lnTo>
                  <a:lnTo>
                    <a:pt x="0" y="404"/>
                  </a:lnTo>
                  <a:lnTo>
                    <a:pt x="4" y="353"/>
                  </a:lnTo>
                  <a:lnTo>
                    <a:pt x="12" y="305"/>
                  </a:lnTo>
                  <a:lnTo>
                    <a:pt x="27" y="258"/>
                  </a:lnTo>
                  <a:lnTo>
                    <a:pt x="47" y="214"/>
                  </a:lnTo>
                  <a:lnTo>
                    <a:pt x="73" y="172"/>
                  </a:lnTo>
                  <a:lnTo>
                    <a:pt x="103" y="135"/>
                  </a:lnTo>
                  <a:lnTo>
                    <a:pt x="136" y="101"/>
                  </a:lnTo>
                  <a:lnTo>
                    <a:pt x="173" y="72"/>
                  </a:lnTo>
                  <a:lnTo>
                    <a:pt x="215" y="47"/>
                  </a:lnTo>
                  <a:lnTo>
                    <a:pt x="259" y="26"/>
                  </a:lnTo>
                  <a:lnTo>
                    <a:pt x="305" y="11"/>
                  </a:lnTo>
                  <a:lnTo>
                    <a:pt x="355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8170" y="2018"/>
              <a:ext cx="39" cy="18"/>
            </a:xfrm>
            <a:custGeom>
              <a:avLst/>
              <a:gdLst>
                <a:gd name="T0" fmla="*/ 63 w 393"/>
                <a:gd name="T1" fmla="*/ 0 h 179"/>
                <a:gd name="T2" fmla="*/ 329 w 393"/>
                <a:gd name="T3" fmla="*/ 0 h 179"/>
                <a:gd name="T4" fmla="*/ 350 w 393"/>
                <a:gd name="T5" fmla="*/ 4 h 179"/>
                <a:gd name="T6" fmla="*/ 368 w 393"/>
                <a:gd name="T7" fmla="*/ 13 h 179"/>
                <a:gd name="T8" fmla="*/ 382 w 393"/>
                <a:gd name="T9" fmla="*/ 27 h 179"/>
                <a:gd name="T10" fmla="*/ 390 w 393"/>
                <a:gd name="T11" fmla="*/ 45 h 179"/>
                <a:gd name="T12" fmla="*/ 393 w 393"/>
                <a:gd name="T13" fmla="*/ 64 h 179"/>
                <a:gd name="T14" fmla="*/ 393 w 393"/>
                <a:gd name="T15" fmla="*/ 115 h 179"/>
                <a:gd name="T16" fmla="*/ 391 w 393"/>
                <a:gd name="T17" fmla="*/ 132 h 179"/>
                <a:gd name="T18" fmla="*/ 385 w 393"/>
                <a:gd name="T19" fmla="*/ 147 h 179"/>
                <a:gd name="T20" fmla="*/ 375 w 393"/>
                <a:gd name="T21" fmla="*/ 160 h 179"/>
                <a:gd name="T22" fmla="*/ 361 w 393"/>
                <a:gd name="T23" fmla="*/ 171 h 179"/>
                <a:gd name="T24" fmla="*/ 346 w 393"/>
                <a:gd name="T25" fmla="*/ 177 h 179"/>
                <a:gd name="T26" fmla="*/ 329 w 393"/>
                <a:gd name="T27" fmla="*/ 179 h 179"/>
                <a:gd name="T28" fmla="*/ 63 w 393"/>
                <a:gd name="T29" fmla="*/ 179 h 179"/>
                <a:gd name="T30" fmla="*/ 46 w 393"/>
                <a:gd name="T31" fmla="*/ 177 h 179"/>
                <a:gd name="T32" fmla="*/ 31 w 393"/>
                <a:gd name="T33" fmla="*/ 171 h 179"/>
                <a:gd name="T34" fmla="*/ 18 w 393"/>
                <a:gd name="T35" fmla="*/ 160 h 179"/>
                <a:gd name="T36" fmla="*/ 8 w 393"/>
                <a:gd name="T37" fmla="*/ 147 h 179"/>
                <a:gd name="T38" fmla="*/ 2 w 393"/>
                <a:gd name="T39" fmla="*/ 132 h 179"/>
                <a:gd name="T40" fmla="*/ 0 w 393"/>
                <a:gd name="T41" fmla="*/ 115 h 179"/>
                <a:gd name="T42" fmla="*/ 0 w 393"/>
                <a:gd name="T43" fmla="*/ 64 h 179"/>
                <a:gd name="T44" fmla="*/ 2 w 393"/>
                <a:gd name="T45" fmla="*/ 48 h 179"/>
                <a:gd name="T46" fmla="*/ 8 w 393"/>
                <a:gd name="T47" fmla="*/ 32 h 179"/>
                <a:gd name="T48" fmla="*/ 18 w 393"/>
                <a:gd name="T49" fmla="*/ 19 h 179"/>
                <a:gd name="T50" fmla="*/ 31 w 393"/>
                <a:gd name="T51" fmla="*/ 10 h 179"/>
                <a:gd name="T52" fmla="*/ 46 w 393"/>
                <a:gd name="T53" fmla="*/ 3 h 179"/>
                <a:gd name="T54" fmla="*/ 63 w 393"/>
                <a:gd name="T5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3" h="179">
                  <a:moveTo>
                    <a:pt x="63" y="0"/>
                  </a:moveTo>
                  <a:lnTo>
                    <a:pt x="329" y="0"/>
                  </a:lnTo>
                  <a:lnTo>
                    <a:pt x="350" y="4"/>
                  </a:lnTo>
                  <a:lnTo>
                    <a:pt x="368" y="13"/>
                  </a:lnTo>
                  <a:lnTo>
                    <a:pt x="382" y="27"/>
                  </a:lnTo>
                  <a:lnTo>
                    <a:pt x="390" y="45"/>
                  </a:lnTo>
                  <a:lnTo>
                    <a:pt x="393" y="64"/>
                  </a:lnTo>
                  <a:lnTo>
                    <a:pt x="393" y="115"/>
                  </a:lnTo>
                  <a:lnTo>
                    <a:pt x="391" y="132"/>
                  </a:lnTo>
                  <a:lnTo>
                    <a:pt x="385" y="147"/>
                  </a:lnTo>
                  <a:lnTo>
                    <a:pt x="375" y="160"/>
                  </a:lnTo>
                  <a:lnTo>
                    <a:pt x="361" y="171"/>
                  </a:lnTo>
                  <a:lnTo>
                    <a:pt x="346" y="177"/>
                  </a:lnTo>
                  <a:lnTo>
                    <a:pt x="329" y="179"/>
                  </a:lnTo>
                  <a:lnTo>
                    <a:pt x="63" y="179"/>
                  </a:lnTo>
                  <a:lnTo>
                    <a:pt x="46" y="177"/>
                  </a:lnTo>
                  <a:lnTo>
                    <a:pt x="31" y="171"/>
                  </a:lnTo>
                  <a:lnTo>
                    <a:pt x="18" y="160"/>
                  </a:lnTo>
                  <a:lnTo>
                    <a:pt x="8" y="147"/>
                  </a:lnTo>
                  <a:lnTo>
                    <a:pt x="2" y="132"/>
                  </a:lnTo>
                  <a:lnTo>
                    <a:pt x="0" y="115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10"/>
                  </a:lnTo>
                  <a:lnTo>
                    <a:pt x="46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84" name="Freeform 27"/>
            <p:cNvSpPr>
              <a:spLocks/>
            </p:cNvSpPr>
            <p:nvPr/>
          </p:nvSpPr>
          <p:spPr bwMode="auto">
            <a:xfrm>
              <a:off x="7915" y="2021"/>
              <a:ext cx="41" cy="154"/>
            </a:xfrm>
            <a:custGeom>
              <a:avLst/>
              <a:gdLst>
                <a:gd name="T0" fmla="*/ 64 w 409"/>
                <a:gd name="T1" fmla="*/ 0 h 1541"/>
                <a:gd name="T2" fmla="*/ 345 w 409"/>
                <a:gd name="T3" fmla="*/ 0 h 1541"/>
                <a:gd name="T4" fmla="*/ 362 w 409"/>
                <a:gd name="T5" fmla="*/ 2 h 1541"/>
                <a:gd name="T6" fmla="*/ 378 w 409"/>
                <a:gd name="T7" fmla="*/ 8 h 1541"/>
                <a:gd name="T8" fmla="*/ 391 w 409"/>
                <a:gd name="T9" fmla="*/ 19 h 1541"/>
                <a:gd name="T10" fmla="*/ 401 w 409"/>
                <a:gd name="T11" fmla="*/ 32 h 1541"/>
                <a:gd name="T12" fmla="*/ 407 w 409"/>
                <a:gd name="T13" fmla="*/ 47 h 1541"/>
                <a:gd name="T14" fmla="*/ 409 w 409"/>
                <a:gd name="T15" fmla="*/ 64 h 1541"/>
                <a:gd name="T16" fmla="*/ 409 w 409"/>
                <a:gd name="T17" fmla="*/ 1477 h 1541"/>
                <a:gd name="T18" fmla="*/ 407 w 409"/>
                <a:gd name="T19" fmla="*/ 1494 h 1541"/>
                <a:gd name="T20" fmla="*/ 401 w 409"/>
                <a:gd name="T21" fmla="*/ 1509 h 1541"/>
                <a:gd name="T22" fmla="*/ 391 w 409"/>
                <a:gd name="T23" fmla="*/ 1523 h 1541"/>
                <a:gd name="T24" fmla="*/ 378 w 409"/>
                <a:gd name="T25" fmla="*/ 1532 h 1541"/>
                <a:gd name="T26" fmla="*/ 362 w 409"/>
                <a:gd name="T27" fmla="*/ 1539 h 1541"/>
                <a:gd name="T28" fmla="*/ 345 w 409"/>
                <a:gd name="T29" fmla="*/ 1541 h 1541"/>
                <a:gd name="T30" fmla="*/ 64 w 409"/>
                <a:gd name="T31" fmla="*/ 1541 h 1541"/>
                <a:gd name="T32" fmla="*/ 47 w 409"/>
                <a:gd name="T33" fmla="*/ 1539 h 1541"/>
                <a:gd name="T34" fmla="*/ 32 w 409"/>
                <a:gd name="T35" fmla="*/ 1532 h 1541"/>
                <a:gd name="T36" fmla="*/ 19 w 409"/>
                <a:gd name="T37" fmla="*/ 1523 h 1541"/>
                <a:gd name="T38" fmla="*/ 8 w 409"/>
                <a:gd name="T39" fmla="*/ 1509 h 1541"/>
                <a:gd name="T40" fmla="*/ 2 w 409"/>
                <a:gd name="T41" fmla="*/ 1494 h 1541"/>
                <a:gd name="T42" fmla="*/ 0 w 409"/>
                <a:gd name="T43" fmla="*/ 1477 h 1541"/>
                <a:gd name="T44" fmla="*/ 2 w 409"/>
                <a:gd name="T45" fmla="*/ 1460 h 1541"/>
                <a:gd name="T46" fmla="*/ 8 w 409"/>
                <a:gd name="T47" fmla="*/ 1445 h 1541"/>
                <a:gd name="T48" fmla="*/ 19 w 409"/>
                <a:gd name="T49" fmla="*/ 1432 h 1541"/>
                <a:gd name="T50" fmla="*/ 32 w 409"/>
                <a:gd name="T51" fmla="*/ 1421 h 1541"/>
                <a:gd name="T52" fmla="*/ 47 w 409"/>
                <a:gd name="T53" fmla="*/ 1415 h 1541"/>
                <a:gd name="T54" fmla="*/ 64 w 409"/>
                <a:gd name="T55" fmla="*/ 1413 h 1541"/>
                <a:gd name="T56" fmla="*/ 281 w 409"/>
                <a:gd name="T57" fmla="*/ 1413 h 1541"/>
                <a:gd name="T58" fmla="*/ 281 w 409"/>
                <a:gd name="T59" fmla="*/ 128 h 1541"/>
                <a:gd name="T60" fmla="*/ 64 w 409"/>
                <a:gd name="T61" fmla="*/ 128 h 1541"/>
                <a:gd name="T62" fmla="*/ 43 w 409"/>
                <a:gd name="T63" fmla="*/ 124 h 1541"/>
                <a:gd name="T64" fmla="*/ 26 w 409"/>
                <a:gd name="T65" fmla="*/ 116 h 1541"/>
                <a:gd name="T66" fmla="*/ 12 w 409"/>
                <a:gd name="T67" fmla="*/ 102 h 1541"/>
                <a:gd name="T68" fmla="*/ 3 w 409"/>
                <a:gd name="T69" fmla="*/ 84 h 1541"/>
                <a:gd name="T70" fmla="*/ 0 w 409"/>
                <a:gd name="T71" fmla="*/ 64 h 1541"/>
                <a:gd name="T72" fmla="*/ 2 w 409"/>
                <a:gd name="T73" fmla="*/ 47 h 1541"/>
                <a:gd name="T74" fmla="*/ 8 w 409"/>
                <a:gd name="T75" fmla="*/ 32 h 1541"/>
                <a:gd name="T76" fmla="*/ 19 w 409"/>
                <a:gd name="T77" fmla="*/ 19 h 1541"/>
                <a:gd name="T78" fmla="*/ 32 w 409"/>
                <a:gd name="T79" fmla="*/ 8 h 1541"/>
                <a:gd name="T80" fmla="*/ 47 w 409"/>
                <a:gd name="T81" fmla="*/ 2 h 1541"/>
                <a:gd name="T82" fmla="*/ 64 w 409"/>
                <a:gd name="T83" fmla="*/ 0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9" h="1541">
                  <a:moveTo>
                    <a:pt x="64" y="0"/>
                  </a:moveTo>
                  <a:lnTo>
                    <a:pt x="345" y="0"/>
                  </a:lnTo>
                  <a:lnTo>
                    <a:pt x="362" y="2"/>
                  </a:lnTo>
                  <a:lnTo>
                    <a:pt x="378" y="8"/>
                  </a:lnTo>
                  <a:lnTo>
                    <a:pt x="391" y="19"/>
                  </a:lnTo>
                  <a:lnTo>
                    <a:pt x="401" y="32"/>
                  </a:lnTo>
                  <a:lnTo>
                    <a:pt x="407" y="47"/>
                  </a:lnTo>
                  <a:lnTo>
                    <a:pt x="409" y="64"/>
                  </a:lnTo>
                  <a:lnTo>
                    <a:pt x="409" y="1477"/>
                  </a:lnTo>
                  <a:lnTo>
                    <a:pt x="407" y="1494"/>
                  </a:lnTo>
                  <a:lnTo>
                    <a:pt x="401" y="1509"/>
                  </a:lnTo>
                  <a:lnTo>
                    <a:pt x="391" y="1523"/>
                  </a:lnTo>
                  <a:lnTo>
                    <a:pt x="378" y="1532"/>
                  </a:lnTo>
                  <a:lnTo>
                    <a:pt x="362" y="1539"/>
                  </a:lnTo>
                  <a:lnTo>
                    <a:pt x="345" y="1541"/>
                  </a:lnTo>
                  <a:lnTo>
                    <a:pt x="64" y="1541"/>
                  </a:lnTo>
                  <a:lnTo>
                    <a:pt x="47" y="1539"/>
                  </a:lnTo>
                  <a:lnTo>
                    <a:pt x="32" y="1532"/>
                  </a:lnTo>
                  <a:lnTo>
                    <a:pt x="19" y="1523"/>
                  </a:lnTo>
                  <a:lnTo>
                    <a:pt x="8" y="1509"/>
                  </a:lnTo>
                  <a:lnTo>
                    <a:pt x="2" y="1494"/>
                  </a:lnTo>
                  <a:lnTo>
                    <a:pt x="0" y="1477"/>
                  </a:lnTo>
                  <a:lnTo>
                    <a:pt x="2" y="1460"/>
                  </a:lnTo>
                  <a:lnTo>
                    <a:pt x="8" y="1445"/>
                  </a:lnTo>
                  <a:lnTo>
                    <a:pt x="19" y="1432"/>
                  </a:lnTo>
                  <a:lnTo>
                    <a:pt x="32" y="1421"/>
                  </a:lnTo>
                  <a:lnTo>
                    <a:pt x="47" y="1415"/>
                  </a:lnTo>
                  <a:lnTo>
                    <a:pt x="64" y="1413"/>
                  </a:lnTo>
                  <a:lnTo>
                    <a:pt x="281" y="1413"/>
                  </a:lnTo>
                  <a:lnTo>
                    <a:pt x="281" y="128"/>
                  </a:lnTo>
                  <a:lnTo>
                    <a:pt x="64" y="128"/>
                  </a:lnTo>
                  <a:lnTo>
                    <a:pt x="43" y="124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85" name="Freeform 28"/>
            <p:cNvSpPr>
              <a:spLocks/>
            </p:cNvSpPr>
            <p:nvPr/>
          </p:nvSpPr>
          <p:spPr bwMode="auto">
            <a:xfrm>
              <a:off x="7915" y="1952"/>
              <a:ext cx="63" cy="33"/>
            </a:xfrm>
            <a:custGeom>
              <a:avLst/>
              <a:gdLst>
                <a:gd name="T0" fmla="*/ 64 w 626"/>
                <a:gd name="T1" fmla="*/ 0 h 335"/>
                <a:gd name="T2" fmla="*/ 562 w 626"/>
                <a:gd name="T3" fmla="*/ 0 h 335"/>
                <a:gd name="T4" fmla="*/ 582 w 626"/>
                <a:gd name="T5" fmla="*/ 3 h 335"/>
                <a:gd name="T6" fmla="*/ 599 w 626"/>
                <a:gd name="T7" fmla="*/ 12 h 335"/>
                <a:gd name="T8" fmla="*/ 613 w 626"/>
                <a:gd name="T9" fmla="*/ 26 h 335"/>
                <a:gd name="T10" fmla="*/ 623 w 626"/>
                <a:gd name="T11" fmla="*/ 43 h 335"/>
                <a:gd name="T12" fmla="*/ 626 w 626"/>
                <a:gd name="T13" fmla="*/ 64 h 335"/>
                <a:gd name="T14" fmla="*/ 626 w 626"/>
                <a:gd name="T15" fmla="*/ 271 h 335"/>
                <a:gd name="T16" fmla="*/ 623 w 626"/>
                <a:gd name="T17" fmla="*/ 291 h 335"/>
                <a:gd name="T18" fmla="*/ 613 w 626"/>
                <a:gd name="T19" fmla="*/ 308 h 335"/>
                <a:gd name="T20" fmla="*/ 599 w 626"/>
                <a:gd name="T21" fmla="*/ 322 h 335"/>
                <a:gd name="T22" fmla="*/ 582 w 626"/>
                <a:gd name="T23" fmla="*/ 331 h 335"/>
                <a:gd name="T24" fmla="*/ 562 w 626"/>
                <a:gd name="T25" fmla="*/ 335 h 335"/>
                <a:gd name="T26" fmla="*/ 542 w 626"/>
                <a:gd name="T27" fmla="*/ 331 h 335"/>
                <a:gd name="T28" fmla="*/ 523 w 626"/>
                <a:gd name="T29" fmla="*/ 322 h 335"/>
                <a:gd name="T30" fmla="*/ 510 w 626"/>
                <a:gd name="T31" fmla="*/ 308 h 335"/>
                <a:gd name="T32" fmla="*/ 501 w 626"/>
                <a:gd name="T33" fmla="*/ 291 h 335"/>
                <a:gd name="T34" fmla="*/ 498 w 626"/>
                <a:gd name="T35" fmla="*/ 271 h 335"/>
                <a:gd name="T36" fmla="*/ 498 w 626"/>
                <a:gd name="T37" fmla="*/ 128 h 335"/>
                <a:gd name="T38" fmla="*/ 128 w 626"/>
                <a:gd name="T39" fmla="*/ 128 h 335"/>
                <a:gd name="T40" fmla="*/ 128 w 626"/>
                <a:gd name="T41" fmla="*/ 271 h 335"/>
                <a:gd name="T42" fmla="*/ 124 w 626"/>
                <a:gd name="T43" fmla="*/ 291 h 335"/>
                <a:gd name="T44" fmla="*/ 116 w 626"/>
                <a:gd name="T45" fmla="*/ 308 h 335"/>
                <a:gd name="T46" fmla="*/ 102 w 626"/>
                <a:gd name="T47" fmla="*/ 322 h 335"/>
                <a:gd name="T48" fmla="*/ 84 w 626"/>
                <a:gd name="T49" fmla="*/ 331 h 335"/>
                <a:gd name="T50" fmla="*/ 64 w 626"/>
                <a:gd name="T51" fmla="*/ 335 h 335"/>
                <a:gd name="T52" fmla="*/ 43 w 626"/>
                <a:gd name="T53" fmla="*/ 331 h 335"/>
                <a:gd name="T54" fmla="*/ 26 w 626"/>
                <a:gd name="T55" fmla="*/ 322 h 335"/>
                <a:gd name="T56" fmla="*/ 12 w 626"/>
                <a:gd name="T57" fmla="*/ 308 h 335"/>
                <a:gd name="T58" fmla="*/ 3 w 626"/>
                <a:gd name="T59" fmla="*/ 291 h 335"/>
                <a:gd name="T60" fmla="*/ 0 w 626"/>
                <a:gd name="T61" fmla="*/ 271 h 335"/>
                <a:gd name="T62" fmla="*/ 0 w 626"/>
                <a:gd name="T63" fmla="*/ 64 h 335"/>
                <a:gd name="T64" fmla="*/ 3 w 626"/>
                <a:gd name="T65" fmla="*/ 43 h 335"/>
                <a:gd name="T66" fmla="*/ 12 w 626"/>
                <a:gd name="T67" fmla="*/ 26 h 335"/>
                <a:gd name="T68" fmla="*/ 26 w 626"/>
                <a:gd name="T69" fmla="*/ 12 h 335"/>
                <a:gd name="T70" fmla="*/ 43 w 626"/>
                <a:gd name="T71" fmla="*/ 3 h 335"/>
                <a:gd name="T72" fmla="*/ 64 w 626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6" h="335">
                  <a:moveTo>
                    <a:pt x="64" y="0"/>
                  </a:moveTo>
                  <a:lnTo>
                    <a:pt x="562" y="0"/>
                  </a:lnTo>
                  <a:lnTo>
                    <a:pt x="582" y="3"/>
                  </a:lnTo>
                  <a:lnTo>
                    <a:pt x="599" y="12"/>
                  </a:lnTo>
                  <a:lnTo>
                    <a:pt x="613" y="26"/>
                  </a:lnTo>
                  <a:lnTo>
                    <a:pt x="623" y="43"/>
                  </a:lnTo>
                  <a:lnTo>
                    <a:pt x="626" y="64"/>
                  </a:lnTo>
                  <a:lnTo>
                    <a:pt x="626" y="271"/>
                  </a:lnTo>
                  <a:lnTo>
                    <a:pt x="623" y="291"/>
                  </a:lnTo>
                  <a:lnTo>
                    <a:pt x="613" y="308"/>
                  </a:lnTo>
                  <a:lnTo>
                    <a:pt x="599" y="322"/>
                  </a:lnTo>
                  <a:lnTo>
                    <a:pt x="582" y="331"/>
                  </a:lnTo>
                  <a:lnTo>
                    <a:pt x="562" y="335"/>
                  </a:lnTo>
                  <a:lnTo>
                    <a:pt x="542" y="331"/>
                  </a:lnTo>
                  <a:lnTo>
                    <a:pt x="523" y="322"/>
                  </a:lnTo>
                  <a:lnTo>
                    <a:pt x="510" y="308"/>
                  </a:lnTo>
                  <a:lnTo>
                    <a:pt x="501" y="291"/>
                  </a:lnTo>
                  <a:lnTo>
                    <a:pt x="498" y="271"/>
                  </a:lnTo>
                  <a:lnTo>
                    <a:pt x="498" y="128"/>
                  </a:lnTo>
                  <a:lnTo>
                    <a:pt x="128" y="128"/>
                  </a:lnTo>
                  <a:lnTo>
                    <a:pt x="128" y="271"/>
                  </a:lnTo>
                  <a:lnTo>
                    <a:pt x="124" y="291"/>
                  </a:lnTo>
                  <a:lnTo>
                    <a:pt x="116" y="308"/>
                  </a:lnTo>
                  <a:lnTo>
                    <a:pt x="102" y="322"/>
                  </a:lnTo>
                  <a:lnTo>
                    <a:pt x="84" y="331"/>
                  </a:lnTo>
                  <a:lnTo>
                    <a:pt x="64" y="335"/>
                  </a:lnTo>
                  <a:lnTo>
                    <a:pt x="43" y="331"/>
                  </a:lnTo>
                  <a:lnTo>
                    <a:pt x="26" y="322"/>
                  </a:lnTo>
                  <a:lnTo>
                    <a:pt x="12" y="308"/>
                  </a:lnTo>
                  <a:lnTo>
                    <a:pt x="3" y="291"/>
                  </a:lnTo>
                  <a:lnTo>
                    <a:pt x="0" y="271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grpSp>
        <p:nvGrpSpPr>
          <p:cNvPr id="86" name="Group 39"/>
          <p:cNvGrpSpPr>
            <a:grpSpLocks noChangeAspect="1"/>
          </p:cNvGrpSpPr>
          <p:nvPr/>
        </p:nvGrpSpPr>
        <p:grpSpPr bwMode="auto">
          <a:xfrm>
            <a:off x="8562795" y="2740899"/>
            <a:ext cx="254619" cy="285295"/>
            <a:chOff x="9428" y="812"/>
            <a:chExt cx="332" cy="372"/>
          </a:xfrm>
          <a:solidFill>
            <a:schemeClr val="bg1"/>
          </a:solidFill>
        </p:grpSpPr>
        <p:sp>
          <p:nvSpPr>
            <p:cNvPr id="87" name="Freeform 41"/>
            <p:cNvSpPr>
              <a:spLocks noEditPoints="1"/>
            </p:cNvSpPr>
            <p:nvPr/>
          </p:nvSpPr>
          <p:spPr bwMode="auto">
            <a:xfrm>
              <a:off x="9483" y="812"/>
              <a:ext cx="277" cy="277"/>
            </a:xfrm>
            <a:custGeom>
              <a:avLst/>
              <a:gdLst>
                <a:gd name="T0" fmla="*/ 1091 w 2495"/>
                <a:gd name="T1" fmla="*/ 126 h 2494"/>
                <a:gd name="T2" fmla="*/ 864 w 2495"/>
                <a:gd name="T3" fmla="*/ 182 h 2494"/>
                <a:gd name="T4" fmla="*/ 654 w 2495"/>
                <a:gd name="T5" fmla="*/ 282 h 2494"/>
                <a:gd name="T6" fmla="*/ 469 w 2495"/>
                <a:gd name="T7" fmla="*/ 425 h 2494"/>
                <a:gd name="T8" fmla="*/ 314 w 2495"/>
                <a:gd name="T9" fmla="*/ 608 h 2494"/>
                <a:gd name="T10" fmla="*/ 198 w 2495"/>
                <a:gd name="T11" fmla="*/ 821 h 2494"/>
                <a:gd name="T12" fmla="*/ 132 w 2495"/>
                <a:gd name="T13" fmla="*/ 1052 h 2494"/>
                <a:gd name="T14" fmla="*/ 117 w 2495"/>
                <a:gd name="T15" fmla="*/ 1293 h 2494"/>
                <a:gd name="T16" fmla="*/ 152 w 2495"/>
                <a:gd name="T17" fmla="*/ 1535 h 2494"/>
                <a:gd name="T18" fmla="*/ 238 w 2495"/>
                <a:gd name="T19" fmla="*/ 1760 h 2494"/>
                <a:gd name="T20" fmla="*/ 369 w 2495"/>
                <a:gd name="T21" fmla="*/ 1961 h 2494"/>
                <a:gd name="T22" fmla="*/ 543 w 2495"/>
                <a:gd name="T23" fmla="*/ 2133 h 2494"/>
                <a:gd name="T24" fmla="*/ 736 w 2495"/>
                <a:gd name="T25" fmla="*/ 2257 h 2494"/>
                <a:gd name="T26" fmla="*/ 946 w 2495"/>
                <a:gd name="T27" fmla="*/ 2339 h 2494"/>
                <a:gd name="T28" fmla="*/ 1170 w 2495"/>
                <a:gd name="T29" fmla="*/ 2377 h 2494"/>
                <a:gd name="T30" fmla="*/ 1405 w 2495"/>
                <a:gd name="T31" fmla="*/ 2369 h 2494"/>
                <a:gd name="T32" fmla="*/ 1632 w 2495"/>
                <a:gd name="T33" fmla="*/ 2312 h 2494"/>
                <a:gd name="T34" fmla="*/ 1842 w 2495"/>
                <a:gd name="T35" fmla="*/ 2212 h 2494"/>
                <a:gd name="T36" fmla="*/ 2027 w 2495"/>
                <a:gd name="T37" fmla="*/ 2069 h 2494"/>
                <a:gd name="T38" fmla="*/ 2182 w 2495"/>
                <a:gd name="T39" fmla="*/ 1886 h 2494"/>
                <a:gd name="T40" fmla="*/ 2297 w 2495"/>
                <a:gd name="T41" fmla="*/ 1673 h 2494"/>
                <a:gd name="T42" fmla="*/ 2363 w 2495"/>
                <a:gd name="T43" fmla="*/ 1443 h 2494"/>
                <a:gd name="T44" fmla="*/ 2379 w 2495"/>
                <a:gd name="T45" fmla="*/ 1201 h 2494"/>
                <a:gd name="T46" fmla="*/ 2344 w 2495"/>
                <a:gd name="T47" fmla="*/ 959 h 2494"/>
                <a:gd name="T48" fmla="*/ 2258 w 2495"/>
                <a:gd name="T49" fmla="*/ 734 h 2494"/>
                <a:gd name="T50" fmla="*/ 2127 w 2495"/>
                <a:gd name="T51" fmla="*/ 533 h 2494"/>
                <a:gd name="T52" fmla="*/ 1953 w 2495"/>
                <a:gd name="T53" fmla="*/ 361 h 2494"/>
                <a:gd name="T54" fmla="*/ 1760 w 2495"/>
                <a:gd name="T55" fmla="*/ 237 h 2494"/>
                <a:gd name="T56" fmla="*/ 1550 w 2495"/>
                <a:gd name="T57" fmla="*/ 156 h 2494"/>
                <a:gd name="T58" fmla="*/ 1325 w 2495"/>
                <a:gd name="T59" fmla="*/ 118 h 2494"/>
                <a:gd name="T60" fmla="*/ 1334 w 2495"/>
                <a:gd name="T61" fmla="*/ 3 h 2494"/>
                <a:gd name="T62" fmla="*/ 1580 w 2495"/>
                <a:gd name="T63" fmla="*/ 44 h 2494"/>
                <a:gd name="T64" fmla="*/ 1812 w 2495"/>
                <a:gd name="T65" fmla="*/ 134 h 2494"/>
                <a:gd name="T66" fmla="*/ 2024 w 2495"/>
                <a:gd name="T67" fmla="*/ 271 h 2494"/>
                <a:gd name="T68" fmla="*/ 2201 w 2495"/>
                <a:gd name="T69" fmla="*/ 443 h 2494"/>
                <a:gd name="T70" fmla="*/ 2339 w 2495"/>
                <a:gd name="T71" fmla="*/ 643 h 2494"/>
                <a:gd name="T72" fmla="*/ 2436 w 2495"/>
                <a:gd name="T73" fmla="*/ 865 h 2494"/>
                <a:gd name="T74" fmla="*/ 2487 w 2495"/>
                <a:gd name="T75" fmla="*/ 1107 h 2494"/>
                <a:gd name="T76" fmla="*/ 2491 w 2495"/>
                <a:gd name="T77" fmla="*/ 1353 h 2494"/>
                <a:gd name="T78" fmla="*/ 2447 w 2495"/>
                <a:gd name="T79" fmla="*/ 1592 h 2494"/>
                <a:gd name="T80" fmla="*/ 2358 w 2495"/>
                <a:gd name="T81" fmla="*/ 1817 h 2494"/>
                <a:gd name="T82" fmla="*/ 2224 w 2495"/>
                <a:gd name="T83" fmla="*/ 2024 h 2494"/>
                <a:gd name="T84" fmla="*/ 2056 w 2495"/>
                <a:gd name="T85" fmla="*/ 2198 h 2494"/>
                <a:gd name="T86" fmla="*/ 1860 w 2495"/>
                <a:gd name="T87" fmla="*/ 2334 h 2494"/>
                <a:gd name="T88" fmla="*/ 1643 w 2495"/>
                <a:gd name="T89" fmla="*/ 2430 h 2494"/>
                <a:gd name="T90" fmla="*/ 1409 w 2495"/>
                <a:gd name="T91" fmla="*/ 2484 h 2494"/>
                <a:gd name="T92" fmla="*/ 1162 w 2495"/>
                <a:gd name="T93" fmla="*/ 2491 h 2494"/>
                <a:gd name="T94" fmla="*/ 915 w 2495"/>
                <a:gd name="T95" fmla="*/ 2450 h 2494"/>
                <a:gd name="T96" fmla="*/ 683 w 2495"/>
                <a:gd name="T97" fmla="*/ 2360 h 2494"/>
                <a:gd name="T98" fmla="*/ 471 w 2495"/>
                <a:gd name="T99" fmla="*/ 2223 h 2494"/>
                <a:gd name="T100" fmla="*/ 294 w 2495"/>
                <a:gd name="T101" fmla="*/ 2051 h 2494"/>
                <a:gd name="T102" fmla="*/ 156 w 2495"/>
                <a:gd name="T103" fmla="*/ 1851 h 2494"/>
                <a:gd name="T104" fmla="*/ 60 w 2495"/>
                <a:gd name="T105" fmla="*/ 1629 h 2494"/>
                <a:gd name="T106" fmla="*/ 9 w 2495"/>
                <a:gd name="T107" fmla="*/ 1388 h 2494"/>
                <a:gd name="T108" fmla="*/ 5 w 2495"/>
                <a:gd name="T109" fmla="*/ 1141 h 2494"/>
                <a:gd name="T110" fmla="*/ 49 w 2495"/>
                <a:gd name="T111" fmla="*/ 902 h 2494"/>
                <a:gd name="T112" fmla="*/ 138 w 2495"/>
                <a:gd name="T113" fmla="*/ 677 h 2494"/>
                <a:gd name="T114" fmla="*/ 272 w 2495"/>
                <a:gd name="T115" fmla="*/ 470 h 2494"/>
                <a:gd name="T116" fmla="*/ 440 w 2495"/>
                <a:gd name="T117" fmla="*/ 296 h 2494"/>
                <a:gd name="T118" fmla="*/ 635 w 2495"/>
                <a:gd name="T119" fmla="*/ 160 h 2494"/>
                <a:gd name="T120" fmla="*/ 853 w 2495"/>
                <a:gd name="T121" fmla="*/ 64 h 2494"/>
                <a:gd name="T122" fmla="*/ 1087 w 2495"/>
                <a:gd name="T123" fmla="*/ 10 h 2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95" h="2494">
                  <a:moveTo>
                    <a:pt x="1249" y="115"/>
                  </a:moveTo>
                  <a:lnTo>
                    <a:pt x="1169" y="118"/>
                  </a:lnTo>
                  <a:lnTo>
                    <a:pt x="1091" y="126"/>
                  </a:lnTo>
                  <a:lnTo>
                    <a:pt x="1013" y="139"/>
                  </a:lnTo>
                  <a:lnTo>
                    <a:pt x="937" y="158"/>
                  </a:lnTo>
                  <a:lnTo>
                    <a:pt x="864" y="182"/>
                  </a:lnTo>
                  <a:lnTo>
                    <a:pt x="791" y="210"/>
                  </a:lnTo>
                  <a:lnTo>
                    <a:pt x="721" y="244"/>
                  </a:lnTo>
                  <a:lnTo>
                    <a:pt x="654" y="282"/>
                  </a:lnTo>
                  <a:lnTo>
                    <a:pt x="589" y="325"/>
                  </a:lnTo>
                  <a:lnTo>
                    <a:pt x="527" y="374"/>
                  </a:lnTo>
                  <a:lnTo>
                    <a:pt x="469" y="425"/>
                  </a:lnTo>
                  <a:lnTo>
                    <a:pt x="414" y="481"/>
                  </a:lnTo>
                  <a:lnTo>
                    <a:pt x="362" y="542"/>
                  </a:lnTo>
                  <a:lnTo>
                    <a:pt x="314" y="608"/>
                  </a:lnTo>
                  <a:lnTo>
                    <a:pt x="270" y="677"/>
                  </a:lnTo>
                  <a:lnTo>
                    <a:pt x="231" y="747"/>
                  </a:lnTo>
                  <a:lnTo>
                    <a:pt x="198" y="821"/>
                  </a:lnTo>
                  <a:lnTo>
                    <a:pt x="171" y="896"/>
                  </a:lnTo>
                  <a:lnTo>
                    <a:pt x="149" y="974"/>
                  </a:lnTo>
                  <a:lnTo>
                    <a:pt x="132" y="1052"/>
                  </a:lnTo>
                  <a:lnTo>
                    <a:pt x="121" y="1132"/>
                  </a:lnTo>
                  <a:lnTo>
                    <a:pt x="116" y="1212"/>
                  </a:lnTo>
                  <a:lnTo>
                    <a:pt x="117" y="1293"/>
                  </a:lnTo>
                  <a:lnTo>
                    <a:pt x="123" y="1375"/>
                  </a:lnTo>
                  <a:lnTo>
                    <a:pt x="136" y="1456"/>
                  </a:lnTo>
                  <a:lnTo>
                    <a:pt x="152" y="1535"/>
                  </a:lnTo>
                  <a:lnTo>
                    <a:pt x="176" y="1613"/>
                  </a:lnTo>
                  <a:lnTo>
                    <a:pt x="205" y="1688"/>
                  </a:lnTo>
                  <a:lnTo>
                    <a:pt x="238" y="1760"/>
                  </a:lnTo>
                  <a:lnTo>
                    <a:pt x="277" y="1830"/>
                  </a:lnTo>
                  <a:lnTo>
                    <a:pt x="321" y="1897"/>
                  </a:lnTo>
                  <a:lnTo>
                    <a:pt x="369" y="1961"/>
                  </a:lnTo>
                  <a:lnTo>
                    <a:pt x="423" y="2022"/>
                  </a:lnTo>
                  <a:lnTo>
                    <a:pt x="480" y="2080"/>
                  </a:lnTo>
                  <a:lnTo>
                    <a:pt x="543" y="2133"/>
                  </a:lnTo>
                  <a:lnTo>
                    <a:pt x="605" y="2179"/>
                  </a:lnTo>
                  <a:lnTo>
                    <a:pt x="669" y="2220"/>
                  </a:lnTo>
                  <a:lnTo>
                    <a:pt x="736" y="2257"/>
                  </a:lnTo>
                  <a:lnTo>
                    <a:pt x="804" y="2289"/>
                  </a:lnTo>
                  <a:lnTo>
                    <a:pt x="874" y="2316"/>
                  </a:lnTo>
                  <a:lnTo>
                    <a:pt x="946" y="2339"/>
                  </a:lnTo>
                  <a:lnTo>
                    <a:pt x="1020" y="2356"/>
                  </a:lnTo>
                  <a:lnTo>
                    <a:pt x="1094" y="2369"/>
                  </a:lnTo>
                  <a:lnTo>
                    <a:pt x="1170" y="2377"/>
                  </a:lnTo>
                  <a:lnTo>
                    <a:pt x="1247" y="2379"/>
                  </a:lnTo>
                  <a:lnTo>
                    <a:pt x="1326" y="2376"/>
                  </a:lnTo>
                  <a:lnTo>
                    <a:pt x="1405" y="2369"/>
                  </a:lnTo>
                  <a:lnTo>
                    <a:pt x="1483" y="2355"/>
                  </a:lnTo>
                  <a:lnTo>
                    <a:pt x="1559" y="2336"/>
                  </a:lnTo>
                  <a:lnTo>
                    <a:pt x="1632" y="2312"/>
                  </a:lnTo>
                  <a:lnTo>
                    <a:pt x="1705" y="2284"/>
                  </a:lnTo>
                  <a:lnTo>
                    <a:pt x="1775" y="2250"/>
                  </a:lnTo>
                  <a:lnTo>
                    <a:pt x="1842" y="2212"/>
                  </a:lnTo>
                  <a:lnTo>
                    <a:pt x="1907" y="2169"/>
                  </a:lnTo>
                  <a:lnTo>
                    <a:pt x="1969" y="2120"/>
                  </a:lnTo>
                  <a:lnTo>
                    <a:pt x="2027" y="2069"/>
                  </a:lnTo>
                  <a:lnTo>
                    <a:pt x="2083" y="2013"/>
                  </a:lnTo>
                  <a:lnTo>
                    <a:pt x="2134" y="1952"/>
                  </a:lnTo>
                  <a:lnTo>
                    <a:pt x="2182" y="1886"/>
                  </a:lnTo>
                  <a:lnTo>
                    <a:pt x="2226" y="1818"/>
                  </a:lnTo>
                  <a:lnTo>
                    <a:pt x="2265" y="1747"/>
                  </a:lnTo>
                  <a:lnTo>
                    <a:pt x="2297" y="1673"/>
                  </a:lnTo>
                  <a:lnTo>
                    <a:pt x="2325" y="1598"/>
                  </a:lnTo>
                  <a:lnTo>
                    <a:pt x="2347" y="1520"/>
                  </a:lnTo>
                  <a:lnTo>
                    <a:pt x="2363" y="1443"/>
                  </a:lnTo>
                  <a:lnTo>
                    <a:pt x="2375" y="1363"/>
                  </a:lnTo>
                  <a:lnTo>
                    <a:pt x="2380" y="1283"/>
                  </a:lnTo>
                  <a:lnTo>
                    <a:pt x="2379" y="1201"/>
                  </a:lnTo>
                  <a:lnTo>
                    <a:pt x="2373" y="1119"/>
                  </a:lnTo>
                  <a:lnTo>
                    <a:pt x="2361" y="1038"/>
                  </a:lnTo>
                  <a:lnTo>
                    <a:pt x="2344" y="959"/>
                  </a:lnTo>
                  <a:lnTo>
                    <a:pt x="2319" y="882"/>
                  </a:lnTo>
                  <a:lnTo>
                    <a:pt x="2291" y="806"/>
                  </a:lnTo>
                  <a:lnTo>
                    <a:pt x="2258" y="734"/>
                  </a:lnTo>
                  <a:lnTo>
                    <a:pt x="2219" y="664"/>
                  </a:lnTo>
                  <a:lnTo>
                    <a:pt x="2175" y="597"/>
                  </a:lnTo>
                  <a:lnTo>
                    <a:pt x="2127" y="533"/>
                  </a:lnTo>
                  <a:lnTo>
                    <a:pt x="2073" y="472"/>
                  </a:lnTo>
                  <a:lnTo>
                    <a:pt x="2016" y="414"/>
                  </a:lnTo>
                  <a:lnTo>
                    <a:pt x="1953" y="361"/>
                  </a:lnTo>
                  <a:lnTo>
                    <a:pt x="1891" y="315"/>
                  </a:lnTo>
                  <a:lnTo>
                    <a:pt x="1827" y="274"/>
                  </a:lnTo>
                  <a:lnTo>
                    <a:pt x="1760" y="237"/>
                  </a:lnTo>
                  <a:lnTo>
                    <a:pt x="1692" y="205"/>
                  </a:lnTo>
                  <a:lnTo>
                    <a:pt x="1622" y="178"/>
                  </a:lnTo>
                  <a:lnTo>
                    <a:pt x="1550" y="156"/>
                  </a:lnTo>
                  <a:lnTo>
                    <a:pt x="1476" y="138"/>
                  </a:lnTo>
                  <a:lnTo>
                    <a:pt x="1402" y="125"/>
                  </a:lnTo>
                  <a:lnTo>
                    <a:pt x="1325" y="118"/>
                  </a:lnTo>
                  <a:lnTo>
                    <a:pt x="1249" y="115"/>
                  </a:lnTo>
                  <a:close/>
                  <a:moveTo>
                    <a:pt x="1249" y="0"/>
                  </a:moveTo>
                  <a:lnTo>
                    <a:pt x="1334" y="3"/>
                  </a:lnTo>
                  <a:lnTo>
                    <a:pt x="1418" y="11"/>
                  </a:lnTo>
                  <a:lnTo>
                    <a:pt x="1499" y="25"/>
                  </a:lnTo>
                  <a:lnTo>
                    <a:pt x="1580" y="44"/>
                  </a:lnTo>
                  <a:lnTo>
                    <a:pt x="1660" y="69"/>
                  </a:lnTo>
                  <a:lnTo>
                    <a:pt x="1737" y="99"/>
                  </a:lnTo>
                  <a:lnTo>
                    <a:pt x="1812" y="134"/>
                  </a:lnTo>
                  <a:lnTo>
                    <a:pt x="1886" y="175"/>
                  </a:lnTo>
                  <a:lnTo>
                    <a:pt x="1956" y="221"/>
                  </a:lnTo>
                  <a:lnTo>
                    <a:pt x="2024" y="271"/>
                  </a:lnTo>
                  <a:lnTo>
                    <a:pt x="2088" y="324"/>
                  </a:lnTo>
                  <a:lnTo>
                    <a:pt x="2147" y="382"/>
                  </a:lnTo>
                  <a:lnTo>
                    <a:pt x="2201" y="443"/>
                  </a:lnTo>
                  <a:lnTo>
                    <a:pt x="2252" y="507"/>
                  </a:lnTo>
                  <a:lnTo>
                    <a:pt x="2299" y="573"/>
                  </a:lnTo>
                  <a:lnTo>
                    <a:pt x="2339" y="643"/>
                  </a:lnTo>
                  <a:lnTo>
                    <a:pt x="2376" y="714"/>
                  </a:lnTo>
                  <a:lnTo>
                    <a:pt x="2408" y="788"/>
                  </a:lnTo>
                  <a:lnTo>
                    <a:pt x="2436" y="865"/>
                  </a:lnTo>
                  <a:lnTo>
                    <a:pt x="2458" y="943"/>
                  </a:lnTo>
                  <a:lnTo>
                    <a:pt x="2476" y="1024"/>
                  </a:lnTo>
                  <a:lnTo>
                    <a:pt x="2487" y="1107"/>
                  </a:lnTo>
                  <a:lnTo>
                    <a:pt x="2494" y="1188"/>
                  </a:lnTo>
                  <a:lnTo>
                    <a:pt x="2495" y="1271"/>
                  </a:lnTo>
                  <a:lnTo>
                    <a:pt x="2491" y="1353"/>
                  </a:lnTo>
                  <a:lnTo>
                    <a:pt x="2482" y="1433"/>
                  </a:lnTo>
                  <a:lnTo>
                    <a:pt x="2467" y="1513"/>
                  </a:lnTo>
                  <a:lnTo>
                    <a:pt x="2447" y="1592"/>
                  </a:lnTo>
                  <a:lnTo>
                    <a:pt x="2423" y="1668"/>
                  </a:lnTo>
                  <a:lnTo>
                    <a:pt x="2393" y="1743"/>
                  </a:lnTo>
                  <a:lnTo>
                    <a:pt x="2358" y="1817"/>
                  </a:lnTo>
                  <a:lnTo>
                    <a:pt x="2318" y="1888"/>
                  </a:lnTo>
                  <a:lnTo>
                    <a:pt x="2273" y="1957"/>
                  </a:lnTo>
                  <a:lnTo>
                    <a:pt x="2224" y="2024"/>
                  </a:lnTo>
                  <a:lnTo>
                    <a:pt x="2171" y="2086"/>
                  </a:lnTo>
                  <a:lnTo>
                    <a:pt x="2115" y="2143"/>
                  </a:lnTo>
                  <a:lnTo>
                    <a:pt x="2056" y="2198"/>
                  </a:lnTo>
                  <a:lnTo>
                    <a:pt x="1994" y="2247"/>
                  </a:lnTo>
                  <a:lnTo>
                    <a:pt x="1928" y="2293"/>
                  </a:lnTo>
                  <a:lnTo>
                    <a:pt x="1860" y="2334"/>
                  </a:lnTo>
                  <a:lnTo>
                    <a:pt x="1789" y="2371"/>
                  </a:lnTo>
                  <a:lnTo>
                    <a:pt x="1717" y="2403"/>
                  </a:lnTo>
                  <a:lnTo>
                    <a:pt x="1643" y="2430"/>
                  </a:lnTo>
                  <a:lnTo>
                    <a:pt x="1566" y="2453"/>
                  </a:lnTo>
                  <a:lnTo>
                    <a:pt x="1489" y="2471"/>
                  </a:lnTo>
                  <a:lnTo>
                    <a:pt x="1409" y="2484"/>
                  </a:lnTo>
                  <a:lnTo>
                    <a:pt x="1329" y="2491"/>
                  </a:lnTo>
                  <a:lnTo>
                    <a:pt x="1247" y="2494"/>
                  </a:lnTo>
                  <a:lnTo>
                    <a:pt x="1162" y="2491"/>
                  </a:lnTo>
                  <a:lnTo>
                    <a:pt x="1078" y="2483"/>
                  </a:lnTo>
                  <a:lnTo>
                    <a:pt x="997" y="2469"/>
                  </a:lnTo>
                  <a:lnTo>
                    <a:pt x="915" y="2450"/>
                  </a:lnTo>
                  <a:lnTo>
                    <a:pt x="836" y="2425"/>
                  </a:lnTo>
                  <a:lnTo>
                    <a:pt x="759" y="2395"/>
                  </a:lnTo>
                  <a:lnTo>
                    <a:pt x="683" y="2360"/>
                  </a:lnTo>
                  <a:lnTo>
                    <a:pt x="610" y="2319"/>
                  </a:lnTo>
                  <a:lnTo>
                    <a:pt x="540" y="2273"/>
                  </a:lnTo>
                  <a:lnTo>
                    <a:pt x="471" y="2223"/>
                  </a:lnTo>
                  <a:lnTo>
                    <a:pt x="408" y="2170"/>
                  </a:lnTo>
                  <a:lnTo>
                    <a:pt x="349" y="2112"/>
                  </a:lnTo>
                  <a:lnTo>
                    <a:pt x="294" y="2051"/>
                  </a:lnTo>
                  <a:lnTo>
                    <a:pt x="243" y="1987"/>
                  </a:lnTo>
                  <a:lnTo>
                    <a:pt x="197" y="1921"/>
                  </a:lnTo>
                  <a:lnTo>
                    <a:pt x="156" y="1851"/>
                  </a:lnTo>
                  <a:lnTo>
                    <a:pt x="120" y="1780"/>
                  </a:lnTo>
                  <a:lnTo>
                    <a:pt x="87" y="1706"/>
                  </a:lnTo>
                  <a:lnTo>
                    <a:pt x="60" y="1629"/>
                  </a:lnTo>
                  <a:lnTo>
                    <a:pt x="38" y="1551"/>
                  </a:lnTo>
                  <a:lnTo>
                    <a:pt x="20" y="1470"/>
                  </a:lnTo>
                  <a:lnTo>
                    <a:pt x="9" y="1388"/>
                  </a:lnTo>
                  <a:lnTo>
                    <a:pt x="1" y="1306"/>
                  </a:lnTo>
                  <a:lnTo>
                    <a:pt x="0" y="1223"/>
                  </a:lnTo>
                  <a:lnTo>
                    <a:pt x="5" y="1141"/>
                  </a:lnTo>
                  <a:lnTo>
                    <a:pt x="14" y="1061"/>
                  </a:lnTo>
                  <a:lnTo>
                    <a:pt x="29" y="981"/>
                  </a:lnTo>
                  <a:lnTo>
                    <a:pt x="49" y="902"/>
                  </a:lnTo>
                  <a:lnTo>
                    <a:pt x="73" y="826"/>
                  </a:lnTo>
                  <a:lnTo>
                    <a:pt x="103" y="751"/>
                  </a:lnTo>
                  <a:lnTo>
                    <a:pt x="138" y="677"/>
                  </a:lnTo>
                  <a:lnTo>
                    <a:pt x="177" y="606"/>
                  </a:lnTo>
                  <a:lnTo>
                    <a:pt x="222" y="537"/>
                  </a:lnTo>
                  <a:lnTo>
                    <a:pt x="272" y="470"/>
                  </a:lnTo>
                  <a:lnTo>
                    <a:pt x="324" y="408"/>
                  </a:lnTo>
                  <a:lnTo>
                    <a:pt x="381" y="351"/>
                  </a:lnTo>
                  <a:lnTo>
                    <a:pt x="440" y="296"/>
                  </a:lnTo>
                  <a:lnTo>
                    <a:pt x="502" y="246"/>
                  </a:lnTo>
                  <a:lnTo>
                    <a:pt x="568" y="201"/>
                  </a:lnTo>
                  <a:lnTo>
                    <a:pt x="635" y="160"/>
                  </a:lnTo>
                  <a:lnTo>
                    <a:pt x="706" y="123"/>
                  </a:lnTo>
                  <a:lnTo>
                    <a:pt x="779" y="91"/>
                  </a:lnTo>
                  <a:lnTo>
                    <a:pt x="853" y="64"/>
                  </a:lnTo>
                  <a:lnTo>
                    <a:pt x="929" y="41"/>
                  </a:lnTo>
                  <a:lnTo>
                    <a:pt x="1007" y="23"/>
                  </a:lnTo>
                  <a:lnTo>
                    <a:pt x="1087" y="10"/>
                  </a:lnTo>
                  <a:lnTo>
                    <a:pt x="1167" y="3"/>
                  </a:lnTo>
                  <a:lnTo>
                    <a:pt x="1249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88" name="Freeform 42"/>
            <p:cNvSpPr>
              <a:spLocks/>
            </p:cNvSpPr>
            <p:nvPr/>
          </p:nvSpPr>
          <p:spPr bwMode="auto">
            <a:xfrm>
              <a:off x="9512" y="841"/>
              <a:ext cx="180" cy="197"/>
            </a:xfrm>
            <a:custGeom>
              <a:avLst/>
              <a:gdLst>
                <a:gd name="T0" fmla="*/ 1082 w 1623"/>
                <a:gd name="T1" fmla="*/ 5 h 1771"/>
                <a:gd name="T2" fmla="*/ 1219 w 1623"/>
                <a:gd name="T3" fmla="*/ 28 h 1771"/>
                <a:gd name="T4" fmla="*/ 1352 w 1623"/>
                <a:gd name="T5" fmla="*/ 71 h 1771"/>
                <a:gd name="T6" fmla="*/ 1481 w 1623"/>
                <a:gd name="T7" fmla="*/ 132 h 1771"/>
                <a:gd name="T8" fmla="*/ 1602 w 1623"/>
                <a:gd name="T9" fmla="*/ 215 h 1771"/>
                <a:gd name="T10" fmla="*/ 1620 w 1623"/>
                <a:gd name="T11" fmla="*/ 239 h 1771"/>
                <a:gd name="T12" fmla="*/ 1623 w 1623"/>
                <a:gd name="T13" fmla="*/ 268 h 1771"/>
                <a:gd name="T14" fmla="*/ 1611 w 1623"/>
                <a:gd name="T15" fmla="*/ 296 h 1771"/>
                <a:gd name="T16" fmla="*/ 1587 w 1623"/>
                <a:gd name="T17" fmla="*/ 314 h 1771"/>
                <a:gd name="T18" fmla="*/ 1558 w 1623"/>
                <a:gd name="T19" fmla="*/ 317 h 1771"/>
                <a:gd name="T20" fmla="*/ 1529 w 1623"/>
                <a:gd name="T21" fmla="*/ 305 h 1771"/>
                <a:gd name="T22" fmla="*/ 1418 w 1623"/>
                <a:gd name="T23" fmla="*/ 229 h 1771"/>
                <a:gd name="T24" fmla="*/ 1299 w 1623"/>
                <a:gd name="T25" fmla="*/ 173 h 1771"/>
                <a:gd name="T26" fmla="*/ 1174 w 1623"/>
                <a:gd name="T27" fmla="*/ 136 h 1771"/>
                <a:gd name="T28" fmla="*/ 1048 w 1623"/>
                <a:gd name="T29" fmla="*/ 118 h 1771"/>
                <a:gd name="T30" fmla="*/ 920 w 1623"/>
                <a:gd name="T31" fmla="*/ 118 h 1771"/>
                <a:gd name="T32" fmla="*/ 794 w 1623"/>
                <a:gd name="T33" fmla="*/ 138 h 1771"/>
                <a:gd name="T34" fmla="*/ 672 w 1623"/>
                <a:gd name="T35" fmla="*/ 174 h 1771"/>
                <a:gd name="T36" fmla="*/ 555 w 1623"/>
                <a:gd name="T37" fmla="*/ 230 h 1771"/>
                <a:gd name="T38" fmla="*/ 446 w 1623"/>
                <a:gd name="T39" fmla="*/ 302 h 1771"/>
                <a:gd name="T40" fmla="*/ 349 w 1623"/>
                <a:gd name="T41" fmla="*/ 392 h 1771"/>
                <a:gd name="T42" fmla="*/ 263 w 1623"/>
                <a:gd name="T43" fmla="*/ 500 h 1771"/>
                <a:gd name="T44" fmla="*/ 196 w 1623"/>
                <a:gd name="T45" fmla="*/ 619 h 1771"/>
                <a:gd name="T46" fmla="*/ 148 w 1623"/>
                <a:gd name="T47" fmla="*/ 746 h 1771"/>
                <a:gd name="T48" fmla="*/ 121 w 1623"/>
                <a:gd name="T49" fmla="*/ 879 h 1771"/>
                <a:gd name="T50" fmla="*/ 115 w 1623"/>
                <a:gd name="T51" fmla="*/ 1016 h 1771"/>
                <a:gd name="T52" fmla="*/ 131 w 1623"/>
                <a:gd name="T53" fmla="*/ 1155 h 1771"/>
                <a:gd name="T54" fmla="*/ 168 w 1623"/>
                <a:gd name="T55" fmla="*/ 1287 h 1771"/>
                <a:gd name="T56" fmla="*/ 223 w 1623"/>
                <a:gd name="T57" fmla="*/ 1410 h 1771"/>
                <a:gd name="T58" fmla="*/ 299 w 1623"/>
                <a:gd name="T59" fmla="*/ 1523 h 1771"/>
                <a:gd name="T60" fmla="*/ 391 w 1623"/>
                <a:gd name="T61" fmla="*/ 1624 h 1771"/>
                <a:gd name="T62" fmla="*/ 455 w 1623"/>
                <a:gd name="T63" fmla="*/ 1680 h 1771"/>
                <a:gd name="T64" fmla="*/ 465 w 1623"/>
                <a:gd name="T65" fmla="*/ 1708 h 1771"/>
                <a:gd name="T66" fmla="*/ 461 w 1623"/>
                <a:gd name="T67" fmla="*/ 1737 h 1771"/>
                <a:gd name="T68" fmla="*/ 443 w 1623"/>
                <a:gd name="T69" fmla="*/ 1760 h 1771"/>
                <a:gd name="T70" fmla="*/ 420 w 1623"/>
                <a:gd name="T71" fmla="*/ 1770 h 1771"/>
                <a:gd name="T72" fmla="*/ 395 w 1623"/>
                <a:gd name="T73" fmla="*/ 1770 h 1771"/>
                <a:gd name="T74" fmla="*/ 372 w 1623"/>
                <a:gd name="T75" fmla="*/ 1760 h 1771"/>
                <a:gd name="T76" fmla="*/ 267 w 1623"/>
                <a:gd name="T77" fmla="*/ 1664 h 1771"/>
                <a:gd name="T78" fmla="*/ 178 w 1623"/>
                <a:gd name="T79" fmla="*/ 1555 h 1771"/>
                <a:gd name="T80" fmla="*/ 106 w 1623"/>
                <a:gd name="T81" fmla="*/ 1435 h 1771"/>
                <a:gd name="T82" fmla="*/ 53 w 1623"/>
                <a:gd name="T83" fmla="*/ 1306 h 1771"/>
                <a:gd name="T84" fmla="*/ 17 w 1623"/>
                <a:gd name="T85" fmla="*/ 1169 h 1771"/>
                <a:gd name="T86" fmla="*/ 0 w 1623"/>
                <a:gd name="T87" fmla="*/ 1027 h 1771"/>
                <a:gd name="T88" fmla="*/ 4 w 1623"/>
                <a:gd name="T89" fmla="*/ 886 h 1771"/>
                <a:gd name="T90" fmla="*/ 28 w 1623"/>
                <a:gd name="T91" fmla="*/ 748 h 1771"/>
                <a:gd name="T92" fmla="*/ 71 w 1623"/>
                <a:gd name="T93" fmla="*/ 615 h 1771"/>
                <a:gd name="T94" fmla="*/ 134 w 1623"/>
                <a:gd name="T95" fmla="*/ 490 h 1771"/>
                <a:gd name="T96" fmla="*/ 215 w 1623"/>
                <a:gd name="T97" fmla="*/ 372 h 1771"/>
                <a:gd name="T98" fmla="*/ 313 w 1623"/>
                <a:gd name="T99" fmla="*/ 265 h 1771"/>
                <a:gd name="T100" fmla="*/ 424 w 1623"/>
                <a:gd name="T101" fmla="*/ 175 h 1771"/>
                <a:gd name="T102" fmla="*/ 545 w 1623"/>
                <a:gd name="T103" fmla="*/ 104 h 1771"/>
                <a:gd name="T104" fmla="*/ 674 w 1623"/>
                <a:gd name="T105" fmla="*/ 52 h 1771"/>
                <a:gd name="T106" fmla="*/ 807 w 1623"/>
                <a:gd name="T107" fmla="*/ 17 h 1771"/>
                <a:gd name="T108" fmla="*/ 944 w 1623"/>
                <a:gd name="T109" fmla="*/ 2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3" h="1771">
                  <a:moveTo>
                    <a:pt x="1013" y="0"/>
                  </a:moveTo>
                  <a:lnTo>
                    <a:pt x="1082" y="5"/>
                  </a:lnTo>
                  <a:lnTo>
                    <a:pt x="1150" y="14"/>
                  </a:lnTo>
                  <a:lnTo>
                    <a:pt x="1219" y="28"/>
                  </a:lnTo>
                  <a:lnTo>
                    <a:pt x="1286" y="47"/>
                  </a:lnTo>
                  <a:lnTo>
                    <a:pt x="1352" y="71"/>
                  </a:lnTo>
                  <a:lnTo>
                    <a:pt x="1417" y="99"/>
                  </a:lnTo>
                  <a:lnTo>
                    <a:pt x="1481" y="132"/>
                  </a:lnTo>
                  <a:lnTo>
                    <a:pt x="1542" y="171"/>
                  </a:lnTo>
                  <a:lnTo>
                    <a:pt x="1602" y="215"/>
                  </a:lnTo>
                  <a:lnTo>
                    <a:pt x="1612" y="226"/>
                  </a:lnTo>
                  <a:lnTo>
                    <a:pt x="1620" y="239"/>
                  </a:lnTo>
                  <a:lnTo>
                    <a:pt x="1623" y="253"/>
                  </a:lnTo>
                  <a:lnTo>
                    <a:pt x="1623" y="268"/>
                  </a:lnTo>
                  <a:lnTo>
                    <a:pt x="1619" y="282"/>
                  </a:lnTo>
                  <a:lnTo>
                    <a:pt x="1611" y="296"/>
                  </a:lnTo>
                  <a:lnTo>
                    <a:pt x="1600" y="306"/>
                  </a:lnTo>
                  <a:lnTo>
                    <a:pt x="1587" y="314"/>
                  </a:lnTo>
                  <a:lnTo>
                    <a:pt x="1572" y="317"/>
                  </a:lnTo>
                  <a:lnTo>
                    <a:pt x="1558" y="317"/>
                  </a:lnTo>
                  <a:lnTo>
                    <a:pt x="1543" y="313"/>
                  </a:lnTo>
                  <a:lnTo>
                    <a:pt x="1529" y="305"/>
                  </a:lnTo>
                  <a:lnTo>
                    <a:pt x="1475" y="264"/>
                  </a:lnTo>
                  <a:lnTo>
                    <a:pt x="1418" y="229"/>
                  </a:lnTo>
                  <a:lnTo>
                    <a:pt x="1359" y="198"/>
                  </a:lnTo>
                  <a:lnTo>
                    <a:pt x="1299" y="173"/>
                  </a:lnTo>
                  <a:lnTo>
                    <a:pt x="1237" y="152"/>
                  </a:lnTo>
                  <a:lnTo>
                    <a:pt x="1174" y="136"/>
                  </a:lnTo>
                  <a:lnTo>
                    <a:pt x="1112" y="124"/>
                  </a:lnTo>
                  <a:lnTo>
                    <a:pt x="1048" y="118"/>
                  </a:lnTo>
                  <a:lnTo>
                    <a:pt x="984" y="116"/>
                  </a:lnTo>
                  <a:lnTo>
                    <a:pt x="920" y="118"/>
                  </a:lnTo>
                  <a:lnTo>
                    <a:pt x="857" y="125"/>
                  </a:lnTo>
                  <a:lnTo>
                    <a:pt x="794" y="138"/>
                  </a:lnTo>
                  <a:lnTo>
                    <a:pt x="732" y="153"/>
                  </a:lnTo>
                  <a:lnTo>
                    <a:pt x="672" y="174"/>
                  </a:lnTo>
                  <a:lnTo>
                    <a:pt x="613" y="199"/>
                  </a:lnTo>
                  <a:lnTo>
                    <a:pt x="555" y="230"/>
                  </a:lnTo>
                  <a:lnTo>
                    <a:pt x="500" y="263"/>
                  </a:lnTo>
                  <a:lnTo>
                    <a:pt x="446" y="302"/>
                  </a:lnTo>
                  <a:lnTo>
                    <a:pt x="396" y="345"/>
                  </a:lnTo>
                  <a:lnTo>
                    <a:pt x="349" y="392"/>
                  </a:lnTo>
                  <a:lnTo>
                    <a:pt x="304" y="445"/>
                  </a:lnTo>
                  <a:lnTo>
                    <a:pt x="263" y="500"/>
                  </a:lnTo>
                  <a:lnTo>
                    <a:pt x="228" y="559"/>
                  </a:lnTo>
                  <a:lnTo>
                    <a:pt x="196" y="619"/>
                  </a:lnTo>
                  <a:lnTo>
                    <a:pt x="170" y="682"/>
                  </a:lnTo>
                  <a:lnTo>
                    <a:pt x="148" y="746"/>
                  </a:lnTo>
                  <a:lnTo>
                    <a:pt x="132" y="812"/>
                  </a:lnTo>
                  <a:lnTo>
                    <a:pt x="121" y="879"/>
                  </a:lnTo>
                  <a:lnTo>
                    <a:pt x="115" y="947"/>
                  </a:lnTo>
                  <a:lnTo>
                    <a:pt x="115" y="1016"/>
                  </a:lnTo>
                  <a:lnTo>
                    <a:pt x="121" y="1085"/>
                  </a:lnTo>
                  <a:lnTo>
                    <a:pt x="131" y="1155"/>
                  </a:lnTo>
                  <a:lnTo>
                    <a:pt x="147" y="1222"/>
                  </a:lnTo>
                  <a:lnTo>
                    <a:pt x="168" y="1287"/>
                  </a:lnTo>
                  <a:lnTo>
                    <a:pt x="193" y="1349"/>
                  </a:lnTo>
                  <a:lnTo>
                    <a:pt x="223" y="1410"/>
                  </a:lnTo>
                  <a:lnTo>
                    <a:pt x="259" y="1468"/>
                  </a:lnTo>
                  <a:lnTo>
                    <a:pt x="299" y="1523"/>
                  </a:lnTo>
                  <a:lnTo>
                    <a:pt x="343" y="1575"/>
                  </a:lnTo>
                  <a:lnTo>
                    <a:pt x="391" y="1624"/>
                  </a:lnTo>
                  <a:lnTo>
                    <a:pt x="444" y="1669"/>
                  </a:lnTo>
                  <a:lnTo>
                    <a:pt x="455" y="1680"/>
                  </a:lnTo>
                  <a:lnTo>
                    <a:pt x="462" y="1694"/>
                  </a:lnTo>
                  <a:lnTo>
                    <a:pt x="465" y="1708"/>
                  </a:lnTo>
                  <a:lnTo>
                    <a:pt x="465" y="1722"/>
                  </a:lnTo>
                  <a:lnTo>
                    <a:pt x="461" y="1737"/>
                  </a:lnTo>
                  <a:lnTo>
                    <a:pt x="453" y="1750"/>
                  </a:lnTo>
                  <a:lnTo>
                    <a:pt x="443" y="1760"/>
                  </a:lnTo>
                  <a:lnTo>
                    <a:pt x="433" y="1766"/>
                  </a:lnTo>
                  <a:lnTo>
                    <a:pt x="420" y="1770"/>
                  </a:lnTo>
                  <a:lnTo>
                    <a:pt x="408" y="1771"/>
                  </a:lnTo>
                  <a:lnTo>
                    <a:pt x="395" y="1770"/>
                  </a:lnTo>
                  <a:lnTo>
                    <a:pt x="384" y="1766"/>
                  </a:lnTo>
                  <a:lnTo>
                    <a:pt x="372" y="1760"/>
                  </a:lnTo>
                  <a:lnTo>
                    <a:pt x="318" y="1713"/>
                  </a:lnTo>
                  <a:lnTo>
                    <a:pt x="267" y="1664"/>
                  </a:lnTo>
                  <a:lnTo>
                    <a:pt x="221" y="1610"/>
                  </a:lnTo>
                  <a:lnTo>
                    <a:pt x="178" y="1555"/>
                  </a:lnTo>
                  <a:lnTo>
                    <a:pt x="141" y="1496"/>
                  </a:lnTo>
                  <a:lnTo>
                    <a:pt x="106" y="1435"/>
                  </a:lnTo>
                  <a:lnTo>
                    <a:pt x="77" y="1371"/>
                  </a:lnTo>
                  <a:lnTo>
                    <a:pt x="53" y="1306"/>
                  </a:lnTo>
                  <a:lnTo>
                    <a:pt x="32" y="1238"/>
                  </a:lnTo>
                  <a:lnTo>
                    <a:pt x="17" y="1169"/>
                  </a:lnTo>
                  <a:lnTo>
                    <a:pt x="5" y="1098"/>
                  </a:lnTo>
                  <a:lnTo>
                    <a:pt x="0" y="1027"/>
                  </a:lnTo>
                  <a:lnTo>
                    <a:pt x="0" y="957"/>
                  </a:lnTo>
                  <a:lnTo>
                    <a:pt x="4" y="886"/>
                  </a:lnTo>
                  <a:lnTo>
                    <a:pt x="14" y="816"/>
                  </a:lnTo>
                  <a:lnTo>
                    <a:pt x="28" y="748"/>
                  </a:lnTo>
                  <a:lnTo>
                    <a:pt x="47" y="681"/>
                  </a:lnTo>
                  <a:lnTo>
                    <a:pt x="71" y="615"/>
                  </a:lnTo>
                  <a:lnTo>
                    <a:pt x="101" y="551"/>
                  </a:lnTo>
                  <a:lnTo>
                    <a:pt x="134" y="490"/>
                  </a:lnTo>
                  <a:lnTo>
                    <a:pt x="172" y="430"/>
                  </a:lnTo>
                  <a:lnTo>
                    <a:pt x="215" y="372"/>
                  </a:lnTo>
                  <a:lnTo>
                    <a:pt x="262" y="317"/>
                  </a:lnTo>
                  <a:lnTo>
                    <a:pt x="313" y="265"/>
                  </a:lnTo>
                  <a:lnTo>
                    <a:pt x="368" y="218"/>
                  </a:lnTo>
                  <a:lnTo>
                    <a:pt x="424" y="175"/>
                  </a:lnTo>
                  <a:lnTo>
                    <a:pt x="484" y="138"/>
                  </a:lnTo>
                  <a:lnTo>
                    <a:pt x="545" y="104"/>
                  </a:lnTo>
                  <a:lnTo>
                    <a:pt x="609" y="76"/>
                  </a:lnTo>
                  <a:lnTo>
                    <a:pt x="674" y="52"/>
                  </a:lnTo>
                  <a:lnTo>
                    <a:pt x="740" y="32"/>
                  </a:lnTo>
                  <a:lnTo>
                    <a:pt x="807" y="17"/>
                  </a:lnTo>
                  <a:lnTo>
                    <a:pt x="875" y="7"/>
                  </a:lnTo>
                  <a:lnTo>
                    <a:pt x="944" y="2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89" name="Freeform 43"/>
            <p:cNvSpPr>
              <a:spLocks/>
            </p:cNvSpPr>
            <p:nvPr/>
          </p:nvSpPr>
          <p:spPr bwMode="auto">
            <a:xfrm>
              <a:off x="9675" y="1009"/>
              <a:ext cx="34" cy="33"/>
            </a:xfrm>
            <a:custGeom>
              <a:avLst/>
              <a:gdLst>
                <a:gd name="T0" fmla="*/ 242 w 305"/>
                <a:gd name="T1" fmla="*/ 0 h 296"/>
                <a:gd name="T2" fmla="*/ 256 w 305"/>
                <a:gd name="T3" fmla="*/ 0 h 296"/>
                <a:gd name="T4" fmla="*/ 271 w 305"/>
                <a:gd name="T5" fmla="*/ 4 h 296"/>
                <a:gd name="T6" fmla="*/ 285 w 305"/>
                <a:gd name="T7" fmla="*/ 11 h 296"/>
                <a:gd name="T8" fmla="*/ 295 w 305"/>
                <a:gd name="T9" fmla="*/ 23 h 296"/>
                <a:gd name="T10" fmla="*/ 302 w 305"/>
                <a:gd name="T11" fmla="*/ 36 h 296"/>
                <a:gd name="T12" fmla="*/ 305 w 305"/>
                <a:gd name="T13" fmla="*/ 50 h 296"/>
                <a:gd name="T14" fmla="*/ 305 w 305"/>
                <a:gd name="T15" fmla="*/ 66 h 296"/>
                <a:gd name="T16" fmla="*/ 301 w 305"/>
                <a:gd name="T17" fmla="*/ 79 h 296"/>
                <a:gd name="T18" fmla="*/ 293 w 305"/>
                <a:gd name="T19" fmla="*/ 93 h 296"/>
                <a:gd name="T20" fmla="*/ 248 w 305"/>
                <a:gd name="T21" fmla="*/ 146 h 296"/>
                <a:gd name="T22" fmla="*/ 199 w 305"/>
                <a:gd name="T23" fmla="*/ 196 h 296"/>
                <a:gd name="T24" fmla="*/ 145 w 305"/>
                <a:gd name="T25" fmla="*/ 243 h 296"/>
                <a:gd name="T26" fmla="*/ 90 w 305"/>
                <a:gd name="T27" fmla="*/ 285 h 296"/>
                <a:gd name="T28" fmla="*/ 74 w 305"/>
                <a:gd name="T29" fmla="*/ 293 h 296"/>
                <a:gd name="T30" fmla="*/ 57 w 305"/>
                <a:gd name="T31" fmla="*/ 296 h 296"/>
                <a:gd name="T32" fmla="*/ 44 w 305"/>
                <a:gd name="T33" fmla="*/ 294 h 296"/>
                <a:gd name="T34" fmla="*/ 30 w 305"/>
                <a:gd name="T35" fmla="*/ 290 h 296"/>
                <a:gd name="T36" fmla="*/ 20 w 305"/>
                <a:gd name="T37" fmla="*/ 281 h 296"/>
                <a:gd name="T38" fmla="*/ 9 w 305"/>
                <a:gd name="T39" fmla="*/ 271 h 296"/>
                <a:gd name="T40" fmla="*/ 3 w 305"/>
                <a:gd name="T41" fmla="*/ 257 h 296"/>
                <a:gd name="T42" fmla="*/ 0 w 305"/>
                <a:gd name="T43" fmla="*/ 243 h 296"/>
                <a:gd name="T44" fmla="*/ 0 w 305"/>
                <a:gd name="T45" fmla="*/ 228 h 296"/>
                <a:gd name="T46" fmla="*/ 4 w 305"/>
                <a:gd name="T47" fmla="*/ 214 h 296"/>
                <a:gd name="T48" fmla="*/ 12 w 305"/>
                <a:gd name="T49" fmla="*/ 202 h 296"/>
                <a:gd name="T50" fmla="*/ 24 w 305"/>
                <a:gd name="T51" fmla="*/ 191 h 296"/>
                <a:gd name="T52" fmla="*/ 73 w 305"/>
                <a:gd name="T53" fmla="*/ 153 h 296"/>
                <a:gd name="T54" fmla="*/ 119 w 305"/>
                <a:gd name="T55" fmla="*/ 113 h 296"/>
                <a:gd name="T56" fmla="*/ 163 w 305"/>
                <a:gd name="T57" fmla="*/ 69 h 296"/>
                <a:gd name="T58" fmla="*/ 203 w 305"/>
                <a:gd name="T59" fmla="*/ 20 h 296"/>
                <a:gd name="T60" fmla="*/ 214 w 305"/>
                <a:gd name="T61" fmla="*/ 10 h 296"/>
                <a:gd name="T62" fmla="*/ 228 w 305"/>
                <a:gd name="T63" fmla="*/ 3 h 296"/>
                <a:gd name="T64" fmla="*/ 242 w 305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5" h="296">
                  <a:moveTo>
                    <a:pt x="242" y="0"/>
                  </a:moveTo>
                  <a:lnTo>
                    <a:pt x="256" y="0"/>
                  </a:lnTo>
                  <a:lnTo>
                    <a:pt x="271" y="4"/>
                  </a:lnTo>
                  <a:lnTo>
                    <a:pt x="285" y="11"/>
                  </a:lnTo>
                  <a:lnTo>
                    <a:pt x="295" y="23"/>
                  </a:lnTo>
                  <a:lnTo>
                    <a:pt x="302" y="36"/>
                  </a:lnTo>
                  <a:lnTo>
                    <a:pt x="305" y="50"/>
                  </a:lnTo>
                  <a:lnTo>
                    <a:pt x="305" y="66"/>
                  </a:lnTo>
                  <a:lnTo>
                    <a:pt x="301" y="79"/>
                  </a:lnTo>
                  <a:lnTo>
                    <a:pt x="293" y="93"/>
                  </a:lnTo>
                  <a:lnTo>
                    <a:pt x="248" y="146"/>
                  </a:lnTo>
                  <a:lnTo>
                    <a:pt x="199" y="196"/>
                  </a:lnTo>
                  <a:lnTo>
                    <a:pt x="145" y="243"/>
                  </a:lnTo>
                  <a:lnTo>
                    <a:pt x="90" y="285"/>
                  </a:lnTo>
                  <a:lnTo>
                    <a:pt x="74" y="293"/>
                  </a:lnTo>
                  <a:lnTo>
                    <a:pt x="57" y="296"/>
                  </a:lnTo>
                  <a:lnTo>
                    <a:pt x="44" y="294"/>
                  </a:lnTo>
                  <a:lnTo>
                    <a:pt x="30" y="290"/>
                  </a:lnTo>
                  <a:lnTo>
                    <a:pt x="20" y="281"/>
                  </a:lnTo>
                  <a:lnTo>
                    <a:pt x="9" y="271"/>
                  </a:lnTo>
                  <a:lnTo>
                    <a:pt x="3" y="257"/>
                  </a:lnTo>
                  <a:lnTo>
                    <a:pt x="0" y="243"/>
                  </a:lnTo>
                  <a:lnTo>
                    <a:pt x="0" y="228"/>
                  </a:lnTo>
                  <a:lnTo>
                    <a:pt x="4" y="214"/>
                  </a:lnTo>
                  <a:lnTo>
                    <a:pt x="12" y="202"/>
                  </a:lnTo>
                  <a:lnTo>
                    <a:pt x="24" y="191"/>
                  </a:lnTo>
                  <a:lnTo>
                    <a:pt x="73" y="153"/>
                  </a:lnTo>
                  <a:lnTo>
                    <a:pt x="119" y="113"/>
                  </a:lnTo>
                  <a:lnTo>
                    <a:pt x="163" y="69"/>
                  </a:lnTo>
                  <a:lnTo>
                    <a:pt x="203" y="20"/>
                  </a:lnTo>
                  <a:lnTo>
                    <a:pt x="214" y="10"/>
                  </a:lnTo>
                  <a:lnTo>
                    <a:pt x="228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90" name="Freeform 44"/>
            <p:cNvSpPr>
              <a:spLocks/>
            </p:cNvSpPr>
            <p:nvPr/>
          </p:nvSpPr>
          <p:spPr bwMode="auto">
            <a:xfrm>
              <a:off x="9428" y="1038"/>
              <a:ext cx="135" cy="146"/>
            </a:xfrm>
            <a:custGeom>
              <a:avLst/>
              <a:gdLst>
                <a:gd name="T0" fmla="*/ 684 w 1216"/>
                <a:gd name="T1" fmla="*/ 0 h 1310"/>
                <a:gd name="T2" fmla="*/ 712 w 1216"/>
                <a:gd name="T3" fmla="*/ 11 h 1310"/>
                <a:gd name="T4" fmla="*/ 730 w 1216"/>
                <a:gd name="T5" fmla="*/ 35 h 1310"/>
                <a:gd name="T6" fmla="*/ 733 w 1216"/>
                <a:gd name="T7" fmla="*/ 65 h 1310"/>
                <a:gd name="T8" fmla="*/ 721 w 1216"/>
                <a:gd name="T9" fmla="*/ 92 h 1310"/>
                <a:gd name="T10" fmla="*/ 158 w 1216"/>
                <a:gd name="T11" fmla="*/ 804 h 1310"/>
                <a:gd name="T12" fmla="*/ 128 w 1216"/>
                <a:gd name="T13" fmla="*/ 869 h 1310"/>
                <a:gd name="T14" fmla="*/ 116 w 1216"/>
                <a:gd name="T15" fmla="*/ 937 h 1310"/>
                <a:gd name="T16" fmla="*/ 120 w 1216"/>
                <a:gd name="T17" fmla="*/ 1004 h 1310"/>
                <a:gd name="T18" fmla="*/ 141 w 1216"/>
                <a:gd name="T19" fmla="*/ 1067 h 1310"/>
                <a:gd name="T20" fmla="*/ 179 w 1216"/>
                <a:gd name="T21" fmla="*/ 1121 h 1310"/>
                <a:gd name="T22" fmla="*/ 231 w 1216"/>
                <a:gd name="T23" fmla="*/ 1163 h 1310"/>
                <a:gd name="T24" fmla="*/ 291 w 1216"/>
                <a:gd name="T25" fmla="*/ 1187 h 1310"/>
                <a:gd name="T26" fmla="*/ 357 w 1216"/>
                <a:gd name="T27" fmla="*/ 1195 h 1310"/>
                <a:gd name="T28" fmla="*/ 426 w 1216"/>
                <a:gd name="T29" fmla="*/ 1184 h 1310"/>
                <a:gd name="T30" fmla="*/ 490 w 1216"/>
                <a:gd name="T31" fmla="*/ 1157 h 1310"/>
                <a:gd name="T32" fmla="*/ 548 w 1216"/>
                <a:gd name="T33" fmla="*/ 1113 h 1310"/>
                <a:gd name="T34" fmla="*/ 1113 w 1216"/>
                <a:gd name="T35" fmla="*/ 405 h 1310"/>
                <a:gd name="T36" fmla="*/ 1137 w 1216"/>
                <a:gd name="T37" fmla="*/ 387 h 1310"/>
                <a:gd name="T38" fmla="*/ 1167 w 1216"/>
                <a:gd name="T39" fmla="*/ 384 h 1310"/>
                <a:gd name="T40" fmla="*/ 1194 w 1216"/>
                <a:gd name="T41" fmla="*/ 395 h 1310"/>
                <a:gd name="T42" fmla="*/ 1212 w 1216"/>
                <a:gd name="T43" fmla="*/ 420 h 1310"/>
                <a:gd name="T44" fmla="*/ 1216 w 1216"/>
                <a:gd name="T45" fmla="*/ 449 h 1310"/>
                <a:gd name="T46" fmla="*/ 1203 w 1216"/>
                <a:gd name="T47" fmla="*/ 476 h 1310"/>
                <a:gd name="T48" fmla="*/ 633 w 1216"/>
                <a:gd name="T49" fmla="*/ 1190 h 1310"/>
                <a:gd name="T50" fmla="*/ 567 w 1216"/>
                <a:gd name="T51" fmla="*/ 1245 h 1310"/>
                <a:gd name="T52" fmla="*/ 491 w 1216"/>
                <a:gd name="T53" fmla="*/ 1284 h 1310"/>
                <a:gd name="T54" fmla="*/ 408 w 1216"/>
                <a:gd name="T55" fmla="*/ 1306 h 1310"/>
                <a:gd name="T56" fmla="*/ 352 w 1216"/>
                <a:gd name="T57" fmla="*/ 1310 h 1310"/>
                <a:gd name="T58" fmla="*/ 273 w 1216"/>
                <a:gd name="T59" fmla="*/ 1301 h 1310"/>
                <a:gd name="T60" fmla="*/ 199 w 1216"/>
                <a:gd name="T61" fmla="*/ 1276 h 1310"/>
                <a:gd name="T62" fmla="*/ 133 w 1216"/>
                <a:gd name="T63" fmla="*/ 1234 h 1310"/>
                <a:gd name="T64" fmla="*/ 73 w 1216"/>
                <a:gd name="T65" fmla="*/ 1174 h 1310"/>
                <a:gd name="T66" fmla="*/ 31 w 1216"/>
                <a:gd name="T67" fmla="*/ 1102 h 1310"/>
                <a:gd name="T68" fmla="*/ 7 w 1216"/>
                <a:gd name="T69" fmla="*/ 1025 h 1310"/>
                <a:gd name="T70" fmla="*/ 0 w 1216"/>
                <a:gd name="T71" fmla="*/ 942 h 1310"/>
                <a:gd name="T72" fmla="*/ 11 w 1216"/>
                <a:gd name="T73" fmla="*/ 858 h 1310"/>
                <a:gd name="T74" fmla="*/ 41 w 1216"/>
                <a:gd name="T75" fmla="*/ 777 h 1310"/>
                <a:gd name="T76" fmla="*/ 89 w 1216"/>
                <a:gd name="T77" fmla="*/ 701 h 1310"/>
                <a:gd name="T78" fmla="*/ 642 w 1216"/>
                <a:gd name="T79" fmla="*/ 10 h 1310"/>
                <a:gd name="T80" fmla="*/ 669 w 1216"/>
                <a:gd name="T81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6" h="1310">
                  <a:moveTo>
                    <a:pt x="669" y="0"/>
                  </a:moveTo>
                  <a:lnTo>
                    <a:pt x="684" y="0"/>
                  </a:lnTo>
                  <a:lnTo>
                    <a:pt x="699" y="4"/>
                  </a:lnTo>
                  <a:lnTo>
                    <a:pt x="712" y="11"/>
                  </a:lnTo>
                  <a:lnTo>
                    <a:pt x="723" y="23"/>
                  </a:lnTo>
                  <a:lnTo>
                    <a:pt x="730" y="35"/>
                  </a:lnTo>
                  <a:lnTo>
                    <a:pt x="733" y="50"/>
                  </a:lnTo>
                  <a:lnTo>
                    <a:pt x="733" y="65"/>
                  </a:lnTo>
                  <a:lnTo>
                    <a:pt x="729" y="79"/>
                  </a:lnTo>
                  <a:lnTo>
                    <a:pt x="721" y="92"/>
                  </a:lnTo>
                  <a:lnTo>
                    <a:pt x="179" y="774"/>
                  </a:lnTo>
                  <a:lnTo>
                    <a:pt x="158" y="804"/>
                  </a:lnTo>
                  <a:lnTo>
                    <a:pt x="140" y="835"/>
                  </a:lnTo>
                  <a:lnTo>
                    <a:pt x="128" y="869"/>
                  </a:lnTo>
                  <a:lnTo>
                    <a:pt x="119" y="902"/>
                  </a:lnTo>
                  <a:lnTo>
                    <a:pt x="116" y="937"/>
                  </a:lnTo>
                  <a:lnTo>
                    <a:pt x="116" y="970"/>
                  </a:lnTo>
                  <a:lnTo>
                    <a:pt x="120" y="1004"/>
                  </a:lnTo>
                  <a:lnTo>
                    <a:pt x="129" y="1036"/>
                  </a:lnTo>
                  <a:lnTo>
                    <a:pt x="141" y="1067"/>
                  </a:lnTo>
                  <a:lnTo>
                    <a:pt x="158" y="1095"/>
                  </a:lnTo>
                  <a:lnTo>
                    <a:pt x="179" y="1121"/>
                  </a:lnTo>
                  <a:lnTo>
                    <a:pt x="204" y="1144"/>
                  </a:lnTo>
                  <a:lnTo>
                    <a:pt x="231" y="1163"/>
                  </a:lnTo>
                  <a:lnTo>
                    <a:pt x="261" y="1177"/>
                  </a:lnTo>
                  <a:lnTo>
                    <a:pt x="291" y="1187"/>
                  </a:lnTo>
                  <a:lnTo>
                    <a:pt x="324" y="1193"/>
                  </a:lnTo>
                  <a:lnTo>
                    <a:pt x="357" y="1195"/>
                  </a:lnTo>
                  <a:lnTo>
                    <a:pt x="392" y="1192"/>
                  </a:lnTo>
                  <a:lnTo>
                    <a:pt x="426" y="1184"/>
                  </a:lnTo>
                  <a:lnTo>
                    <a:pt x="459" y="1173"/>
                  </a:lnTo>
                  <a:lnTo>
                    <a:pt x="490" y="1157"/>
                  </a:lnTo>
                  <a:lnTo>
                    <a:pt x="521" y="1136"/>
                  </a:lnTo>
                  <a:lnTo>
                    <a:pt x="548" y="1113"/>
                  </a:lnTo>
                  <a:lnTo>
                    <a:pt x="572" y="1086"/>
                  </a:lnTo>
                  <a:lnTo>
                    <a:pt x="1113" y="405"/>
                  </a:lnTo>
                  <a:lnTo>
                    <a:pt x="1125" y="394"/>
                  </a:lnTo>
                  <a:lnTo>
                    <a:pt x="1137" y="387"/>
                  </a:lnTo>
                  <a:lnTo>
                    <a:pt x="1152" y="383"/>
                  </a:lnTo>
                  <a:lnTo>
                    <a:pt x="1167" y="384"/>
                  </a:lnTo>
                  <a:lnTo>
                    <a:pt x="1181" y="387"/>
                  </a:lnTo>
                  <a:lnTo>
                    <a:pt x="1194" y="395"/>
                  </a:lnTo>
                  <a:lnTo>
                    <a:pt x="1206" y="407"/>
                  </a:lnTo>
                  <a:lnTo>
                    <a:pt x="1212" y="420"/>
                  </a:lnTo>
                  <a:lnTo>
                    <a:pt x="1216" y="434"/>
                  </a:lnTo>
                  <a:lnTo>
                    <a:pt x="1216" y="449"/>
                  </a:lnTo>
                  <a:lnTo>
                    <a:pt x="1212" y="464"/>
                  </a:lnTo>
                  <a:lnTo>
                    <a:pt x="1203" y="476"/>
                  </a:lnTo>
                  <a:lnTo>
                    <a:pt x="662" y="1157"/>
                  </a:lnTo>
                  <a:lnTo>
                    <a:pt x="633" y="1190"/>
                  </a:lnTo>
                  <a:lnTo>
                    <a:pt x="601" y="1220"/>
                  </a:lnTo>
                  <a:lnTo>
                    <a:pt x="567" y="1245"/>
                  </a:lnTo>
                  <a:lnTo>
                    <a:pt x="530" y="1267"/>
                  </a:lnTo>
                  <a:lnTo>
                    <a:pt x="491" y="1284"/>
                  </a:lnTo>
                  <a:lnTo>
                    <a:pt x="450" y="1297"/>
                  </a:lnTo>
                  <a:lnTo>
                    <a:pt x="408" y="1306"/>
                  </a:lnTo>
                  <a:lnTo>
                    <a:pt x="380" y="1309"/>
                  </a:lnTo>
                  <a:lnTo>
                    <a:pt x="352" y="1310"/>
                  </a:lnTo>
                  <a:lnTo>
                    <a:pt x="312" y="1308"/>
                  </a:lnTo>
                  <a:lnTo>
                    <a:pt x="273" y="1301"/>
                  </a:lnTo>
                  <a:lnTo>
                    <a:pt x="236" y="1291"/>
                  </a:lnTo>
                  <a:lnTo>
                    <a:pt x="199" y="1276"/>
                  </a:lnTo>
                  <a:lnTo>
                    <a:pt x="165" y="1257"/>
                  </a:lnTo>
                  <a:lnTo>
                    <a:pt x="133" y="1234"/>
                  </a:lnTo>
                  <a:lnTo>
                    <a:pt x="101" y="1205"/>
                  </a:lnTo>
                  <a:lnTo>
                    <a:pt x="73" y="1174"/>
                  </a:lnTo>
                  <a:lnTo>
                    <a:pt x="50" y="1139"/>
                  </a:lnTo>
                  <a:lnTo>
                    <a:pt x="31" y="1102"/>
                  </a:lnTo>
                  <a:lnTo>
                    <a:pt x="17" y="1065"/>
                  </a:lnTo>
                  <a:lnTo>
                    <a:pt x="7" y="1025"/>
                  </a:lnTo>
                  <a:lnTo>
                    <a:pt x="1" y="984"/>
                  </a:lnTo>
                  <a:lnTo>
                    <a:pt x="0" y="942"/>
                  </a:lnTo>
                  <a:lnTo>
                    <a:pt x="4" y="900"/>
                  </a:lnTo>
                  <a:lnTo>
                    <a:pt x="11" y="858"/>
                  </a:lnTo>
                  <a:lnTo>
                    <a:pt x="24" y="818"/>
                  </a:lnTo>
                  <a:lnTo>
                    <a:pt x="41" y="777"/>
                  </a:lnTo>
                  <a:lnTo>
                    <a:pt x="63" y="738"/>
                  </a:lnTo>
                  <a:lnTo>
                    <a:pt x="89" y="701"/>
                  </a:lnTo>
                  <a:lnTo>
                    <a:pt x="631" y="21"/>
                  </a:lnTo>
                  <a:lnTo>
                    <a:pt x="642" y="10"/>
                  </a:lnTo>
                  <a:lnTo>
                    <a:pt x="655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grpSp>
        <p:nvGrpSpPr>
          <p:cNvPr id="91" name="Group 68"/>
          <p:cNvGrpSpPr>
            <a:grpSpLocks noChangeAspect="1"/>
          </p:cNvGrpSpPr>
          <p:nvPr/>
        </p:nvGrpSpPr>
        <p:grpSpPr bwMode="auto">
          <a:xfrm>
            <a:off x="8546207" y="5737132"/>
            <a:ext cx="291177" cy="291177"/>
            <a:chOff x="11915" y="843"/>
            <a:chExt cx="337" cy="337"/>
          </a:xfrm>
          <a:solidFill>
            <a:schemeClr val="bg1"/>
          </a:solidFill>
        </p:grpSpPr>
        <p:sp>
          <p:nvSpPr>
            <p:cNvPr id="92" name="Freeform 70"/>
            <p:cNvSpPr>
              <a:spLocks noEditPoints="1"/>
            </p:cNvSpPr>
            <p:nvPr/>
          </p:nvSpPr>
          <p:spPr bwMode="auto">
            <a:xfrm>
              <a:off x="12035" y="963"/>
              <a:ext cx="97" cy="96"/>
            </a:xfrm>
            <a:custGeom>
              <a:avLst/>
              <a:gdLst>
                <a:gd name="T0" fmla="*/ 433 w 961"/>
                <a:gd name="T1" fmla="*/ 131 h 960"/>
                <a:gd name="T2" fmla="*/ 344 w 961"/>
                <a:gd name="T3" fmla="*/ 155 h 960"/>
                <a:gd name="T4" fmla="*/ 266 w 961"/>
                <a:gd name="T5" fmla="*/ 201 h 960"/>
                <a:gd name="T6" fmla="*/ 202 w 961"/>
                <a:gd name="T7" fmla="*/ 264 h 960"/>
                <a:gd name="T8" fmla="*/ 156 w 961"/>
                <a:gd name="T9" fmla="*/ 343 h 960"/>
                <a:gd name="T10" fmla="*/ 131 w 961"/>
                <a:gd name="T11" fmla="*/ 432 h 960"/>
                <a:gd name="T12" fmla="*/ 131 w 961"/>
                <a:gd name="T13" fmla="*/ 528 h 960"/>
                <a:gd name="T14" fmla="*/ 156 w 961"/>
                <a:gd name="T15" fmla="*/ 616 h 960"/>
                <a:gd name="T16" fmla="*/ 202 w 961"/>
                <a:gd name="T17" fmla="*/ 695 h 960"/>
                <a:gd name="T18" fmla="*/ 266 w 961"/>
                <a:gd name="T19" fmla="*/ 758 h 960"/>
                <a:gd name="T20" fmla="*/ 344 w 961"/>
                <a:gd name="T21" fmla="*/ 804 h 960"/>
                <a:gd name="T22" fmla="*/ 433 w 961"/>
                <a:gd name="T23" fmla="*/ 828 h 960"/>
                <a:gd name="T24" fmla="*/ 528 w 961"/>
                <a:gd name="T25" fmla="*/ 828 h 960"/>
                <a:gd name="T26" fmla="*/ 618 w 961"/>
                <a:gd name="T27" fmla="*/ 804 h 960"/>
                <a:gd name="T28" fmla="*/ 696 w 961"/>
                <a:gd name="T29" fmla="*/ 758 h 960"/>
                <a:gd name="T30" fmla="*/ 760 w 961"/>
                <a:gd name="T31" fmla="*/ 695 h 960"/>
                <a:gd name="T32" fmla="*/ 806 w 961"/>
                <a:gd name="T33" fmla="*/ 616 h 960"/>
                <a:gd name="T34" fmla="*/ 830 w 961"/>
                <a:gd name="T35" fmla="*/ 528 h 960"/>
                <a:gd name="T36" fmla="*/ 830 w 961"/>
                <a:gd name="T37" fmla="*/ 432 h 960"/>
                <a:gd name="T38" fmla="*/ 806 w 961"/>
                <a:gd name="T39" fmla="*/ 343 h 960"/>
                <a:gd name="T40" fmla="*/ 760 w 961"/>
                <a:gd name="T41" fmla="*/ 264 h 960"/>
                <a:gd name="T42" fmla="*/ 696 w 961"/>
                <a:gd name="T43" fmla="*/ 201 h 960"/>
                <a:gd name="T44" fmla="*/ 618 w 961"/>
                <a:gd name="T45" fmla="*/ 155 h 960"/>
                <a:gd name="T46" fmla="*/ 528 w 961"/>
                <a:gd name="T47" fmla="*/ 131 h 960"/>
                <a:gd name="T48" fmla="*/ 480 w 961"/>
                <a:gd name="T49" fmla="*/ 0 h 960"/>
                <a:gd name="T50" fmla="*/ 591 w 961"/>
                <a:gd name="T51" fmla="*/ 12 h 960"/>
                <a:gd name="T52" fmla="*/ 691 w 961"/>
                <a:gd name="T53" fmla="*/ 49 h 960"/>
                <a:gd name="T54" fmla="*/ 781 w 961"/>
                <a:gd name="T55" fmla="*/ 105 h 960"/>
                <a:gd name="T56" fmla="*/ 856 w 961"/>
                <a:gd name="T57" fmla="*/ 180 h 960"/>
                <a:gd name="T58" fmla="*/ 912 w 961"/>
                <a:gd name="T59" fmla="*/ 268 h 960"/>
                <a:gd name="T60" fmla="*/ 949 w 961"/>
                <a:gd name="T61" fmla="*/ 370 h 960"/>
                <a:gd name="T62" fmla="*/ 961 w 961"/>
                <a:gd name="T63" fmla="*/ 480 h 960"/>
                <a:gd name="T64" fmla="*/ 949 w 961"/>
                <a:gd name="T65" fmla="*/ 590 h 960"/>
                <a:gd name="T66" fmla="*/ 912 w 961"/>
                <a:gd name="T67" fmla="*/ 691 h 960"/>
                <a:gd name="T68" fmla="*/ 856 w 961"/>
                <a:gd name="T69" fmla="*/ 779 h 960"/>
                <a:gd name="T70" fmla="*/ 781 w 961"/>
                <a:gd name="T71" fmla="*/ 854 h 960"/>
                <a:gd name="T72" fmla="*/ 691 w 961"/>
                <a:gd name="T73" fmla="*/ 911 h 960"/>
                <a:gd name="T74" fmla="*/ 591 w 961"/>
                <a:gd name="T75" fmla="*/ 947 h 960"/>
                <a:gd name="T76" fmla="*/ 480 w 961"/>
                <a:gd name="T77" fmla="*/ 960 h 960"/>
                <a:gd name="T78" fmla="*/ 370 w 961"/>
                <a:gd name="T79" fmla="*/ 947 h 960"/>
                <a:gd name="T80" fmla="*/ 270 w 961"/>
                <a:gd name="T81" fmla="*/ 911 h 960"/>
                <a:gd name="T82" fmla="*/ 181 w 961"/>
                <a:gd name="T83" fmla="*/ 854 h 960"/>
                <a:gd name="T84" fmla="*/ 106 w 961"/>
                <a:gd name="T85" fmla="*/ 779 h 960"/>
                <a:gd name="T86" fmla="*/ 49 w 961"/>
                <a:gd name="T87" fmla="*/ 691 h 960"/>
                <a:gd name="T88" fmla="*/ 13 w 961"/>
                <a:gd name="T89" fmla="*/ 590 h 960"/>
                <a:gd name="T90" fmla="*/ 0 w 961"/>
                <a:gd name="T91" fmla="*/ 480 h 960"/>
                <a:gd name="T92" fmla="*/ 13 w 961"/>
                <a:gd name="T93" fmla="*/ 370 h 960"/>
                <a:gd name="T94" fmla="*/ 49 w 961"/>
                <a:gd name="T95" fmla="*/ 268 h 960"/>
                <a:gd name="T96" fmla="*/ 106 w 961"/>
                <a:gd name="T97" fmla="*/ 180 h 960"/>
                <a:gd name="T98" fmla="*/ 181 w 961"/>
                <a:gd name="T99" fmla="*/ 105 h 960"/>
                <a:gd name="T100" fmla="*/ 270 w 961"/>
                <a:gd name="T101" fmla="*/ 49 h 960"/>
                <a:gd name="T102" fmla="*/ 370 w 961"/>
                <a:gd name="T103" fmla="*/ 12 h 960"/>
                <a:gd name="T104" fmla="*/ 480 w 961"/>
                <a:gd name="T105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1" h="960">
                  <a:moveTo>
                    <a:pt x="480" y="128"/>
                  </a:moveTo>
                  <a:lnTo>
                    <a:pt x="433" y="131"/>
                  </a:lnTo>
                  <a:lnTo>
                    <a:pt x="387" y="140"/>
                  </a:lnTo>
                  <a:lnTo>
                    <a:pt x="344" y="155"/>
                  </a:lnTo>
                  <a:lnTo>
                    <a:pt x="303" y="176"/>
                  </a:lnTo>
                  <a:lnTo>
                    <a:pt x="266" y="201"/>
                  </a:lnTo>
                  <a:lnTo>
                    <a:pt x="232" y="231"/>
                  </a:lnTo>
                  <a:lnTo>
                    <a:pt x="202" y="264"/>
                  </a:lnTo>
                  <a:lnTo>
                    <a:pt x="176" y="302"/>
                  </a:lnTo>
                  <a:lnTo>
                    <a:pt x="156" y="343"/>
                  </a:lnTo>
                  <a:lnTo>
                    <a:pt x="141" y="386"/>
                  </a:lnTo>
                  <a:lnTo>
                    <a:pt x="131" y="432"/>
                  </a:lnTo>
                  <a:lnTo>
                    <a:pt x="128" y="480"/>
                  </a:lnTo>
                  <a:lnTo>
                    <a:pt x="131" y="528"/>
                  </a:lnTo>
                  <a:lnTo>
                    <a:pt x="141" y="574"/>
                  </a:lnTo>
                  <a:lnTo>
                    <a:pt x="156" y="616"/>
                  </a:lnTo>
                  <a:lnTo>
                    <a:pt x="176" y="658"/>
                  </a:lnTo>
                  <a:lnTo>
                    <a:pt x="202" y="695"/>
                  </a:lnTo>
                  <a:lnTo>
                    <a:pt x="232" y="728"/>
                  </a:lnTo>
                  <a:lnTo>
                    <a:pt x="266" y="758"/>
                  </a:lnTo>
                  <a:lnTo>
                    <a:pt x="303" y="784"/>
                  </a:lnTo>
                  <a:lnTo>
                    <a:pt x="344" y="804"/>
                  </a:lnTo>
                  <a:lnTo>
                    <a:pt x="387" y="819"/>
                  </a:lnTo>
                  <a:lnTo>
                    <a:pt x="433" y="828"/>
                  </a:lnTo>
                  <a:lnTo>
                    <a:pt x="480" y="832"/>
                  </a:lnTo>
                  <a:lnTo>
                    <a:pt x="528" y="828"/>
                  </a:lnTo>
                  <a:lnTo>
                    <a:pt x="574" y="819"/>
                  </a:lnTo>
                  <a:lnTo>
                    <a:pt x="618" y="804"/>
                  </a:lnTo>
                  <a:lnTo>
                    <a:pt x="658" y="784"/>
                  </a:lnTo>
                  <a:lnTo>
                    <a:pt x="696" y="758"/>
                  </a:lnTo>
                  <a:lnTo>
                    <a:pt x="730" y="728"/>
                  </a:lnTo>
                  <a:lnTo>
                    <a:pt x="760" y="695"/>
                  </a:lnTo>
                  <a:lnTo>
                    <a:pt x="785" y="658"/>
                  </a:lnTo>
                  <a:lnTo>
                    <a:pt x="806" y="616"/>
                  </a:lnTo>
                  <a:lnTo>
                    <a:pt x="821" y="574"/>
                  </a:lnTo>
                  <a:lnTo>
                    <a:pt x="830" y="528"/>
                  </a:lnTo>
                  <a:lnTo>
                    <a:pt x="833" y="480"/>
                  </a:lnTo>
                  <a:lnTo>
                    <a:pt x="830" y="432"/>
                  </a:lnTo>
                  <a:lnTo>
                    <a:pt x="821" y="386"/>
                  </a:lnTo>
                  <a:lnTo>
                    <a:pt x="806" y="343"/>
                  </a:lnTo>
                  <a:lnTo>
                    <a:pt x="785" y="302"/>
                  </a:lnTo>
                  <a:lnTo>
                    <a:pt x="760" y="264"/>
                  </a:lnTo>
                  <a:lnTo>
                    <a:pt x="730" y="231"/>
                  </a:lnTo>
                  <a:lnTo>
                    <a:pt x="696" y="201"/>
                  </a:lnTo>
                  <a:lnTo>
                    <a:pt x="658" y="176"/>
                  </a:lnTo>
                  <a:lnTo>
                    <a:pt x="618" y="155"/>
                  </a:lnTo>
                  <a:lnTo>
                    <a:pt x="574" y="140"/>
                  </a:lnTo>
                  <a:lnTo>
                    <a:pt x="528" y="131"/>
                  </a:lnTo>
                  <a:lnTo>
                    <a:pt x="480" y="128"/>
                  </a:lnTo>
                  <a:close/>
                  <a:moveTo>
                    <a:pt x="480" y="0"/>
                  </a:moveTo>
                  <a:lnTo>
                    <a:pt x="537" y="3"/>
                  </a:lnTo>
                  <a:lnTo>
                    <a:pt x="591" y="12"/>
                  </a:lnTo>
                  <a:lnTo>
                    <a:pt x="642" y="27"/>
                  </a:lnTo>
                  <a:lnTo>
                    <a:pt x="691" y="49"/>
                  </a:lnTo>
                  <a:lnTo>
                    <a:pt x="738" y="74"/>
                  </a:lnTo>
                  <a:lnTo>
                    <a:pt x="781" y="105"/>
                  </a:lnTo>
                  <a:lnTo>
                    <a:pt x="821" y="140"/>
                  </a:lnTo>
                  <a:lnTo>
                    <a:pt x="856" y="180"/>
                  </a:lnTo>
                  <a:lnTo>
                    <a:pt x="887" y="223"/>
                  </a:lnTo>
                  <a:lnTo>
                    <a:pt x="912" y="268"/>
                  </a:lnTo>
                  <a:lnTo>
                    <a:pt x="933" y="318"/>
                  </a:lnTo>
                  <a:lnTo>
                    <a:pt x="949" y="370"/>
                  </a:lnTo>
                  <a:lnTo>
                    <a:pt x="958" y="424"/>
                  </a:lnTo>
                  <a:lnTo>
                    <a:pt x="961" y="480"/>
                  </a:lnTo>
                  <a:lnTo>
                    <a:pt x="958" y="535"/>
                  </a:lnTo>
                  <a:lnTo>
                    <a:pt x="949" y="590"/>
                  </a:lnTo>
                  <a:lnTo>
                    <a:pt x="933" y="642"/>
                  </a:lnTo>
                  <a:lnTo>
                    <a:pt x="912" y="691"/>
                  </a:lnTo>
                  <a:lnTo>
                    <a:pt x="887" y="737"/>
                  </a:lnTo>
                  <a:lnTo>
                    <a:pt x="856" y="779"/>
                  </a:lnTo>
                  <a:lnTo>
                    <a:pt x="821" y="819"/>
                  </a:lnTo>
                  <a:lnTo>
                    <a:pt x="781" y="854"/>
                  </a:lnTo>
                  <a:lnTo>
                    <a:pt x="738" y="885"/>
                  </a:lnTo>
                  <a:lnTo>
                    <a:pt x="691" y="911"/>
                  </a:lnTo>
                  <a:lnTo>
                    <a:pt x="642" y="932"/>
                  </a:lnTo>
                  <a:lnTo>
                    <a:pt x="591" y="947"/>
                  </a:lnTo>
                  <a:lnTo>
                    <a:pt x="537" y="956"/>
                  </a:lnTo>
                  <a:lnTo>
                    <a:pt x="480" y="960"/>
                  </a:lnTo>
                  <a:lnTo>
                    <a:pt x="425" y="956"/>
                  </a:lnTo>
                  <a:lnTo>
                    <a:pt x="370" y="947"/>
                  </a:lnTo>
                  <a:lnTo>
                    <a:pt x="319" y="932"/>
                  </a:lnTo>
                  <a:lnTo>
                    <a:pt x="270" y="911"/>
                  </a:lnTo>
                  <a:lnTo>
                    <a:pt x="223" y="885"/>
                  </a:lnTo>
                  <a:lnTo>
                    <a:pt x="181" y="854"/>
                  </a:lnTo>
                  <a:lnTo>
                    <a:pt x="141" y="819"/>
                  </a:lnTo>
                  <a:lnTo>
                    <a:pt x="106" y="779"/>
                  </a:lnTo>
                  <a:lnTo>
                    <a:pt x="75" y="737"/>
                  </a:lnTo>
                  <a:lnTo>
                    <a:pt x="49" y="691"/>
                  </a:lnTo>
                  <a:lnTo>
                    <a:pt x="28" y="642"/>
                  </a:lnTo>
                  <a:lnTo>
                    <a:pt x="13" y="590"/>
                  </a:lnTo>
                  <a:lnTo>
                    <a:pt x="3" y="535"/>
                  </a:lnTo>
                  <a:lnTo>
                    <a:pt x="0" y="480"/>
                  </a:lnTo>
                  <a:lnTo>
                    <a:pt x="3" y="424"/>
                  </a:lnTo>
                  <a:lnTo>
                    <a:pt x="13" y="370"/>
                  </a:lnTo>
                  <a:lnTo>
                    <a:pt x="28" y="318"/>
                  </a:lnTo>
                  <a:lnTo>
                    <a:pt x="49" y="268"/>
                  </a:lnTo>
                  <a:lnTo>
                    <a:pt x="75" y="223"/>
                  </a:lnTo>
                  <a:lnTo>
                    <a:pt x="106" y="180"/>
                  </a:lnTo>
                  <a:lnTo>
                    <a:pt x="141" y="140"/>
                  </a:lnTo>
                  <a:lnTo>
                    <a:pt x="181" y="105"/>
                  </a:lnTo>
                  <a:lnTo>
                    <a:pt x="223" y="74"/>
                  </a:lnTo>
                  <a:lnTo>
                    <a:pt x="270" y="49"/>
                  </a:lnTo>
                  <a:lnTo>
                    <a:pt x="319" y="27"/>
                  </a:lnTo>
                  <a:lnTo>
                    <a:pt x="370" y="12"/>
                  </a:lnTo>
                  <a:lnTo>
                    <a:pt x="425" y="3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93" name="Freeform 71"/>
            <p:cNvSpPr>
              <a:spLocks/>
            </p:cNvSpPr>
            <p:nvPr/>
          </p:nvSpPr>
          <p:spPr bwMode="auto">
            <a:xfrm>
              <a:off x="12077" y="924"/>
              <a:ext cx="94" cy="94"/>
            </a:xfrm>
            <a:custGeom>
              <a:avLst/>
              <a:gdLst>
                <a:gd name="T0" fmla="*/ 64 w 940"/>
                <a:gd name="T1" fmla="*/ 0 h 939"/>
                <a:gd name="T2" fmla="*/ 140 w 940"/>
                <a:gd name="T3" fmla="*/ 3 h 939"/>
                <a:gd name="T4" fmla="*/ 214 w 940"/>
                <a:gd name="T5" fmla="*/ 13 h 939"/>
                <a:gd name="T6" fmla="*/ 285 w 940"/>
                <a:gd name="T7" fmla="*/ 28 h 939"/>
                <a:gd name="T8" fmla="*/ 354 w 940"/>
                <a:gd name="T9" fmla="*/ 49 h 939"/>
                <a:gd name="T10" fmla="*/ 422 w 940"/>
                <a:gd name="T11" fmla="*/ 76 h 939"/>
                <a:gd name="T12" fmla="*/ 486 w 940"/>
                <a:gd name="T13" fmla="*/ 108 h 939"/>
                <a:gd name="T14" fmla="*/ 546 w 940"/>
                <a:gd name="T15" fmla="*/ 145 h 939"/>
                <a:gd name="T16" fmla="*/ 604 w 940"/>
                <a:gd name="T17" fmla="*/ 187 h 939"/>
                <a:gd name="T18" fmla="*/ 657 w 940"/>
                <a:gd name="T19" fmla="*/ 233 h 939"/>
                <a:gd name="T20" fmla="*/ 707 w 940"/>
                <a:gd name="T21" fmla="*/ 282 h 939"/>
                <a:gd name="T22" fmla="*/ 753 w 940"/>
                <a:gd name="T23" fmla="*/ 336 h 939"/>
                <a:gd name="T24" fmla="*/ 795 w 940"/>
                <a:gd name="T25" fmla="*/ 394 h 939"/>
                <a:gd name="T26" fmla="*/ 831 w 940"/>
                <a:gd name="T27" fmla="*/ 454 h 939"/>
                <a:gd name="T28" fmla="*/ 863 w 940"/>
                <a:gd name="T29" fmla="*/ 518 h 939"/>
                <a:gd name="T30" fmla="*/ 890 w 940"/>
                <a:gd name="T31" fmla="*/ 585 h 939"/>
                <a:gd name="T32" fmla="*/ 911 w 940"/>
                <a:gd name="T33" fmla="*/ 654 h 939"/>
                <a:gd name="T34" fmla="*/ 927 w 940"/>
                <a:gd name="T35" fmla="*/ 725 h 939"/>
                <a:gd name="T36" fmla="*/ 936 w 940"/>
                <a:gd name="T37" fmla="*/ 799 h 939"/>
                <a:gd name="T38" fmla="*/ 940 w 940"/>
                <a:gd name="T39" fmla="*/ 875 h 939"/>
                <a:gd name="T40" fmla="*/ 936 w 940"/>
                <a:gd name="T41" fmla="*/ 895 h 939"/>
                <a:gd name="T42" fmla="*/ 927 w 940"/>
                <a:gd name="T43" fmla="*/ 912 h 939"/>
                <a:gd name="T44" fmla="*/ 913 w 940"/>
                <a:gd name="T45" fmla="*/ 926 h 939"/>
                <a:gd name="T46" fmla="*/ 895 w 940"/>
                <a:gd name="T47" fmla="*/ 935 h 939"/>
                <a:gd name="T48" fmla="*/ 875 w 940"/>
                <a:gd name="T49" fmla="*/ 939 h 939"/>
                <a:gd name="T50" fmla="*/ 855 w 940"/>
                <a:gd name="T51" fmla="*/ 935 h 939"/>
                <a:gd name="T52" fmla="*/ 838 w 940"/>
                <a:gd name="T53" fmla="*/ 926 h 939"/>
                <a:gd name="T54" fmla="*/ 824 w 940"/>
                <a:gd name="T55" fmla="*/ 912 h 939"/>
                <a:gd name="T56" fmla="*/ 814 w 940"/>
                <a:gd name="T57" fmla="*/ 895 h 939"/>
                <a:gd name="T58" fmla="*/ 811 w 940"/>
                <a:gd name="T59" fmla="*/ 875 h 939"/>
                <a:gd name="T60" fmla="*/ 808 w 940"/>
                <a:gd name="T61" fmla="*/ 806 h 939"/>
                <a:gd name="T62" fmla="*/ 799 w 940"/>
                <a:gd name="T63" fmla="*/ 740 h 939"/>
                <a:gd name="T64" fmla="*/ 784 w 940"/>
                <a:gd name="T65" fmla="*/ 676 h 939"/>
                <a:gd name="T66" fmla="*/ 764 w 940"/>
                <a:gd name="T67" fmla="*/ 614 h 939"/>
                <a:gd name="T68" fmla="*/ 739 w 940"/>
                <a:gd name="T69" fmla="*/ 555 h 939"/>
                <a:gd name="T70" fmla="*/ 710 w 940"/>
                <a:gd name="T71" fmla="*/ 498 h 939"/>
                <a:gd name="T72" fmla="*/ 674 w 940"/>
                <a:gd name="T73" fmla="*/ 445 h 939"/>
                <a:gd name="T74" fmla="*/ 636 w 940"/>
                <a:gd name="T75" fmla="*/ 394 h 939"/>
                <a:gd name="T76" fmla="*/ 592 w 940"/>
                <a:gd name="T77" fmla="*/ 347 h 939"/>
                <a:gd name="T78" fmla="*/ 545 w 940"/>
                <a:gd name="T79" fmla="*/ 304 h 939"/>
                <a:gd name="T80" fmla="*/ 495 w 940"/>
                <a:gd name="T81" fmla="*/ 265 h 939"/>
                <a:gd name="T82" fmla="*/ 441 w 940"/>
                <a:gd name="T83" fmla="*/ 230 h 939"/>
                <a:gd name="T84" fmla="*/ 384 w 940"/>
                <a:gd name="T85" fmla="*/ 201 h 939"/>
                <a:gd name="T86" fmla="*/ 325 w 940"/>
                <a:gd name="T87" fmla="*/ 175 h 939"/>
                <a:gd name="T88" fmla="*/ 263 w 940"/>
                <a:gd name="T89" fmla="*/ 155 h 939"/>
                <a:gd name="T90" fmla="*/ 199 w 940"/>
                <a:gd name="T91" fmla="*/ 140 h 939"/>
                <a:gd name="T92" fmla="*/ 133 w 940"/>
                <a:gd name="T93" fmla="*/ 131 h 939"/>
                <a:gd name="T94" fmla="*/ 64 w 940"/>
                <a:gd name="T95" fmla="*/ 128 h 939"/>
                <a:gd name="T96" fmla="*/ 45 w 940"/>
                <a:gd name="T97" fmla="*/ 125 h 939"/>
                <a:gd name="T98" fmla="*/ 27 w 940"/>
                <a:gd name="T99" fmla="*/ 116 h 939"/>
                <a:gd name="T100" fmla="*/ 13 w 940"/>
                <a:gd name="T101" fmla="*/ 102 h 939"/>
                <a:gd name="T102" fmla="*/ 5 w 940"/>
                <a:gd name="T103" fmla="*/ 84 h 939"/>
                <a:gd name="T104" fmla="*/ 0 w 940"/>
                <a:gd name="T105" fmla="*/ 64 h 939"/>
                <a:gd name="T106" fmla="*/ 5 w 940"/>
                <a:gd name="T107" fmla="*/ 44 h 939"/>
                <a:gd name="T108" fmla="*/ 13 w 940"/>
                <a:gd name="T109" fmla="*/ 27 h 939"/>
                <a:gd name="T110" fmla="*/ 27 w 940"/>
                <a:gd name="T111" fmla="*/ 13 h 939"/>
                <a:gd name="T112" fmla="*/ 45 w 940"/>
                <a:gd name="T113" fmla="*/ 3 h 939"/>
                <a:gd name="T114" fmla="*/ 64 w 940"/>
                <a:gd name="T11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0" h="939">
                  <a:moveTo>
                    <a:pt x="64" y="0"/>
                  </a:moveTo>
                  <a:lnTo>
                    <a:pt x="140" y="3"/>
                  </a:lnTo>
                  <a:lnTo>
                    <a:pt x="214" y="13"/>
                  </a:lnTo>
                  <a:lnTo>
                    <a:pt x="285" y="28"/>
                  </a:lnTo>
                  <a:lnTo>
                    <a:pt x="354" y="49"/>
                  </a:lnTo>
                  <a:lnTo>
                    <a:pt x="422" y="76"/>
                  </a:lnTo>
                  <a:lnTo>
                    <a:pt x="486" y="108"/>
                  </a:lnTo>
                  <a:lnTo>
                    <a:pt x="546" y="145"/>
                  </a:lnTo>
                  <a:lnTo>
                    <a:pt x="604" y="187"/>
                  </a:lnTo>
                  <a:lnTo>
                    <a:pt x="657" y="233"/>
                  </a:lnTo>
                  <a:lnTo>
                    <a:pt x="707" y="282"/>
                  </a:lnTo>
                  <a:lnTo>
                    <a:pt x="753" y="336"/>
                  </a:lnTo>
                  <a:lnTo>
                    <a:pt x="795" y="394"/>
                  </a:lnTo>
                  <a:lnTo>
                    <a:pt x="831" y="454"/>
                  </a:lnTo>
                  <a:lnTo>
                    <a:pt x="863" y="518"/>
                  </a:lnTo>
                  <a:lnTo>
                    <a:pt x="890" y="585"/>
                  </a:lnTo>
                  <a:lnTo>
                    <a:pt x="911" y="654"/>
                  </a:lnTo>
                  <a:lnTo>
                    <a:pt x="927" y="725"/>
                  </a:lnTo>
                  <a:lnTo>
                    <a:pt x="936" y="799"/>
                  </a:lnTo>
                  <a:lnTo>
                    <a:pt x="940" y="875"/>
                  </a:lnTo>
                  <a:lnTo>
                    <a:pt x="936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5" y="939"/>
                  </a:lnTo>
                  <a:lnTo>
                    <a:pt x="855" y="935"/>
                  </a:lnTo>
                  <a:lnTo>
                    <a:pt x="838" y="926"/>
                  </a:lnTo>
                  <a:lnTo>
                    <a:pt x="824" y="912"/>
                  </a:lnTo>
                  <a:lnTo>
                    <a:pt x="814" y="895"/>
                  </a:lnTo>
                  <a:lnTo>
                    <a:pt x="811" y="875"/>
                  </a:lnTo>
                  <a:lnTo>
                    <a:pt x="808" y="806"/>
                  </a:lnTo>
                  <a:lnTo>
                    <a:pt x="799" y="740"/>
                  </a:lnTo>
                  <a:lnTo>
                    <a:pt x="784" y="676"/>
                  </a:lnTo>
                  <a:lnTo>
                    <a:pt x="764" y="614"/>
                  </a:lnTo>
                  <a:lnTo>
                    <a:pt x="739" y="555"/>
                  </a:lnTo>
                  <a:lnTo>
                    <a:pt x="710" y="498"/>
                  </a:lnTo>
                  <a:lnTo>
                    <a:pt x="674" y="445"/>
                  </a:lnTo>
                  <a:lnTo>
                    <a:pt x="636" y="394"/>
                  </a:lnTo>
                  <a:lnTo>
                    <a:pt x="592" y="347"/>
                  </a:lnTo>
                  <a:lnTo>
                    <a:pt x="545" y="304"/>
                  </a:lnTo>
                  <a:lnTo>
                    <a:pt x="495" y="265"/>
                  </a:lnTo>
                  <a:lnTo>
                    <a:pt x="441" y="230"/>
                  </a:lnTo>
                  <a:lnTo>
                    <a:pt x="384" y="201"/>
                  </a:lnTo>
                  <a:lnTo>
                    <a:pt x="325" y="175"/>
                  </a:lnTo>
                  <a:lnTo>
                    <a:pt x="263" y="155"/>
                  </a:lnTo>
                  <a:lnTo>
                    <a:pt x="199" y="140"/>
                  </a:lnTo>
                  <a:lnTo>
                    <a:pt x="133" y="131"/>
                  </a:lnTo>
                  <a:lnTo>
                    <a:pt x="64" y="128"/>
                  </a:lnTo>
                  <a:lnTo>
                    <a:pt x="45" y="125"/>
                  </a:lnTo>
                  <a:lnTo>
                    <a:pt x="27" y="116"/>
                  </a:lnTo>
                  <a:lnTo>
                    <a:pt x="13" y="102"/>
                  </a:lnTo>
                  <a:lnTo>
                    <a:pt x="5" y="84"/>
                  </a:lnTo>
                  <a:lnTo>
                    <a:pt x="0" y="64"/>
                  </a:lnTo>
                  <a:lnTo>
                    <a:pt x="5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94" name="Freeform 72"/>
            <p:cNvSpPr>
              <a:spLocks/>
            </p:cNvSpPr>
            <p:nvPr/>
          </p:nvSpPr>
          <p:spPr bwMode="auto">
            <a:xfrm>
              <a:off x="11996" y="1005"/>
              <a:ext cx="94" cy="94"/>
            </a:xfrm>
            <a:custGeom>
              <a:avLst/>
              <a:gdLst>
                <a:gd name="T0" fmla="*/ 65 w 939"/>
                <a:gd name="T1" fmla="*/ 0 h 938"/>
                <a:gd name="T2" fmla="*/ 84 w 939"/>
                <a:gd name="T3" fmla="*/ 3 h 938"/>
                <a:gd name="T4" fmla="*/ 102 w 939"/>
                <a:gd name="T5" fmla="*/ 12 h 938"/>
                <a:gd name="T6" fmla="*/ 116 w 939"/>
                <a:gd name="T7" fmla="*/ 26 h 938"/>
                <a:gd name="T8" fmla="*/ 124 w 939"/>
                <a:gd name="T9" fmla="*/ 43 h 938"/>
                <a:gd name="T10" fmla="*/ 129 w 939"/>
                <a:gd name="T11" fmla="*/ 64 h 938"/>
                <a:gd name="T12" fmla="*/ 131 w 939"/>
                <a:gd name="T13" fmla="*/ 132 h 938"/>
                <a:gd name="T14" fmla="*/ 140 w 939"/>
                <a:gd name="T15" fmla="*/ 198 h 938"/>
                <a:gd name="T16" fmla="*/ 155 w 939"/>
                <a:gd name="T17" fmla="*/ 262 h 938"/>
                <a:gd name="T18" fmla="*/ 175 w 939"/>
                <a:gd name="T19" fmla="*/ 324 h 938"/>
                <a:gd name="T20" fmla="*/ 200 w 939"/>
                <a:gd name="T21" fmla="*/ 384 h 938"/>
                <a:gd name="T22" fmla="*/ 230 w 939"/>
                <a:gd name="T23" fmla="*/ 440 h 938"/>
                <a:gd name="T24" fmla="*/ 265 w 939"/>
                <a:gd name="T25" fmla="*/ 494 h 938"/>
                <a:gd name="T26" fmla="*/ 304 w 939"/>
                <a:gd name="T27" fmla="*/ 545 h 938"/>
                <a:gd name="T28" fmla="*/ 347 w 939"/>
                <a:gd name="T29" fmla="*/ 592 h 938"/>
                <a:gd name="T30" fmla="*/ 394 w 939"/>
                <a:gd name="T31" fmla="*/ 634 h 938"/>
                <a:gd name="T32" fmla="*/ 444 w 939"/>
                <a:gd name="T33" fmla="*/ 674 h 938"/>
                <a:gd name="T34" fmla="*/ 499 w 939"/>
                <a:gd name="T35" fmla="*/ 708 h 938"/>
                <a:gd name="T36" fmla="*/ 555 w 939"/>
                <a:gd name="T37" fmla="*/ 738 h 938"/>
                <a:gd name="T38" fmla="*/ 615 w 939"/>
                <a:gd name="T39" fmla="*/ 763 h 938"/>
                <a:gd name="T40" fmla="*/ 677 w 939"/>
                <a:gd name="T41" fmla="*/ 784 h 938"/>
                <a:gd name="T42" fmla="*/ 741 w 939"/>
                <a:gd name="T43" fmla="*/ 799 h 938"/>
                <a:gd name="T44" fmla="*/ 807 w 939"/>
                <a:gd name="T45" fmla="*/ 807 h 938"/>
                <a:gd name="T46" fmla="*/ 874 w 939"/>
                <a:gd name="T47" fmla="*/ 810 h 938"/>
                <a:gd name="T48" fmla="*/ 895 w 939"/>
                <a:gd name="T49" fmla="*/ 814 h 938"/>
                <a:gd name="T50" fmla="*/ 913 w 939"/>
                <a:gd name="T51" fmla="*/ 823 h 938"/>
                <a:gd name="T52" fmla="*/ 927 w 939"/>
                <a:gd name="T53" fmla="*/ 837 h 938"/>
                <a:gd name="T54" fmla="*/ 935 w 939"/>
                <a:gd name="T55" fmla="*/ 854 h 938"/>
                <a:gd name="T56" fmla="*/ 939 w 939"/>
                <a:gd name="T57" fmla="*/ 874 h 938"/>
                <a:gd name="T58" fmla="*/ 935 w 939"/>
                <a:gd name="T59" fmla="*/ 895 h 938"/>
                <a:gd name="T60" fmla="*/ 927 w 939"/>
                <a:gd name="T61" fmla="*/ 912 h 938"/>
                <a:gd name="T62" fmla="*/ 913 w 939"/>
                <a:gd name="T63" fmla="*/ 926 h 938"/>
                <a:gd name="T64" fmla="*/ 895 w 939"/>
                <a:gd name="T65" fmla="*/ 935 h 938"/>
                <a:gd name="T66" fmla="*/ 874 w 939"/>
                <a:gd name="T67" fmla="*/ 938 h 938"/>
                <a:gd name="T68" fmla="*/ 800 w 939"/>
                <a:gd name="T69" fmla="*/ 935 h 938"/>
                <a:gd name="T70" fmla="*/ 726 w 939"/>
                <a:gd name="T71" fmla="*/ 926 h 938"/>
                <a:gd name="T72" fmla="*/ 655 w 939"/>
                <a:gd name="T73" fmla="*/ 911 h 938"/>
                <a:gd name="T74" fmla="*/ 585 w 939"/>
                <a:gd name="T75" fmla="*/ 889 h 938"/>
                <a:gd name="T76" fmla="*/ 518 w 939"/>
                <a:gd name="T77" fmla="*/ 863 h 938"/>
                <a:gd name="T78" fmla="*/ 454 w 939"/>
                <a:gd name="T79" fmla="*/ 831 h 938"/>
                <a:gd name="T80" fmla="*/ 393 w 939"/>
                <a:gd name="T81" fmla="*/ 793 h 938"/>
                <a:gd name="T82" fmla="*/ 336 w 939"/>
                <a:gd name="T83" fmla="*/ 753 h 938"/>
                <a:gd name="T84" fmla="*/ 282 w 939"/>
                <a:gd name="T85" fmla="*/ 707 h 938"/>
                <a:gd name="T86" fmla="*/ 232 w 939"/>
                <a:gd name="T87" fmla="*/ 657 h 938"/>
                <a:gd name="T88" fmla="*/ 186 w 939"/>
                <a:gd name="T89" fmla="*/ 602 h 938"/>
                <a:gd name="T90" fmla="*/ 145 w 939"/>
                <a:gd name="T91" fmla="*/ 545 h 938"/>
                <a:gd name="T92" fmla="*/ 108 w 939"/>
                <a:gd name="T93" fmla="*/ 484 h 938"/>
                <a:gd name="T94" fmla="*/ 76 w 939"/>
                <a:gd name="T95" fmla="*/ 420 h 938"/>
                <a:gd name="T96" fmla="*/ 50 w 939"/>
                <a:gd name="T97" fmla="*/ 354 h 938"/>
                <a:gd name="T98" fmla="*/ 28 w 939"/>
                <a:gd name="T99" fmla="*/ 284 h 938"/>
                <a:gd name="T100" fmla="*/ 12 w 939"/>
                <a:gd name="T101" fmla="*/ 213 h 938"/>
                <a:gd name="T102" fmla="*/ 3 w 939"/>
                <a:gd name="T103" fmla="*/ 139 h 938"/>
                <a:gd name="T104" fmla="*/ 0 w 939"/>
                <a:gd name="T105" fmla="*/ 64 h 938"/>
                <a:gd name="T106" fmla="*/ 4 w 939"/>
                <a:gd name="T107" fmla="*/ 43 h 938"/>
                <a:gd name="T108" fmla="*/ 12 w 939"/>
                <a:gd name="T109" fmla="*/ 26 h 938"/>
                <a:gd name="T110" fmla="*/ 26 w 939"/>
                <a:gd name="T111" fmla="*/ 12 h 938"/>
                <a:gd name="T112" fmla="*/ 44 w 939"/>
                <a:gd name="T113" fmla="*/ 3 h 938"/>
                <a:gd name="T114" fmla="*/ 65 w 939"/>
                <a:gd name="T115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9" h="938">
                  <a:moveTo>
                    <a:pt x="65" y="0"/>
                  </a:moveTo>
                  <a:lnTo>
                    <a:pt x="84" y="3"/>
                  </a:lnTo>
                  <a:lnTo>
                    <a:pt x="102" y="12"/>
                  </a:lnTo>
                  <a:lnTo>
                    <a:pt x="116" y="26"/>
                  </a:lnTo>
                  <a:lnTo>
                    <a:pt x="124" y="43"/>
                  </a:lnTo>
                  <a:lnTo>
                    <a:pt x="129" y="64"/>
                  </a:lnTo>
                  <a:lnTo>
                    <a:pt x="131" y="132"/>
                  </a:lnTo>
                  <a:lnTo>
                    <a:pt x="140" y="198"/>
                  </a:lnTo>
                  <a:lnTo>
                    <a:pt x="155" y="262"/>
                  </a:lnTo>
                  <a:lnTo>
                    <a:pt x="175" y="324"/>
                  </a:lnTo>
                  <a:lnTo>
                    <a:pt x="200" y="384"/>
                  </a:lnTo>
                  <a:lnTo>
                    <a:pt x="230" y="440"/>
                  </a:lnTo>
                  <a:lnTo>
                    <a:pt x="265" y="494"/>
                  </a:lnTo>
                  <a:lnTo>
                    <a:pt x="304" y="545"/>
                  </a:lnTo>
                  <a:lnTo>
                    <a:pt x="347" y="592"/>
                  </a:lnTo>
                  <a:lnTo>
                    <a:pt x="394" y="634"/>
                  </a:lnTo>
                  <a:lnTo>
                    <a:pt x="444" y="674"/>
                  </a:lnTo>
                  <a:lnTo>
                    <a:pt x="499" y="708"/>
                  </a:lnTo>
                  <a:lnTo>
                    <a:pt x="555" y="738"/>
                  </a:lnTo>
                  <a:lnTo>
                    <a:pt x="615" y="763"/>
                  </a:lnTo>
                  <a:lnTo>
                    <a:pt x="677" y="784"/>
                  </a:lnTo>
                  <a:lnTo>
                    <a:pt x="741" y="799"/>
                  </a:lnTo>
                  <a:lnTo>
                    <a:pt x="807" y="807"/>
                  </a:lnTo>
                  <a:lnTo>
                    <a:pt x="874" y="810"/>
                  </a:lnTo>
                  <a:lnTo>
                    <a:pt x="895" y="814"/>
                  </a:lnTo>
                  <a:lnTo>
                    <a:pt x="913" y="823"/>
                  </a:lnTo>
                  <a:lnTo>
                    <a:pt x="927" y="837"/>
                  </a:lnTo>
                  <a:lnTo>
                    <a:pt x="935" y="854"/>
                  </a:lnTo>
                  <a:lnTo>
                    <a:pt x="939" y="874"/>
                  </a:lnTo>
                  <a:lnTo>
                    <a:pt x="935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4" y="938"/>
                  </a:lnTo>
                  <a:lnTo>
                    <a:pt x="800" y="935"/>
                  </a:lnTo>
                  <a:lnTo>
                    <a:pt x="726" y="926"/>
                  </a:lnTo>
                  <a:lnTo>
                    <a:pt x="655" y="911"/>
                  </a:lnTo>
                  <a:lnTo>
                    <a:pt x="585" y="889"/>
                  </a:lnTo>
                  <a:lnTo>
                    <a:pt x="518" y="863"/>
                  </a:lnTo>
                  <a:lnTo>
                    <a:pt x="454" y="831"/>
                  </a:lnTo>
                  <a:lnTo>
                    <a:pt x="393" y="793"/>
                  </a:lnTo>
                  <a:lnTo>
                    <a:pt x="336" y="753"/>
                  </a:lnTo>
                  <a:lnTo>
                    <a:pt x="282" y="707"/>
                  </a:lnTo>
                  <a:lnTo>
                    <a:pt x="232" y="657"/>
                  </a:lnTo>
                  <a:lnTo>
                    <a:pt x="186" y="602"/>
                  </a:lnTo>
                  <a:lnTo>
                    <a:pt x="145" y="545"/>
                  </a:lnTo>
                  <a:lnTo>
                    <a:pt x="108" y="484"/>
                  </a:lnTo>
                  <a:lnTo>
                    <a:pt x="76" y="420"/>
                  </a:lnTo>
                  <a:lnTo>
                    <a:pt x="50" y="354"/>
                  </a:lnTo>
                  <a:lnTo>
                    <a:pt x="28" y="284"/>
                  </a:lnTo>
                  <a:lnTo>
                    <a:pt x="12" y="213"/>
                  </a:lnTo>
                  <a:lnTo>
                    <a:pt x="3" y="139"/>
                  </a:lnTo>
                  <a:lnTo>
                    <a:pt x="0" y="64"/>
                  </a:lnTo>
                  <a:lnTo>
                    <a:pt x="4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95" name="Freeform 73"/>
            <p:cNvSpPr>
              <a:spLocks noEditPoints="1"/>
            </p:cNvSpPr>
            <p:nvPr/>
          </p:nvSpPr>
          <p:spPr bwMode="auto">
            <a:xfrm>
              <a:off x="11915" y="843"/>
              <a:ext cx="337" cy="337"/>
            </a:xfrm>
            <a:custGeom>
              <a:avLst/>
              <a:gdLst>
                <a:gd name="T0" fmla="*/ 1363 w 3371"/>
                <a:gd name="T1" fmla="*/ 411 h 3371"/>
                <a:gd name="T2" fmla="*/ 1078 w 3371"/>
                <a:gd name="T3" fmla="*/ 543 h 3371"/>
                <a:gd name="T4" fmla="*/ 771 w 3371"/>
                <a:gd name="T5" fmla="*/ 405 h 3371"/>
                <a:gd name="T6" fmla="*/ 565 w 3371"/>
                <a:gd name="T7" fmla="*/ 984 h 3371"/>
                <a:gd name="T8" fmla="*/ 484 w 3371"/>
                <a:gd name="T9" fmla="*/ 1258 h 3371"/>
                <a:gd name="T10" fmla="*/ 261 w 3371"/>
                <a:gd name="T11" fmla="*/ 1450 h 3371"/>
                <a:gd name="T12" fmla="*/ 359 w 3371"/>
                <a:gd name="T13" fmla="*/ 1966 h 3371"/>
                <a:gd name="T14" fmla="*/ 530 w 3371"/>
                <a:gd name="T15" fmla="*/ 2213 h 3371"/>
                <a:gd name="T16" fmla="*/ 552 w 3371"/>
                <a:gd name="T17" fmla="*/ 2490 h 3371"/>
                <a:gd name="T18" fmla="*/ 890 w 3371"/>
                <a:gd name="T19" fmla="*/ 2859 h 3371"/>
                <a:gd name="T20" fmla="*/ 1211 w 3371"/>
                <a:gd name="T21" fmla="*/ 2862 h 3371"/>
                <a:gd name="T22" fmla="*/ 1428 w 3371"/>
                <a:gd name="T23" fmla="*/ 3047 h 3371"/>
                <a:gd name="T24" fmla="*/ 1930 w 3371"/>
                <a:gd name="T25" fmla="*/ 3079 h 3371"/>
                <a:gd name="T26" fmla="*/ 2129 w 3371"/>
                <a:gd name="T27" fmla="*/ 2876 h 3371"/>
                <a:gd name="T28" fmla="*/ 2450 w 3371"/>
                <a:gd name="T29" fmla="*/ 2844 h 3371"/>
                <a:gd name="T30" fmla="*/ 2830 w 3371"/>
                <a:gd name="T31" fmla="*/ 2521 h 3371"/>
                <a:gd name="T32" fmla="*/ 2830 w 3371"/>
                <a:gd name="T33" fmla="*/ 2246 h 3371"/>
                <a:gd name="T34" fmla="*/ 2983 w 3371"/>
                <a:gd name="T35" fmla="*/ 1991 h 3371"/>
                <a:gd name="T36" fmla="*/ 3147 w 3371"/>
                <a:gd name="T37" fmla="*/ 1454 h 3371"/>
                <a:gd name="T38" fmla="*/ 2908 w 3371"/>
                <a:gd name="T39" fmla="*/ 1291 h 3371"/>
                <a:gd name="T40" fmla="*/ 2808 w 3371"/>
                <a:gd name="T41" fmla="*/ 1019 h 3371"/>
                <a:gd name="T42" fmla="*/ 2934 w 3371"/>
                <a:gd name="T43" fmla="*/ 727 h 3371"/>
                <a:gd name="T44" fmla="*/ 2339 w 3371"/>
                <a:gd name="T45" fmla="*/ 544 h 3371"/>
                <a:gd name="T46" fmla="*/ 2036 w 3371"/>
                <a:gd name="T47" fmla="*/ 436 h 3371"/>
                <a:gd name="T48" fmla="*/ 1918 w 3371"/>
                <a:gd name="T49" fmla="*/ 128 h 3371"/>
                <a:gd name="T50" fmla="*/ 2044 w 3371"/>
                <a:gd name="T51" fmla="*/ 47 h 3371"/>
                <a:gd name="T52" fmla="*/ 2145 w 3371"/>
                <a:gd name="T53" fmla="*/ 357 h 3371"/>
                <a:gd name="T54" fmla="*/ 2385 w 3371"/>
                <a:gd name="T55" fmla="*/ 411 h 3371"/>
                <a:gd name="T56" fmla="*/ 2614 w 3371"/>
                <a:gd name="T57" fmla="*/ 252 h 3371"/>
                <a:gd name="T58" fmla="*/ 3082 w 3371"/>
                <a:gd name="T59" fmla="*/ 756 h 3371"/>
                <a:gd name="T60" fmla="*/ 2939 w 3371"/>
                <a:gd name="T61" fmla="*/ 1030 h 3371"/>
                <a:gd name="T62" fmla="*/ 3070 w 3371"/>
                <a:gd name="T63" fmla="*/ 1287 h 3371"/>
                <a:gd name="T64" fmla="*/ 3352 w 3371"/>
                <a:gd name="T65" fmla="*/ 1344 h 3371"/>
                <a:gd name="T66" fmla="*/ 3340 w 3371"/>
                <a:gd name="T67" fmla="*/ 2037 h 3371"/>
                <a:gd name="T68" fmla="*/ 3050 w 3371"/>
                <a:gd name="T69" fmla="*/ 2106 h 3371"/>
                <a:gd name="T70" fmla="*/ 2935 w 3371"/>
                <a:gd name="T71" fmla="*/ 2375 h 3371"/>
                <a:gd name="T72" fmla="*/ 3087 w 3371"/>
                <a:gd name="T73" fmla="*/ 2631 h 3371"/>
                <a:gd name="T74" fmla="*/ 2598 w 3371"/>
                <a:gd name="T75" fmla="*/ 3121 h 3371"/>
                <a:gd name="T76" fmla="*/ 2358 w 3371"/>
                <a:gd name="T77" fmla="*/ 2956 h 3371"/>
                <a:gd name="T78" fmla="*/ 2117 w 3371"/>
                <a:gd name="T79" fmla="*/ 3034 h 3371"/>
                <a:gd name="T80" fmla="*/ 2037 w 3371"/>
                <a:gd name="T81" fmla="*/ 3339 h 3371"/>
                <a:gd name="T82" fmla="*/ 1339 w 3371"/>
                <a:gd name="T83" fmla="*/ 3344 h 3371"/>
                <a:gd name="T84" fmla="*/ 1254 w 3371"/>
                <a:gd name="T85" fmla="*/ 3035 h 3371"/>
                <a:gd name="T86" fmla="*/ 1013 w 3371"/>
                <a:gd name="T87" fmla="*/ 2957 h 3371"/>
                <a:gd name="T88" fmla="*/ 773 w 3371"/>
                <a:gd name="T89" fmla="*/ 3121 h 3371"/>
                <a:gd name="T90" fmla="*/ 285 w 3371"/>
                <a:gd name="T91" fmla="*/ 2631 h 3371"/>
                <a:gd name="T92" fmla="*/ 436 w 3371"/>
                <a:gd name="T93" fmla="*/ 2375 h 3371"/>
                <a:gd name="T94" fmla="*/ 322 w 3371"/>
                <a:gd name="T95" fmla="*/ 2106 h 3371"/>
                <a:gd name="T96" fmla="*/ 27 w 3371"/>
                <a:gd name="T97" fmla="*/ 2033 h 3371"/>
                <a:gd name="T98" fmla="*/ 32 w 3371"/>
                <a:gd name="T99" fmla="*/ 1335 h 3371"/>
                <a:gd name="T100" fmla="*/ 322 w 3371"/>
                <a:gd name="T101" fmla="*/ 1265 h 3371"/>
                <a:gd name="T102" fmla="*/ 436 w 3371"/>
                <a:gd name="T103" fmla="*/ 997 h 3371"/>
                <a:gd name="T104" fmla="*/ 285 w 3371"/>
                <a:gd name="T105" fmla="*/ 740 h 3371"/>
                <a:gd name="T106" fmla="*/ 762 w 3371"/>
                <a:gd name="T107" fmla="*/ 252 h 3371"/>
                <a:gd name="T108" fmla="*/ 988 w 3371"/>
                <a:gd name="T109" fmla="*/ 412 h 3371"/>
                <a:gd name="T110" fmla="*/ 1227 w 3371"/>
                <a:gd name="T111" fmla="*/ 358 h 3371"/>
                <a:gd name="T112" fmla="*/ 1328 w 3371"/>
                <a:gd name="T113" fmla="*/ 47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71" h="3371">
                  <a:moveTo>
                    <a:pt x="1454" y="128"/>
                  </a:moveTo>
                  <a:lnTo>
                    <a:pt x="1454" y="225"/>
                  </a:lnTo>
                  <a:lnTo>
                    <a:pt x="1451" y="260"/>
                  </a:lnTo>
                  <a:lnTo>
                    <a:pt x="1442" y="293"/>
                  </a:lnTo>
                  <a:lnTo>
                    <a:pt x="1428" y="325"/>
                  </a:lnTo>
                  <a:lnTo>
                    <a:pt x="1410" y="354"/>
                  </a:lnTo>
                  <a:lnTo>
                    <a:pt x="1389" y="383"/>
                  </a:lnTo>
                  <a:lnTo>
                    <a:pt x="1363" y="411"/>
                  </a:lnTo>
                  <a:lnTo>
                    <a:pt x="1335" y="436"/>
                  </a:lnTo>
                  <a:lnTo>
                    <a:pt x="1306" y="458"/>
                  </a:lnTo>
                  <a:lnTo>
                    <a:pt x="1275" y="478"/>
                  </a:lnTo>
                  <a:lnTo>
                    <a:pt x="1243" y="495"/>
                  </a:lnTo>
                  <a:lnTo>
                    <a:pt x="1211" y="510"/>
                  </a:lnTo>
                  <a:lnTo>
                    <a:pt x="1167" y="525"/>
                  </a:lnTo>
                  <a:lnTo>
                    <a:pt x="1123" y="537"/>
                  </a:lnTo>
                  <a:lnTo>
                    <a:pt x="1078" y="543"/>
                  </a:lnTo>
                  <a:lnTo>
                    <a:pt x="1034" y="545"/>
                  </a:lnTo>
                  <a:lnTo>
                    <a:pt x="994" y="543"/>
                  </a:lnTo>
                  <a:lnTo>
                    <a:pt x="957" y="537"/>
                  </a:lnTo>
                  <a:lnTo>
                    <a:pt x="922" y="527"/>
                  </a:lnTo>
                  <a:lnTo>
                    <a:pt x="891" y="513"/>
                  </a:lnTo>
                  <a:lnTo>
                    <a:pt x="863" y="495"/>
                  </a:lnTo>
                  <a:lnTo>
                    <a:pt x="838" y="474"/>
                  </a:lnTo>
                  <a:lnTo>
                    <a:pt x="771" y="405"/>
                  </a:lnTo>
                  <a:lnTo>
                    <a:pt x="437" y="727"/>
                  </a:lnTo>
                  <a:lnTo>
                    <a:pt x="504" y="796"/>
                  </a:lnTo>
                  <a:lnTo>
                    <a:pt x="526" y="822"/>
                  </a:lnTo>
                  <a:lnTo>
                    <a:pt x="542" y="850"/>
                  </a:lnTo>
                  <a:lnTo>
                    <a:pt x="554" y="881"/>
                  </a:lnTo>
                  <a:lnTo>
                    <a:pt x="561" y="914"/>
                  </a:lnTo>
                  <a:lnTo>
                    <a:pt x="565" y="949"/>
                  </a:lnTo>
                  <a:lnTo>
                    <a:pt x="565" y="984"/>
                  </a:lnTo>
                  <a:lnTo>
                    <a:pt x="563" y="1019"/>
                  </a:lnTo>
                  <a:lnTo>
                    <a:pt x="558" y="1055"/>
                  </a:lnTo>
                  <a:lnTo>
                    <a:pt x="550" y="1090"/>
                  </a:lnTo>
                  <a:lnTo>
                    <a:pt x="542" y="1126"/>
                  </a:lnTo>
                  <a:lnTo>
                    <a:pt x="530" y="1159"/>
                  </a:lnTo>
                  <a:lnTo>
                    <a:pt x="518" y="1190"/>
                  </a:lnTo>
                  <a:lnTo>
                    <a:pt x="502" y="1224"/>
                  </a:lnTo>
                  <a:lnTo>
                    <a:pt x="484" y="1258"/>
                  </a:lnTo>
                  <a:lnTo>
                    <a:pt x="464" y="1291"/>
                  </a:lnTo>
                  <a:lnTo>
                    <a:pt x="440" y="1323"/>
                  </a:lnTo>
                  <a:lnTo>
                    <a:pt x="416" y="1353"/>
                  </a:lnTo>
                  <a:lnTo>
                    <a:pt x="388" y="1381"/>
                  </a:lnTo>
                  <a:lnTo>
                    <a:pt x="359" y="1405"/>
                  </a:lnTo>
                  <a:lnTo>
                    <a:pt x="327" y="1425"/>
                  </a:lnTo>
                  <a:lnTo>
                    <a:pt x="295" y="1440"/>
                  </a:lnTo>
                  <a:lnTo>
                    <a:pt x="261" y="1450"/>
                  </a:lnTo>
                  <a:lnTo>
                    <a:pt x="225" y="1454"/>
                  </a:lnTo>
                  <a:lnTo>
                    <a:pt x="129" y="1454"/>
                  </a:lnTo>
                  <a:lnTo>
                    <a:pt x="129" y="1917"/>
                  </a:lnTo>
                  <a:lnTo>
                    <a:pt x="225" y="1917"/>
                  </a:lnTo>
                  <a:lnTo>
                    <a:pt x="261" y="1921"/>
                  </a:lnTo>
                  <a:lnTo>
                    <a:pt x="295" y="1931"/>
                  </a:lnTo>
                  <a:lnTo>
                    <a:pt x="327" y="1946"/>
                  </a:lnTo>
                  <a:lnTo>
                    <a:pt x="359" y="1966"/>
                  </a:lnTo>
                  <a:lnTo>
                    <a:pt x="388" y="1991"/>
                  </a:lnTo>
                  <a:lnTo>
                    <a:pt x="415" y="2018"/>
                  </a:lnTo>
                  <a:lnTo>
                    <a:pt x="440" y="2048"/>
                  </a:lnTo>
                  <a:lnTo>
                    <a:pt x="464" y="2080"/>
                  </a:lnTo>
                  <a:lnTo>
                    <a:pt x="484" y="2114"/>
                  </a:lnTo>
                  <a:lnTo>
                    <a:pt x="502" y="2148"/>
                  </a:lnTo>
                  <a:lnTo>
                    <a:pt x="517" y="2182"/>
                  </a:lnTo>
                  <a:lnTo>
                    <a:pt x="530" y="2213"/>
                  </a:lnTo>
                  <a:lnTo>
                    <a:pt x="541" y="2247"/>
                  </a:lnTo>
                  <a:lnTo>
                    <a:pt x="550" y="2281"/>
                  </a:lnTo>
                  <a:lnTo>
                    <a:pt x="558" y="2316"/>
                  </a:lnTo>
                  <a:lnTo>
                    <a:pt x="563" y="2352"/>
                  </a:lnTo>
                  <a:lnTo>
                    <a:pt x="565" y="2389"/>
                  </a:lnTo>
                  <a:lnTo>
                    <a:pt x="564" y="2424"/>
                  </a:lnTo>
                  <a:lnTo>
                    <a:pt x="561" y="2458"/>
                  </a:lnTo>
                  <a:lnTo>
                    <a:pt x="552" y="2490"/>
                  </a:lnTo>
                  <a:lnTo>
                    <a:pt x="541" y="2521"/>
                  </a:lnTo>
                  <a:lnTo>
                    <a:pt x="525" y="2550"/>
                  </a:lnTo>
                  <a:lnTo>
                    <a:pt x="504" y="2575"/>
                  </a:lnTo>
                  <a:lnTo>
                    <a:pt x="437" y="2645"/>
                  </a:lnTo>
                  <a:lnTo>
                    <a:pt x="771" y="2967"/>
                  </a:lnTo>
                  <a:lnTo>
                    <a:pt x="838" y="2897"/>
                  </a:lnTo>
                  <a:lnTo>
                    <a:pt x="862" y="2876"/>
                  </a:lnTo>
                  <a:lnTo>
                    <a:pt x="890" y="2859"/>
                  </a:lnTo>
                  <a:lnTo>
                    <a:pt x="922" y="2845"/>
                  </a:lnTo>
                  <a:lnTo>
                    <a:pt x="956" y="2836"/>
                  </a:lnTo>
                  <a:lnTo>
                    <a:pt x="993" y="2829"/>
                  </a:lnTo>
                  <a:lnTo>
                    <a:pt x="1032" y="2827"/>
                  </a:lnTo>
                  <a:lnTo>
                    <a:pt x="1077" y="2829"/>
                  </a:lnTo>
                  <a:lnTo>
                    <a:pt x="1122" y="2836"/>
                  </a:lnTo>
                  <a:lnTo>
                    <a:pt x="1167" y="2847"/>
                  </a:lnTo>
                  <a:lnTo>
                    <a:pt x="1211" y="2862"/>
                  </a:lnTo>
                  <a:lnTo>
                    <a:pt x="1243" y="2877"/>
                  </a:lnTo>
                  <a:lnTo>
                    <a:pt x="1275" y="2894"/>
                  </a:lnTo>
                  <a:lnTo>
                    <a:pt x="1306" y="2913"/>
                  </a:lnTo>
                  <a:lnTo>
                    <a:pt x="1335" y="2936"/>
                  </a:lnTo>
                  <a:lnTo>
                    <a:pt x="1363" y="2961"/>
                  </a:lnTo>
                  <a:lnTo>
                    <a:pt x="1389" y="2988"/>
                  </a:lnTo>
                  <a:lnTo>
                    <a:pt x="1410" y="3016"/>
                  </a:lnTo>
                  <a:lnTo>
                    <a:pt x="1428" y="3047"/>
                  </a:lnTo>
                  <a:lnTo>
                    <a:pt x="1442" y="3079"/>
                  </a:lnTo>
                  <a:lnTo>
                    <a:pt x="1451" y="3112"/>
                  </a:lnTo>
                  <a:lnTo>
                    <a:pt x="1454" y="3146"/>
                  </a:lnTo>
                  <a:lnTo>
                    <a:pt x="1454" y="3243"/>
                  </a:lnTo>
                  <a:lnTo>
                    <a:pt x="1918" y="3243"/>
                  </a:lnTo>
                  <a:lnTo>
                    <a:pt x="1918" y="3146"/>
                  </a:lnTo>
                  <a:lnTo>
                    <a:pt x="1921" y="3112"/>
                  </a:lnTo>
                  <a:lnTo>
                    <a:pt x="1930" y="3079"/>
                  </a:lnTo>
                  <a:lnTo>
                    <a:pt x="1943" y="3047"/>
                  </a:lnTo>
                  <a:lnTo>
                    <a:pt x="1962" y="3017"/>
                  </a:lnTo>
                  <a:lnTo>
                    <a:pt x="1983" y="2988"/>
                  </a:lnTo>
                  <a:lnTo>
                    <a:pt x="2008" y="2961"/>
                  </a:lnTo>
                  <a:lnTo>
                    <a:pt x="2036" y="2936"/>
                  </a:lnTo>
                  <a:lnTo>
                    <a:pt x="2066" y="2913"/>
                  </a:lnTo>
                  <a:lnTo>
                    <a:pt x="2097" y="2894"/>
                  </a:lnTo>
                  <a:lnTo>
                    <a:pt x="2129" y="2876"/>
                  </a:lnTo>
                  <a:lnTo>
                    <a:pt x="2161" y="2862"/>
                  </a:lnTo>
                  <a:lnTo>
                    <a:pt x="2204" y="2846"/>
                  </a:lnTo>
                  <a:lnTo>
                    <a:pt x="2248" y="2836"/>
                  </a:lnTo>
                  <a:lnTo>
                    <a:pt x="2293" y="2828"/>
                  </a:lnTo>
                  <a:lnTo>
                    <a:pt x="2338" y="2826"/>
                  </a:lnTo>
                  <a:lnTo>
                    <a:pt x="2378" y="2828"/>
                  </a:lnTo>
                  <a:lnTo>
                    <a:pt x="2415" y="2834"/>
                  </a:lnTo>
                  <a:lnTo>
                    <a:pt x="2450" y="2844"/>
                  </a:lnTo>
                  <a:lnTo>
                    <a:pt x="2481" y="2858"/>
                  </a:lnTo>
                  <a:lnTo>
                    <a:pt x="2509" y="2876"/>
                  </a:lnTo>
                  <a:lnTo>
                    <a:pt x="2533" y="2897"/>
                  </a:lnTo>
                  <a:lnTo>
                    <a:pt x="2600" y="2967"/>
                  </a:lnTo>
                  <a:lnTo>
                    <a:pt x="2934" y="2645"/>
                  </a:lnTo>
                  <a:lnTo>
                    <a:pt x="2867" y="2575"/>
                  </a:lnTo>
                  <a:lnTo>
                    <a:pt x="2846" y="2550"/>
                  </a:lnTo>
                  <a:lnTo>
                    <a:pt x="2830" y="2521"/>
                  </a:lnTo>
                  <a:lnTo>
                    <a:pt x="2818" y="2490"/>
                  </a:lnTo>
                  <a:lnTo>
                    <a:pt x="2811" y="2457"/>
                  </a:lnTo>
                  <a:lnTo>
                    <a:pt x="2806" y="2423"/>
                  </a:lnTo>
                  <a:lnTo>
                    <a:pt x="2806" y="2388"/>
                  </a:lnTo>
                  <a:lnTo>
                    <a:pt x="2808" y="2352"/>
                  </a:lnTo>
                  <a:lnTo>
                    <a:pt x="2814" y="2316"/>
                  </a:lnTo>
                  <a:lnTo>
                    <a:pt x="2821" y="2281"/>
                  </a:lnTo>
                  <a:lnTo>
                    <a:pt x="2830" y="2246"/>
                  </a:lnTo>
                  <a:lnTo>
                    <a:pt x="2842" y="2213"/>
                  </a:lnTo>
                  <a:lnTo>
                    <a:pt x="2853" y="2182"/>
                  </a:lnTo>
                  <a:lnTo>
                    <a:pt x="2869" y="2148"/>
                  </a:lnTo>
                  <a:lnTo>
                    <a:pt x="2887" y="2113"/>
                  </a:lnTo>
                  <a:lnTo>
                    <a:pt x="2908" y="2080"/>
                  </a:lnTo>
                  <a:lnTo>
                    <a:pt x="2931" y="2048"/>
                  </a:lnTo>
                  <a:lnTo>
                    <a:pt x="2956" y="2018"/>
                  </a:lnTo>
                  <a:lnTo>
                    <a:pt x="2983" y="1991"/>
                  </a:lnTo>
                  <a:lnTo>
                    <a:pt x="3012" y="1966"/>
                  </a:lnTo>
                  <a:lnTo>
                    <a:pt x="3043" y="1946"/>
                  </a:lnTo>
                  <a:lnTo>
                    <a:pt x="3076" y="1931"/>
                  </a:lnTo>
                  <a:lnTo>
                    <a:pt x="3110" y="1921"/>
                  </a:lnTo>
                  <a:lnTo>
                    <a:pt x="3147" y="1917"/>
                  </a:lnTo>
                  <a:lnTo>
                    <a:pt x="3244" y="1917"/>
                  </a:lnTo>
                  <a:lnTo>
                    <a:pt x="3244" y="1454"/>
                  </a:lnTo>
                  <a:lnTo>
                    <a:pt x="3147" y="1454"/>
                  </a:lnTo>
                  <a:lnTo>
                    <a:pt x="3110" y="1450"/>
                  </a:lnTo>
                  <a:lnTo>
                    <a:pt x="3076" y="1440"/>
                  </a:lnTo>
                  <a:lnTo>
                    <a:pt x="3043" y="1425"/>
                  </a:lnTo>
                  <a:lnTo>
                    <a:pt x="3012" y="1405"/>
                  </a:lnTo>
                  <a:lnTo>
                    <a:pt x="2983" y="1381"/>
                  </a:lnTo>
                  <a:lnTo>
                    <a:pt x="2956" y="1353"/>
                  </a:lnTo>
                  <a:lnTo>
                    <a:pt x="2931" y="1323"/>
                  </a:lnTo>
                  <a:lnTo>
                    <a:pt x="2908" y="1291"/>
                  </a:lnTo>
                  <a:lnTo>
                    <a:pt x="2887" y="1258"/>
                  </a:lnTo>
                  <a:lnTo>
                    <a:pt x="2869" y="1224"/>
                  </a:lnTo>
                  <a:lnTo>
                    <a:pt x="2854" y="1190"/>
                  </a:lnTo>
                  <a:lnTo>
                    <a:pt x="2842" y="1159"/>
                  </a:lnTo>
                  <a:lnTo>
                    <a:pt x="2831" y="1126"/>
                  </a:lnTo>
                  <a:lnTo>
                    <a:pt x="2821" y="1090"/>
                  </a:lnTo>
                  <a:lnTo>
                    <a:pt x="2814" y="1055"/>
                  </a:lnTo>
                  <a:lnTo>
                    <a:pt x="2808" y="1019"/>
                  </a:lnTo>
                  <a:lnTo>
                    <a:pt x="2806" y="984"/>
                  </a:lnTo>
                  <a:lnTo>
                    <a:pt x="2807" y="949"/>
                  </a:lnTo>
                  <a:lnTo>
                    <a:pt x="2811" y="914"/>
                  </a:lnTo>
                  <a:lnTo>
                    <a:pt x="2819" y="881"/>
                  </a:lnTo>
                  <a:lnTo>
                    <a:pt x="2831" y="850"/>
                  </a:lnTo>
                  <a:lnTo>
                    <a:pt x="2847" y="822"/>
                  </a:lnTo>
                  <a:lnTo>
                    <a:pt x="2867" y="796"/>
                  </a:lnTo>
                  <a:lnTo>
                    <a:pt x="2934" y="727"/>
                  </a:lnTo>
                  <a:lnTo>
                    <a:pt x="2602" y="405"/>
                  </a:lnTo>
                  <a:lnTo>
                    <a:pt x="2534" y="474"/>
                  </a:lnTo>
                  <a:lnTo>
                    <a:pt x="2510" y="495"/>
                  </a:lnTo>
                  <a:lnTo>
                    <a:pt x="2482" y="512"/>
                  </a:lnTo>
                  <a:lnTo>
                    <a:pt x="2450" y="526"/>
                  </a:lnTo>
                  <a:lnTo>
                    <a:pt x="2416" y="537"/>
                  </a:lnTo>
                  <a:lnTo>
                    <a:pt x="2379" y="542"/>
                  </a:lnTo>
                  <a:lnTo>
                    <a:pt x="2339" y="544"/>
                  </a:lnTo>
                  <a:lnTo>
                    <a:pt x="2294" y="542"/>
                  </a:lnTo>
                  <a:lnTo>
                    <a:pt x="2250" y="536"/>
                  </a:lnTo>
                  <a:lnTo>
                    <a:pt x="2205" y="525"/>
                  </a:lnTo>
                  <a:lnTo>
                    <a:pt x="2161" y="509"/>
                  </a:lnTo>
                  <a:lnTo>
                    <a:pt x="2129" y="495"/>
                  </a:lnTo>
                  <a:lnTo>
                    <a:pt x="2097" y="477"/>
                  </a:lnTo>
                  <a:lnTo>
                    <a:pt x="2066" y="458"/>
                  </a:lnTo>
                  <a:lnTo>
                    <a:pt x="2036" y="436"/>
                  </a:lnTo>
                  <a:lnTo>
                    <a:pt x="2008" y="411"/>
                  </a:lnTo>
                  <a:lnTo>
                    <a:pt x="1983" y="383"/>
                  </a:lnTo>
                  <a:lnTo>
                    <a:pt x="1962" y="356"/>
                  </a:lnTo>
                  <a:lnTo>
                    <a:pt x="1943" y="325"/>
                  </a:lnTo>
                  <a:lnTo>
                    <a:pt x="1930" y="293"/>
                  </a:lnTo>
                  <a:lnTo>
                    <a:pt x="1921" y="260"/>
                  </a:lnTo>
                  <a:lnTo>
                    <a:pt x="1918" y="225"/>
                  </a:lnTo>
                  <a:lnTo>
                    <a:pt x="1918" y="128"/>
                  </a:lnTo>
                  <a:lnTo>
                    <a:pt x="1454" y="128"/>
                  </a:lnTo>
                  <a:close/>
                  <a:moveTo>
                    <a:pt x="1390" y="0"/>
                  </a:moveTo>
                  <a:lnTo>
                    <a:pt x="1982" y="0"/>
                  </a:lnTo>
                  <a:lnTo>
                    <a:pt x="1999" y="2"/>
                  </a:lnTo>
                  <a:lnTo>
                    <a:pt x="2014" y="9"/>
                  </a:lnTo>
                  <a:lnTo>
                    <a:pt x="2027" y="20"/>
                  </a:lnTo>
                  <a:lnTo>
                    <a:pt x="2037" y="32"/>
                  </a:lnTo>
                  <a:lnTo>
                    <a:pt x="2044" y="47"/>
                  </a:lnTo>
                  <a:lnTo>
                    <a:pt x="2046" y="64"/>
                  </a:lnTo>
                  <a:lnTo>
                    <a:pt x="2046" y="225"/>
                  </a:lnTo>
                  <a:lnTo>
                    <a:pt x="2049" y="247"/>
                  </a:lnTo>
                  <a:lnTo>
                    <a:pt x="2059" y="269"/>
                  </a:lnTo>
                  <a:lnTo>
                    <a:pt x="2074" y="293"/>
                  </a:lnTo>
                  <a:lnTo>
                    <a:pt x="2093" y="315"/>
                  </a:lnTo>
                  <a:lnTo>
                    <a:pt x="2117" y="336"/>
                  </a:lnTo>
                  <a:lnTo>
                    <a:pt x="2145" y="357"/>
                  </a:lnTo>
                  <a:lnTo>
                    <a:pt x="2176" y="375"/>
                  </a:lnTo>
                  <a:lnTo>
                    <a:pt x="2209" y="391"/>
                  </a:lnTo>
                  <a:lnTo>
                    <a:pt x="2239" y="400"/>
                  </a:lnTo>
                  <a:lnTo>
                    <a:pt x="2270" y="409"/>
                  </a:lnTo>
                  <a:lnTo>
                    <a:pt x="2301" y="413"/>
                  </a:lnTo>
                  <a:lnTo>
                    <a:pt x="2331" y="415"/>
                  </a:lnTo>
                  <a:lnTo>
                    <a:pt x="2358" y="415"/>
                  </a:lnTo>
                  <a:lnTo>
                    <a:pt x="2385" y="411"/>
                  </a:lnTo>
                  <a:lnTo>
                    <a:pt x="2407" y="406"/>
                  </a:lnTo>
                  <a:lnTo>
                    <a:pt x="2427" y="397"/>
                  </a:lnTo>
                  <a:lnTo>
                    <a:pt x="2442" y="385"/>
                  </a:lnTo>
                  <a:lnTo>
                    <a:pt x="2554" y="270"/>
                  </a:lnTo>
                  <a:lnTo>
                    <a:pt x="2566" y="260"/>
                  </a:lnTo>
                  <a:lnTo>
                    <a:pt x="2581" y="252"/>
                  </a:lnTo>
                  <a:lnTo>
                    <a:pt x="2598" y="250"/>
                  </a:lnTo>
                  <a:lnTo>
                    <a:pt x="2614" y="252"/>
                  </a:lnTo>
                  <a:lnTo>
                    <a:pt x="2630" y="257"/>
                  </a:lnTo>
                  <a:lnTo>
                    <a:pt x="2644" y="268"/>
                  </a:lnTo>
                  <a:lnTo>
                    <a:pt x="3069" y="679"/>
                  </a:lnTo>
                  <a:lnTo>
                    <a:pt x="3079" y="693"/>
                  </a:lnTo>
                  <a:lnTo>
                    <a:pt x="3087" y="708"/>
                  </a:lnTo>
                  <a:lnTo>
                    <a:pt x="3089" y="724"/>
                  </a:lnTo>
                  <a:lnTo>
                    <a:pt x="3087" y="740"/>
                  </a:lnTo>
                  <a:lnTo>
                    <a:pt x="3082" y="756"/>
                  </a:lnTo>
                  <a:lnTo>
                    <a:pt x="3071" y="769"/>
                  </a:lnTo>
                  <a:lnTo>
                    <a:pt x="2959" y="885"/>
                  </a:lnTo>
                  <a:lnTo>
                    <a:pt x="2949" y="898"/>
                  </a:lnTo>
                  <a:lnTo>
                    <a:pt x="2942" y="918"/>
                  </a:lnTo>
                  <a:lnTo>
                    <a:pt x="2936" y="940"/>
                  </a:lnTo>
                  <a:lnTo>
                    <a:pt x="2934" y="967"/>
                  </a:lnTo>
                  <a:lnTo>
                    <a:pt x="2935" y="997"/>
                  </a:lnTo>
                  <a:lnTo>
                    <a:pt x="2939" y="1030"/>
                  </a:lnTo>
                  <a:lnTo>
                    <a:pt x="2946" y="1065"/>
                  </a:lnTo>
                  <a:lnTo>
                    <a:pt x="2957" y="1102"/>
                  </a:lnTo>
                  <a:lnTo>
                    <a:pt x="2972" y="1140"/>
                  </a:lnTo>
                  <a:lnTo>
                    <a:pt x="2989" y="1177"/>
                  </a:lnTo>
                  <a:lnTo>
                    <a:pt x="3008" y="1210"/>
                  </a:lnTo>
                  <a:lnTo>
                    <a:pt x="3028" y="1240"/>
                  </a:lnTo>
                  <a:lnTo>
                    <a:pt x="3050" y="1265"/>
                  </a:lnTo>
                  <a:lnTo>
                    <a:pt x="3070" y="1287"/>
                  </a:lnTo>
                  <a:lnTo>
                    <a:pt x="3091" y="1304"/>
                  </a:lnTo>
                  <a:lnTo>
                    <a:pt x="3110" y="1316"/>
                  </a:lnTo>
                  <a:lnTo>
                    <a:pt x="3130" y="1323"/>
                  </a:lnTo>
                  <a:lnTo>
                    <a:pt x="3147" y="1326"/>
                  </a:lnTo>
                  <a:lnTo>
                    <a:pt x="3307" y="1326"/>
                  </a:lnTo>
                  <a:lnTo>
                    <a:pt x="3324" y="1328"/>
                  </a:lnTo>
                  <a:lnTo>
                    <a:pt x="3340" y="1335"/>
                  </a:lnTo>
                  <a:lnTo>
                    <a:pt x="3352" y="1344"/>
                  </a:lnTo>
                  <a:lnTo>
                    <a:pt x="3362" y="1357"/>
                  </a:lnTo>
                  <a:lnTo>
                    <a:pt x="3368" y="1373"/>
                  </a:lnTo>
                  <a:lnTo>
                    <a:pt x="3371" y="1390"/>
                  </a:lnTo>
                  <a:lnTo>
                    <a:pt x="3371" y="1981"/>
                  </a:lnTo>
                  <a:lnTo>
                    <a:pt x="3368" y="1998"/>
                  </a:lnTo>
                  <a:lnTo>
                    <a:pt x="3362" y="2014"/>
                  </a:lnTo>
                  <a:lnTo>
                    <a:pt x="3352" y="2027"/>
                  </a:lnTo>
                  <a:lnTo>
                    <a:pt x="3340" y="2037"/>
                  </a:lnTo>
                  <a:lnTo>
                    <a:pt x="3324" y="2043"/>
                  </a:lnTo>
                  <a:lnTo>
                    <a:pt x="3307" y="2045"/>
                  </a:lnTo>
                  <a:lnTo>
                    <a:pt x="3147" y="2045"/>
                  </a:lnTo>
                  <a:lnTo>
                    <a:pt x="3130" y="2048"/>
                  </a:lnTo>
                  <a:lnTo>
                    <a:pt x="3110" y="2056"/>
                  </a:lnTo>
                  <a:lnTo>
                    <a:pt x="3091" y="2068"/>
                  </a:lnTo>
                  <a:lnTo>
                    <a:pt x="3070" y="2085"/>
                  </a:lnTo>
                  <a:lnTo>
                    <a:pt x="3050" y="2106"/>
                  </a:lnTo>
                  <a:lnTo>
                    <a:pt x="3028" y="2132"/>
                  </a:lnTo>
                  <a:lnTo>
                    <a:pt x="3008" y="2161"/>
                  </a:lnTo>
                  <a:lnTo>
                    <a:pt x="2989" y="2194"/>
                  </a:lnTo>
                  <a:lnTo>
                    <a:pt x="2972" y="2232"/>
                  </a:lnTo>
                  <a:lnTo>
                    <a:pt x="2957" y="2269"/>
                  </a:lnTo>
                  <a:lnTo>
                    <a:pt x="2946" y="2306"/>
                  </a:lnTo>
                  <a:lnTo>
                    <a:pt x="2939" y="2342"/>
                  </a:lnTo>
                  <a:lnTo>
                    <a:pt x="2935" y="2375"/>
                  </a:lnTo>
                  <a:lnTo>
                    <a:pt x="2934" y="2405"/>
                  </a:lnTo>
                  <a:lnTo>
                    <a:pt x="2936" y="2431"/>
                  </a:lnTo>
                  <a:lnTo>
                    <a:pt x="2942" y="2454"/>
                  </a:lnTo>
                  <a:lnTo>
                    <a:pt x="2949" y="2472"/>
                  </a:lnTo>
                  <a:lnTo>
                    <a:pt x="2959" y="2486"/>
                  </a:lnTo>
                  <a:lnTo>
                    <a:pt x="3071" y="2602"/>
                  </a:lnTo>
                  <a:lnTo>
                    <a:pt x="3082" y="2616"/>
                  </a:lnTo>
                  <a:lnTo>
                    <a:pt x="3087" y="2631"/>
                  </a:lnTo>
                  <a:lnTo>
                    <a:pt x="3089" y="2648"/>
                  </a:lnTo>
                  <a:lnTo>
                    <a:pt x="3087" y="2664"/>
                  </a:lnTo>
                  <a:lnTo>
                    <a:pt x="3079" y="2679"/>
                  </a:lnTo>
                  <a:lnTo>
                    <a:pt x="3069" y="2693"/>
                  </a:lnTo>
                  <a:lnTo>
                    <a:pt x="2644" y="3103"/>
                  </a:lnTo>
                  <a:lnTo>
                    <a:pt x="2630" y="3114"/>
                  </a:lnTo>
                  <a:lnTo>
                    <a:pt x="2614" y="3119"/>
                  </a:lnTo>
                  <a:lnTo>
                    <a:pt x="2598" y="3121"/>
                  </a:lnTo>
                  <a:lnTo>
                    <a:pt x="2582" y="3119"/>
                  </a:lnTo>
                  <a:lnTo>
                    <a:pt x="2566" y="3113"/>
                  </a:lnTo>
                  <a:lnTo>
                    <a:pt x="2554" y="3102"/>
                  </a:lnTo>
                  <a:lnTo>
                    <a:pt x="2442" y="2986"/>
                  </a:lnTo>
                  <a:lnTo>
                    <a:pt x="2427" y="2974"/>
                  </a:lnTo>
                  <a:lnTo>
                    <a:pt x="2407" y="2966"/>
                  </a:lnTo>
                  <a:lnTo>
                    <a:pt x="2384" y="2959"/>
                  </a:lnTo>
                  <a:lnTo>
                    <a:pt x="2358" y="2956"/>
                  </a:lnTo>
                  <a:lnTo>
                    <a:pt x="2330" y="2955"/>
                  </a:lnTo>
                  <a:lnTo>
                    <a:pt x="2300" y="2957"/>
                  </a:lnTo>
                  <a:lnTo>
                    <a:pt x="2270" y="2962"/>
                  </a:lnTo>
                  <a:lnTo>
                    <a:pt x="2239" y="2970"/>
                  </a:lnTo>
                  <a:lnTo>
                    <a:pt x="2209" y="2981"/>
                  </a:lnTo>
                  <a:lnTo>
                    <a:pt x="2176" y="2996"/>
                  </a:lnTo>
                  <a:lnTo>
                    <a:pt x="2145" y="3014"/>
                  </a:lnTo>
                  <a:lnTo>
                    <a:pt x="2117" y="3034"/>
                  </a:lnTo>
                  <a:lnTo>
                    <a:pt x="2093" y="3056"/>
                  </a:lnTo>
                  <a:lnTo>
                    <a:pt x="2074" y="3079"/>
                  </a:lnTo>
                  <a:lnTo>
                    <a:pt x="2059" y="3102"/>
                  </a:lnTo>
                  <a:lnTo>
                    <a:pt x="2049" y="3125"/>
                  </a:lnTo>
                  <a:lnTo>
                    <a:pt x="2046" y="3146"/>
                  </a:lnTo>
                  <a:lnTo>
                    <a:pt x="2046" y="3307"/>
                  </a:lnTo>
                  <a:lnTo>
                    <a:pt x="2044" y="3324"/>
                  </a:lnTo>
                  <a:lnTo>
                    <a:pt x="2037" y="3339"/>
                  </a:lnTo>
                  <a:lnTo>
                    <a:pt x="2027" y="3352"/>
                  </a:lnTo>
                  <a:lnTo>
                    <a:pt x="2014" y="3362"/>
                  </a:lnTo>
                  <a:lnTo>
                    <a:pt x="1999" y="3369"/>
                  </a:lnTo>
                  <a:lnTo>
                    <a:pt x="1982" y="3371"/>
                  </a:lnTo>
                  <a:lnTo>
                    <a:pt x="1390" y="3371"/>
                  </a:lnTo>
                  <a:lnTo>
                    <a:pt x="1370" y="3368"/>
                  </a:lnTo>
                  <a:lnTo>
                    <a:pt x="1352" y="3358"/>
                  </a:lnTo>
                  <a:lnTo>
                    <a:pt x="1339" y="3344"/>
                  </a:lnTo>
                  <a:lnTo>
                    <a:pt x="1329" y="3327"/>
                  </a:lnTo>
                  <a:lnTo>
                    <a:pt x="1326" y="3307"/>
                  </a:lnTo>
                  <a:lnTo>
                    <a:pt x="1326" y="3146"/>
                  </a:lnTo>
                  <a:lnTo>
                    <a:pt x="1323" y="3125"/>
                  </a:lnTo>
                  <a:lnTo>
                    <a:pt x="1313" y="3102"/>
                  </a:lnTo>
                  <a:lnTo>
                    <a:pt x="1298" y="3079"/>
                  </a:lnTo>
                  <a:lnTo>
                    <a:pt x="1279" y="3056"/>
                  </a:lnTo>
                  <a:lnTo>
                    <a:pt x="1254" y="3035"/>
                  </a:lnTo>
                  <a:lnTo>
                    <a:pt x="1227" y="3015"/>
                  </a:lnTo>
                  <a:lnTo>
                    <a:pt x="1196" y="2997"/>
                  </a:lnTo>
                  <a:lnTo>
                    <a:pt x="1163" y="2981"/>
                  </a:lnTo>
                  <a:lnTo>
                    <a:pt x="1133" y="2971"/>
                  </a:lnTo>
                  <a:lnTo>
                    <a:pt x="1102" y="2962"/>
                  </a:lnTo>
                  <a:lnTo>
                    <a:pt x="1071" y="2958"/>
                  </a:lnTo>
                  <a:lnTo>
                    <a:pt x="1041" y="2956"/>
                  </a:lnTo>
                  <a:lnTo>
                    <a:pt x="1013" y="2957"/>
                  </a:lnTo>
                  <a:lnTo>
                    <a:pt x="987" y="2960"/>
                  </a:lnTo>
                  <a:lnTo>
                    <a:pt x="964" y="2966"/>
                  </a:lnTo>
                  <a:lnTo>
                    <a:pt x="945" y="2975"/>
                  </a:lnTo>
                  <a:lnTo>
                    <a:pt x="930" y="2986"/>
                  </a:lnTo>
                  <a:lnTo>
                    <a:pt x="818" y="3102"/>
                  </a:lnTo>
                  <a:lnTo>
                    <a:pt x="805" y="3113"/>
                  </a:lnTo>
                  <a:lnTo>
                    <a:pt x="790" y="3119"/>
                  </a:lnTo>
                  <a:lnTo>
                    <a:pt x="773" y="3121"/>
                  </a:lnTo>
                  <a:lnTo>
                    <a:pt x="757" y="3119"/>
                  </a:lnTo>
                  <a:lnTo>
                    <a:pt x="741" y="3113"/>
                  </a:lnTo>
                  <a:lnTo>
                    <a:pt x="728" y="3103"/>
                  </a:lnTo>
                  <a:lnTo>
                    <a:pt x="302" y="2693"/>
                  </a:lnTo>
                  <a:lnTo>
                    <a:pt x="292" y="2680"/>
                  </a:lnTo>
                  <a:lnTo>
                    <a:pt x="286" y="2664"/>
                  </a:lnTo>
                  <a:lnTo>
                    <a:pt x="283" y="2648"/>
                  </a:lnTo>
                  <a:lnTo>
                    <a:pt x="285" y="2631"/>
                  </a:lnTo>
                  <a:lnTo>
                    <a:pt x="291" y="2616"/>
                  </a:lnTo>
                  <a:lnTo>
                    <a:pt x="301" y="2602"/>
                  </a:lnTo>
                  <a:lnTo>
                    <a:pt x="413" y="2487"/>
                  </a:lnTo>
                  <a:lnTo>
                    <a:pt x="422" y="2473"/>
                  </a:lnTo>
                  <a:lnTo>
                    <a:pt x="430" y="2454"/>
                  </a:lnTo>
                  <a:lnTo>
                    <a:pt x="435" y="2431"/>
                  </a:lnTo>
                  <a:lnTo>
                    <a:pt x="437" y="2405"/>
                  </a:lnTo>
                  <a:lnTo>
                    <a:pt x="436" y="2375"/>
                  </a:lnTo>
                  <a:lnTo>
                    <a:pt x="433" y="2342"/>
                  </a:lnTo>
                  <a:lnTo>
                    <a:pt x="426" y="2306"/>
                  </a:lnTo>
                  <a:lnTo>
                    <a:pt x="415" y="2270"/>
                  </a:lnTo>
                  <a:lnTo>
                    <a:pt x="400" y="2232"/>
                  </a:lnTo>
                  <a:lnTo>
                    <a:pt x="383" y="2194"/>
                  </a:lnTo>
                  <a:lnTo>
                    <a:pt x="364" y="2161"/>
                  </a:lnTo>
                  <a:lnTo>
                    <a:pt x="343" y="2132"/>
                  </a:lnTo>
                  <a:lnTo>
                    <a:pt x="322" y="2106"/>
                  </a:lnTo>
                  <a:lnTo>
                    <a:pt x="301" y="2085"/>
                  </a:lnTo>
                  <a:lnTo>
                    <a:pt x="280" y="2068"/>
                  </a:lnTo>
                  <a:lnTo>
                    <a:pt x="260" y="2056"/>
                  </a:lnTo>
                  <a:lnTo>
                    <a:pt x="242" y="2048"/>
                  </a:lnTo>
                  <a:lnTo>
                    <a:pt x="225" y="2046"/>
                  </a:lnTo>
                  <a:lnTo>
                    <a:pt x="65" y="2046"/>
                  </a:lnTo>
                  <a:lnTo>
                    <a:pt x="45" y="2042"/>
                  </a:lnTo>
                  <a:lnTo>
                    <a:pt x="27" y="2033"/>
                  </a:lnTo>
                  <a:lnTo>
                    <a:pt x="13" y="2020"/>
                  </a:lnTo>
                  <a:lnTo>
                    <a:pt x="4" y="2001"/>
                  </a:lnTo>
                  <a:lnTo>
                    <a:pt x="0" y="1981"/>
                  </a:lnTo>
                  <a:lnTo>
                    <a:pt x="0" y="1390"/>
                  </a:lnTo>
                  <a:lnTo>
                    <a:pt x="3" y="1373"/>
                  </a:lnTo>
                  <a:lnTo>
                    <a:pt x="10" y="1357"/>
                  </a:lnTo>
                  <a:lnTo>
                    <a:pt x="19" y="1344"/>
                  </a:lnTo>
                  <a:lnTo>
                    <a:pt x="32" y="1335"/>
                  </a:lnTo>
                  <a:lnTo>
                    <a:pt x="48" y="1328"/>
                  </a:lnTo>
                  <a:lnTo>
                    <a:pt x="65" y="1326"/>
                  </a:lnTo>
                  <a:lnTo>
                    <a:pt x="225" y="1326"/>
                  </a:lnTo>
                  <a:lnTo>
                    <a:pt x="242" y="1323"/>
                  </a:lnTo>
                  <a:lnTo>
                    <a:pt x="260" y="1316"/>
                  </a:lnTo>
                  <a:lnTo>
                    <a:pt x="280" y="1304"/>
                  </a:lnTo>
                  <a:lnTo>
                    <a:pt x="301" y="1287"/>
                  </a:lnTo>
                  <a:lnTo>
                    <a:pt x="322" y="1265"/>
                  </a:lnTo>
                  <a:lnTo>
                    <a:pt x="343" y="1240"/>
                  </a:lnTo>
                  <a:lnTo>
                    <a:pt x="364" y="1210"/>
                  </a:lnTo>
                  <a:lnTo>
                    <a:pt x="383" y="1177"/>
                  </a:lnTo>
                  <a:lnTo>
                    <a:pt x="400" y="1140"/>
                  </a:lnTo>
                  <a:lnTo>
                    <a:pt x="415" y="1102"/>
                  </a:lnTo>
                  <a:lnTo>
                    <a:pt x="426" y="1065"/>
                  </a:lnTo>
                  <a:lnTo>
                    <a:pt x="433" y="1030"/>
                  </a:lnTo>
                  <a:lnTo>
                    <a:pt x="436" y="997"/>
                  </a:lnTo>
                  <a:lnTo>
                    <a:pt x="437" y="967"/>
                  </a:lnTo>
                  <a:lnTo>
                    <a:pt x="435" y="940"/>
                  </a:lnTo>
                  <a:lnTo>
                    <a:pt x="430" y="918"/>
                  </a:lnTo>
                  <a:lnTo>
                    <a:pt x="422" y="898"/>
                  </a:lnTo>
                  <a:lnTo>
                    <a:pt x="413" y="885"/>
                  </a:lnTo>
                  <a:lnTo>
                    <a:pt x="301" y="769"/>
                  </a:lnTo>
                  <a:lnTo>
                    <a:pt x="291" y="756"/>
                  </a:lnTo>
                  <a:lnTo>
                    <a:pt x="285" y="740"/>
                  </a:lnTo>
                  <a:lnTo>
                    <a:pt x="283" y="724"/>
                  </a:lnTo>
                  <a:lnTo>
                    <a:pt x="285" y="708"/>
                  </a:lnTo>
                  <a:lnTo>
                    <a:pt x="292" y="693"/>
                  </a:lnTo>
                  <a:lnTo>
                    <a:pt x="302" y="679"/>
                  </a:lnTo>
                  <a:lnTo>
                    <a:pt x="728" y="268"/>
                  </a:lnTo>
                  <a:lnTo>
                    <a:pt x="738" y="261"/>
                  </a:lnTo>
                  <a:lnTo>
                    <a:pt x="750" y="255"/>
                  </a:lnTo>
                  <a:lnTo>
                    <a:pt x="762" y="252"/>
                  </a:lnTo>
                  <a:lnTo>
                    <a:pt x="773" y="250"/>
                  </a:lnTo>
                  <a:lnTo>
                    <a:pt x="790" y="252"/>
                  </a:lnTo>
                  <a:lnTo>
                    <a:pt x="805" y="260"/>
                  </a:lnTo>
                  <a:lnTo>
                    <a:pt x="818" y="270"/>
                  </a:lnTo>
                  <a:lnTo>
                    <a:pt x="930" y="385"/>
                  </a:lnTo>
                  <a:lnTo>
                    <a:pt x="945" y="397"/>
                  </a:lnTo>
                  <a:lnTo>
                    <a:pt x="964" y="406"/>
                  </a:lnTo>
                  <a:lnTo>
                    <a:pt x="988" y="412"/>
                  </a:lnTo>
                  <a:lnTo>
                    <a:pt x="1013" y="415"/>
                  </a:lnTo>
                  <a:lnTo>
                    <a:pt x="1042" y="416"/>
                  </a:lnTo>
                  <a:lnTo>
                    <a:pt x="1072" y="414"/>
                  </a:lnTo>
                  <a:lnTo>
                    <a:pt x="1102" y="409"/>
                  </a:lnTo>
                  <a:lnTo>
                    <a:pt x="1133" y="401"/>
                  </a:lnTo>
                  <a:lnTo>
                    <a:pt x="1163" y="391"/>
                  </a:lnTo>
                  <a:lnTo>
                    <a:pt x="1196" y="376"/>
                  </a:lnTo>
                  <a:lnTo>
                    <a:pt x="1227" y="358"/>
                  </a:lnTo>
                  <a:lnTo>
                    <a:pt x="1254" y="337"/>
                  </a:lnTo>
                  <a:lnTo>
                    <a:pt x="1279" y="315"/>
                  </a:lnTo>
                  <a:lnTo>
                    <a:pt x="1298" y="293"/>
                  </a:lnTo>
                  <a:lnTo>
                    <a:pt x="1313" y="269"/>
                  </a:lnTo>
                  <a:lnTo>
                    <a:pt x="1323" y="247"/>
                  </a:lnTo>
                  <a:lnTo>
                    <a:pt x="1326" y="225"/>
                  </a:lnTo>
                  <a:lnTo>
                    <a:pt x="1326" y="64"/>
                  </a:lnTo>
                  <a:lnTo>
                    <a:pt x="1328" y="47"/>
                  </a:lnTo>
                  <a:lnTo>
                    <a:pt x="1334" y="32"/>
                  </a:lnTo>
                  <a:lnTo>
                    <a:pt x="1345" y="20"/>
                  </a:lnTo>
                  <a:lnTo>
                    <a:pt x="1358" y="9"/>
                  </a:lnTo>
                  <a:lnTo>
                    <a:pt x="1373" y="2"/>
                  </a:lnTo>
                  <a:lnTo>
                    <a:pt x="139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grpSp>
        <p:nvGrpSpPr>
          <p:cNvPr id="96" name="Group 76"/>
          <p:cNvGrpSpPr>
            <a:grpSpLocks noChangeAspect="1"/>
          </p:cNvGrpSpPr>
          <p:nvPr/>
        </p:nvGrpSpPr>
        <p:grpSpPr bwMode="auto">
          <a:xfrm>
            <a:off x="10051510" y="4324408"/>
            <a:ext cx="262663" cy="250567"/>
            <a:chOff x="14419" y="1646"/>
            <a:chExt cx="304" cy="290"/>
          </a:xfrm>
          <a:solidFill>
            <a:schemeClr val="bg1"/>
          </a:solidFill>
        </p:grpSpPr>
        <p:sp>
          <p:nvSpPr>
            <p:cNvPr id="97" name="Freeform 78"/>
            <p:cNvSpPr>
              <a:spLocks/>
            </p:cNvSpPr>
            <p:nvPr/>
          </p:nvSpPr>
          <p:spPr bwMode="auto">
            <a:xfrm>
              <a:off x="14419" y="1739"/>
              <a:ext cx="249" cy="197"/>
            </a:xfrm>
            <a:custGeom>
              <a:avLst/>
              <a:gdLst>
                <a:gd name="T0" fmla="*/ 1054 w 2734"/>
                <a:gd name="T1" fmla="*/ 4 h 2165"/>
                <a:gd name="T2" fmla="*/ 1083 w 2734"/>
                <a:gd name="T3" fmla="*/ 26 h 2165"/>
                <a:gd name="T4" fmla="*/ 1097 w 2734"/>
                <a:gd name="T5" fmla="*/ 59 h 2165"/>
                <a:gd name="T6" fmla="*/ 1092 w 2734"/>
                <a:gd name="T7" fmla="*/ 97 h 2165"/>
                <a:gd name="T8" fmla="*/ 1071 w 2734"/>
                <a:gd name="T9" fmla="*/ 125 h 2165"/>
                <a:gd name="T10" fmla="*/ 1038 w 2734"/>
                <a:gd name="T11" fmla="*/ 139 h 2165"/>
                <a:gd name="T12" fmla="*/ 921 w 2734"/>
                <a:gd name="T13" fmla="*/ 940 h 2165"/>
                <a:gd name="T14" fmla="*/ 939 w 2734"/>
                <a:gd name="T15" fmla="*/ 969 h 2165"/>
                <a:gd name="T16" fmla="*/ 941 w 2734"/>
                <a:gd name="T17" fmla="*/ 1003 h 2165"/>
                <a:gd name="T18" fmla="*/ 1641 w 2734"/>
                <a:gd name="T19" fmla="*/ 1511 h 2165"/>
                <a:gd name="T20" fmla="*/ 1673 w 2734"/>
                <a:gd name="T21" fmla="*/ 1503 h 2165"/>
                <a:gd name="T22" fmla="*/ 1707 w 2734"/>
                <a:gd name="T23" fmla="*/ 1511 h 2165"/>
                <a:gd name="T24" fmla="*/ 2425 w 2734"/>
                <a:gd name="T25" fmla="*/ 1114 h 2165"/>
                <a:gd name="T26" fmla="*/ 2428 w 2734"/>
                <a:gd name="T27" fmla="*/ 1078 h 2165"/>
                <a:gd name="T28" fmla="*/ 2449 w 2734"/>
                <a:gd name="T29" fmla="*/ 1049 h 2165"/>
                <a:gd name="T30" fmla="*/ 2482 w 2734"/>
                <a:gd name="T31" fmla="*/ 1033 h 2165"/>
                <a:gd name="T32" fmla="*/ 2520 w 2734"/>
                <a:gd name="T33" fmla="*/ 1037 h 2165"/>
                <a:gd name="T34" fmla="*/ 2548 w 2734"/>
                <a:gd name="T35" fmla="*/ 1057 h 2165"/>
                <a:gd name="T36" fmla="*/ 2564 w 2734"/>
                <a:gd name="T37" fmla="*/ 1090 h 2165"/>
                <a:gd name="T38" fmla="*/ 2734 w 2734"/>
                <a:gd name="T39" fmla="*/ 2102 h 2165"/>
                <a:gd name="T40" fmla="*/ 2720 w 2734"/>
                <a:gd name="T41" fmla="*/ 2138 h 2165"/>
                <a:gd name="T42" fmla="*/ 2693 w 2734"/>
                <a:gd name="T43" fmla="*/ 2158 h 2165"/>
                <a:gd name="T44" fmla="*/ 2664 w 2734"/>
                <a:gd name="T45" fmla="*/ 2165 h 2165"/>
                <a:gd name="T46" fmla="*/ 2632 w 2734"/>
                <a:gd name="T47" fmla="*/ 2156 h 2165"/>
                <a:gd name="T48" fmla="*/ 716 w 2734"/>
                <a:gd name="T49" fmla="*/ 2156 h 2165"/>
                <a:gd name="T50" fmla="*/ 678 w 2734"/>
                <a:gd name="T51" fmla="*/ 2165 h 2165"/>
                <a:gd name="T52" fmla="*/ 642 w 2734"/>
                <a:gd name="T53" fmla="*/ 2151 h 2165"/>
                <a:gd name="T54" fmla="*/ 618 w 2734"/>
                <a:gd name="T55" fmla="*/ 2121 h 2165"/>
                <a:gd name="T56" fmla="*/ 614 w 2734"/>
                <a:gd name="T57" fmla="*/ 2082 h 2165"/>
                <a:gd name="T58" fmla="*/ 21 w 2734"/>
                <a:gd name="T59" fmla="*/ 259 h 2165"/>
                <a:gd name="T60" fmla="*/ 2 w 2734"/>
                <a:gd name="T61" fmla="*/ 226 h 2165"/>
                <a:gd name="T62" fmla="*/ 3 w 2734"/>
                <a:gd name="T63" fmla="*/ 187 h 2165"/>
                <a:gd name="T64" fmla="*/ 25 w 2734"/>
                <a:gd name="T65" fmla="*/ 155 h 2165"/>
                <a:gd name="T66" fmla="*/ 60 w 2734"/>
                <a:gd name="T67" fmla="*/ 139 h 2165"/>
                <a:gd name="T68" fmla="*/ 1036 w 2734"/>
                <a:gd name="T69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34" h="2165">
                  <a:moveTo>
                    <a:pt x="1036" y="0"/>
                  </a:moveTo>
                  <a:lnTo>
                    <a:pt x="1054" y="4"/>
                  </a:lnTo>
                  <a:lnTo>
                    <a:pt x="1069" y="14"/>
                  </a:lnTo>
                  <a:lnTo>
                    <a:pt x="1083" y="26"/>
                  </a:lnTo>
                  <a:lnTo>
                    <a:pt x="1092" y="42"/>
                  </a:lnTo>
                  <a:lnTo>
                    <a:pt x="1097" y="59"/>
                  </a:lnTo>
                  <a:lnTo>
                    <a:pt x="1097" y="79"/>
                  </a:lnTo>
                  <a:lnTo>
                    <a:pt x="1092" y="97"/>
                  </a:lnTo>
                  <a:lnTo>
                    <a:pt x="1084" y="112"/>
                  </a:lnTo>
                  <a:lnTo>
                    <a:pt x="1071" y="125"/>
                  </a:lnTo>
                  <a:lnTo>
                    <a:pt x="1056" y="134"/>
                  </a:lnTo>
                  <a:lnTo>
                    <a:pt x="1038" y="139"/>
                  </a:lnTo>
                  <a:lnTo>
                    <a:pt x="222" y="258"/>
                  </a:lnTo>
                  <a:lnTo>
                    <a:pt x="921" y="940"/>
                  </a:lnTo>
                  <a:lnTo>
                    <a:pt x="932" y="954"/>
                  </a:lnTo>
                  <a:lnTo>
                    <a:pt x="939" y="969"/>
                  </a:lnTo>
                  <a:lnTo>
                    <a:pt x="942" y="985"/>
                  </a:lnTo>
                  <a:lnTo>
                    <a:pt x="941" y="1003"/>
                  </a:lnTo>
                  <a:lnTo>
                    <a:pt x="776" y="1966"/>
                  </a:lnTo>
                  <a:lnTo>
                    <a:pt x="1641" y="1511"/>
                  </a:lnTo>
                  <a:lnTo>
                    <a:pt x="1657" y="1505"/>
                  </a:lnTo>
                  <a:lnTo>
                    <a:pt x="1673" y="1503"/>
                  </a:lnTo>
                  <a:lnTo>
                    <a:pt x="1690" y="1505"/>
                  </a:lnTo>
                  <a:lnTo>
                    <a:pt x="1707" y="1511"/>
                  </a:lnTo>
                  <a:lnTo>
                    <a:pt x="2571" y="1966"/>
                  </a:lnTo>
                  <a:lnTo>
                    <a:pt x="2425" y="1114"/>
                  </a:lnTo>
                  <a:lnTo>
                    <a:pt x="2424" y="1095"/>
                  </a:lnTo>
                  <a:lnTo>
                    <a:pt x="2428" y="1078"/>
                  </a:lnTo>
                  <a:lnTo>
                    <a:pt x="2437" y="1062"/>
                  </a:lnTo>
                  <a:lnTo>
                    <a:pt x="2449" y="1049"/>
                  </a:lnTo>
                  <a:lnTo>
                    <a:pt x="2465" y="1039"/>
                  </a:lnTo>
                  <a:lnTo>
                    <a:pt x="2482" y="1033"/>
                  </a:lnTo>
                  <a:lnTo>
                    <a:pt x="2501" y="1033"/>
                  </a:lnTo>
                  <a:lnTo>
                    <a:pt x="2520" y="1037"/>
                  </a:lnTo>
                  <a:lnTo>
                    <a:pt x="2536" y="1045"/>
                  </a:lnTo>
                  <a:lnTo>
                    <a:pt x="2548" y="1057"/>
                  </a:lnTo>
                  <a:lnTo>
                    <a:pt x="2558" y="1072"/>
                  </a:lnTo>
                  <a:lnTo>
                    <a:pt x="2564" y="1090"/>
                  </a:lnTo>
                  <a:lnTo>
                    <a:pt x="2734" y="2082"/>
                  </a:lnTo>
                  <a:lnTo>
                    <a:pt x="2734" y="2102"/>
                  </a:lnTo>
                  <a:lnTo>
                    <a:pt x="2730" y="2121"/>
                  </a:lnTo>
                  <a:lnTo>
                    <a:pt x="2720" y="2138"/>
                  </a:lnTo>
                  <a:lnTo>
                    <a:pt x="2706" y="2151"/>
                  </a:lnTo>
                  <a:lnTo>
                    <a:pt x="2693" y="2158"/>
                  </a:lnTo>
                  <a:lnTo>
                    <a:pt x="2679" y="2164"/>
                  </a:lnTo>
                  <a:lnTo>
                    <a:pt x="2664" y="2165"/>
                  </a:lnTo>
                  <a:lnTo>
                    <a:pt x="2648" y="2163"/>
                  </a:lnTo>
                  <a:lnTo>
                    <a:pt x="2632" y="2156"/>
                  </a:lnTo>
                  <a:lnTo>
                    <a:pt x="1673" y="1653"/>
                  </a:lnTo>
                  <a:lnTo>
                    <a:pt x="716" y="2156"/>
                  </a:lnTo>
                  <a:lnTo>
                    <a:pt x="697" y="2164"/>
                  </a:lnTo>
                  <a:lnTo>
                    <a:pt x="678" y="2165"/>
                  </a:lnTo>
                  <a:lnTo>
                    <a:pt x="658" y="2160"/>
                  </a:lnTo>
                  <a:lnTo>
                    <a:pt x="642" y="2151"/>
                  </a:lnTo>
                  <a:lnTo>
                    <a:pt x="627" y="2138"/>
                  </a:lnTo>
                  <a:lnTo>
                    <a:pt x="618" y="2121"/>
                  </a:lnTo>
                  <a:lnTo>
                    <a:pt x="613" y="2102"/>
                  </a:lnTo>
                  <a:lnTo>
                    <a:pt x="614" y="2082"/>
                  </a:lnTo>
                  <a:lnTo>
                    <a:pt x="797" y="1015"/>
                  </a:lnTo>
                  <a:lnTo>
                    <a:pt x="21" y="259"/>
                  </a:lnTo>
                  <a:lnTo>
                    <a:pt x="9" y="243"/>
                  </a:lnTo>
                  <a:lnTo>
                    <a:pt x="2" y="226"/>
                  </a:lnTo>
                  <a:lnTo>
                    <a:pt x="0" y="207"/>
                  </a:lnTo>
                  <a:lnTo>
                    <a:pt x="3" y="187"/>
                  </a:lnTo>
                  <a:lnTo>
                    <a:pt x="12" y="170"/>
                  </a:lnTo>
                  <a:lnTo>
                    <a:pt x="25" y="155"/>
                  </a:lnTo>
                  <a:lnTo>
                    <a:pt x="42" y="145"/>
                  </a:lnTo>
                  <a:lnTo>
                    <a:pt x="60" y="139"/>
                  </a:lnTo>
                  <a:lnTo>
                    <a:pt x="1017" y="0"/>
                  </a:lnTo>
                  <a:lnTo>
                    <a:pt x="103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98" name="Freeform 79"/>
            <p:cNvSpPr>
              <a:spLocks/>
            </p:cNvSpPr>
            <p:nvPr/>
          </p:nvSpPr>
          <p:spPr bwMode="auto">
            <a:xfrm>
              <a:off x="14525" y="1646"/>
              <a:ext cx="198" cy="180"/>
            </a:xfrm>
            <a:custGeom>
              <a:avLst/>
              <a:gdLst>
                <a:gd name="T0" fmla="*/ 496 w 2179"/>
                <a:gd name="T1" fmla="*/ 0 h 1981"/>
                <a:gd name="T2" fmla="*/ 514 w 2179"/>
                <a:gd name="T3" fmla="*/ 0 h 1981"/>
                <a:gd name="T4" fmla="*/ 530 w 2179"/>
                <a:gd name="T5" fmla="*/ 3 h 1981"/>
                <a:gd name="T6" fmla="*/ 545 w 2179"/>
                <a:gd name="T7" fmla="*/ 10 h 1981"/>
                <a:gd name="T8" fmla="*/ 558 w 2179"/>
                <a:gd name="T9" fmla="*/ 20 h 1981"/>
                <a:gd name="T10" fmla="*/ 568 w 2179"/>
                <a:gd name="T11" fmla="*/ 35 h 1981"/>
                <a:gd name="T12" fmla="*/ 1047 w 2179"/>
                <a:gd name="T13" fmla="*/ 1005 h 1981"/>
                <a:gd name="T14" fmla="*/ 2118 w 2179"/>
                <a:gd name="T15" fmla="*/ 1161 h 1981"/>
                <a:gd name="T16" fmla="*/ 2137 w 2179"/>
                <a:gd name="T17" fmla="*/ 1167 h 1981"/>
                <a:gd name="T18" fmla="*/ 2154 w 2179"/>
                <a:gd name="T19" fmla="*/ 1177 h 1981"/>
                <a:gd name="T20" fmla="*/ 2166 w 2179"/>
                <a:gd name="T21" fmla="*/ 1192 h 1981"/>
                <a:gd name="T22" fmla="*/ 2175 w 2179"/>
                <a:gd name="T23" fmla="*/ 1209 h 1981"/>
                <a:gd name="T24" fmla="*/ 2179 w 2179"/>
                <a:gd name="T25" fmla="*/ 1229 h 1981"/>
                <a:gd name="T26" fmla="*/ 2177 w 2179"/>
                <a:gd name="T27" fmla="*/ 1248 h 1981"/>
                <a:gd name="T28" fmla="*/ 2169 w 2179"/>
                <a:gd name="T29" fmla="*/ 1265 h 1981"/>
                <a:gd name="T30" fmla="*/ 2157 w 2179"/>
                <a:gd name="T31" fmla="*/ 1281 h 1981"/>
                <a:gd name="T32" fmla="*/ 1461 w 2179"/>
                <a:gd name="T33" fmla="*/ 1960 h 1981"/>
                <a:gd name="T34" fmla="*/ 1446 w 2179"/>
                <a:gd name="T35" fmla="*/ 1972 h 1981"/>
                <a:gd name="T36" fmla="*/ 1429 w 2179"/>
                <a:gd name="T37" fmla="*/ 1978 h 1981"/>
                <a:gd name="T38" fmla="*/ 1411 w 2179"/>
                <a:gd name="T39" fmla="*/ 1981 h 1981"/>
                <a:gd name="T40" fmla="*/ 1394 w 2179"/>
                <a:gd name="T41" fmla="*/ 1978 h 1981"/>
                <a:gd name="T42" fmla="*/ 1376 w 2179"/>
                <a:gd name="T43" fmla="*/ 1971 h 1981"/>
                <a:gd name="T44" fmla="*/ 1361 w 2179"/>
                <a:gd name="T45" fmla="*/ 1959 h 1981"/>
                <a:gd name="T46" fmla="*/ 1350 w 2179"/>
                <a:gd name="T47" fmla="*/ 1944 h 1981"/>
                <a:gd name="T48" fmla="*/ 1343 w 2179"/>
                <a:gd name="T49" fmla="*/ 1927 h 1981"/>
                <a:gd name="T50" fmla="*/ 1342 w 2179"/>
                <a:gd name="T51" fmla="*/ 1909 h 1981"/>
                <a:gd name="T52" fmla="*/ 1344 w 2179"/>
                <a:gd name="T53" fmla="*/ 1892 h 1981"/>
                <a:gd name="T54" fmla="*/ 1351 w 2179"/>
                <a:gd name="T55" fmla="*/ 1875 h 1981"/>
                <a:gd name="T56" fmla="*/ 1362 w 2179"/>
                <a:gd name="T57" fmla="*/ 1859 h 1981"/>
                <a:gd name="T58" fmla="*/ 1957 w 2179"/>
                <a:gd name="T59" fmla="*/ 1280 h 1981"/>
                <a:gd name="T60" fmla="*/ 990 w 2179"/>
                <a:gd name="T61" fmla="*/ 1140 h 1981"/>
                <a:gd name="T62" fmla="*/ 973 w 2179"/>
                <a:gd name="T63" fmla="*/ 1135 h 1981"/>
                <a:gd name="T64" fmla="*/ 959 w 2179"/>
                <a:gd name="T65" fmla="*/ 1127 h 1981"/>
                <a:gd name="T66" fmla="*/ 946 w 2179"/>
                <a:gd name="T67" fmla="*/ 1116 h 1981"/>
                <a:gd name="T68" fmla="*/ 937 w 2179"/>
                <a:gd name="T69" fmla="*/ 1101 h 1981"/>
                <a:gd name="T70" fmla="*/ 504 w 2179"/>
                <a:gd name="T71" fmla="*/ 225 h 1981"/>
                <a:gd name="T72" fmla="*/ 133 w 2179"/>
                <a:gd name="T73" fmla="*/ 979 h 1981"/>
                <a:gd name="T74" fmla="*/ 123 w 2179"/>
                <a:gd name="T75" fmla="*/ 995 h 1981"/>
                <a:gd name="T76" fmla="*/ 108 w 2179"/>
                <a:gd name="T77" fmla="*/ 1006 h 1981"/>
                <a:gd name="T78" fmla="*/ 93 w 2179"/>
                <a:gd name="T79" fmla="*/ 1015 h 1981"/>
                <a:gd name="T80" fmla="*/ 75 w 2179"/>
                <a:gd name="T81" fmla="*/ 1018 h 1981"/>
                <a:gd name="T82" fmla="*/ 56 w 2179"/>
                <a:gd name="T83" fmla="*/ 1017 h 1981"/>
                <a:gd name="T84" fmla="*/ 38 w 2179"/>
                <a:gd name="T85" fmla="*/ 1011 h 1981"/>
                <a:gd name="T86" fmla="*/ 23 w 2179"/>
                <a:gd name="T87" fmla="*/ 1000 h 1981"/>
                <a:gd name="T88" fmla="*/ 11 w 2179"/>
                <a:gd name="T89" fmla="*/ 987 h 1981"/>
                <a:gd name="T90" fmla="*/ 3 w 2179"/>
                <a:gd name="T91" fmla="*/ 970 h 1981"/>
                <a:gd name="T92" fmla="*/ 0 w 2179"/>
                <a:gd name="T93" fmla="*/ 952 h 1981"/>
                <a:gd name="T94" fmla="*/ 1 w 2179"/>
                <a:gd name="T95" fmla="*/ 935 h 1981"/>
                <a:gd name="T96" fmla="*/ 6 w 2179"/>
                <a:gd name="T97" fmla="*/ 917 h 1981"/>
                <a:gd name="T98" fmla="*/ 442 w 2179"/>
                <a:gd name="T99" fmla="*/ 35 h 1981"/>
                <a:gd name="T100" fmla="*/ 451 w 2179"/>
                <a:gd name="T101" fmla="*/ 20 h 1981"/>
                <a:gd name="T102" fmla="*/ 464 w 2179"/>
                <a:gd name="T103" fmla="*/ 10 h 1981"/>
                <a:gd name="T104" fmla="*/ 479 w 2179"/>
                <a:gd name="T105" fmla="*/ 3 h 1981"/>
                <a:gd name="T106" fmla="*/ 496 w 2179"/>
                <a:gd name="T107" fmla="*/ 0 h 1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79" h="1981">
                  <a:moveTo>
                    <a:pt x="496" y="0"/>
                  </a:moveTo>
                  <a:lnTo>
                    <a:pt x="514" y="0"/>
                  </a:lnTo>
                  <a:lnTo>
                    <a:pt x="530" y="3"/>
                  </a:lnTo>
                  <a:lnTo>
                    <a:pt x="545" y="10"/>
                  </a:lnTo>
                  <a:lnTo>
                    <a:pt x="558" y="20"/>
                  </a:lnTo>
                  <a:lnTo>
                    <a:pt x="568" y="35"/>
                  </a:lnTo>
                  <a:lnTo>
                    <a:pt x="1047" y="1005"/>
                  </a:lnTo>
                  <a:lnTo>
                    <a:pt x="2118" y="1161"/>
                  </a:lnTo>
                  <a:lnTo>
                    <a:pt x="2137" y="1167"/>
                  </a:lnTo>
                  <a:lnTo>
                    <a:pt x="2154" y="1177"/>
                  </a:lnTo>
                  <a:lnTo>
                    <a:pt x="2166" y="1192"/>
                  </a:lnTo>
                  <a:lnTo>
                    <a:pt x="2175" y="1209"/>
                  </a:lnTo>
                  <a:lnTo>
                    <a:pt x="2179" y="1229"/>
                  </a:lnTo>
                  <a:lnTo>
                    <a:pt x="2177" y="1248"/>
                  </a:lnTo>
                  <a:lnTo>
                    <a:pt x="2169" y="1265"/>
                  </a:lnTo>
                  <a:lnTo>
                    <a:pt x="2157" y="1281"/>
                  </a:lnTo>
                  <a:lnTo>
                    <a:pt x="1461" y="1960"/>
                  </a:lnTo>
                  <a:lnTo>
                    <a:pt x="1446" y="1972"/>
                  </a:lnTo>
                  <a:lnTo>
                    <a:pt x="1429" y="1978"/>
                  </a:lnTo>
                  <a:lnTo>
                    <a:pt x="1411" y="1981"/>
                  </a:lnTo>
                  <a:lnTo>
                    <a:pt x="1394" y="1978"/>
                  </a:lnTo>
                  <a:lnTo>
                    <a:pt x="1376" y="1971"/>
                  </a:lnTo>
                  <a:lnTo>
                    <a:pt x="1361" y="1959"/>
                  </a:lnTo>
                  <a:lnTo>
                    <a:pt x="1350" y="1944"/>
                  </a:lnTo>
                  <a:lnTo>
                    <a:pt x="1343" y="1927"/>
                  </a:lnTo>
                  <a:lnTo>
                    <a:pt x="1342" y="1909"/>
                  </a:lnTo>
                  <a:lnTo>
                    <a:pt x="1344" y="1892"/>
                  </a:lnTo>
                  <a:lnTo>
                    <a:pt x="1351" y="1875"/>
                  </a:lnTo>
                  <a:lnTo>
                    <a:pt x="1362" y="1859"/>
                  </a:lnTo>
                  <a:lnTo>
                    <a:pt x="1957" y="1280"/>
                  </a:lnTo>
                  <a:lnTo>
                    <a:pt x="990" y="1140"/>
                  </a:lnTo>
                  <a:lnTo>
                    <a:pt x="973" y="1135"/>
                  </a:lnTo>
                  <a:lnTo>
                    <a:pt x="959" y="1127"/>
                  </a:lnTo>
                  <a:lnTo>
                    <a:pt x="946" y="1116"/>
                  </a:lnTo>
                  <a:lnTo>
                    <a:pt x="937" y="1101"/>
                  </a:lnTo>
                  <a:lnTo>
                    <a:pt x="504" y="225"/>
                  </a:lnTo>
                  <a:lnTo>
                    <a:pt x="133" y="979"/>
                  </a:lnTo>
                  <a:lnTo>
                    <a:pt x="123" y="995"/>
                  </a:lnTo>
                  <a:lnTo>
                    <a:pt x="108" y="1006"/>
                  </a:lnTo>
                  <a:lnTo>
                    <a:pt x="93" y="1015"/>
                  </a:lnTo>
                  <a:lnTo>
                    <a:pt x="75" y="1018"/>
                  </a:lnTo>
                  <a:lnTo>
                    <a:pt x="56" y="1017"/>
                  </a:lnTo>
                  <a:lnTo>
                    <a:pt x="38" y="1011"/>
                  </a:lnTo>
                  <a:lnTo>
                    <a:pt x="23" y="1000"/>
                  </a:lnTo>
                  <a:lnTo>
                    <a:pt x="11" y="987"/>
                  </a:lnTo>
                  <a:lnTo>
                    <a:pt x="3" y="970"/>
                  </a:lnTo>
                  <a:lnTo>
                    <a:pt x="0" y="952"/>
                  </a:lnTo>
                  <a:lnTo>
                    <a:pt x="1" y="935"/>
                  </a:lnTo>
                  <a:lnTo>
                    <a:pt x="6" y="917"/>
                  </a:lnTo>
                  <a:lnTo>
                    <a:pt x="442" y="35"/>
                  </a:lnTo>
                  <a:lnTo>
                    <a:pt x="451" y="20"/>
                  </a:lnTo>
                  <a:lnTo>
                    <a:pt x="464" y="10"/>
                  </a:lnTo>
                  <a:lnTo>
                    <a:pt x="479" y="3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sp>
        <p:nvSpPr>
          <p:cNvPr id="99" name="2 Rectángulo"/>
          <p:cNvSpPr/>
          <p:nvPr/>
        </p:nvSpPr>
        <p:spPr bwMode="auto">
          <a:xfrm>
            <a:off x="1342004" y="3994869"/>
            <a:ext cx="3488296" cy="6754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00" name="Textbox 1"/>
          <p:cNvSpPr/>
          <p:nvPr/>
        </p:nvSpPr>
        <p:spPr>
          <a:xfrm>
            <a:off x="1342004" y="3284808"/>
            <a:ext cx="3488296" cy="47616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spc="300" dirty="0"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输入你的标题</a:t>
            </a:r>
            <a:endParaRPr lang="en-US" sz="900" b="1" i="1" spc="300" dirty="0">
              <a:latin typeface="Source Sans Pro" panose="020B0503030403020204" pitchFamily="34" charset="0"/>
            </a:endParaRPr>
          </a:p>
        </p:txBody>
      </p:sp>
      <p:sp>
        <p:nvSpPr>
          <p:cNvPr id="101" name="Textbox 1"/>
          <p:cNvSpPr/>
          <p:nvPr/>
        </p:nvSpPr>
        <p:spPr>
          <a:xfrm>
            <a:off x="1342004" y="4169653"/>
            <a:ext cx="3488296" cy="104535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dirty="0">
                <a:latin typeface="Source Sans Pro" panose="020B0503030403020204" pitchFamily="34" charset="0"/>
              </a:rPr>
              <a:t>点击输入本栏的具体文字，简明扼要的说明分项内容，此为概念图解</a:t>
            </a:r>
            <a:r>
              <a:rPr lang="zh-CN" altLang="en-US" sz="1000" dirty="0" smtClean="0">
                <a:latin typeface="Source Sans Pro" panose="020B0503030403020204" pitchFamily="34" charset="0"/>
              </a:rPr>
              <a:t>。</a:t>
            </a:r>
            <a:endParaRPr lang="en-US" altLang="zh-CN" sz="1000" dirty="0" smtClean="0">
              <a:latin typeface="Source Sans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dirty="0">
              <a:latin typeface="Source Sans Pro" panose="020B0503030403020204" pitchFamily="34" charset="0"/>
            </a:endParaRPr>
          </a:p>
        </p:txBody>
      </p:sp>
      <p:grpSp>
        <p:nvGrpSpPr>
          <p:cNvPr id="102" name="55 Grupo"/>
          <p:cNvGrpSpPr/>
          <p:nvPr/>
        </p:nvGrpSpPr>
        <p:grpSpPr>
          <a:xfrm>
            <a:off x="2722046" y="2484602"/>
            <a:ext cx="728211" cy="666196"/>
            <a:chOff x="18258047" y="2685825"/>
            <a:chExt cx="1456589" cy="1332546"/>
          </a:xfrm>
          <a:solidFill>
            <a:schemeClr val="tx2"/>
          </a:solidFill>
        </p:grpSpPr>
        <p:grpSp>
          <p:nvGrpSpPr>
            <p:cNvPr id="103" name="54 Grupo"/>
            <p:cNvGrpSpPr/>
            <p:nvPr/>
          </p:nvGrpSpPr>
          <p:grpSpPr>
            <a:xfrm>
              <a:off x="18346373" y="3445616"/>
              <a:ext cx="578490" cy="572755"/>
              <a:chOff x="18346373" y="3445616"/>
              <a:chExt cx="578490" cy="572755"/>
            </a:xfrm>
            <a:grpFill/>
          </p:grpSpPr>
          <p:sp>
            <p:nvSpPr>
              <p:cNvPr id="112" name="Freeform 6"/>
              <p:cNvSpPr>
                <a:spLocks noEditPoints="1"/>
              </p:cNvSpPr>
              <p:nvPr/>
            </p:nvSpPr>
            <p:spPr bwMode="auto">
              <a:xfrm>
                <a:off x="18346373" y="3445616"/>
                <a:ext cx="578490" cy="572755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13" name="Freeform 7"/>
              <p:cNvSpPr>
                <a:spLocks noEditPoints="1"/>
              </p:cNvSpPr>
              <p:nvPr/>
            </p:nvSpPr>
            <p:spPr bwMode="auto">
              <a:xfrm>
                <a:off x="18509096" y="3606547"/>
                <a:ext cx="253045" cy="250536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14" name="Freeform 8"/>
              <p:cNvSpPr>
                <a:spLocks noEditPoints="1"/>
              </p:cNvSpPr>
              <p:nvPr/>
            </p:nvSpPr>
            <p:spPr bwMode="auto">
              <a:xfrm>
                <a:off x="18563576" y="3660310"/>
                <a:ext cx="144443" cy="143368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104" name="73 Grupo"/>
            <p:cNvGrpSpPr/>
            <p:nvPr/>
          </p:nvGrpSpPr>
          <p:grpSpPr>
            <a:xfrm>
              <a:off x="18853929" y="3019796"/>
              <a:ext cx="860707" cy="852174"/>
              <a:chOff x="18853929" y="3019796"/>
              <a:chExt cx="860707" cy="852174"/>
            </a:xfrm>
            <a:grpFill/>
          </p:grpSpPr>
          <p:sp>
            <p:nvSpPr>
              <p:cNvPr id="109" name="Freeform 6"/>
              <p:cNvSpPr>
                <a:spLocks noEditPoints="1"/>
              </p:cNvSpPr>
              <p:nvPr/>
            </p:nvSpPr>
            <p:spPr bwMode="auto">
              <a:xfrm>
                <a:off x="18853929" y="3019796"/>
                <a:ext cx="860707" cy="85217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10" name="Freeform 7"/>
              <p:cNvSpPr>
                <a:spLocks noEditPoints="1"/>
              </p:cNvSpPr>
              <p:nvPr/>
            </p:nvSpPr>
            <p:spPr bwMode="auto">
              <a:xfrm>
                <a:off x="19096036" y="3259237"/>
                <a:ext cx="376493" cy="37275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11" name="Freeform 8"/>
              <p:cNvSpPr>
                <a:spLocks noEditPoints="1"/>
              </p:cNvSpPr>
              <p:nvPr/>
            </p:nvSpPr>
            <p:spPr bwMode="auto">
              <a:xfrm>
                <a:off x="19177094" y="3339228"/>
                <a:ext cx="214910" cy="21331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105" name="20 Grupo"/>
            <p:cNvGrpSpPr/>
            <p:nvPr/>
          </p:nvGrpSpPr>
          <p:grpSpPr>
            <a:xfrm>
              <a:off x="18258047" y="2685825"/>
              <a:ext cx="754676" cy="747194"/>
              <a:chOff x="18258047" y="2685825"/>
              <a:chExt cx="754676" cy="747194"/>
            </a:xfrm>
            <a:grpFill/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18258047" y="2685825"/>
                <a:ext cx="754676" cy="74719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07" name="Freeform 7"/>
              <p:cNvSpPr>
                <a:spLocks noEditPoints="1"/>
              </p:cNvSpPr>
              <p:nvPr/>
            </p:nvSpPr>
            <p:spPr bwMode="auto">
              <a:xfrm>
                <a:off x="18470329" y="2895769"/>
                <a:ext cx="330112" cy="32683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08" name="Freeform 8"/>
              <p:cNvSpPr>
                <a:spLocks noEditPoints="1"/>
              </p:cNvSpPr>
              <p:nvPr/>
            </p:nvSpPr>
            <p:spPr bwMode="auto">
              <a:xfrm>
                <a:off x="18541401" y="2965906"/>
                <a:ext cx="188435" cy="187032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136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99" grpId="0" animBg="1"/>
      <p:bldP spid="100" grpId="0"/>
      <p:bldP spid="1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965320" cy="745385"/>
            <a:chOff x="1158045" y="203448"/>
            <a:chExt cx="2965317" cy="74538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9365" y="738455"/>
              <a:ext cx="2903997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 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7" name="Grupo 10"/>
          <p:cNvGrpSpPr>
            <a:grpSpLocks noChangeAspect="1"/>
          </p:cNvGrpSpPr>
          <p:nvPr/>
        </p:nvGrpSpPr>
        <p:grpSpPr>
          <a:xfrm>
            <a:off x="1889753" y="2996403"/>
            <a:ext cx="1658236" cy="1647629"/>
            <a:chOff x="1691407" y="4434631"/>
            <a:chExt cx="8278589" cy="8225642"/>
          </a:xfrm>
        </p:grpSpPr>
        <p:sp>
          <p:nvSpPr>
            <p:cNvPr id="8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9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0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11" name="Grupo 10"/>
          <p:cNvGrpSpPr>
            <a:grpSpLocks noChangeAspect="1"/>
          </p:cNvGrpSpPr>
          <p:nvPr/>
        </p:nvGrpSpPr>
        <p:grpSpPr>
          <a:xfrm>
            <a:off x="4194084" y="2996403"/>
            <a:ext cx="1658236" cy="1647629"/>
            <a:chOff x="1691407" y="4434631"/>
            <a:chExt cx="8278589" cy="8225642"/>
          </a:xfrm>
        </p:grpSpPr>
        <p:sp>
          <p:nvSpPr>
            <p:cNvPr id="12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3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2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4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15" name="Grupo 10"/>
          <p:cNvGrpSpPr>
            <a:grpSpLocks noChangeAspect="1"/>
          </p:cNvGrpSpPr>
          <p:nvPr/>
        </p:nvGrpSpPr>
        <p:grpSpPr>
          <a:xfrm>
            <a:off x="6498414" y="2996403"/>
            <a:ext cx="1658236" cy="1647629"/>
            <a:chOff x="1691407" y="4434631"/>
            <a:chExt cx="8278589" cy="8225642"/>
          </a:xfrm>
        </p:grpSpPr>
        <p:sp>
          <p:nvSpPr>
            <p:cNvPr id="16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7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8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19" name="Grupo 10"/>
          <p:cNvGrpSpPr>
            <a:grpSpLocks noChangeAspect="1"/>
          </p:cNvGrpSpPr>
          <p:nvPr/>
        </p:nvGrpSpPr>
        <p:grpSpPr>
          <a:xfrm>
            <a:off x="8802744" y="2996403"/>
            <a:ext cx="1658236" cy="1647629"/>
            <a:chOff x="1691407" y="4434631"/>
            <a:chExt cx="8278589" cy="8225642"/>
          </a:xfrm>
        </p:grpSpPr>
        <p:sp>
          <p:nvSpPr>
            <p:cNvPr id="20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1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5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2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sp>
        <p:nvSpPr>
          <p:cNvPr id="23" name="Textbox 1"/>
          <p:cNvSpPr/>
          <p:nvPr/>
        </p:nvSpPr>
        <p:spPr>
          <a:xfrm>
            <a:off x="1859115" y="545839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1"/>
          <p:cNvSpPr/>
          <p:nvPr/>
        </p:nvSpPr>
        <p:spPr>
          <a:xfrm>
            <a:off x="4157302" y="545839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1"/>
          <p:cNvSpPr/>
          <p:nvPr/>
        </p:nvSpPr>
        <p:spPr>
          <a:xfrm>
            <a:off x="6470211" y="545839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1"/>
          <p:cNvSpPr/>
          <p:nvPr/>
        </p:nvSpPr>
        <p:spPr>
          <a:xfrm>
            <a:off x="8759132" y="545839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7" name="Group 4"/>
          <p:cNvGrpSpPr>
            <a:grpSpLocks noChangeAspect="1"/>
          </p:cNvGrpSpPr>
          <p:nvPr/>
        </p:nvGrpSpPr>
        <p:grpSpPr bwMode="auto">
          <a:xfrm>
            <a:off x="7210809" y="4842242"/>
            <a:ext cx="233444" cy="339439"/>
            <a:chOff x="14052" y="2464"/>
            <a:chExt cx="1099" cy="1598"/>
          </a:xfrm>
          <a:solidFill>
            <a:schemeClr val="tx2"/>
          </a:solidFill>
        </p:grpSpPr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sp>
        <p:nvSpPr>
          <p:cNvPr id="30" name="Freeform 12"/>
          <p:cNvSpPr>
            <a:spLocks noChangeAspect="1" noEditPoints="1"/>
          </p:cNvSpPr>
          <p:nvPr/>
        </p:nvSpPr>
        <p:spPr bwMode="auto">
          <a:xfrm>
            <a:off x="4851676" y="4842242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ES" sz="900"/>
          </a:p>
        </p:txBody>
      </p:sp>
      <p:grpSp>
        <p:nvGrpSpPr>
          <p:cNvPr id="31" name="Group 15"/>
          <p:cNvGrpSpPr>
            <a:grpSpLocks noChangeAspect="1"/>
          </p:cNvGrpSpPr>
          <p:nvPr/>
        </p:nvGrpSpPr>
        <p:grpSpPr bwMode="auto">
          <a:xfrm>
            <a:off x="2547346" y="4842242"/>
            <a:ext cx="343051" cy="339440"/>
            <a:chOff x="12172" y="2923"/>
            <a:chExt cx="1615" cy="1598"/>
          </a:xfrm>
          <a:solidFill>
            <a:schemeClr val="tx2"/>
          </a:solidFill>
        </p:grpSpPr>
        <p:sp>
          <p:nvSpPr>
            <p:cNvPr id="32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grpSp>
        <p:nvGrpSpPr>
          <p:cNvPr id="34" name="Group 27"/>
          <p:cNvGrpSpPr>
            <a:grpSpLocks noChangeAspect="1"/>
          </p:cNvGrpSpPr>
          <p:nvPr/>
        </p:nvGrpSpPr>
        <p:grpSpPr bwMode="auto">
          <a:xfrm>
            <a:off x="9460442" y="4842242"/>
            <a:ext cx="342839" cy="339440"/>
            <a:chOff x="12867" y="5760"/>
            <a:chExt cx="1614" cy="1598"/>
          </a:xfrm>
          <a:solidFill>
            <a:schemeClr val="tx2"/>
          </a:solidFill>
        </p:grpSpPr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7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sp>
        <p:nvSpPr>
          <p:cNvPr id="38" name="Textbox 1"/>
          <p:cNvSpPr/>
          <p:nvPr/>
        </p:nvSpPr>
        <p:spPr>
          <a:xfrm>
            <a:off x="541941" y="1542610"/>
            <a:ext cx="5264974" cy="89146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latin typeface="Source Sans Pro" panose="020B0503030403020204" pitchFamily="34" charset="0"/>
              </a:rPr>
              <a:t>点击输入本栏的具体文字，简明扼要的说明分项内容，此为概念图解</a:t>
            </a:r>
            <a:r>
              <a:rPr lang="zh-CN" altLang="en-US" sz="1000" spc="300" dirty="0" smtClean="0">
                <a:latin typeface="Source Sans Pro" panose="020B0503030403020204" pitchFamily="34" charset="0"/>
              </a:rPr>
              <a:t>。</a:t>
            </a:r>
            <a:endParaRPr lang="en-US" altLang="zh-CN" sz="1000" spc="300" dirty="0" smtClean="0"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0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latin typeface="Source Sans Pro" panose="020B0503030403020204" pitchFamily="34" charset="0"/>
            </a:endParaRPr>
          </a:p>
        </p:txBody>
      </p:sp>
      <p:sp>
        <p:nvSpPr>
          <p:cNvPr id="39" name="51 Rectángulo"/>
          <p:cNvSpPr/>
          <p:nvPr/>
        </p:nvSpPr>
        <p:spPr>
          <a:xfrm>
            <a:off x="6333702" y="1542610"/>
            <a:ext cx="52649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latin typeface="Source Sans Pro" panose="020B0503030403020204" pitchFamily="34" charset="0"/>
              </a:rPr>
              <a:t>点击输入本栏的具体文字，简明扼要的说明分项内容，此为概念图解</a:t>
            </a:r>
            <a:r>
              <a:rPr lang="zh-CN" altLang="en-US" sz="1000" spc="300" dirty="0" smtClean="0">
                <a:latin typeface="Source Sans Pro" panose="020B0503030403020204" pitchFamily="34" charset="0"/>
              </a:rPr>
              <a:t>。</a:t>
            </a:r>
            <a:endParaRPr lang="en-US" altLang="zh-CN" sz="1000" spc="300" dirty="0" smtClean="0"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0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771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50"/>
                            </p:stCondLst>
                            <p:childTnLst>
                              <p:par>
                                <p:cTn id="6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0" grpId="0" animBg="1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965320" cy="745385"/>
            <a:chOff x="1158045" y="203448"/>
            <a:chExt cx="2965317" cy="74538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9365" y="738455"/>
              <a:ext cx="2903997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 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Circular 12"/>
          <p:cNvSpPr>
            <a:spLocks noChangeAspect="1"/>
          </p:cNvSpPr>
          <p:nvPr/>
        </p:nvSpPr>
        <p:spPr bwMode="auto">
          <a:xfrm>
            <a:off x="3932785" y="1654917"/>
            <a:ext cx="4162481" cy="4162481"/>
          </a:xfrm>
          <a:prstGeom prst="pie">
            <a:avLst>
              <a:gd name="adj1" fmla="val 2207251"/>
              <a:gd name="adj2" fmla="val 10731183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8" name="Circular 9"/>
          <p:cNvSpPr>
            <a:spLocks noChangeAspect="1"/>
          </p:cNvSpPr>
          <p:nvPr/>
        </p:nvSpPr>
        <p:spPr bwMode="auto">
          <a:xfrm>
            <a:off x="4337784" y="2059916"/>
            <a:ext cx="3352484" cy="3352484"/>
          </a:xfrm>
          <a:prstGeom prst="pie">
            <a:avLst>
              <a:gd name="adj1" fmla="val 21506285"/>
              <a:gd name="adj2" fmla="val 10731183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9" name="Circular 6"/>
          <p:cNvSpPr>
            <a:spLocks noChangeAspect="1"/>
          </p:cNvSpPr>
          <p:nvPr/>
        </p:nvSpPr>
        <p:spPr bwMode="auto">
          <a:xfrm>
            <a:off x="4787779" y="2509913"/>
            <a:ext cx="2452489" cy="2452489"/>
          </a:xfrm>
          <a:prstGeom prst="pie">
            <a:avLst>
              <a:gd name="adj1" fmla="val 19974722"/>
              <a:gd name="adj2" fmla="val 10731183"/>
            </a:avLst>
          </a:prstGeom>
          <a:solidFill>
            <a:schemeClr val="accent5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Circular 4"/>
          <p:cNvSpPr>
            <a:spLocks noChangeAspect="1"/>
          </p:cNvSpPr>
          <p:nvPr/>
        </p:nvSpPr>
        <p:spPr bwMode="auto">
          <a:xfrm>
            <a:off x="5222115" y="2944249"/>
            <a:ext cx="1583818" cy="1583818"/>
          </a:xfrm>
          <a:prstGeom prst="pie">
            <a:avLst>
              <a:gd name="adj1" fmla="val 15670952"/>
              <a:gd name="adj2" fmla="val 1075376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Elipse 3"/>
          <p:cNvSpPr>
            <a:spLocks noChangeAspect="1"/>
          </p:cNvSpPr>
          <p:nvPr/>
        </p:nvSpPr>
        <p:spPr bwMode="auto">
          <a:xfrm>
            <a:off x="5597776" y="3319909"/>
            <a:ext cx="832496" cy="83249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Anillo 5"/>
          <p:cNvSpPr>
            <a:spLocks noChangeAspect="1"/>
          </p:cNvSpPr>
          <p:nvPr/>
        </p:nvSpPr>
        <p:spPr bwMode="auto">
          <a:xfrm>
            <a:off x="5204117" y="2926253"/>
            <a:ext cx="1619812" cy="1619812"/>
          </a:xfrm>
          <a:prstGeom prst="donut">
            <a:avLst>
              <a:gd name="adj" fmla="val 2135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Anillo 8"/>
          <p:cNvSpPr>
            <a:spLocks noChangeAspect="1"/>
          </p:cNvSpPr>
          <p:nvPr/>
        </p:nvSpPr>
        <p:spPr bwMode="auto">
          <a:xfrm>
            <a:off x="4781167" y="2503299"/>
            <a:ext cx="2465715" cy="2465715"/>
          </a:xfrm>
          <a:prstGeom prst="donut">
            <a:avLst>
              <a:gd name="adj" fmla="val 1543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Anillo 10"/>
          <p:cNvSpPr>
            <a:spLocks noChangeAspect="1"/>
          </p:cNvSpPr>
          <p:nvPr/>
        </p:nvSpPr>
        <p:spPr bwMode="auto">
          <a:xfrm>
            <a:off x="4331219" y="2053351"/>
            <a:ext cx="3365610" cy="3365610"/>
          </a:xfrm>
          <a:prstGeom prst="donut">
            <a:avLst>
              <a:gd name="adj" fmla="val 1177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15" name="Anillo 13"/>
          <p:cNvSpPr>
            <a:spLocks noChangeAspect="1"/>
          </p:cNvSpPr>
          <p:nvPr/>
        </p:nvSpPr>
        <p:spPr bwMode="auto">
          <a:xfrm>
            <a:off x="3926265" y="1648397"/>
            <a:ext cx="4175518" cy="4175518"/>
          </a:xfrm>
          <a:prstGeom prst="donut">
            <a:avLst>
              <a:gd name="adj" fmla="val 914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grpSp>
        <p:nvGrpSpPr>
          <p:cNvPr id="16" name="14 Grupo"/>
          <p:cNvGrpSpPr>
            <a:grpSpLocks noChangeAspect="1"/>
          </p:cNvGrpSpPr>
          <p:nvPr/>
        </p:nvGrpSpPr>
        <p:grpSpPr>
          <a:xfrm>
            <a:off x="3950387" y="3574130"/>
            <a:ext cx="403241" cy="403209"/>
            <a:chOff x="13700015" y="2693328"/>
            <a:chExt cx="3600703" cy="3600418"/>
          </a:xfrm>
        </p:grpSpPr>
        <p:sp>
          <p:nvSpPr>
            <p:cNvPr id="17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8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9" name="17 Grupo"/>
          <p:cNvGrpSpPr>
            <a:grpSpLocks noChangeAspect="1"/>
          </p:cNvGrpSpPr>
          <p:nvPr/>
        </p:nvGrpSpPr>
        <p:grpSpPr>
          <a:xfrm>
            <a:off x="4375356" y="3574130"/>
            <a:ext cx="403241" cy="403209"/>
            <a:chOff x="13700015" y="2693328"/>
            <a:chExt cx="3600703" cy="3600418"/>
          </a:xfrm>
        </p:grpSpPr>
        <p:sp>
          <p:nvSpPr>
            <p:cNvPr id="20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1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2" name="20 Grupo"/>
          <p:cNvGrpSpPr>
            <a:grpSpLocks noChangeAspect="1"/>
          </p:cNvGrpSpPr>
          <p:nvPr/>
        </p:nvGrpSpPr>
        <p:grpSpPr>
          <a:xfrm>
            <a:off x="4800323" y="3574130"/>
            <a:ext cx="403241" cy="403209"/>
            <a:chOff x="13700015" y="2693328"/>
            <a:chExt cx="3600703" cy="3600418"/>
          </a:xfrm>
        </p:grpSpPr>
        <p:sp>
          <p:nvSpPr>
            <p:cNvPr id="23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4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5" name="23 Grupo"/>
          <p:cNvGrpSpPr>
            <a:grpSpLocks noChangeAspect="1"/>
          </p:cNvGrpSpPr>
          <p:nvPr/>
        </p:nvGrpSpPr>
        <p:grpSpPr>
          <a:xfrm>
            <a:off x="5225292" y="3574130"/>
            <a:ext cx="403241" cy="403209"/>
            <a:chOff x="13700015" y="2693328"/>
            <a:chExt cx="3600703" cy="3600418"/>
          </a:xfrm>
        </p:grpSpPr>
        <p:sp>
          <p:nvSpPr>
            <p:cNvPr id="26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7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28" name="Forma libre 118"/>
          <p:cNvSpPr>
            <a:spLocks noChangeAspect="1"/>
          </p:cNvSpPr>
          <p:nvPr/>
        </p:nvSpPr>
        <p:spPr>
          <a:xfrm>
            <a:off x="5906197" y="5087394"/>
            <a:ext cx="230031" cy="220310"/>
          </a:xfrm>
          <a:custGeom>
            <a:avLst/>
            <a:gdLst>
              <a:gd name="connsiteX0" fmla="*/ 4163507 w 5552535"/>
              <a:gd name="connsiteY0" fmla="*/ 3631378 h 5317607"/>
              <a:gd name="connsiteX1" fmla="*/ 3861538 w 5552535"/>
              <a:gd name="connsiteY1" fmla="*/ 3926844 h 5317607"/>
              <a:gd name="connsiteX2" fmla="*/ 4163507 w 5552535"/>
              <a:gd name="connsiteY2" fmla="*/ 4222310 h 5317607"/>
              <a:gd name="connsiteX3" fmla="*/ 4465476 w 5552535"/>
              <a:gd name="connsiteY3" fmla="*/ 3926844 h 5317607"/>
              <a:gd name="connsiteX4" fmla="*/ 4163507 w 5552535"/>
              <a:gd name="connsiteY4" fmla="*/ 3631378 h 5317607"/>
              <a:gd name="connsiteX5" fmla="*/ 3693451 w 5552535"/>
              <a:gd name="connsiteY5" fmla="*/ 3177167 h 5317607"/>
              <a:gd name="connsiteX6" fmla="*/ 3391482 w 5552535"/>
              <a:gd name="connsiteY6" fmla="*/ 3468216 h 5317607"/>
              <a:gd name="connsiteX7" fmla="*/ 3693451 w 5552535"/>
              <a:gd name="connsiteY7" fmla="*/ 3759265 h 5317607"/>
              <a:gd name="connsiteX8" fmla="*/ 3995420 w 5552535"/>
              <a:gd name="connsiteY8" fmla="*/ 3468216 h 5317607"/>
              <a:gd name="connsiteX9" fmla="*/ 3693451 w 5552535"/>
              <a:gd name="connsiteY9" fmla="*/ 3177167 h 5317607"/>
              <a:gd name="connsiteX10" fmla="*/ 4627587 w 5552535"/>
              <a:gd name="connsiteY10" fmla="*/ 3171191 h 5317607"/>
              <a:gd name="connsiteX11" fmla="*/ 4325618 w 5552535"/>
              <a:gd name="connsiteY11" fmla="*/ 3466657 h 5317607"/>
              <a:gd name="connsiteX12" fmla="*/ 4627587 w 5552535"/>
              <a:gd name="connsiteY12" fmla="*/ 3762123 h 5317607"/>
              <a:gd name="connsiteX13" fmla="*/ 4929556 w 5552535"/>
              <a:gd name="connsiteY13" fmla="*/ 3466657 h 5317607"/>
              <a:gd name="connsiteX14" fmla="*/ 4627587 w 5552535"/>
              <a:gd name="connsiteY14" fmla="*/ 3171191 h 5317607"/>
              <a:gd name="connsiteX15" fmla="*/ 1155506 w 5552535"/>
              <a:gd name="connsiteY15" fmla="*/ 2776742 h 5317607"/>
              <a:gd name="connsiteX16" fmla="*/ 1155506 w 5552535"/>
              <a:gd name="connsiteY16" fmla="*/ 3229739 h 5317607"/>
              <a:gd name="connsiteX17" fmla="*/ 696533 w 5552535"/>
              <a:gd name="connsiteY17" fmla="*/ 3229739 h 5317607"/>
              <a:gd name="connsiteX18" fmla="*/ 696533 w 5552535"/>
              <a:gd name="connsiteY18" fmla="*/ 3698335 h 5317607"/>
              <a:gd name="connsiteX19" fmla="*/ 1155506 w 5552535"/>
              <a:gd name="connsiteY19" fmla="*/ 3698335 h 5317607"/>
              <a:gd name="connsiteX20" fmla="*/ 1155506 w 5552535"/>
              <a:gd name="connsiteY20" fmla="*/ 4163283 h 5317607"/>
              <a:gd name="connsiteX21" fmla="*/ 1624102 w 5552535"/>
              <a:gd name="connsiteY21" fmla="*/ 4163283 h 5317607"/>
              <a:gd name="connsiteX22" fmla="*/ 1624102 w 5552535"/>
              <a:gd name="connsiteY22" fmla="*/ 3698335 h 5317607"/>
              <a:gd name="connsiteX23" fmla="*/ 2083073 w 5552535"/>
              <a:gd name="connsiteY23" fmla="*/ 3698335 h 5317607"/>
              <a:gd name="connsiteX24" fmla="*/ 2083073 w 5552535"/>
              <a:gd name="connsiteY24" fmla="*/ 3229739 h 5317607"/>
              <a:gd name="connsiteX25" fmla="*/ 1624102 w 5552535"/>
              <a:gd name="connsiteY25" fmla="*/ 3229739 h 5317607"/>
              <a:gd name="connsiteX26" fmla="*/ 1624102 w 5552535"/>
              <a:gd name="connsiteY26" fmla="*/ 2776742 h 5317607"/>
              <a:gd name="connsiteX27" fmla="*/ 4164816 w 5552535"/>
              <a:gd name="connsiteY27" fmla="*/ 2710179 h 5317607"/>
              <a:gd name="connsiteX28" fmla="*/ 3862847 w 5552535"/>
              <a:gd name="connsiteY28" fmla="*/ 2999432 h 5317607"/>
              <a:gd name="connsiteX29" fmla="*/ 4164816 w 5552535"/>
              <a:gd name="connsiteY29" fmla="*/ 3288685 h 5317607"/>
              <a:gd name="connsiteX30" fmla="*/ 4466785 w 5552535"/>
              <a:gd name="connsiteY30" fmla="*/ 2999432 h 5317607"/>
              <a:gd name="connsiteX31" fmla="*/ 4164816 w 5552535"/>
              <a:gd name="connsiteY31" fmla="*/ 2710179 h 5317607"/>
              <a:gd name="connsiteX32" fmla="*/ 5317806 w 5552535"/>
              <a:gd name="connsiteY32" fmla="*/ 0 h 5317607"/>
              <a:gd name="connsiteX33" fmla="*/ 5550005 w 5552535"/>
              <a:gd name="connsiteY33" fmla="*/ 232199 h 5317607"/>
              <a:gd name="connsiteX34" fmla="*/ 5550005 w 5552535"/>
              <a:gd name="connsiteY34" fmla="*/ 237063 h 5317607"/>
              <a:gd name="connsiteX35" fmla="*/ 5552535 w 5552535"/>
              <a:gd name="connsiteY35" fmla="*/ 312497 h 5317607"/>
              <a:gd name="connsiteX36" fmla="*/ 5017514 w 5552535"/>
              <a:gd name="connsiteY36" fmla="*/ 1178257 h 5317607"/>
              <a:gd name="connsiteX37" fmla="*/ 3856871 w 5552535"/>
              <a:gd name="connsiteY37" fmla="*/ 1406217 h 5317607"/>
              <a:gd name="connsiteX38" fmla="*/ 3038094 w 5552535"/>
              <a:gd name="connsiteY38" fmla="*/ 2244835 h 5317607"/>
              <a:gd name="connsiteX39" fmla="*/ 3037736 w 5552535"/>
              <a:gd name="connsiteY39" fmla="*/ 2257150 h 5317607"/>
              <a:gd name="connsiteX40" fmla="*/ 3072559 w 5552535"/>
              <a:gd name="connsiteY40" fmla="*/ 2248762 h 5317607"/>
              <a:gd name="connsiteX41" fmla="*/ 3641919 w 5552535"/>
              <a:gd name="connsiteY41" fmla="*/ 1938923 h 5317607"/>
              <a:gd name="connsiteX42" fmla="*/ 4053087 w 5552535"/>
              <a:gd name="connsiteY42" fmla="*/ 1838022 h 5317607"/>
              <a:gd name="connsiteX43" fmla="*/ 4451805 w 5552535"/>
              <a:gd name="connsiteY43" fmla="*/ 1953939 h 5317607"/>
              <a:gd name="connsiteX44" fmla="*/ 5503665 w 5552535"/>
              <a:gd name="connsiteY44" fmla="*/ 3681406 h 5317607"/>
              <a:gd name="connsiteX45" fmla="*/ 5386847 w 5552535"/>
              <a:gd name="connsiteY45" fmla="*/ 5005965 h 5317607"/>
              <a:gd name="connsiteX46" fmla="*/ 4323237 w 5552535"/>
              <a:gd name="connsiteY46" fmla="*/ 5041128 h 5317607"/>
              <a:gd name="connsiteX47" fmla="*/ 3850894 w 5552535"/>
              <a:gd name="connsiteY47" fmla="*/ 4575658 h 5317607"/>
              <a:gd name="connsiteX48" fmla="*/ 1777058 w 5552535"/>
              <a:gd name="connsiteY48" fmla="*/ 4503941 h 5317607"/>
              <a:gd name="connsiteX49" fmla="*/ 1111937 w 5552535"/>
              <a:gd name="connsiteY49" fmla="*/ 5133625 h 5317607"/>
              <a:gd name="connsiteX50" fmla="*/ 131513 w 5552535"/>
              <a:gd name="connsiteY50" fmla="*/ 4945986 h 5317607"/>
              <a:gd name="connsiteX51" fmla="*/ 469809 w 5552535"/>
              <a:gd name="connsiteY51" fmla="*/ 2611351 h 5317607"/>
              <a:gd name="connsiteX52" fmla="*/ 1154190 w 5552535"/>
              <a:gd name="connsiteY52" fmla="*/ 1926969 h 5317607"/>
              <a:gd name="connsiteX53" fmla="*/ 1920494 w 5552535"/>
              <a:gd name="connsiteY53" fmla="*/ 1957964 h 5317607"/>
              <a:gd name="connsiteX54" fmla="*/ 2555357 w 5552535"/>
              <a:gd name="connsiteY54" fmla="*/ 2274813 h 5317607"/>
              <a:gd name="connsiteX55" fmla="*/ 2571098 w 5552535"/>
              <a:gd name="connsiteY55" fmla="*/ 2276828 h 5317607"/>
              <a:gd name="connsiteX56" fmla="*/ 2571930 w 5552535"/>
              <a:gd name="connsiteY56" fmla="*/ 2274717 h 5317607"/>
              <a:gd name="connsiteX57" fmla="*/ 3540111 w 5552535"/>
              <a:gd name="connsiteY57" fmla="*/ 993842 h 5317607"/>
              <a:gd name="connsiteX58" fmla="*/ 4497084 w 5552535"/>
              <a:gd name="connsiteY58" fmla="*/ 881565 h 5317607"/>
              <a:gd name="connsiteX59" fmla="*/ 5080744 w 5552535"/>
              <a:gd name="connsiteY59" fmla="*/ 249266 h 5317607"/>
              <a:gd name="connsiteX60" fmla="*/ 5086774 w 5552535"/>
              <a:gd name="connsiteY60" fmla="*/ 248637 h 5317607"/>
              <a:gd name="connsiteX61" fmla="*/ 5085607 w 5552535"/>
              <a:gd name="connsiteY61" fmla="*/ 237063 h 5317607"/>
              <a:gd name="connsiteX62" fmla="*/ 5085607 w 5552535"/>
              <a:gd name="connsiteY62" fmla="*/ 232199 h 5317607"/>
              <a:gd name="connsiteX63" fmla="*/ 5317806 w 5552535"/>
              <a:gd name="connsiteY63" fmla="*/ 0 h 531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552535" h="5317607">
                <a:moveTo>
                  <a:pt x="4163507" y="3631378"/>
                </a:moveTo>
                <a:cubicBezTo>
                  <a:pt x="3996734" y="3631378"/>
                  <a:pt x="3861538" y="3763663"/>
                  <a:pt x="3861538" y="3926844"/>
                </a:cubicBezTo>
                <a:cubicBezTo>
                  <a:pt x="3861538" y="4090025"/>
                  <a:pt x="3996734" y="4222310"/>
                  <a:pt x="4163507" y="4222310"/>
                </a:cubicBezTo>
                <a:cubicBezTo>
                  <a:pt x="4330280" y="4222310"/>
                  <a:pt x="4465476" y="4090025"/>
                  <a:pt x="4465476" y="3926844"/>
                </a:cubicBezTo>
                <a:cubicBezTo>
                  <a:pt x="4465476" y="3763663"/>
                  <a:pt x="4330280" y="3631378"/>
                  <a:pt x="4163507" y="3631378"/>
                </a:cubicBezTo>
                <a:close/>
                <a:moveTo>
                  <a:pt x="3693451" y="3177167"/>
                </a:moveTo>
                <a:cubicBezTo>
                  <a:pt x="3526678" y="3177167"/>
                  <a:pt x="3391482" y="3307474"/>
                  <a:pt x="3391482" y="3468216"/>
                </a:cubicBezTo>
                <a:cubicBezTo>
                  <a:pt x="3391482" y="3628958"/>
                  <a:pt x="3526678" y="3759265"/>
                  <a:pt x="3693451" y="3759265"/>
                </a:cubicBezTo>
                <a:cubicBezTo>
                  <a:pt x="3860224" y="3759265"/>
                  <a:pt x="3995420" y="3628958"/>
                  <a:pt x="3995420" y="3468216"/>
                </a:cubicBezTo>
                <a:cubicBezTo>
                  <a:pt x="3995420" y="3307474"/>
                  <a:pt x="3860224" y="3177167"/>
                  <a:pt x="3693451" y="3177167"/>
                </a:cubicBezTo>
                <a:close/>
                <a:moveTo>
                  <a:pt x="4627587" y="3171191"/>
                </a:moveTo>
                <a:cubicBezTo>
                  <a:pt x="4460814" y="3171191"/>
                  <a:pt x="4325618" y="3303476"/>
                  <a:pt x="4325618" y="3466657"/>
                </a:cubicBezTo>
                <a:cubicBezTo>
                  <a:pt x="4325618" y="3629838"/>
                  <a:pt x="4460814" y="3762123"/>
                  <a:pt x="4627587" y="3762123"/>
                </a:cubicBezTo>
                <a:cubicBezTo>
                  <a:pt x="4794360" y="3762123"/>
                  <a:pt x="4929556" y="3629838"/>
                  <a:pt x="4929556" y="3466657"/>
                </a:cubicBezTo>
                <a:cubicBezTo>
                  <a:pt x="4929556" y="3303476"/>
                  <a:pt x="4794360" y="3171191"/>
                  <a:pt x="4627587" y="3171191"/>
                </a:cubicBezTo>
                <a:close/>
                <a:moveTo>
                  <a:pt x="1155506" y="2776742"/>
                </a:moveTo>
                <a:lnTo>
                  <a:pt x="1155506" y="3229739"/>
                </a:lnTo>
                <a:lnTo>
                  <a:pt x="696533" y="3229739"/>
                </a:lnTo>
                <a:lnTo>
                  <a:pt x="696533" y="3698335"/>
                </a:lnTo>
                <a:lnTo>
                  <a:pt x="1155506" y="3698335"/>
                </a:lnTo>
                <a:lnTo>
                  <a:pt x="1155506" y="4163283"/>
                </a:lnTo>
                <a:lnTo>
                  <a:pt x="1624102" y="4163283"/>
                </a:lnTo>
                <a:lnTo>
                  <a:pt x="1624102" y="3698335"/>
                </a:lnTo>
                <a:lnTo>
                  <a:pt x="2083073" y="3698335"/>
                </a:lnTo>
                <a:lnTo>
                  <a:pt x="2083073" y="3229739"/>
                </a:lnTo>
                <a:lnTo>
                  <a:pt x="1624102" y="3229739"/>
                </a:lnTo>
                <a:lnTo>
                  <a:pt x="1624102" y="2776742"/>
                </a:lnTo>
                <a:close/>
                <a:moveTo>
                  <a:pt x="4164816" y="2710179"/>
                </a:moveTo>
                <a:cubicBezTo>
                  <a:pt x="3998043" y="2710179"/>
                  <a:pt x="3862847" y="2839682"/>
                  <a:pt x="3862847" y="2999432"/>
                </a:cubicBezTo>
                <a:cubicBezTo>
                  <a:pt x="3862847" y="3159182"/>
                  <a:pt x="3998043" y="3288685"/>
                  <a:pt x="4164816" y="3288685"/>
                </a:cubicBezTo>
                <a:cubicBezTo>
                  <a:pt x="4331589" y="3288685"/>
                  <a:pt x="4466785" y="3159182"/>
                  <a:pt x="4466785" y="2999432"/>
                </a:cubicBezTo>
                <a:cubicBezTo>
                  <a:pt x="4466785" y="2839682"/>
                  <a:pt x="4331589" y="2710179"/>
                  <a:pt x="4164816" y="2710179"/>
                </a:cubicBezTo>
                <a:close/>
                <a:moveTo>
                  <a:pt x="5317806" y="0"/>
                </a:moveTo>
                <a:cubicBezTo>
                  <a:pt x="5446046" y="0"/>
                  <a:pt x="5550005" y="103959"/>
                  <a:pt x="5550005" y="232199"/>
                </a:cubicBezTo>
                <a:lnTo>
                  <a:pt x="5550005" y="237063"/>
                </a:lnTo>
                <a:cubicBezTo>
                  <a:pt x="5550848" y="262208"/>
                  <a:pt x="5551692" y="287352"/>
                  <a:pt x="5552535" y="312497"/>
                </a:cubicBezTo>
                <a:cubicBezTo>
                  <a:pt x="5541997" y="600273"/>
                  <a:pt x="5212576" y="1090814"/>
                  <a:pt x="5017514" y="1178257"/>
                </a:cubicBezTo>
                <a:cubicBezTo>
                  <a:pt x="4404591" y="1453020"/>
                  <a:pt x="4209705" y="1367520"/>
                  <a:pt x="3856871" y="1406217"/>
                </a:cubicBezTo>
                <a:cubicBezTo>
                  <a:pt x="3059403" y="1577226"/>
                  <a:pt x="3067076" y="2214876"/>
                  <a:pt x="3038094" y="2244835"/>
                </a:cubicBezTo>
                <a:cubicBezTo>
                  <a:pt x="3037975" y="2248940"/>
                  <a:pt x="3037855" y="2253045"/>
                  <a:pt x="3037736" y="2257150"/>
                </a:cubicBezTo>
                <a:lnTo>
                  <a:pt x="3072559" y="2248762"/>
                </a:lnTo>
                <a:cubicBezTo>
                  <a:pt x="3371915" y="2159926"/>
                  <a:pt x="3574153" y="1970983"/>
                  <a:pt x="3641919" y="1938923"/>
                </a:cubicBezTo>
                <a:cubicBezTo>
                  <a:pt x="3727557" y="1923982"/>
                  <a:pt x="3863759" y="1840372"/>
                  <a:pt x="4053087" y="1838022"/>
                </a:cubicBezTo>
                <a:cubicBezTo>
                  <a:pt x="4166683" y="1836612"/>
                  <a:pt x="4299405" y="1864456"/>
                  <a:pt x="4451805" y="1953939"/>
                </a:cubicBezTo>
                <a:cubicBezTo>
                  <a:pt x="5180935" y="2450075"/>
                  <a:pt x="5330347" y="3095624"/>
                  <a:pt x="5503665" y="3681406"/>
                </a:cubicBezTo>
                <a:cubicBezTo>
                  <a:pt x="5577827" y="4104414"/>
                  <a:pt x="5535774" y="4833133"/>
                  <a:pt x="5386847" y="5005965"/>
                </a:cubicBezTo>
                <a:cubicBezTo>
                  <a:pt x="4867379" y="5603126"/>
                  <a:pt x="4467669" y="5170618"/>
                  <a:pt x="4323237" y="5041128"/>
                </a:cubicBezTo>
                <a:lnTo>
                  <a:pt x="3850894" y="4575658"/>
                </a:lnTo>
                <a:cubicBezTo>
                  <a:pt x="2940444" y="3768951"/>
                  <a:pt x="1886915" y="4357158"/>
                  <a:pt x="1777058" y="4503941"/>
                </a:cubicBezTo>
                <a:cubicBezTo>
                  <a:pt x="1529453" y="4703876"/>
                  <a:pt x="1347590" y="4939667"/>
                  <a:pt x="1111937" y="5133625"/>
                </a:cubicBezTo>
                <a:cubicBezTo>
                  <a:pt x="992846" y="5187413"/>
                  <a:pt x="651466" y="5614913"/>
                  <a:pt x="131513" y="4945986"/>
                </a:cubicBezTo>
                <a:cubicBezTo>
                  <a:pt x="-54545" y="4568198"/>
                  <a:pt x="-121074" y="3640575"/>
                  <a:pt x="469809" y="2611351"/>
                </a:cubicBezTo>
                <a:cubicBezTo>
                  <a:pt x="589338" y="2426518"/>
                  <a:pt x="987286" y="1986734"/>
                  <a:pt x="1154190" y="1926969"/>
                </a:cubicBezTo>
                <a:cubicBezTo>
                  <a:pt x="1415601" y="1773943"/>
                  <a:pt x="1790565" y="1871931"/>
                  <a:pt x="1920494" y="1957964"/>
                </a:cubicBezTo>
                <a:cubicBezTo>
                  <a:pt x="2148613" y="2142146"/>
                  <a:pt x="2361790" y="2237055"/>
                  <a:pt x="2555357" y="2274813"/>
                </a:cubicBezTo>
                <a:lnTo>
                  <a:pt x="2571098" y="2276828"/>
                </a:lnTo>
                <a:lnTo>
                  <a:pt x="2571930" y="2274717"/>
                </a:lnTo>
                <a:cubicBezTo>
                  <a:pt x="2627146" y="2214305"/>
                  <a:pt x="2494676" y="1416974"/>
                  <a:pt x="3540111" y="993842"/>
                </a:cubicBezTo>
                <a:cubicBezTo>
                  <a:pt x="3866644" y="899459"/>
                  <a:pt x="4267874" y="939189"/>
                  <a:pt x="4497084" y="881565"/>
                </a:cubicBezTo>
                <a:cubicBezTo>
                  <a:pt x="4726294" y="823941"/>
                  <a:pt x="5016704" y="691874"/>
                  <a:pt x="5080744" y="249266"/>
                </a:cubicBezTo>
                <a:lnTo>
                  <a:pt x="5086774" y="248637"/>
                </a:lnTo>
                <a:lnTo>
                  <a:pt x="5085607" y="237063"/>
                </a:lnTo>
                <a:lnTo>
                  <a:pt x="5085607" y="232199"/>
                </a:lnTo>
                <a:cubicBezTo>
                  <a:pt x="5085607" y="103959"/>
                  <a:pt x="5189566" y="0"/>
                  <a:pt x="53178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9" name="Forma libre 23"/>
          <p:cNvSpPr>
            <a:spLocks noChangeAspect="1"/>
          </p:cNvSpPr>
          <p:nvPr/>
        </p:nvSpPr>
        <p:spPr>
          <a:xfrm>
            <a:off x="5957830" y="5500157"/>
            <a:ext cx="164859" cy="220599"/>
          </a:xfrm>
          <a:custGeom>
            <a:avLst/>
            <a:gdLst>
              <a:gd name="connsiteX0" fmla="*/ 668740 w 1895365"/>
              <a:gd name="connsiteY0" fmla="*/ 1883391 h 2169994"/>
              <a:gd name="connsiteX1" fmla="*/ 573206 w 1895365"/>
              <a:gd name="connsiteY1" fmla="*/ 1981200 h 2169994"/>
              <a:gd name="connsiteX2" fmla="*/ 668740 w 1895365"/>
              <a:gd name="connsiteY2" fmla="*/ 2079009 h 2169994"/>
              <a:gd name="connsiteX3" fmla="*/ 764274 w 1895365"/>
              <a:gd name="connsiteY3" fmla="*/ 1981200 h 2169994"/>
              <a:gd name="connsiteX4" fmla="*/ 668740 w 1895365"/>
              <a:gd name="connsiteY4" fmla="*/ 1883391 h 2169994"/>
              <a:gd name="connsiteX5" fmla="*/ 1516614 w 1895365"/>
              <a:gd name="connsiteY5" fmla="*/ 1034635 h 2169994"/>
              <a:gd name="connsiteX6" fmla="*/ 1895365 w 1895365"/>
              <a:gd name="connsiteY6" fmla="*/ 1225267 h 2169994"/>
              <a:gd name="connsiteX7" fmla="*/ 1895365 w 1895365"/>
              <a:gd name="connsiteY7" fmla="*/ 1358709 h 2169994"/>
              <a:gd name="connsiteX8" fmla="*/ 1711877 w 1895365"/>
              <a:gd name="connsiteY8" fmla="*/ 1542197 h 2169994"/>
              <a:gd name="connsiteX9" fmla="*/ 631586 w 1895365"/>
              <a:gd name="connsiteY9" fmla="*/ 1542197 h 2169994"/>
              <a:gd name="connsiteX10" fmla="*/ 448098 w 1895365"/>
              <a:gd name="connsiteY10" fmla="*/ 1358709 h 2169994"/>
              <a:gd name="connsiteX11" fmla="*/ 448098 w 1895365"/>
              <a:gd name="connsiteY11" fmla="*/ 1225267 h 2169994"/>
              <a:gd name="connsiteX12" fmla="*/ 829229 w 1895365"/>
              <a:gd name="connsiteY12" fmla="*/ 1034636 h 2169994"/>
              <a:gd name="connsiteX13" fmla="*/ 1516614 w 1895365"/>
              <a:gd name="connsiteY13" fmla="*/ 1034635 h 2169994"/>
              <a:gd name="connsiteX14" fmla="*/ 1895365 w 1895365"/>
              <a:gd name="connsiteY14" fmla="*/ 855260 h 2169994"/>
              <a:gd name="connsiteX15" fmla="*/ 1895365 w 1895365"/>
              <a:gd name="connsiteY15" fmla="*/ 1137314 h 2169994"/>
              <a:gd name="connsiteX16" fmla="*/ 1601936 w 1895365"/>
              <a:gd name="connsiteY16" fmla="*/ 996287 h 2169994"/>
              <a:gd name="connsiteX17" fmla="*/ 448098 w 1895365"/>
              <a:gd name="connsiteY17" fmla="*/ 855260 h 2169994"/>
              <a:gd name="connsiteX18" fmla="*/ 741528 w 1895365"/>
              <a:gd name="connsiteY18" fmla="*/ 996287 h 2169994"/>
              <a:gd name="connsiteX19" fmla="*/ 448098 w 1895365"/>
              <a:gd name="connsiteY19" fmla="*/ 1137314 h 2169994"/>
              <a:gd name="connsiteX20" fmla="*/ 632642 w 1895365"/>
              <a:gd name="connsiteY20" fmla="*/ 623497 h 2169994"/>
              <a:gd name="connsiteX21" fmla="*/ 1710821 w 1895365"/>
              <a:gd name="connsiteY21" fmla="*/ 623497 h 2169994"/>
              <a:gd name="connsiteX22" fmla="*/ 1895365 w 1895365"/>
              <a:gd name="connsiteY22" fmla="*/ 781847 h 2169994"/>
              <a:gd name="connsiteX23" fmla="*/ 1187711 w 1895365"/>
              <a:gd name="connsiteY23" fmla="*/ 1087841 h 2169994"/>
              <a:gd name="connsiteX24" fmla="*/ 452860 w 1895365"/>
              <a:gd name="connsiteY24" fmla="*/ 777084 h 2169994"/>
              <a:gd name="connsiteX25" fmla="*/ 632642 w 1895365"/>
              <a:gd name="connsiteY25" fmla="*/ 623497 h 2169994"/>
              <a:gd name="connsiteX26" fmla="*/ 577755 w 1895365"/>
              <a:gd name="connsiteY26" fmla="*/ 68238 h 2169994"/>
              <a:gd name="connsiteX27" fmla="*/ 545910 w 1895365"/>
              <a:gd name="connsiteY27" fmla="*/ 100083 h 2169994"/>
              <a:gd name="connsiteX28" fmla="*/ 577755 w 1895365"/>
              <a:gd name="connsiteY28" fmla="*/ 131928 h 2169994"/>
              <a:gd name="connsiteX29" fmla="*/ 759725 w 1895365"/>
              <a:gd name="connsiteY29" fmla="*/ 131928 h 2169994"/>
              <a:gd name="connsiteX30" fmla="*/ 791570 w 1895365"/>
              <a:gd name="connsiteY30" fmla="*/ 100083 h 2169994"/>
              <a:gd name="connsiteX31" fmla="*/ 759725 w 1895365"/>
              <a:gd name="connsiteY31" fmla="*/ 68238 h 2169994"/>
              <a:gd name="connsiteX32" fmla="*/ 209266 w 1895365"/>
              <a:gd name="connsiteY32" fmla="*/ 59140 h 2169994"/>
              <a:gd name="connsiteX33" fmla="*/ 172872 w 1895365"/>
              <a:gd name="connsiteY33" fmla="*/ 100084 h 2169994"/>
              <a:gd name="connsiteX34" fmla="*/ 209266 w 1895365"/>
              <a:gd name="connsiteY34" fmla="*/ 141028 h 2169994"/>
              <a:gd name="connsiteX35" fmla="*/ 245660 w 1895365"/>
              <a:gd name="connsiteY35" fmla="*/ 100084 h 2169994"/>
              <a:gd name="connsiteX36" fmla="*/ 209266 w 1895365"/>
              <a:gd name="connsiteY36" fmla="*/ 59140 h 2169994"/>
              <a:gd name="connsiteX37" fmla="*/ 154679 w 1895365"/>
              <a:gd name="connsiteY37" fmla="*/ 0 h 2169994"/>
              <a:gd name="connsiteX38" fmla="*/ 1182800 w 1895365"/>
              <a:gd name="connsiteY38" fmla="*/ 0 h 2169994"/>
              <a:gd name="connsiteX39" fmla="*/ 1337479 w 1895365"/>
              <a:gd name="connsiteY39" fmla="*/ 154679 h 2169994"/>
              <a:gd name="connsiteX40" fmla="*/ 1337479 w 1895365"/>
              <a:gd name="connsiteY40" fmla="*/ 541361 h 2169994"/>
              <a:gd name="connsiteX41" fmla="*/ 1246495 w 1895365"/>
              <a:gd name="connsiteY41" fmla="*/ 541361 h 2169994"/>
              <a:gd name="connsiteX42" fmla="*/ 1246495 w 1895365"/>
              <a:gd name="connsiteY42" fmla="*/ 247571 h 2169994"/>
              <a:gd name="connsiteX43" fmla="*/ 1207865 w 1895365"/>
              <a:gd name="connsiteY43" fmla="*/ 208941 h 2169994"/>
              <a:gd name="connsiteX44" fmla="*/ 125066 w 1895365"/>
              <a:gd name="connsiteY44" fmla="*/ 208941 h 2169994"/>
              <a:gd name="connsiteX45" fmla="*/ 86436 w 1895365"/>
              <a:gd name="connsiteY45" fmla="*/ 247571 h 2169994"/>
              <a:gd name="connsiteX46" fmla="*/ 86436 w 1895365"/>
              <a:gd name="connsiteY46" fmla="*/ 1753776 h 2169994"/>
              <a:gd name="connsiteX47" fmla="*/ 125066 w 1895365"/>
              <a:gd name="connsiteY47" fmla="*/ 1792406 h 2169994"/>
              <a:gd name="connsiteX48" fmla="*/ 1207865 w 1895365"/>
              <a:gd name="connsiteY48" fmla="*/ 1792406 h 2169994"/>
              <a:gd name="connsiteX49" fmla="*/ 1246495 w 1895365"/>
              <a:gd name="connsiteY49" fmla="*/ 1753776 h 2169994"/>
              <a:gd name="connsiteX50" fmla="*/ 1246495 w 1895365"/>
              <a:gd name="connsiteY50" fmla="*/ 1624083 h 2169994"/>
              <a:gd name="connsiteX51" fmla="*/ 1337479 w 1895365"/>
              <a:gd name="connsiteY51" fmla="*/ 1624083 h 2169994"/>
              <a:gd name="connsiteX52" fmla="*/ 1337479 w 1895365"/>
              <a:gd name="connsiteY52" fmla="*/ 2015315 h 2169994"/>
              <a:gd name="connsiteX53" fmla="*/ 1182800 w 1895365"/>
              <a:gd name="connsiteY53" fmla="*/ 2169994 h 2169994"/>
              <a:gd name="connsiteX54" fmla="*/ 154679 w 1895365"/>
              <a:gd name="connsiteY54" fmla="*/ 2169994 h 2169994"/>
              <a:gd name="connsiteX55" fmla="*/ 0 w 1895365"/>
              <a:gd name="connsiteY55" fmla="*/ 2015315 h 2169994"/>
              <a:gd name="connsiteX56" fmla="*/ 0 w 1895365"/>
              <a:gd name="connsiteY56" fmla="*/ 154679 h 2169994"/>
              <a:gd name="connsiteX57" fmla="*/ 154679 w 1895365"/>
              <a:gd name="connsiteY57" fmla="*/ 0 h 216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895365" h="2169994">
                <a:moveTo>
                  <a:pt x="668740" y="1883391"/>
                </a:moveTo>
                <a:cubicBezTo>
                  <a:pt x="615978" y="1883391"/>
                  <a:pt x="573206" y="1927182"/>
                  <a:pt x="573206" y="1981200"/>
                </a:cubicBezTo>
                <a:cubicBezTo>
                  <a:pt x="573206" y="2035218"/>
                  <a:pt x="615978" y="2079009"/>
                  <a:pt x="668740" y="2079009"/>
                </a:cubicBezTo>
                <a:cubicBezTo>
                  <a:pt x="721502" y="2079009"/>
                  <a:pt x="764274" y="2035218"/>
                  <a:pt x="764274" y="1981200"/>
                </a:cubicBezTo>
                <a:cubicBezTo>
                  <a:pt x="764274" y="1927182"/>
                  <a:pt x="721502" y="1883391"/>
                  <a:pt x="668740" y="1883391"/>
                </a:cubicBezTo>
                <a:close/>
                <a:moveTo>
                  <a:pt x="1516614" y="1034635"/>
                </a:moveTo>
                <a:cubicBezTo>
                  <a:pt x="1670339" y="1120360"/>
                  <a:pt x="1857265" y="1192985"/>
                  <a:pt x="1895365" y="1225267"/>
                </a:cubicBezTo>
                <a:lnTo>
                  <a:pt x="1895365" y="1358709"/>
                </a:lnTo>
                <a:cubicBezTo>
                  <a:pt x="1895365" y="1460047"/>
                  <a:pt x="1813215" y="1542197"/>
                  <a:pt x="1711877" y="1542197"/>
                </a:cubicBezTo>
                <a:lnTo>
                  <a:pt x="631586" y="1542197"/>
                </a:lnTo>
                <a:cubicBezTo>
                  <a:pt x="530248" y="1542197"/>
                  <a:pt x="448098" y="1460047"/>
                  <a:pt x="448098" y="1358709"/>
                </a:cubicBezTo>
                <a:lnTo>
                  <a:pt x="448098" y="1225267"/>
                </a:lnTo>
                <a:cubicBezTo>
                  <a:pt x="636216" y="1131072"/>
                  <a:pt x="727891" y="1075117"/>
                  <a:pt x="829229" y="1034636"/>
                </a:cubicBezTo>
                <a:cubicBezTo>
                  <a:pt x="1241713" y="1287048"/>
                  <a:pt x="1404168" y="1060829"/>
                  <a:pt x="1516614" y="1034635"/>
                </a:cubicBezTo>
                <a:close/>
                <a:moveTo>
                  <a:pt x="1895365" y="855260"/>
                </a:moveTo>
                <a:lnTo>
                  <a:pt x="1895365" y="1137314"/>
                </a:lnTo>
                <a:lnTo>
                  <a:pt x="1601936" y="996287"/>
                </a:lnTo>
                <a:close/>
                <a:moveTo>
                  <a:pt x="448098" y="855260"/>
                </a:moveTo>
                <a:lnTo>
                  <a:pt x="741528" y="996287"/>
                </a:lnTo>
                <a:lnTo>
                  <a:pt x="448098" y="1137314"/>
                </a:lnTo>
                <a:close/>
                <a:moveTo>
                  <a:pt x="632642" y="623497"/>
                </a:moveTo>
                <a:lnTo>
                  <a:pt x="1710821" y="623497"/>
                </a:lnTo>
                <a:cubicBezTo>
                  <a:pt x="1812742" y="623497"/>
                  <a:pt x="1881078" y="687070"/>
                  <a:pt x="1895365" y="781847"/>
                </a:cubicBezTo>
                <a:cubicBezTo>
                  <a:pt x="1655779" y="863207"/>
                  <a:pt x="1419000" y="1057282"/>
                  <a:pt x="1187711" y="1087841"/>
                </a:cubicBezTo>
                <a:cubicBezTo>
                  <a:pt x="1035004" y="1108876"/>
                  <a:pt x="585854" y="832250"/>
                  <a:pt x="452860" y="777084"/>
                </a:cubicBezTo>
                <a:cubicBezTo>
                  <a:pt x="448098" y="732313"/>
                  <a:pt x="511671" y="621115"/>
                  <a:pt x="632642" y="623497"/>
                </a:cubicBezTo>
                <a:close/>
                <a:moveTo>
                  <a:pt x="577755" y="68238"/>
                </a:moveTo>
                <a:cubicBezTo>
                  <a:pt x="560167" y="68238"/>
                  <a:pt x="545910" y="82495"/>
                  <a:pt x="545910" y="100083"/>
                </a:cubicBezTo>
                <a:cubicBezTo>
                  <a:pt x="545910" y="117671"/>
                  <a:pt x="560167" y="131928"/>
                  <a:pt x="577755" y="131928"/>
                </a:cubicBezTo>
                <a:lnTo>
                  <a:pt x="759725" y="131928"/>
                </a:lnTo>
                <a:cubicBezTo>
                  <a:pt x="777313" y="131928"/>
                  <a:pt x="791570" y="117671"/>
                  <a:pt x="791570" y="100083"/>
                </a:cubicBezTo>
                <a:cubicBezTo>
                  <a:pt x="791570" y="82495"/>
                  <a:pt x="777313" y="68238"/>
                  <a:pt x="759725" y="68238"/>
                </a:cubicBezTo>
                <a:close/>
                <a:moveTo>
                  <a:pt x="209266" y="59140"/>
                </a:moveTo>
                <a:cubicBezTo>
                  <a:pt x="189166" y="59140"/>
                  <a:pt x="172872" y="77471"/>
                  <a:pt x="172872" y="100084"/>
                </a:cubicBezTo>
                <a:cubicBezTo>
                  <a:pt x="172872" y="122697"/>
                  <a:pt x="189166" y="141028"/>
                  <a:pt x="209266" y="141028"/>
                </a:cubicBezTo>
                <a:cubicBezTo>
                  <a:pt x="229366" y="141028"/>
                  <a:pt x="245660" y="122697"/>
                  <a:pt x="245660" y="100084"/>
                </a:cubicBezTo>
                <a:cubicBezTo>
                  <a:pt x="245660" y="77471"/>
                  <a:pt x="229366" y="59140"/>
                  <a:pt x="209266" y="59140"/>
                </a:cubicBezTo>
                <a:close/>
                <a:moveTo>
                  <a:pt x="154679" y="0"/>
                </a:moveTo>
                <a:lnTo>
                  <a:pt x="1182800" y="0"/>
                </a:lnTo>
                <a:cubicBezTo>
                  <a:pt x="1268227" y="0"/>
                  <a:pt x="1337479" y="69252"/>
                  <a:pt x="1337479" y="154679"/>
                </a:cubicBezTo>
                <a:lnTo>
                  <a:pt x="1337479" y="541361"/>
                </a:lnTo>
                <a:lnTo>
                  <a:pt x="1246495" y="541361"/>
                </a:lnTo>
                <a:lnTo>
                  <a:pt x="1246495" y="247571"/>
                </a:lnTo>
                <a:cubicBezTo>
                  <a:pt x="1246495" y="226236"/>
                  <a:pt x="1229200" y="208941"/>
                  <a:pt x="1207865" y="208941"/>
                </a:cubicBezTo>
                <a:lnTo>
                  <a:pt x="125066" y="208941"/>
                </a:lnTo>
                <a:cubicBezTo>
                  <a:pt x="103731" y="208941"/>
                  <a:pt x="86436" y="226236"/>
                  <a:pt x="86436" y="247571"/>
                </a:cubicBezTo>
                <a:lnTo>
                  <a:pt x="86436" y="1753776"/>
                </a:lnTo>
                <a:cubicBezTo>
                  <a:pt x="86436" y="1775111"/>
                  <a:pt x="103731" y="1792406"/>
                  <a:pt x="125066" y="1792406"/>
                </a:cubicBezTo>
                <a:lnTo>
                  <a:pt x="1207865" y="1792406"/>
                </a:lnTo>
                <a:cubicBezTo>
                  <a:pt x="1229200" y="1792406"/>
                  <a:pt x="1246495" y="1775111"/>
                  <a:pt x="1246495" y="1753776"/>
                </a:cubicBezTo>
                <a:lnTo>
                  <a:pt x="1246495" y="1624083"/>
                </a:lnTo>
                <a:lnTo>
                  <a:pt x="1337479" y="1624083"/>
                </a:lnTo>
                <a:lnTo>
                  <a:pt x="1337479" y="2015315"/>
                </a:lnTo>
                <a:cubicBezTo>
                  <a:pt x="1337479" y="2100742"/>
                  <a:pt x="1268227" y="2169994"/>
                  <a:pt x="1182800" y="2169994"/>
                </a:cubicBezTo>
                <a:lnTo>
                  <a:pt x="154679" y="2169994"/>
                </a:lnTo>
                <a:cubicBezTo>
                  <a:pt x="69252" y="2169994"/>
                  <a:pt x="0" y="2100742"/>
                  <a:pt x="0" y="2015315"/>
                </a:cubicBezTo>
                <a:lnTo>
                  <a:pt x="0" y="154679"/>
                </a:lnTo>
                <a:cubicBezTo>
                  <a:pt x="0" y="69252"/>
                  <a:pt x="69252" y="0"/>
                  <a:pt x="1546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30" name="Forma libre 55"/>
          <p:cNvSpPr>
            <a:spLocks noChangeAspect="1"/>
          </p:cNvSpPr>
          <p:nvPr/>
        </p:nvSpPr>
        <p:spPr>
          <a:xfrm rot="10800000">
            <a:off x="5905426" y="4643462"/>
            <a:ext cx="183954" cy="181095"/>
          </a:xfrm>
          <a:custGeom>
            <a:avLst/>
            <a:gdLst>
              <a:gd name="connsiteX0" fmla="*/ 3562479 w 5245768"/>
              <a:gd name="connsiteY0" fmla="*/ 3691947 h 4614815"/>
              <a:gd name="connsiteX1" fmla="*/ 3713086 w 5245768"/>
              <a:gd name="connsiteY1" fmla="*/ 3541340 h 4614815"/>
              <a:gd name="connsiteX2" fmla="*/ 3713086 w 5245768"/>
              <a:gd name="connsiteY2" fmla="*/ 1952413 h 4614815"/>
              <a:gd name="connsiteX3" fmla="*/ 3714870 w 5245768"/>
              <a:gd name="connsiteY3" fmla="*/ 1953265 h 4614815"/>
              <a:gd name="connsiteX4" fmla="*/ 3446564 w 5245768"/>
              <a:gd name="connsiteY4" fmla="*/ 1045435 h 4614815"/>
              <a:gd name="connsiteX5" fmla="*/ 2691026 w 5245768"/>
              <a:gd name="connsiteY5" fmla="*/ 638776 h 4614815"/>
              <a:gd name="connsiteX6" fmla="*/ 2588955 w 5245768"/>
              <a:gd name="connsiteY6" fmla="*/ 636075 h 4614815"/>
              <a:gd name="connsiteX7" fmla="*/ 2583534 w 5245768"/>
              <a:gd name="connsiteY7" fmla="*/ 634981 h 4614815"/>
              <a:gd name="connsiteX8" fmla="*/ 2452648 w 5245768"/>
              <a:gd name="connsiteY8" fmla="*/ 634981 h 4614815"/>
              <a:gd name="connsiteX9" fmla="*/ 2302041 w 5245768"/>
              <a:gd name="connsiteY9" fmla="*/ 785588 h 4614815"/>
              <a:gd name="connsiteX10" fmla="*/ 2452648 w 5245768"/>
              <a:gd name="connsiteY10" fmla="*/ 936195 h 4614815"/>
              <a:gd name="connsiteX11" fmla="*/ 2583534 w 5245768"/>
              <a:gd name="connsiteY11" fmla="*/ 936195 h 4614815"/>
              <a:gd name="connsiteX12" fmla="*/ 2601240 w 5245768"/>
              <a:gd name="connsiteY12" fmla="*/ 932620 h 4614815"/>
              <a:gd name="connsiteX13" fmla="*/ 2652007 w 5245768"/>
              <a:gd name="connsiteY13" fmla="*/ 930951 h 4614815"/>
              <a:gd name="connsiteX14" fmla="*/ 3227903 w 5245768"/>
              <a:gd name="connsiteY14" fmla="*/ 1211504 h 4614815"/>
              <a:gd name="connsiteX15" fmla="*/ 3409644 w 5245768"/>
              <a:gd name="connsiteY15" fmla="*/ 1993692 h 4614815"/>
              <a:gd name="connsiteX16" fmla="*/ 3411872 w 5245768"/>
              <a:gd name="connsiteY16" fmla="*/ 1994756 h 4614815"/>
              <a:gd name="connsiteX17" fmla="*/ 3411872 w 5245768"/>
              <a:gd name="connsiteY17" fmla="*/ 3541340 h 4614815"/>
              <a:gd name="connsiteX18" fmla="*/ 3562479 w 5245768"/>
              <a:gd name="connsiteY18" fmla="*/ 3691947 h 4614815"/>
              <a:gd name="connsiteX19" fmla="*/ 4174128 w 5245768"/>
              <a:gd name="connsiteY19" fmla="*/ 3850104 h 4614815"/>
              <a:gd name="connsiteX20" fmla="*/ 4781067 w 5245768"/>
              <a:gd name="connsiteY20" fmla="*/ 3243165 h 4614815"/>
              <a:gd name="connsiteX21" fmla="*/ 4781067 w 5245768"/>
              <a:gd name="connsiteY21" fmla="*/ 2355527 h 4614815"/>
              <a:gd name="connsiteX22" fmla="*/ 4174128 w 5245768"/>
              <a:gd name="connsiteY22" fmla="*/ 1748588 h 4614815"/>
              <a:gd name="connsiteX23" fmla="*/ 4154905 w 5245768"/>
              <a:gd name="connsiteY23" fmla="*/ 1748588 h 4614815"/>
              <a:gd name="connsiteX24" fmla="*/ 4154905 w 5245768"/>
              <a:gd name="connsiteY24" fmla="*/ 3850104 h 4614815"/>
              <a:gd name="connsiteX25" fmla="*/ 1555519 w 5245768"/>
              <a:gd name="connsiteY25" fmla="*/ 4614727 h 4614815"/>
              <a:gd name="connsiteX26" fmla="*/ 1429872 w 5245768"/>
              <a:gd name="connsiteY26" fmla="*/ 4604661 h 4614815"/>
              <a:gd name="connsiteX27" fmla="*/ 975689 w 5245768"/>
              <a:gd name="connsiteY27" fmla="*/ 3849141 h 4614815"/>
              <a:gd name="connsiteX28" fmla="*/ 1047111 w 5245768"/>
              <a:gd name="connsiteY28" fmla="*/ 3521679 h 4614815"/>
              <a:gd name="connsiteX29" fmla="*/ 1055880 w 5245768"/>
              <a:gd name="connsiteY29" fmla="*/ 3491764 h 4614815"/>
              <a:gd name="connsiteX30" fmla="*/ 573311 w 5245768"/>
              <a:gd name="connsiteY30" fmla="*/ 3081579 h 4614815"/>
              <a:gd name="connsiteX31" fmla="*/ 562294 w 5245768"/>
              <a:gd name="connsiteY31" fmla="*/ 2230526 h 4614815"/>
              <a:gd name="connsiteX32" fmla="*/ 1644701 w 5245768"/>
              <a:gd name="connsiteY32" fmla="*/ 2230527 h 4614815"/>
              <a:gd name="connsiteX33" fmla="*/ 1644702 w 5245768"/>
              <a:gd name="connsiteY33" fmla="*/ 3081579 h 4614815"/>
              <a:gd name="connsiteX34" fmla="*/ 1230666 w 5245768"/>
              <a:gd name="connsiteY34" fmla="*/ 3449914 h 4614815"/>
              <a:gd name="connsiteX35" fmla="*/ 1177321 w 5245768"/>
              <a:gd name="connsiteY35" fmla="*/ 3499939 h 4614815"/>
              <a:gd name="connsiteX36" fmla="*/ 1172336 w 5245768"/>
              <a:gd name="connsiteY36" fmla="*/ 3522784 h 4614815"/>
              <a:gd name="connsiteX37" fmla="*/ 1124973 w 5245768"/>
              <a:gd name="connsiteY37" fmla="*/ 3832359 h 4614815"/>
              <a:gd name="connsiteX38" fmla="*/ 2065131 w 5245768"/>
              <a:gd name="connsiteY38" fmla="*/ 4364568 h 4614815"/>
              <a:gd name="connsiteX39" fmla="*/ 2137966 w 5245768"/>
              <a:gd name="connsiteY39" fmla="*/ 4331366 h 4614815"/>
              <a:gd name="connsiteX40" fmla="*/ 1380239 w 5245768"/>
              <a:gd name="connsiteY40" fmla="*/ 4331366 h 4614815"/>
              <a:gd name="connsiteX41" fmla="*/ 1380295 w 5245768"/>
              <a:gd name="connsiteY41" fmla="*/ 4318224 h 4614815"/>
              <a:gd name="connsiteX42" fmla="*/ 1254509 w 5245768"/>
              <a:gd name="connsiteY42" fmla="*/ 3824493 h 4614815"/>
              <a:gd name="connsiteX43" fmla="*/ 1288739 w 5245768"/>
              <a:gd name="connsiteY43" fmla="*/ 3731224 h 4614815"/>
              <a:gd name="connsiteX44" fmla="*/ 1344383 w 5245768"/>
              <a:gd name="connsiteY44" fmla="*/ 3679840 h 4614815"/>
              <a:gd name="connsiteX45" fmla="*/ 1839718 w 5245768"/>
              <a:gd name="connsiteY45" fmla="*/ 3220149 h 4614815"/>
              <a:gd name="connsiteX46" fmla="*/ 1847402 w 5245768"/>
              <a:gd name="connsiteY46" fmla="*/ 2029123 h 4614815"/>
              <a:gd name="connsiteX47" fmla="*/ 333648 w 5245768"/>
              <a:gd name="connsiteY47" fmla="*/ 2029123 h 4614815"/>
              <a:gd name="connsiteX48" fmla="*/ 333648 w 5245768"/>
              <a:gd name="connsiteY48" fmla="*/ 3197096 h 4614815"/>
              <a:gd name="connsiteX49" fmla="*/ 876092 w 5245768"/>
              <a:gd name="connsiteY49" fmla="*/ 3722252 h 4614815"/>
              <a:gd name="connsiteX50" fmla="*/ 893156 w 5245768"/>
              <a:gd name="connsiteY50" fmla="*/ 3736797 h 4614815"/>
              <a:gd name="connsiteX51" fmla="*/ 869614 w 5245768"/>
              <a:gd name="connsiteY51" fmla="*/ 3852672 h 4614815"/>
              <a:gd name="connsiteX52" fmla="*/ 920342 w 5245768"/>
              <a:gd name="connsiteY52" fmla="*/ 4329241 h 4614815"/>
              <a:gd name="connsiteX53" fmla="*/ 920225 w 5245768"/>
              <a:gd name="connsiteY53" fmla="*/ 4331366 h 4614815"/>
              <a:gd name="connsiteX54" fmla="*/ 0 w 5245768"/>
              <a:gd name="connsiteY54" fmla="*/ 4331366 h 4614815"/>
              <a:gd name="connsiteX55" fmla="*/ 0 w 5245768"/>
              <a:gd name="connsiteY55" fmla="*/ 1302106 h 4614815"/>
              <a:gd name="connsiteX56" fmla="*/ 1302106 w 5245768"/>
              <a:gd name="connsiteY56" fmla="*/ 0 h 4614815"/>
              <a:gd name="connsiteX57" fmla="*/ 2852799 w 5245768"/>
              <a:gd name="connsiteY57" fmla="*/ 0 h 4614815"/>
              <a:gd name="connsiteX58" fmla="*/ 4154905 w 5245768"/>
              <a:gd name="connsiteY58" fmla="*/ 1302106 h 4614815"/>
              <a:gd name="connsiteX59" fmla="*/ 4154905 w 5245768"/>
              <a:gd name="connsiteY59" fmla="*/ 1321092 h 4614815"/>
              <a:gd name="connsiteX60" fmla="*/ 4189012 w 5245768"/>
              <a:gd name="connsiteY60" fmla="*/ 1326298 h 4614815"/>
              <a:gd name="connsiteX61" fmla="*/ 5245768 w 5245768"/>
              <a:gd name="connsiteY61" fmla="*/ 2622893 h 4614815"/>
              <a:gd name="connsiteX62" fmla="*/ 5245768 w 5245768"/>
              <a:gd name="connsiteY62" fmla="*/ 2975798 h 4614815"/>
              <a:gd name="connsiteX63" fmla="*/ 4189012 w 5245768"/>
              <a:gd name="connsiteY63" fmla="*/ 4272394 h 4614815"/>
              <a:gd name="connsiteX64" fmla="*/ 4154905 w 5245768"/>
              <a:gd name="connsiteY64" fmla="*/ 4277599 h 4614815"/>
              <a:gd name="connsiteX65" fmla="*/ 4154905 w 5245768"/>
              <a:gd name="connsiteY65" fmla="*/ 4331366 h 4614815"/>
              <a:gd name="connsiteX66" fmla="*/ 2488988 w 5245768"/>
              <a:gd name="connsiteY66" fmla="*/ 4331366 h 4614815"/>
              <a:gd name="connsiteX67" fmla="*/ 2438142 w 5245768"/>
              <a:gd name="connsiteY67" fmla="*/ 4364227 h 4614815"/>
              <a:gd name="connsiteX68" fmla="*/ 1555519 w 5245768"/>
              <a:gd name="connsiteY68" fmla="*/ 4614727 h 461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245768" h="4614815">
                <a:moveTo>
                  <a:pt x="3562479" y="3691947"/>
                </a:moveTo>
                <a:cubicBezTo>
                  <a:pt x="3645657" y="3691947"/>
                  <a:pt x="3713086" y="3624518"/>
                  <a:pt x="3713086" y="3541340"/>
                </a:cubicBezTo>
                <a:lnTo>
                  <a:pt x="3713086" y="1952413"/>
                </a:lnTo>
                <a:lnTo>
                  <a:pt x="3714870" y="1953265"/>
                </a:lnTo>
                <a:cubicBezTo>
                  <a:pt x="3741372" y="1568903"/>
                  <a:pt x="3616556" y="1288939"/>
                  <a:pt x="3446564" y="1045435"/>
                </a:cubicBezTo>
                <a:cubicBezTo>
                  <a:pt x="3299829" y="835246"/>
                  <a:pt x="3011480" y="667785"/>
                  <a:pt x="2691026" y="638776"/>
                </a:cubicBezTo>
                <a:lnTo>
                  <a:pt x="2588955" y="636075"/>
                </a:lnTo>
                <a:lnTo>
                  <a:pt x="2583534" y="634981"/>
                </a:lnTo>
                <a:lnTo>
                  <a:pt x="2452648" y="634981"/>
                </a:lnTo>
                <a:cubicBezTo>
                  <a:pt x="2369470" y="634981"/>
                  <a:pt x="2302041" y="702410"/>
                  <a:pt x="2302041" y="785588"/>
                </a:cubicBezTo>
                <a:cubicBezTo>
                  <a:pt x="2302041" y="868766"/>
                  <a:pt x="2369470" y="936195"/>
                  <a:pt x="2452648" y="936195"/>
                </a:cubicBezTo>
                <a:lnTo>
                  <a:pt x="2583534" y="936195"/>
                </a:lnTo>
                <a:lnTo>
                  <a:pt x="2601240" y="932620"/>
                </a:lnTo>
                <a:lnTo>
                  <a:pt x="2652007" y="930951"/>
                </a:lnTo>
                <a:cubicBezTo>
                  <a:pt x="2792167" y="930562"/>
                  <a:pt x="3004678" y="963152"/>
                  <a:pt x="3227903" y="1211504"/>
                </a:cubicBezTo>
                <a:cubicBezTo>
                  <a:pt x="3344551" y="1378651"/>
                  <a:pt x="3420266" y="1625438"/>
                  <a:pt x="3409644" y="1993692"/>
                </a:cubicBezTo>
                <a:lnTo>
                  <a:pt x="3411872" y="1994756"/>
                </a:lnTo>
                <a:lnTo>
                  <a:pt x="3411872" y="3541340"/>
                </a:lnTo>
                <a:cubicBezTo>
                  <a:pt x="3411872" y="3624518"/>
                  <a:pt x="3479301" y="3691947"/>
                  <a:pt x="3562479" y="3691947"/>
                </a:cubicBezTo>
                <a:close/>
                <a:moveTo>
                  <a:pt x="4174128" y="3850104"/>
                </a:moveTo>
                <a:cubicBezTo>
                  <a:pt x="4509331" y="3850104"/>
                  <a:pt x="4781067" y="3578368"/>
                  <a:pt x="4781067" y="3243165"/>
                </a:cubicBezTo>
                <a:lnTo>
                  <a:pt x="4781067" y="2355527"/>
                </a:lnTo>
                <a:cubicBezTo>
                  <a:pt x="4781067" y="2020324"/>
                  <a:pt x="4509331" y="1748588"/>
                  <a:pt x="4174128" y="1748588"/>
                </a:cubicBezTo>
                <a:lnTo>
                  <a:pt x="4154905" y="1748588"/>
                </a:lnTo>
                <a:lnTo>
                  <a:pt x="4154905" y="3850104"/>
                </a:lnTo>
                <a:close/>
                <a:moveTo>
                  <a:pt x="1555519" y="4614727"/>
                </a:moveTo>
                <a:cubicBezTo>
                  <a:pt x="1507964" y="4615404"/>
                  <a:pt x="1465433" y="4612230"/>
                  <a:pt x="1429872" y="4604661"/>
                </a:cubicBezTo>
                <a:cubicBezTo>
                  <a:pt x="1021443" y="4549618"/>
                  <a:pt x="928866" y="4114922"/>
                  <a:pt x="975689" y="3849141"/>
                </a:cubicBezTo>
                <a:cubicBezTo>
                  <a:pt x="1010807" y="3649806"/>
                  <a:pt x="1028719" y="3583747"/>
                  <a:pt x="1047111" y="3521679"/>
                </a:cubicBezTo>
                <a:lnTo>
                  <a:pt x="1055880" y="3491764"/>
                </a:lnTo>
                <a:lnTo>
                  <a:pt x="573311" y="3081579"/>
                </a:lnTo>
                <a:lnTo>
                  <a:pt x="562294" y="2230526"/>
                </a:lnTo>
                <a:lnTo>
                  <a:pt x="1644701" y="2230527"/>
                </a:lnTo>
                <a:lnTo>
                  <a:pt x="1644702" y="3081579"/>
                </a:lnTo>
                <a:cubicBezTo>
                  <a:pt x="1493909" y="3217914"/>
                  <a:pt x="1347763" y="3343403"/>
                  <a:pt x="1230666" y="3449914"/>
                </a:cubicBezTo>
                <a:lnTo>
                  <a:pt x="1177321" y="3499939"/>
                </a:lnTo>
                <a:lnTo>
                  <a:pt x="1172336" y="3522784"/>
                </a:lnTo>
                <a:cubicBezTo>
                  <a:pt x="1157106" y="3611208"/>
                  <a:pt x="1149936" y="3724793"/>
                  <a:pt x="1124973" y="3832359"/>
                </a:cubicBezTo>
                <a:cubicBezTo>
                  <a:pt x="1045139" y="4439928"/>
                  <a:pt x="1440139" y="4624917"/>
                  <a:pt x="2065131" y="4364568"/>
                </a:cubicBezTo>
                <a:lnTo>
                  <a:pt x="2137966" y="4331366"/>
                </a:lnTo>
                <a:lnTo>
                  <a:pt x="1380239" y="4331366"/>
                </a:lnTo>
                <a:lnTo>
                  <a:pt x="1380295" y="4318224"/>
                </a:lnTo>
                <a:cubicBezTo>
                  <a:pt x="1178018" y="4191819"/>
                  <a:pt x="1196242" y="4003887"/>
                  <a:pt x="1254509" y="3824493"/>
                </a:cubicBezTo>
                <a:lnTo>
                  <a:pt x="1288739" y="3731224"/>
                </a:lnTo>
                <a:lnTo>
                  <a:pt x="1344383" y="3679840"/>
                </a:lnTo>
                <a:cubicBezTo>
                  <a:pt x="1503742" y="3525108"/>
                  <a:pt x="1673230" y="3330606"/>
                  <a:pt x="1839718" y="3220149"/>
                </a:cubicBezTo>
                <a:cubicBezTo>
                  <a:pt x="1842279" y="2823140"/>
                  <a:pt x="1844841" y="2426132"/>
                  <a:pt x="1847402" y="2029123"/>
                </a:cubicBezTo>
                <a:lnTo>
                  <a:pt x="333648" y="2029123"/>
                </a:lnTo>
                <a:lnTo>
                  <a:pt x="333648" y="3197096"/>
                </a:lnTo>
                <a:cubicBezTo>
                  <a:pt x="512301" y="3387276"/>
                  <a:pt x="686633" y="3555845"/>
                  <a:pt x="876092" y="3722252"/>
                </a:cubicBezTo>
                <a:lnTo>
                  <a:pt x="893156" y="3736797"/>
                </a:lnTo>
                <a:lnTo>
                  <a:pt x="869614" y="3852672"/>
                </a:lnTo>
                <a:cubicBezTo>
                  <a:pt x="803568" y="4248770"/>
                  <a:pt x="910887" y="4247856"/>
                  <a:pt x="920342" y="4329241"/>
                </a:cubicBezTo>
                <a:lnTo>
                  <a:pt x="920225" y="4331366"/>
                </a:lnTo>
                <a:lnTo>
                  <a:pt x="0" y="4331366"/>
                </a:lnTo>
                <a:lnTo>
                  <a:pt x="0" y="1302106"/>
                </a:lnTo>
                <a:cubicBezTo>
                  <a:pt x="0" y="582973"/>
                  <a:pt x="582973" y="0"/>
                  <a:pt x="1302106" y="0"/>
                </a:cubicBezTo>
                <a:lnTo>
                  <a:pt x="2852799" y="0"/>
                </a:lnTo>
                <a:cubicBezTo>
                  <a:pt x="3571932" y="0"/>
                  <a:pt x="4154905" y="582973"/>
                  <a:pt x="4154905" y="1302106"/>
                </a:cubicBezTo>
                <a:lnTo>
                  <a:pt x="4154905" y="1321092"/>
                </a:lnTo>
                <a:lnTo>
                  <a:pt x="4189012" y="1326298"/>
                </a:lnTo>
                <a:cubicBezTo>
                  <a:pt x="4792102" y="1449708"/>
                  <a:pt x="5245768" y="1983321"/>
                  <a:pt x="5245768" y="2622893"/>
                </a:cubicBezTo>
                <a:lnTo>
                  <a:pt x="5245768" y="2975798"/>
                </a:lnTo>
                <a:cubicBezTo>
                  <a:pt x="5245768" y="3615371"/>
                  <a:pt x="4792102" y="4148984"/>
                  <a:pt x="4189012" y="4272394"/>
                </a:cubicBezTo>
                <a:lnTo>
                  <a:pt x="4154905" y="4277599"/>
                </a:lnTo>
                <a:lnTo>
                  <a:pt x="4154905" y="4331366"/>
                </a:lnTo>
                <a:lnTo>
                  <a:pt x="2488988" y="4331366"/>
                </a:lnTo>
                <a:lnTo>
                  <a:pt x="2438142" y="4364227"/>
                </a:lnTo>
                <a:cubicBezTo>
                  <a:pt x="2193303" y="4501479"/>
                  <a:pt x="1805182" y="4611176"/>
                  <a:pt x="1555519" y="46147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1" name="29 Grupo"/>
          <p:cNvGrpSpPr>
            <a:grpSpLocks noChangeAspect="1"/>
          </p:cNvGrpSpPr>
          <p:nvPr/>
        </p:nvGrpSpPr>
        <p:grpSpPr>
          <a:xfrm>
            <a:off x="5881665" y="4188703"/>
            <a:ext cx="231474" cy="281639"/>
            <a:chOff x="5577059" y="9313782"/>
            <a:chExt cx="1182997" cy="143937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6250965" y="9313782"/>
              <a:ext cx="325965" cy="322303"/>
            </a:xfrm>
            <a:custGeom>
              <a:avLst/>
              <a:gdLst>
                <a:gd name="T0" fmla="*/ 398 w 797"/>
                <a:gd name="T1" fmla="*/ 0 h 793"/>
                <a:gd name="T2" fmla="*/ 398 w 797"/>
                <a:gd name="T3" fmla="*/ 0 h 793"/>
                <a:gd name="T4" fmla="*/ 449 w 797"/>
                <a:gd name="T5" fmla="*/ 3 h 793"/>
                <a:gd name="T6" fmla="*/ 497 w 797"/>
                <a:gd name="T7" fmla="*/ 12 h 793"/>
                <a:gd name="T8" fmla="*/ 542 w 797"/>
                <a:gd name="T9" fmla="*/ 26 h 793"/>
                <a:gd name="T10" fmla="*/ 585 w 797"/>
                <a:gd name="T11" fmla="*/ 45 h 793"/>
                <a:gd name="T12" fmla="*/ 625 w 797"/>
                <a:gd name="T13" fmla="*/ 70 h 793"/>
                <a:gd name="T14" fmla="*/ 662 w 797"/>
                <a:gd name="T15" fmla="*/ 100 h 793"/>
                <a:gd name="T16" fmla="*/ 696 w 797"/>
                <a:gd name="T17" fmla="*/ 132 h 793"/>
                <a:gd name="T18" fmla="*/ 725 w 797"/>
                <a:gd name="T19" fmla="*/ 169 h 793"/>
                <a:gd name="T20" fmla="*/ 750 w 797"/>
                <a:gd name="T21" fmla="*/ 210 h 793"/>
                <a:gd name="T22" fmla="*/ 769 w 797"/>
                <a:gd name="T23" fmla="*/ 253 h 793"/>
                <a:gd name="T24" fmla="*/ 785 w 797"/>
                <a:gd name="T25" fmla="*/ 299 h 793"/>
                <a:gd name="T26" fmla="*/ 793 w 797"/>
                <a:gd name="T27" fmla="*/ 347 h 793"/>
                <a:gd name="T28" fmla="*/ 797 w 797"/>
                <a:gd name="T29" fmla="*/ 396 h 793"/>
                <a:gd name="T30" fmla="*/ 793 w 797"/>
                <a:gd name="T31" fmla="*/ 446 h 793"/>
                <a:gd name="T32" fmla="*/ 785 w 797"/>
                <a:gd name="T33" fmla="*/ 494 h 793"/>
                <a:gd name="T34" fmla="*/ 769 w 797"/>
                <a:gd name="T35" fmla="*/ 539 h 793"/>
                <a:gd name="T36" fmla="*/ 750 w 797"/>
                <a:gd name="T37" fmla="*/ 583 h 793"/>
                <a:gd name="T38" fmla="*/ 725 w 797"/>
                <a:gd name="T39" fmla="*/ 623 h 793"/>
                <a:gd name="T40" fmla="*/ 696 w 797"/>
                <a:gd name="T41" fmla="*/ 659 h 793"/>
                <a:gd name="T42" fmla="*/ 662 w 797"/>
                <a:gd name="T43" fmla="*/ 693 h 793"/>
                <a:gd name="T44" fmla="*/ 625 w 797"/>
                <a:gd name="T45" fmla="*/ 722 h 793"/>
                <a:gd name="T46" fmla="*/ 585 w 797"/>
                <a:gd name="T47" fmla="*/ 746 h 793"/>
                <a:gd name="T48" fmla="*/ 542 w 797"/>
                <a:gd name="T49" fmla="*/ 766 h 793"/>
                <a:gd name="T50" fmla="*/ 497 w 797"/>
                <a:gd name="T51" fmla="*/ 781 h 793"/>
                <a:gd name="T52" fmla="*/ 449 w 797"/>
                <a:gd name="T53" fmla="*/ 790 h 793"/>
                <a:gd name="T54" fmla="*/ 398 w 797"/>
                <a:gd name="T55" fmla="*/ 793 h 793"/>
                <a:gd name="T56" fmla="*/ 348 w 797"/>
                <a:gd name="T57" fmla="*/ 790 h 793"/>
                <a:gd name="T58" fmla="*/ 300 w 797"/>
                <a:gd name="T59" fmla="*/ 781 h 793"/>
                <a:gd name="T60" fmla="*/ 254 w 797"/>
                <a:gd name="T61" fmla="*/ 766 h 793"/>
                <a:gd name="T62" fmla="*/ 212 w 797"/>
                <a:gd name="T63" fmla="*/ 746 h 793"/>
                <a:gd name="T64" fmla="*/ 171 w 797"/>
                <a:gd name="T65" fmla="*/ 722 h 793"/>
                <a:gd name="T66" fmla="*/ 134 w 797"/>
                <a:gd name="T67" fmla="*/ 693 h 793"/>
                <a:gd name="T68" fmla="*/ 101 w 797"/>
                <a:gd name="T69" fmla="*/ 659 h 793"/>
                <a:gd name="T70" fmla="*/ 72 w 797"/>
                <a:gd name="T71" fmla="*/ 623 h 793"/>
                <a:gd name="T72" fmla="*/ 47 w 797"/>
                <a:gd name="T73" fmla="*/ 583 h 793"/>
                <a:gd name="T74" fmla="*/ 27 w 797"/>
                <a:gd name="T75" fmla="*/ 539 h 793"/>
                <a:gd name="T76" fmla="*/ 13 w 797"/>
                <a:gd name="T77" fmla="*/ 494 h 793"/>
                <a:gd name="T78" fmla="*/ 3 w 797"/>
                <a:gd name="T79" fmla="*/ 446 h 793"/>
                <a:gd name="T80" fmla="*/ 0 w 797"/>
                <a:gd name="T81" fmla="*/ 396 h 793"/>
                <a:gd name="T82" fmla="*/ 3 w 797"/>
                <a:gd name="T83" fmla="*/ 347 h 793"/>
                <a:gd name="T84" fmla="*/ 13 w 797"/>
                <a:gd name="T85" fmla="*/ 299 h 793"/>
                <a:gd name="T86" fmla="*/ 27 w 797"/>
                <a:gd name="T87" fmla="*/ 253 h 793"/>
                <a:gd name="T88" fmla="*/ 47 w 797"/>
                <a:gd name="T89" fmla="*/ 210 h 793"/>
                <a:gd name="T90" fmla="*/ 72 w 797"/>
                <a:gd name="T91" fmla="*/ 169 h 793"/>
                <a:gd name="T92" fmla="*/ 101 w 797"/>
                <a:gd name="T93" fmla="*/ 132 h 793"/>
                <a:gd name="T94" fmla="*/ 134 w 797"/>
                <a:gd name="T95" fmla="*/ 100 h 793"/>
                <a:gd name="T96" fmla="*/ 171 w 797"/>
                <a:gd name="T97" fmla="*/ 70 h 793"/>
                <a:gd name="T98" fmla="*/ 212 w 797"/>
                <a:gd name="T99" fmla="*/ 45 h 793"/>
                <a:gd name="T100" fmla="*/ 254 w 797"/>
                <a:gd name="T101" fmla="*/ 26 h 793"/>
                <a:gd name="T102" fmla="*/ 300 w 797"/>
                <a:gd name="T103" fmla="*/ 12 h 793"/>
                <a:gd name="T104" fmla="*/ 348 w 797"/>
                <a:gd name="T105" fmla="*/ 3 h 793"/>
                <a:gd name="T106" fmla="*/ 398 w 797"/>
                <a:gd name="T10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793">
                  <a:moveTo>
                    <a:pt x="398" y="0"/>
                  </a:moveTo>
                  <a:lnTo>
                    <a:pt x="398" y="0"/>
                  </a:lnTo>
                  <a:lnTo>
                    <a:pt x="449" y="3"/>
                  </a:lnTo>
                  <a:lnTo>
                    <a:pt x="497" y="12"/>
                  </a:lnTo>
                  <a:lnTo>
                    <a:pt x="542" y="26"/>
                  </a:lnTo>
                  <a:lnTo>
                    <a:pt x="585" y="45"/>
                  </a:lnTo>
                  <a:lnTo>
                    <a:pt x="625" y="70"/>
                  </a:lnTo>
                  <a:lnTo>
                    <a:pt x="662" y="100"/>
                  </a:lnTo>
                  <a:lnTo>
                    <a:pt x="696" y="132"/>
                  </a:lnTo>
                  <a:lnTo>
                    <a:pt x="725" y="169"/>
                  </a:lnTo>
                  <a:lnTo>
                    <a:pt x="750" y="210"/>
                  </a:lnTo>
                  <a:lnTo>
                    <a:pt x="769" y="253"/>
                  </a:lnTo>
                  <a:lnTo>
                    <a:pt x="785" y="299"/>
                  </a:lnTo>
                  <a:lnTo>
                    <a:pt x="793" y="347"/>
                  </a:lnTo>
                  <a:lnTo>
                    <a:pt x="797" y="396"/>
                  </a:lnTo>
                  <a:lnTo>
                    <a:pt x="793" y="446"/>
                  </a:lnTo>
                  <a:lnTo>
                    <a:pt x="785" y="494"/>
                  </a:lnTo>
                  <a:lnTo>
                    <a:pt x="769" y="539"/>
                  </a:lnTo>
                  <a:lnTo>
                    <a:pt x="750" y="583"/>
                  </a:lnTo>
                  <a:lnTo>
                    <a:pt x="725" y="623"/>
                  </a:lnTo>
                  <a:lnTo>
                    <a:pt x="696" y="659"/>
                  </a:lnTo>
                  <a:lnTo>
                    <a:pt x="662" y="693"/>
                  </a:lnTo>
                  <a:lnTo>
                    <a:pt x="625" y="722"/>
                  </a:lnTo>
                  <a:lnTo>
                    <a:pt x="585" y="746"/>
                  </a:lnTo>
                  <a:lnTo>
                    <a:pt x="542" y="766"/>
                  </a:lnTo>
                  <a:lnTo>
                    <a:pt x="497" y="781"/>
                  </a:lnTo>
                  <a:lnTo>
                    <a:pt x="449" y="790"/>
                  </a:lnTo>
                  <a:lnTo>
                    <a:pt x="398" y="793"/>
                  </a:lnTo>
                  <a:lnTo>
                    <a:pt x="348" y="790"/>
                  </a:lnTo>
                  <a:lnTo>
                    <a:pt x="300" y="781"/>
                  </a:lnTo>
                  <a:lnTo>
                    <a:pt x="254" y="766"/>
                  </a:lnTo>
                  <a:lnTo>
                    <a:pt x="212" y="746"/>
                  </a:lnTo>
                  <a:lnTo>
                    <a:pt x="171" y="722"/>
                  </a:lnTo>
                  <a:lnTo>
                    <a:pt x="134" y="693"/>
                  </a:lnTo>
                  <a:lnTo>
                    <a:pt x="101" y="659"/>
                  </a:lnTo>
                  <a:lnTo>
                    <a:pt x="72" y="623"/>
                  </a:lnTo>
                  <a:lnTo>
                    <a:pt x="47" y="583"/>
                  </a:lnTo>
                  <a:lnTo>
                    <a:pt x="27" y="539"/>
                  </a:lnTo>
                  <a:lnTo>
                    <a:pt x="13" y="494"/>
                  </a:lnTo>
                  <a:lnTo>
                    <a:pt x="3" y="446"/>
                  </a:lnTo>
                  <a:lnTo>
                    <a:pt x="0" y="396"/>
                  </a:lnTo>
                  <a:lnTo>
                    <a:pt x="3" y="347"/>
                  </a:lnTo>
                  <a:lnTo>
                    <a:pt x="13" y="299"/>
                  </a:lnTo>
                  <a:lnTo>
                    <a:pt x="27" y="253"/>
                  </a:lnTo>
                  <a:lnTo>
                    <a:pt x="47" y="210"/>
                  </a:lnTo>
                  <a:lnTo>
                    <a:pt x="72" y="169"/>
                  </a:lnTo>
                  <a:lnTo>
                    <a:pt x="101" y="132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2" y="45"/>
                  </a:lnTo>
                  <a:lnTo>
                    <a:pt x="254" y="26"/>
                  </a:lnTo>
                  <a:lnTo>
                    <a:pt x="300" y="12"/>
                  </a:lnTo>
                  <a:lnTo>
                    <a:pt x="348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5577059" y="9460283"/>
              <a:ext cx="1182997" cy="1292873"/>
            </a:xfrm>
            <a:custGeom>
              <a:avLst/>
              <a:gdLst>
                <a:gd name="T0" fmla="*/ 620 w 2907"/>
                <a:gd name="T1" fmla="*/ 1122 h 3176"/>
                <a:gd name="T2" fmla="*/ 826 w 2907"/>
                <a:gd name="T3" fmla="*/ 1253 h 3176"/>
                <a:gd name="T4" fmla="*/ 803 w 2907"/>
                <a:gd name="T5" fmla="*/ 1225 h 3176"/>
                <a:gd name="T6" fmla="*/ 741 w 2907"/>
                <a:gd name="T7" fmla="*/ 1200 h 3176"/>
                <a:gd name="T8" fmla="*/ 682 w 2907"/>
                <a:gd name="T9" fmla="*/ 1116 h 3176"/>
                <a:gd name="T10" fmla="*/ 665 w 2907"/>
                <a:gd name="T11" fmla="*/ 1082 h 3176"/>
                <a:gd name="T12" fmla="*/ 1851 w 2907"/>
                <a:gd name="T13" fmla="*/ 402 h 3176"/>
                <a:gd name="T14" fmla="*/ 1938 w 2907"/>
                <a:gd name="T15" fmla="*/ 446 h 3176"/>
                <a:gd name="T16" fmla="*/ 2061 w 2907"/>
                <a:gd name="T17" fmla="*/ 568 h 3176"/>
                <a:gd name="T18" fmla="*/ 2120 w 2907"/>
                <a:gd name="T19" fmla="*/ 694 h 3176"/>
                <a:gd name="T20" fmla="*/ 2229 w 2907"/>
                <a:gd name="T21" fmla="*/ 789 h 3176"/>
                <a:gd name="T22" fmla="*/ 2398 w 2907"/>
                <a:gd name="T23" fmla="*/ 835 h 3176"/>
                <a:gd name="T24" fmla="*/ 2560 w 2907"/>
                <a:gd name="T25" fmla="*/ 822 h 3176"/>
                <a:gd name="T26" fmla="*/ 2676 w 2907"/>
                <a:gd name="T27" fmla="*/ 759 h 3176"/>
                <a:gd name="T28" fmla="*/ 2778 w 2907"/>
                <a:gd name="T29" fmla="*/ 741 h 3176"/>
                <a:gd name="T30" fmla="*/ 2871 w 2907"/>
                <a:gd name="T31" fmla="*/ 793 h 3176"/>
                <a:gd name="T32" fmla="*/ 2907 w 2907"/>
                <a:gd name="T33" fmla="*/ 892 h 3176"/>
                <a:gd name="T34" fmla="*/ 2872 w 2907"/>
                <a:gd name="T35" fmla="*/ 991 h 3176"/>
                <a:gd name="T36" fmla="*/ 2718 w 2907"/>
                <a:gd name="T37" fmla="*/ 1092 h 3176"/>
                <a:gd name="T38" fmla="*/ 2500 w 2907"/>
                <a:gd name="T39" fmla="*/ 1143 h 3176"/>
                <a:gd name="T40" fmla="*/ 2230 w 2907"/>
                <a:gd name="T41" fmla="*/ 1117 h 3176"/>
                <a:gd name="T42" fmla="*/ 2029 w 2907"/>
                <a:gd name="T43" fmla="*/ 1029 h 3176"/>
                <a:gd name="T44" fmla="*/ 2042 w 2907"/>
                <a:gd name="T45" fmla="*/ 2051 h 3176"/>
                <a:gd name="T46" fmla="*/ 2075 w 2907"/>
                <a:gd name="T47" fmla="*/ 2171 h 3176"/>
                <a:gd name="T48" fmla="*/ 1816 w 2907"/>
                <a:gd name="T49" fmla="*/ 3097 h 3176"/>
                <a:gd name="T50" fmla="*/ 1725 w 2907"/>
                <a:gd name="T51" fmla="*/ 3166 h 3176"/>
                <a:gd name="T52" fmla="*/ 1618 w 2907"/>
                <a:gd name="T53" fmla="*/ 3170 h 3176"/>
                <a:gd name="T54" fmla="*/ 1516 w 2907"/>
                <a:gd name="T55" fmla="*/ 3098 h 3176"/>
                <a:gd name="T56" fmla="*/ 1484 w 2907"/>
                <a:gd name="T57" fmla="*/ 2979 h 3176"/>
                <a:gd name="T58" fmla="*/ 1407 w 2907"/>
                <a:gd name="T59" fmla="*/ 1834 h 3176"/>
                <a:gd name="T60" fmla="*/ 1225 w 2907"/>
                <a:gd name="T61" fmla="*/ 2257 h 3176"/>
                <a:gd name="T62" fmla="*/ 1114 w 2907"/>
                <a:gd name="T63" fmla="*/ 2301 h 3176"/>
                <a:gd name="T64" fmla="*/ 457 w 2907"/>
                <a:gd name="T65" fmla="*/ 2320 h 3176"/>
                <a:gd name="T66" fmla="*/ 364 w 2907"/>
                <a:gd name="T67" fmla="*/ 2246 h 3176"/>
                <a:gd name="T68" fmla="*/ 337 w 2907"/>
                <a:gd name="T69" fmla="*/ 2125 h 3176"/>
                <a:gd name="T70" fmla="*/ 394 w 2907"/>
                <a:gd name="T71" fmla="*/ 2015 h 3176"/>
                <a:gd name="T72" fmla="*/ 509 w 2907"/>
                <a:gd name="T73" fmla="*/ 1967 h 3176"/>
                <a:gd name="T74" fmla="*/ 1127 w 2907"/>
                <a:gd name="T75" fmla="*/ 1465 h 3176"/>
                <a:gd name="T76" fmla="*/ 1254 w 2907"/>
                <a:gd name="T77" fmla="*/ 806 h 3176"/>
                <a:gd name="T78" fmla="*/ 1074 w 2907"/>
                <a:gd name="T79" fmla="*/ 947 h 3176"/>
                <a:gd name="T80" fmla="*/ 978 w 2907"/>
                <a:gd name="T81" fmla="*/ 1114 h 3176"/>
                <a:gd name="T82" fmla="*/ 911 w 2907"/>
                <a:gd name="T83" fmla="*/ 1205 h 3176"/>
                <a:gd name="T84" fmla="*/ 866 w 2907"/>
                <a:gd name="T85" fmla="*/ 1251 h 3176"/>
                <a:gd name="T86" fmla="*/ 810 w 2907"/>
                <a:gd name="T87" fmla="*/ 1325 h 3176"/>
                <a:gd name="T88" fmla="*/ 429 w 2907"/>
                <a:gd name="T89" fmla="*/ 919 h 3176"/>
                <a:gd name="T90" fmla="*/ 654 w 2907"/>
                <a:gd name="T91" fmla="*/ 1043 h 3176"/>
                <a:gd name="T92" fmla="*/ 681 w 2907"/>
                <a:gd name="T93" fmla="*/ 1033 h 3176"/>
                <a:gd name="T94" fmla="*/ 790 w 2907"/>
                <a:gd name="T95" fmla="*/ 810 h 3176"/>
                <a:gd name="T96" fmla="*/ 980 w 2907"/>
                <a:gd name="T97" fmla="*/ 618 h 3176"/>
                <a:gd name="T98" fmla="*/ 1248 w 2907"/>
                <a:gd name="T99" fmla="*/ 468 h 3176"/>
                <a:gd name="T100" fmla="*/ 1553 w 2907"/>
                <a:gd name="T101" fmla="*/ 390 h 3176"/>
                <a:gd name="T102" fmla="*/ 1753 w 2907"/>
                <a:gd name="T103" fmla="*/ 364 h 3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7" h="3176">
                  <a:moveTo>
                    <a:pt x="665" y="1082"/>
                  </a:moveTo>
                  <a:lnTo>
                    <a:pt x="662" y="1082"/>
                  </a:lnTo>
                  <a:lnTo>
                    <a:pt x="660" y="1085"/>
                  </a:lnTo>
                  <a:lnTo>
                    <a:pt x="620" y="1122"/>
                  </a:lnTo>
                  <a:lnTo>
                    <a:pt x="783" y="1296"/>
                  </a:lnTo>
                  <a:lnTo>
                    <a:pt x="824" y="1259"/>
                  </a:lnTo>
                  <a:lnTo>
                    <a:pt x="825" y="1255"/>
                  </a:lnTo>
                  <a:lnTo>
                    <a:pt x="826" y="1253"/>
                  </a:lnTo>
                  <a:lnTo>
                    <a:pt x="826" y="1250"/>
                  </a:lnTo>
                  <a:lnTo>
                    <a:pt x="824" y="1247"/>
                  </a:lnTo>
                  <a:lnTo>
                    <a:pt x="806" y="1228"/>
                  </a:lnTo>
                  <a:lnTo>
                    <a:pt x="803" y="1225"/>
                  </a:lnTo>
                  <a:lnTo>
                    <a:pt x="796" y="1224"/>
                  </a:lnTo>
                  <a:lnTo>
                    <a:pt x="790" y="1223"/>
                  </a:lnTo>
                  <a:lnTo>
                    <a:pt x="764" y="1213"/>
                  </a:lnTo>
                  <a:lnTo>
                    <a:pt x="741" y="1200"/>
                  </a:lnTo>
                  <a:lnTo>
                    <a:pt x="721" y="1183"/>
                  </a:lnTo>
                  <a:lnTo>
                    <a:pt x="704" y="1163"/>
                  </a:lnTo>
                  <a:lnTo>
                    <a:pt x="690" y="1140"/>
                  </a:lnTo>
                  <a:lnTo>
                    <a:pt x="682" y="1116"/>
                  </a:lnTo>
                  <a:lnTo>
                    <a:pt x="676" y="1091"/>
                  </a:lnTo>
                  <a:lnTo>
                    <a:pt x="671" y="1085"/>
                  </a:lnTo>
                  <a:lnTo>
                    <a:pt x="669" y="1082"/>
                  </a:lnTo>
                  <a:lnTo>
                    <a:pt x="665" y="1082"/>
                  </a:lnTo>
                  <a:close/>
                  <a:moveTo>
                    <a:pt x="1349" y="0"/>
                  </a:moveTo>
                  <a:lnTo>
                    <a:pt x="1474" y="60"/>
                  </a:lnTo>
                  <a:lnTo>
                    <a:pt x="1857" y="403"/>
                  </a:lnTo>
                  <a:lnTo>
                    <a:pt x="1851" y="402"/>
                  </a:lnTo>
                  <a:lnTo>
                    <a:pt x="1881" y="413"/>
                  </a:lnTo>
                  <a:lnTo>
                    <a:pt x="1901" y="422"/>
                  </a:lnTo>
                  <a:lnTo>
                    <a:pt x="1921" y="433"/>
                  </a:lnTo>
                  <a:lnTo>
                    <a:pt x="1938" y="446"/>
                  </a:lnTo>
                  <a:lnTo>
                    <a:pt x="1972" y="470"/>
                  </a:lnTo>
                  <a:lnTo>
                    <a:pt x="2005" y="499"/>
                  </a:lnTo>
                  <a:lnTo>
                    <a:pt x="2034" y="532"/>
                  </a:lnTo>
                  <a:lnTo>
                    <a:pt x="2061" y="568"/>
                  </a:lnTo>
                  <a:lnTo>
                    <a:pt x="2081" y="606"/>
                  </a:lnTo>
                  <a:lnTo>
                    <a:pt x="2098" y="647"/>
                  </a:lnTo>
                  <a:lnTo>
                    <a:pt x="2105" y="665"/>
                  </a:lnTo>
                  <a:lnTo>
                    <a:pt x="2120" y="694"/>
                  </a:lnTo>
                  <a:lnTo>
                    <a:pt x="2138" y="721"/>
                  </a:lnTo>
                  <a:lnTo>
                    <a:pt x="2163" y="746"/>
                  </a:lnTo>
                  <a:lnTo>
                    <a:pt x="2194" y="769"/>
                  </a:lnTo>
                  <a:lnTo>
                    <a:pt x="2229" y="789"/>
                  </a:lnTo>
                  <a:lnTo>
                    <a:pt x="2268" y="806"/>
                  </a:lnTo>
                  <a:lnTo>
                    <a:pt x="2310" y="820"/>
                  </a:lnTo>
                  <a:lnTo>
                    <a:pt x="2354" y="830"/>
                  </a:lnTo>
                  <a:lnTo>
                    <a:pt x="2398" y="835"/>
                  </a:lnTo>
                  <a:lnTo>
                    <a:pt x="2440" y="838"/>
                  </a:lnTo>
                  <a:lnTo>
                    <a:pt x="2483" y="836"/>
                  </a:lnTo>
                  <a:lnTo>
                    <a:pt x="2523" y="831"/>
                  </a:lnTo>
                  <a:lnTo>
                    <a:pt x="2560" y="822"/>
                  </a:lnTo>
                  <a:lnTo>
                    <a:pt x="2595" y="809"/>
                  </a:lnTo>
                  <a:lnTo>
                    <a:pt x="2627" y="794"/>
                  </a:lnTo>
                  <a:lnTo>
                    <a:pt x="2653" y="776"/>
                  </a:lnTo>
                  <a:lnTo>
                    <a:pt x="2676" y="759"/>
                  </a:lnTo>
                  <a:lnTo>
                    <a:pt x="2700" y="748"/>
                  </a:lnTo>
                  <a:lnTo>
                    <a:pt x="2726" y="741"/>
                  </a:lnTo>
                  <a:lnTo>
                    <a:pt x="2752" y="739"/>
                  </a:lnTo>
                  <a:lnTo>
                    <a:pt x="2778" y="741"/>
                  </a:lnTo>
                  <a:lnTo>
                    <a:pt x="2805" y="747"/>
                  </a:lnTo>
                  <a:lnTo>
                    <a:pt x="2829" y="758"/>
                  </a:lnTo>
                  <a:lnTo>
                    <a:pt x="2850" y="773"/>
                  </a:lnTo>
                  <a:lnTo>
                    <a:pt x="2871" y="793"/>
                  </a:lnTo>
                  <a:lnTo>
                    <a:pt x="2886" y="816"/>
                  </a:lnTo>
                  <a:lnTo>
                    <a:pt x="2898" y="841"/>
                  </a:lnTo>
                  <a:lnTo>
                    <a:pt x="2905" y="866"/>
                  </a:lnTo>
                  <a:lnTo>
                    <a:pt x="2907" y="892"/>
                  </a:lnTo>
                  <a:lnTo>
                    <a:pt x="2905" y="918"/>
                  </a:lnTo>
                  <a:lnTo>
                    <a:pt x="2898" y="944"/>
                  </a:lnTo>
                  <a:lnTo>
                    <a:pt x="2888" y="968"/>
                  </a:lnTo>
                  <a:lnTo>
                    <a:pt x="2872" y="991"/>
                  </a:lnTo>
                  <a:lnTo>
                    <a:pt x="2853" y="1011"/>
                  </a:lnTo>
                  <a:lnTo>
                    <a:pt x="2812" y="1041"/>
                  </a:lnTo>
                  <a:lnTo>
                    <a:pt x="2766" y="1068"/>
                  </a:lnTo>
                  <a:lnTo>
                    <a:pt x="2718" y="1092"/>
                  </a:lnTo>
                  <a:lnTo>
                    <a:pt x="2667" y="1111"/>
                  </a:lnTo>
                  <a:lnTo>
                    <a:pt x="2614" y="1126"/>
                  </a:lnTo>
                  <a:lnTo>
                    <a:pt x="2558" y="1137"/>
                  </a:lnTo>
                  <a:lnTo>
                    <a:pt x="2500" y="1143"/>
                  </a:lnTo>
                  <a:lnTo>
                    <a:pt x="2441" y="1146"/>
                  </a:lnTo>
                  <a:lnTo>
                    <a:pt x="2370" y="1142"/>
                  </a:lnTo>
                  <a:lnTo>
                    <a:pt x="2300" y="1134"/>
                  </a:lnTo>
                  <a:lnTo>
                    <a:pt x="2230" y="1117"/>
                  </a:lnTo>
                  <a:lnTo>
                    <a:pt x="2175" y="1100"/>
                  </a:lnTo>
                  <a:lnTo>
                    <a:pt x="2123" y="1080"/>
                  </a:lnTo>
                  <a:lnTo>
                    <a:pt x="2075" y="1056"/>
                  </a:lnTo>
                  <a:lnTo>
                    <a:pt x="2029" y="1029"/>
                  </a:lnTo>
                  <a:lnTo>
                    <a:pt x="1832" y="1647"/>
                  </a:lnTo>
                  <a:lnTo>
                    <a:pt x="1820" y="1679"/>
                  </a:lnTo>
                  <a:lnTo>
                    <a:pt x="1804" y="1707"/>
                  </a:lnTo>
                  <a:lnTo>
                    <a:pt x="2042" y="2051"/>
                  </a:lnTo>
                  <a:lnTo>
                    <a:pt x="2058" y="2078"/>
                  </a:lnTo>
                  <a:lnTo>
                    <a:pt x="2069" y="2109"/>
                  </a:lnTo>
                  <a:lnTo>
                    <a:pt x="2075" y="2139"/>
                  </a:lnTo>
                  <a:lnTo>
                    <a:pt x="2075" y="2171"/>
                  </a:lnTo>
                  <a:lnTo>
                    <a:pt x="2069" y="2202"/>
                  </a:lnTo>
                  <a:lnTo>
                    <a:pt x="1841" y="3041"/>
                  </a:lnTo>
                  <a:lnTo>
                    <a:pt x="1832" y="3071"/>
                  </a:lnTo>
                  <a:lnTo>
                    <a:pt x="1816" y="3097"/>
                  </a:lnTo>
                  <a:lnTo>
                    <a:pt x="1798" y="3120"/>
                  </a:lnTo>
                  <a:lnTo>
                    <a:pt x="1776" y="3139"/>
                  </a:lnTo>
                  <a:lnTo>
                    <a:pt x="1751" y="3155"/>
                  </a:lnTo>
                  <a:lnTo>
                    <a:pt x="1725" y="3166"/>
                  </a:lnTo>
                  <a:lnTo>
                    <a:pt x="1695" y="3174"/>
                  </a:lnTo>
                  <a:lnTo>
                    <a:pt x="1666" y="3176"/>
                  </a:lnTo>
                  <a:lnTo>
                    <a:pt x="1642" y="3175"/>
                  </a:lnTo>
                  <a:lnTo>
                    <a:pt x="1618" y="3170"/>
                  </a:lnTo>
                  <a:lnTo>
                    <a:pt x="1587" y="3159"/>
                  </a:lnTo>
                  <a:lnTo>
                    <a:pt x="1560" y="3142"/>
                  </a:lnTo>
                  <a:lnTo>
                    <a:pt x="1536" y="3122"/>
                  </a:lnTo>
                  <a:lnTo>
                    <a:pt x="1516" y="3098"/>
                  </a:lnTo>
                  <a:lnTo>
                    <a:pt x="1500" y="3071"/>
                  </a:lnTo>
                  <a:lnTo>
                    <a:pt x="1490" y="3041"/>
                  </a:lnTo>
                  <a:lnTo>
                    <a:pt x="1484" y="3011"/>
                  </a:lnTo>
                  <a:lnTo>
                    <a:pt x="1484" y="2979"/>
                  </a:lnTo>
                  <a:lnTo>
                    <a:pt x="1489" y="2946"/>
                  </a:lnTo>
                  <a:lnTo>
                    <a:pt x="1694" y="2189"/>
                  </a:lnTo>
                  <a:lnTo>
                    <a:pt x="1455" y="1844"/>
                  </a:lnTo>
                  <a:lnTo>
                    <a:pt x="1407" y="1834"/>
                  </a:lnTo>
                  <a:lnTo>
                    <a:pt x="1276" y="2184"/>
                  </a:lnTo>
                  <a:lnTo>
                    <a:pt x="1263" y="2211"/>
                  </a:lnTo>
                  <a:lnTo>
                    <a:pt x="1246" y="2236"/>
                  </a:lnTo>
                  <a:lnTo>
                    <a:pt x="1225" y="2257"/>
                  </a:lnTo>
                  <a:lnTo>
                    <a:pt x="1200" y="2275"/>
                  </a:lnTo>
                  <a:lnTo>
                    <a:pt x="1174" y="2288"/>
                  </a:lnTo>
                  <a:lnTo>
                    <a:pt x="1144" y="2297"/>
                  </a:lnTo>
                  <a:lnTo>
                    <a:pt x="1114" y="2301"/>
                  </a:lnTo>
                  <a:lnTo>
                    <a:pt x="527" y="2331"/>
                  </a:lnTo>
                  <a:lnTo>
                    <a:pt x="518" y="2331"/>
                  </a:lnTo>
                  <a:lnTo>
                    <a:pt x="486" y="2328"/>
                  </a:lnTo>
                  <a:lnTo>
                    <a:pt x="457" y="2320"/>
                  </a:lnTo>
                  <a:lnTo>
                    <a:pt x="429" y="2308"/>
                  </a:lnTo>
                  <a:lnTo>
                    <a:pt x="404" y="2290"/>
                  </a:lnTo>
                  <a:lnTo>
                    <a:pt x="382" y="2270"/>
                  </a:lnTo>
                  <a:lnTo>
                    <a:pt x="364" y="2246"/>
                  </a:lnTo>
                  <a:lnTo>
                    <a:pt x="350" y="2218"/>
                  </a:lnTo>
                  <a:lnTo>
                    <a:pt x="340" y="2189"/>
                  </a:lnTo>
                  <a:lnTo>
                    <a:pt x="336" y="2158"/>
                  </a:lnTo>
                  <a:lnTo>
                    <a:pt x="337" y="2125"/>
                  </a:lnTo>
                  <a:lnTo>
                    <a:pt x="345" y="2093"/>
                  </a:lnTo>
                  <a:lnTo>
                    <a:pt x="357" y="2065"/>
                  </a:lnTo>
                  <a:lnTo>
                    <a:pt x="373" y="2038"/>
                  </a:lnTo>
                  <a:lnTo>
                    <a:pt x="394" y="2015"/>
                  </a:lnTo>
                  <a:lnTo>
                    <a:pt x="419" y="1997"/>
                  </a:lnTo>
                  <a:lnTo>
                    <a:pt x="446" y="1981"/>
                  </a:lnTo>
                  <a:lnTo>
                    <a:pt x="477" y="1971"/>
                  </a:lnTo>
                  <a:lnTo>
                    <a:pt x="509" y="1967"/>
                  </a:lnTo>
                  <a:lnTo>
                    <a:pt x="976" y="1943"/>
                  </a:lnTo>
                  <a:lnTo>
                    <a:pt x="1127" y="1544"/>
                  </a:lnTo>
                  <a:lnTo>
                    <a:pt x="1124" y="1506"/>
                  </a:lnTo>
                  <a:lnTo>
                    <a:pt x="1127" y="1465"/>
                  </a:lnTo>
                  <a:lnTo>
                    <a:pt x="1137" y="1425"/>
                  </a:lnTo>
                  <a:lnTo>
                    <a:pt x="1349" y="759"/>
                  </a:lnTo>
                  <a:lnTo>
                    <a:pt x="1301" y="781"/>
                  </a:lnTo>
                  <a:lnTo>
                    <a:pt x="1254" y="806"/>
                  </a:lnTo>
                  <a:lnTo>
                    <a:pt x="1202" y="838"/>
                  </a:lnTo>
                  <a:lnTo>
                    <a:pt x="1155" y="872"/>
                  </a:lnTo>
                  <a:lnTo>
                    <a:pt x="1112" y="909"/>
                  </a:lnTo>
                  <a:lnTo>
                    <a:pt x="1074" y="947"/>
                  </a:lnTo>
                  <a:lnTo>
                    <a:pt x="1042" y="988"/>
                  </a:lnTo>
                  <a:lnTo>
                    <a:pt x="1014" y="1029"/>
                  </a:lnTo>
                  <a:lnTo>
                    <a:pt x="994" y="1072"/>
                  </a:lnTo>
                  <a:lnTo>
                    <a:pt x="978" y="1114"/>
                  </a:lnTo>
                  <a:lnTo>
                    <a:pt x="969" y="1142"/>
                  </a:lnTo>
                  <a:lnTo>
                    <a:pt x="953" y="1167"/>
                  </a:lnTo>
                  <a:lnTo>
                    <a:pt x="934" y="1188"/>
                  </a:lnTo>
                  <a:lnTo>
                    <a:pt x="911" y="1205"/>
                  </a:lnTo>
                  <a:lnTo>
                    <a:pt x="885" y="1217"/>
                  </a:lnTo>
                  <a:lnTo>
                    <a:pt x="857" y="1225"/>
                  </a:lnTo>
                  <a:lnTo>
                    <a:pt x="864" y="1238"/>
                  </a:lnTo>
                  <a:lnTo>
                    <a:pt x="866" y="1251"/>
                  </a:lnTo>
                  <a:lnTo>
                    <a:pt x="865" y="1264"/>
                  </a:lnTo>
                  <a:lnTo>
                    <a:pt x="860" y="1277"/>
                  </a:lnTo>
                  <a:lnTo>
                    <a:pt x="851" y="1288"/>
                  </a:lnTo>
                  <a:lnTo>
                    <a:pt x="810" y="1325"/>
                  </a:lnTo>
                  <a:lnTo>
                    <a:pt x="973" y="1498"/>
                  </a:lnTo>
                  <a:lnTo>
                    <a:pt x="544" y="1899"/>
                  </a:lnTo>
                  <a:lnTo>
                    <a:pt x="0" y="1320"/>
                  </a:lnTo>
                  <a:lnTo>
                    <a:pt x="429" y="919"/>
                  </a:lnTo>
                  <a:lnTo>
                    <a:pt x="591" y="1092"/>
                  </a:lnTo>
                  <a:lnTo>
                    <a:pt x="632" y="1054"/>
                  </a:lnTo>
                  <a:lnTo>
                    <a:pt x="642" y="1047"/>
                  </a:lnTo>
                  <a:lnTo>
                    <a:pt x="654" y="1043"/>
                  </a:lnTo>
                  <a:lnTo>
                    <a:pt x="666" y="1042"/>
                  </a:lnTo>
                  <a:lnTo>
                    <a:pt x="678" y="1043"/>
                  </a:lnTo>
                  <a:lnTo>
                    <a:pt x="680" y="1039"/>
                  </a:lnTo>
                  <a:lnTo>
                    <a:pt x="681" y="1033"/>
                  </a:lnTo>
                  <a:lnTo>
                    <a:pt x="700" y="976"/>
                  </a:lnTo>
                  <a:lnTo>
                    <a:pt x="724" y="918"/>
                  </a:lnTo>
                  <a:lnTo>
                    <a:pt x="754" y="864"/>
                  </a:lnTo>
                  <a:lnTo>
                    <a:pt x="790" y="810"/>
                  </a:lnTo>
                  <a:lnTo>
                    <a:pt x="829" y="758"/>
                  </a:lnTo>
                  <a:lnTo>
                    <a:pt x="875" y="709"/>
                  </a:lnTo>
                  <a:lnTo>
                    <a:pt x="925" y="662"/>
                  </a:lnTo>
                  <a:lnTo>
                    <a:pt x="980" y="618"/>
                  </a:lnTo>
                  <a:lnTo>
                    <a:pt x="1038" y="576"/>
                  </a:lnTo>
                  <a:lnTo>
                    <a:pt x="1102" y="538"/>
                  </a:lnTo>
                  <a:lnTo>
                    <a:pt x="1174" y="500"/>
                  </a:lnTo>
                  <a:lnTo>
                    <a:pt x="1248" y="468"/>
                  </a:lnTo>
                  <a:lnTo>
                    <a:pt x="1324" y="440"/>
                  </a:lnTo>
                  <a:lnTo>
                    <a:pt x="1401" y="419"/>
                  </a:lnTo>
                  <a:lnTo>
                    <a:pt x="1477" y="402"/>
                  </a:lnTo>
                  <a:lnTo>
                    <a:pt x="1553" y="390"/>
                  </a:lnTo>
                  <a:lnTo>
                    <a:pt x="963" y="249"/>
                  </a:lnTo>
                  <a:lnTo>
                    <a:pt x="880" y="118"/>
                  </a:lnTo>
                  <a:lnTo>
                    <a:pt x="1055" y="79"/>
                  </a:lnTo>
                  <a:lnTo>
                    <a:pt x="1753" y="364"/>
                  </a:lnTo>
                  <a:lnTo>
                    <a:pt x="1398" y="122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4" name="69 CuadroTexto"/>
          <p:cNvSpPr txBox="1"/>
          <p:nvPr/>
        </p:nvSpPr>
        <p:spPr>
          <a:xfrm>
            <a:off x="8641489" y="1811179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5" name="69 CuadroTexto"/>
          <p:cNvSpPr txBox="1"/>
          <p:nvPr/>
        </p:nvSpPr>
        <p:spPr>
          <a:xfrm>
            <a:off x="1489949" y="4623200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6" name="69 CuadroTexto"/>
          <p:cNvSpPr txBox="1"/>
          <p:nvPr/>
        </p:nvSpPr>
        <p:spPr>
          <a:xfrm>
            <a:off x="9022083" y="3431171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7" name="69 CuadroTexto"/>
          <p:cNvSpPr txBox="1"/>
          <p:nvPr/>
        </p:nvSpPr>
        <p:spPr>
          <a:xfrm>
            <a:off x="1231309" y="2658800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8" name="Freeform 6"/>
          <p:cNvSpPr>
            <a:spLocks noChangeAspect="1" noEditPoints="1"/>
          </p:cNvSpPr>
          <p:nvPr/>
        </p:nvSpPr>
        <p:spPr bwMode="auto">
          <a:xfrm>
            <a:off x="8215855" y="1808791"/>
            <a:ext cx="356274" cy="308815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rgbClr val="37782F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39" name="Group 9"/>
          <p:cNvGrpSpPr>
            <a:grpSpLocks noChangeAspect="1"/>
          </p:cNvGrpSpPr>
          <p:nvPr/>
        </p:nvGrpSpPr>
        <p:grpSpPr bwMode="auto">
          <a:xfrm>
            <a:off x="1001816" y="4548702"/>
            <a:ext cx="408611" cy="325268"/>
            <a:chOff x="6717" y="6983"/>
            <a:chExt cx="1613" cy="1284"/>
          </a:xfrm>
          <a:solidFill>
            <a:srgbClr val="37782F"/>
          </a:solidFill>
        </p:grpSpPr>
        <p:sp>
          <p:nvSpPr>
            <p:cNvPr id="40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42" name="Freeform 17"/>
          <p:cNvSpPr>
            <a:spLocks noChangeAspect="1" noEditPoints="1"/>
          </p:cNvSpPr>
          <p:nvPr/>
        </p:nvSpPr>
        <p:spPr bwMode="auto">
          <a:xfrm>
            <a:off x="8722672" y="3431171"/>
            <a:ext cx="244452" cy="276434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rgbClr val="37782F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3" name="Freeform 22"/>
          <p:cNvSpPr>
            <a:spLocks noChangeAspect="1" noEditPoints="1"/>
          </p:cNvSpPr>
          <p:nvPr/>
        </p:nvSpPr>
        <p:spPr bwMode="auto">
          <a:xfrm>
            <a:off x="873166" y="2658076"/>
            <a:ext cx="302178" cy="277823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rgbClr val="37782F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4" name="8 Forma libre"/>
          <p:cNvSpPr/>
          <p:nvPr/>
        </p:nvSpPr>
        <p:spPr bwMode="auto">
          <a:xfrm flipH="1">
            <a:off x="7408821" y="2273958"/>
            <a:ext cx="725631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8 Forma libre"/>
          <p:cNvSpPr/>
          <p:nvPr/>
        </p:nvSpPr>
        <p:spPr bwMode="auto">
          <a:xfrm>
            <a:off x="3619825" y="3070017"/>
            <a:ext cx="1852605" cy="28233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6" name="8 Forma libre"/>
          <p:cNvSpPr/>
          <p:nvPr/>
        </p:nvSpPr>
        <p:spPr bwMode="auto">
          <a:xfrm flipH="1">
            <a:off x="7407421" y="3845500"/>
            <a:ext cx="1157552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8 Forma libre"/>
          <p:cNvSpPr/>
          <p:nvPr/>
        </p:nvSpPr>
        <p:spPr bwMode="auto">
          <a:xfrm flipV="1">
            <a:off x="3739938" y="4643462"/>
            <a:ext cx="1686974" cy="34736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51 CuadroTexto"/>
          <p:cNvSpPr txBox="1"/>
          <p:nvPr/>
        </p:nvSpPr>
        <p:spPr>
          <a:xfrm>
            <a:off x="7349446" y="4666712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42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49" name="52 CuadroTexto"/>
          <p:cNvSpPr txBox="1"/>
          <p:nvPr/>
        </p:nvSpPr>
        <p:spPr>
          <a:xfrm>
            <a:off x="7178842" y="3464507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0" name="53 CuadroTexto"/>
          <p:cNvSpPr txBox="1"/>
          <p:nvPr/>
        </p:nvSpPr>
        <p:spPr>
          <a:xfrm>
            <a:off x="6553930" y="3052758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63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1" name="54 CuadroTexto"/>
          <p:cNvSpPr txBox="1"/>
          <p:nvPr/>
        </p:nvSpPr>
        <p:spPr>
          <a:xfrm>
            <a:off x="5488345" y="3073589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2579993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1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6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1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7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2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800"/>
                            </p:stCondLst>
                            <p:childTnLst>
                              <p:par>
                                <p:cTn id="1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30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900"/>
                            </p:stCondLst>
                            <p:childTnLst>
                              <p:par>
                                <p:cTn id="1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400"/>
                            </p:stCondLst>
                            <p:childTnLst>
                              <p:par>
                                <p:cTn id="1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8" grpId="0" animBg="1"/>
      <p:bldP spid="29" grpId="0" animBg="1"/>
      <p:bldP spid="30" grpId="0" animBg="1"/>
      <p:bldP spid="34" grpId="0"/>
      <p:bldP spid="35" grpId="0"/>
      <p:bldP spid="36" grpId="0"/>
      <p:bldP spid="37" grpId="0"/>
      <p:bldP spid="38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4"/>
          <p:cNvSpPr txBox="1">
            <a:spLocks/>
          </p:cNvSpPr>
          <p:nvPr/>
        </p:nvSpPr>
        <p:spPr>
          <a:xfrm>
            <a:off x="2774540" y="5151799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2012-13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900" b="0" spc="300" dirty="0">
                <a:latin typeface="Source Sans Pro" panose="020B0503030403020204" pitchFamily="34" charset="0"/>
              </a:rPr>
              <a:t>点击输入本栏的具体文字，简明扼要的说明分项内容，此为概念图解</a:t>
            </a:r>
            <a:r>
              <a:rPr lang="zh-CN" altLang="en-US" sz="900" b="0" dirty="0">
                <a:latin typeface="Source Sans Pro" panose="020B0503030403020204" pitchFamily="34" charset="0"/>
              </a:rPr>
              <a:t>。</a:t>
            </a:r>
            <a:endParaRPr lang="es-ES" sz="900" b="0" dirty="0">
              <a:latin typeface="Source Sans Pro" panose="020B0503030403020204" pitchFamily="34" charset="0"/>
            </a:endParaRPr>
          </a:p>
        </p:txBody>
      </p:sp>
      <p:sp>
        <p:nvSpPr>
          <p:cNvPr id="8" name="Marcador de texto 4"/>
          <p:cNvSpPr txBox="1">
            <a:spLocks/>
          </p:cNvSpPr>
          <p:nvPr/>
        </p:nvSpPr>
        <p:spPr>
          <a:xfrm>
            <a:off x="5067757" y="5217351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2013-14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900" b="0" spc="3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300" dirty="0">
              <a:latin typeface="Source Sans Pro" panose="020B0503030403020204" pitchFamily="34" charset="0"/>
            </a:endParaRPr>
          </a:p>
        </p:txBody>
      </p:sp>
      <p:sp>
        <p:nvSpPr>
          <p:cNvPr id="9" name="Marcador de texto 4"/>
          <p:cNvSpPr txBox="1">
            <a:spLocks/>
          </p:cNvSpPr>
          <p:nvPr/>
        </p:nvSpPr>
        <p:spPr>
          <a:xfrm>
            <a:off x="7360975" y="5217351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2014-15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900" b="0" spc="3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300" dirty="0">
              <a:latin typeface="Source Sans Pro" panose="020B0503030403020204" pitchFamily="34" charset="0"/>
            </a:endParaRPr>
          </a:p>
        </p:txBody>
      </p:sp>
      <p:sp>
        <p:nvSpPr>
          <p:cNvPr id="10" name="31 Rectángulo"/>
          <p:cNvSpPr/>
          <p:nvPr/>
        </p:nvSpPr>
        <p:spPr>
          <a:xfrm>
            <a:off x="-18740" y="0"/>
            <a:ext cx="3066034" cy="6877048"/>
          </a:xfrm>
          <a:custGeom>
            <a:avLst/>
            <a:gdLst>
              <a:gd name="connsiteX0" fmla="*/ 0 w 6094677"/>
              <a:gd name="connsiteY0" fmla="*/ 0 h 13717588"/>
              <a:gd name="connsiteX1" fmla="*/ 6094677 w 6094677"/>
              <a:gd name="connsiteY1" fmla="*/ 0 h 13717588"/>
              <a:gd name="connsiteX2" fmla="*/ 6094677 w 6094677"/>
              <a:gd name="connsiteY2" fmla="*/ 13717588 h 13717588"/>
              <a:gd name="connsiteX3" fmla="*/ 0 w 6094677"/>
              <a:gd name="connsiteY3" fmla="*/ 13717588 h 13717588"/>
              <a:gd name="connsiteX4" fmla="*/ 0 w 6094677"/>
              <a:gd name="connsiteY4" fmla="*/ 0 h 13717588"/>
              <a:gd name="connsiteX0" fmla="*/ 1323 w 6096000"/>
              <a:gd name="connsiteY0" fmla="*/ 0 h 13736638"/>
              <a:gd name="connsiteX1" fmla="*/ 6096000 w 6096000"/>
              <a:gd name="connsiteY1" fmla="*/ 0 h 13736638"/>
              <a:gd name="connsiteX2" fmla="*/ 0 w 6096000"/>
              <a:gd name="connsiteY2" fmla="*/ 13736638 h 13736638"/>
              <a:gd name="connsiteX3" fmla="*/ 1323 w 6096000"/>
              <a:gd name="connsiteY3" fmla="*/ 13717588 h 13736638"/>
              <a:gd name="connsiteX4" fmla="*/ 1323 w 6096000"/>
              <a:gd name="connsiteY4" fmla="*/ 0 h 13736638"/>
              <a:gd name="connsiteX0" fmla="*/ 1323 w 6096000"/>
              <a:gd name="connsiteY0" fmla="*/ 0 h 13736638"/>
              <a:gd name="connsiteX1" fmla="*/ 6096000 w 6096000"/>
              <a:gd name="connsiteY1" fmla="*/ 0 h 13736638"/>
              <a:gd name="connsiteX2" fmla="*/ 0 w 6096000"/>
              <a:gd name="connsiteY2" fmla="*/ 13736638 h 13736638"/>
              <a:gd name="connsiteX3" fmla="*/ 1277673 w 6096000"/>
              <a:gd name="connsiteY3" fmla="*/ 13698538 h 13736638"/>
              <a:gd name="connsiteX4" fmla="*/ 1323 w 6096000"/>
              <a:gd name="connsiteY4" fmla="*/ 0 h 13736638"/>
              <a:gd name="connsiteX0" fmla="*/ 457200 w 6551877"/>
              <a:gd name="connsiteY0" fmla="*/ 0 h 13736638"/>
              <a:gd name="connsiteX1" fmla="*/ 6551877 w 6551877"/>
              <a:gd name="connsiteY1" fmla="*/ 0 h 13736638"/>
              <a:gd name="connsiteX2" fmla="*/ 455877 w 6551877"/>
              <a:gd name="connsiteY2" fmla="*/ 13736638 h 13736638"/>
              <a:gd name="connsiteX3" fmla="*/ 0 w 6551877"/>
              <a:gd name="connsiteY3" fmla="*/ 13622338 h 13736638"/>
              <a:gd name="connsiteX4" fmla="*/ 457200 w 6551877"/>
              <a:gd name="connsiteY4" fmla="*/ 0 h 13736638"/>
              <a:gd name="connsiteX0" fmla="*/ 457200 w 6551877"/>
              <a:gd name="connsiteY0" fmla="*/ 0 h 13736638"/>
              <a:gd name="connsiteX1" fmla="*/ 6551877 w 6551877"/>
              <a:gd name="connsiteY1" fmla="*/ 0 h 13736638"/>
              <a:gd name="connsiteX2" fmla="*/ 3637227 w 6551877"/>
              <a:gd name="connsiteY2" fmla="*/ 13736638 h 13736638"/>
              <a:gd name="connsiteX3" fmla="*/ 0 w 6551877"/>
              <a:gd name="connsiteY3" fmla="*/ 13622338 h 13736638"/>
              <a:gd name="connsiteX4" fmla="*/ 457200 w 6551877"/>
              <a:gd name="connsiteY4" fmla="*/ 0 h 13736638"/>
              <a:gd name="connsiteX0" fmla="*/ 0 w 6094677"/>
              <a:gd name="connsiteY0" fmla="*/ 0 h 13755688"/>
              <a:gd name="connsiteX1" fmla="*/ 6094677 w 6094677"/>
              <a:gd name="connsiteY1" fmla="*/ 0 h 13755688"/>
              <a:gd name="connsiteX2" fmla="*/ 3180027 w 6094677"/>
              <a:gd name="connsiteY2" fmla="*/ 13736638 h 13755688"/>
              <a:gd name="connsiteX3" fmla="*/ 609600 w 6094677"/>
              <a:gd name="connsiteY3" fmla="*/ 13755688 h 13755688"/>
              <a:gd name="connsiteX4" fmla="*/ 0 w 6094677"/>
              <a:gd name="connsiteY4" fmla="*/ 0 h 13755688"/>
              <a:gd name="connsiteX0" fmla="*/ 19050 w 6113727"/>
              <a:gd name="connsiteY0" fmla="*/ 0 h 13755688"/>
              <a:gd name="connsiteX1" fmla="*/ 6113727 w 6113727"/>
              <a:gd name="connsiteY1" fmla="*/ 0 h 13755688"/>
              <a:gd name="connsiteX2" fmla="*/ 3199077 w 6113727"/>
              <a:gd name="connsiteY2" fmla="*/ 13736638 h 13755688"/>
              <a:gd name="connsiteX3" fmla="*/ 0 w 6113727"/>
              <a:gd name="connsiteY3" fmla="*/ 13755688 h 13755688"/>
              <a:gd name="connsiteX4" fmla="*/ 19050 w 6113727"/>
              <a:gd name="connsiteY4" fmla="*/ 0 h 13755688"/>
              <a:gd name="connsiteX0" fmla="*/ 0 w 6132777"/>
              <a:gd name="connsiteY0" fmla="*/ 0 h 13755688"/>
              <a:gd name="connsiteX1" fmla="*/ 6132777 w 6132777"/>
              <a:gd name="connsiteY1" fmla="*/ 0 h 13755688"/>
              <a:gd name="connsiteX2" fmla="*/ 3218127 w 6132777"/>
              <a:gd name="connsiteY2" fmla="*/ 13736638 h 13755688"/>
              <a:gd name="connsiteX3" fmla="*/ 19050 w 6132777"/>
              <a:gd name="connsiteY3" fmla="*/ 13755688 h 13755688"/>
              <a:gd name="connsiteX4" fmla="*/ 0 w 6132777"/>
              <a:gd name="connsiteY4" fmla="*/ 0 h 13755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2777" h="13755688">
                <a:moveTo>
                  <a:pt x="0" y="0"/>
                </a:moveTo>
                <a:lnTo>
                  <a:pt x="6132777" y="0"/>
                </a:lnTo>
                <a:lnTo>
                  <a:pt x="3218127" y="13736638"/>
                </a:lnTo>
                <a:lnTo>
                  <a:pt x="19050" y="13755688"/>
                </a:lnTo>
                <a:lnTo>
                  <a:pt x="0" y="0"/>
                </a:lnTo>
                <a:close/>
              </a:path>
            </a:pathLst>
          </a:custGeom>
          <a:solidFill>
            <a:srgbClr val="0B8A05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1" name="Oval 26"/>
          <p:cNvSpPr>
            <a:spLocks noChangeAspect="1"/>
          </p:cNvSpPr>
          <p:nvPr/>
        </p:nvSpPr>
        <p:spPr>
          <a:xfrm>
            <a:off x="2134337" y="2505777"/>
            <a:ext cx="645487" cy="645487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2012</a:t>
            </a:r>
          </a:p>
        </p:txBody>
      </p:sp>
      <p:sp>
        <p:nvSpPr>
          <p:cNvPr id="12" name="Oval 26"/>
          <p:cNvSpPr>
            <a:spLocks noChangeAspect="1"/>
          </p:cNvSpPr>
          <p:nvPr/>
        </p:nvSpPr>
        <p:spPr>
          <a:xfrm>
            <a:off x="1931838" y="3451015"/>
            <a:ext cx="645487" cy="645487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2013</a:t>
            </a:r>
          </a:p>
        </p:txBody>
      </p:sp>
      <p:sp>
        <p:nvSpPr>
          <p:cNvPr id="13" name="Oval 26"/>
          <p:cNvSpPr>
            <a:spLocks noChangeAspect="1"/>
          </p:cNvSpPr>
          <p:nvPr/>
        </p:nvSpPr>
        <p:spPr>
          <a:xfrm>
            <a:off x="1706839" y="4396253"/>
            <a:ext cx="645487" cy="645487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2014</a:t>
            </a:r>
          </a:p>
        </p:txBody>
      </p:sp>
      <p:sp>
        <p:nvSpPr>
          <p:cNvPr id="14" name="Textbox 1"/>
          <p:cNvSpPr/>
          <p:nvPr/>
        </p:nvSpPr>
        <p:spPr>
          <a:xfrm>
            <a:off x="2911062" y="1349128"/>
            <a:ext cx="8584591" cy="910912"/>
          </a:xfrm>
          <a:prstGeom prst="rect">
            <a:avLst/>
          </a:prstGeom>
        </p:spPr>
        <p:txBody>
          <a:bodyPr wrap="square" lIns="121052" tIns="60526" rIns="121052" bIns="60526">
            <a:spAutoFit/>
          </a:bodyPr>
          <a:lstStyle/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zh-CN" altLang="en-US" sz="2500" b="1" spc="300" dirty="0">
                <a:latin typeface="+mj-ea"/>
                <a:ea typeface="+mj-ea"/>
                <a:cs typeface="Open Sans Extrabold" panose="020B0906030804020204" pitchFamily="34" charset="0"/>
              </a:rPr>
              <a:t>输入你的标题</a:t>
            </a: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zh-CN" altLang="en-US" sz="1200" spc="300" dirty="0">
                <a:solidFill>
                  <a:schemeClr val="tx2"/>
                </a:solidFill>
                <a:latin typeface="+mj-ea"/>
                <a:ea typeface="+mj-ea"/>
                <a:cs typeface="Open Sans Extrabold" panose="020B09060308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2"/>
                </a:solidFill>
                <a:latin typeface="+mj-ea"/>
                <a:ea typeface="+mj-ea"/>
                <a:cs typeface="Open Sans Extrabold" panose="020B09060308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2"/>
                </a:solidFill>
                <a:latin typeface="+mj-ea"/>
                <a:ea typeface="+mj-ea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grpSp>
        <p:nvGrpSpPr>
          <p:cNvPr id="15" name="3078 Grupo"/>
          <p:cNvGrpSpPr/>
          <p:nvPr/>
        </p:nvGrpSpPr>
        <p:grpSpPr>
          <a:xfrm>
            <a:off x="3477706" y="3368961"/>
            <a:ext cx="547295" cy="944241"/>
            <a:chOff x="6955600" y="6480583"/>
            <a:chExt cx="1094717" cy="1888700"/>
          </a:xfrm>
          <a:solidFill>
            <a:schemeClr val="tx2"/>
          </a:solidFill>
        </p:grpSpPr>
        <p:grpSp>
          <p:nvGrpSpPr>
            <p:cNvPr id="16" name="Group 23"/>
            <p:cNvGrpSpPr>
              <a:grpSpLocks noChangeAspect="1"/>
            </p:cNvGrpSpPr>
            <p:nvPr/>
          </p:nvGrpSpPr>
          <p:grpSpPr bwMode="auto">
            <a:xfrm>
              <a:off x="6955600" y="6480583"/>
              <a:ext cx="1094717" cy="1627981"/>
              <a:chOff x="6291" y="3307"/>
              <a:chExt cx="1903" cy="2830"/>
            </a:xfrm>
            <a:grpFill/>
          </p:grpSpPr>
          <p:sp>
            <p:nvSpPr>
              <p:cNvPr id="18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9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20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21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cxnSp>
          <p:nvCxnSpPr>
            <p:cNvPr id="17" name="3072 Conector recto"/>
            <p:cNvCxnSpPr/>
            <p:nvPr/>
          </p:nvCxnSpPr>
          <p:spPr>
            <a:xfrm>
              <a:off x="7502958" y="8077128"/>
              <a:ext cx="0" cy="292155"/>
            </a:xfrm>
            <a:prstGeom prst="line">
              <a:avLst/>
            </a:prstGeom>
            <a:grpFill/>
            <a:ln w="57150">
              <a:solidFill>
                <a:srgbClr val="18272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22" name="Marcador de texto 4"/>
          <p:cNvSpPr txBox="1">
            <a:spLocks/>
          </p:cNvSpPr>
          <p:nvPr/>
        </p:nvSpPr>
        <p:spPr>
          <a:xfrm>
            <a:off x="9654192" y="5217351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2015-16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900" b="0" spc="3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300" dirty="0">
              <a:latin typeface="Source Sans Pro" panose="020B0503030403020204" pitchFamily="34" charset="0"/>
            </a:endParaRPr>
          </a:p>
        </p:txBody>
      </p:sp>
      <p:sp>
        <p:nvSpPr>
          <p:cNvPr id="23" name="Oval 26"/>
          <p:cNvSpPr>
            <a:spLocks noChangeAspect="1"/>
          </p:cNvSpPr>
          <p:nvPr/>
        </p:nvSpPr>
        <p:spPr>
          <a:xfrm>
            <a:off x="1538878" y="5341491"/>
            <a:ext cx="645487" cy="645487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2015</a:t>
            </a:r>
          </a:p>
        </p:txBody>
      </p:sp>
      <p:sp>
        <p:nvSpPr>
          <p:cNvPr id="24" name="23 Trapecio"/>
          <p:cNvSpPr/>
          <p:nvPr/>
        </p:nvSpPr>
        <p:spPr>
          <a:xfrm>
            <a:off x="3177606" y="4313202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25%</a:t>
            </a:r>
            <a:endParaRPr lang="es-SV" sz="1600" b="1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5" name="23 Trapecio"/>
          <p:cNvSpPr/>
          <p:nvPr/>
        </p:nvSpPr>
        <p:spPr>
          <a:xfrm>
            <a:off x="5467833" y="4313202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50%</a:t>
            </a:r>
            <a:endParaRPr lang="es-SV" sz="1600" b="1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6" name="77 Grupo"/>
          <p:cNvGrpSpPr/>
          <p:nvPr/>
        </p:nvGrpSpPr>
        <p:grpSpPr>
          <a:xfrm>
            <a:off x="5770924" y="3157054"/>
            <a:ext cx="547295" cy="1156148"/>
            <a:chOff x="6955600" y="6480583"/>
            <a:chExt cx="1094717" cy="2312564"/>
          </a:xfrm>
          <a:solidFill>
            <a:schemeClr val="tx2"/>
          </a:solidFill>
        </p:grpSpPr>
        <p:grpSp>
          <p:nvGrpSpPr>
            <p:cNvPr id="27" name="Group 23"/>
            <p:cNvGrpSpPr>
              <a:grpSpLocks noChangeAspect="1"/>
            </p:cNvGrpSpPr>
            <p:nvPr/>
          </p:nvGrpSpPr>
          <p:grpSpPr bwMode="auto">
            <a:xfrm>
              <a:off x="6955600" y="6480583"/>
              <a:ext cx="1094717" cy="1627981"/>
              <a:chOff x="6291" y="3307"/>
              <a:chExt cx="1903" cy="2830"/>
            </a:xfrm>
            <a:grpFill/>
          </p:grpSpPr>
          <p:sp>
            <p:nvSpPr>
              <p:cNvPr id="29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30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31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cxnSp>
          <p:nvCxnSpPr>
            <p:cNvPr id="28" name="79 Conector recto"/>
            <p:cNvCxnSpPr/>
            <p:nvPr/>
          </p:nvCxnSpPr>
          <p:spPr>
            <a:xfrm>
              <a:off x="7502958" y="8077128"/>
              <a:ext cx="0" cy="716019"/>
            </a:xfrm>
            <a:prstGeom prst="line">
              <a:avLst/>
            </a:prstGeom>
            <a:grp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33" name="23 Trapecio"/>
          <p:cNvSpPr/>
          <p:nvPr/>
        </p:nvSpPr>
        <p:spPr>
          <a:xfrm>
            <a:off x="7761051" y="4313202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75%</a:t>
            </a:r>
            <a:endParaRPr lang="es-SV" sz="1600" b="1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4" name="3081 Grupo"/>
          <p:cNvGrpSpPr/>
          <p:nvPr/>
        </p:nvGrpSpPr>
        <p:grpSpPr>
          <a:xfrm>
            <a:off x="7675491" y="2690443"/>
            <a:ext cx="1324883" cy="1622759"/>
            <a:chOff x="15352141" y="5250390"/>
            <a:chExt cx="2650073" cy="3245893"/>
          </a:xfrm>
        </p:grpSpPr>
        <p:sp>
          <p:nvSpPr>
            <p:cNvPr id="35" name="47 Rectángulo redondeado"/>
            <p:cNvSpPr>
              <a:spLocks noChangeAspect="1"/>
            </p:cNvSpPr>
            <p:nvPr/>
          </p:nvSpPr>
          <p:spPr>
            <a:xfrm>
              <a:off x="16185674" y="5809550"/>
              <a:ext cx="978966" cy="1162575"/>
            </a:xfrm>
            <a:custGeom>
              <a:avLst/>
              <a:gdLst/>
              <a:ahLst/>
              <a:cxnLst/>
              <a:rect l="l" t="t" r="r" b="b"/>
              <a:pathLst>
                <a:path w="2777262" h="3298153">
                  <a:moveTo>
                    <a:pt x="1388631" y="0"/>
                  </a:moveTo>
                  <a:cubicBezTo>
                    <a:pt x="2155551" y="0"/>
                    <a:pt x="2777262" y="658860"/>
                    <a:pt x="2777262" y="1471604"/>
                  </a:cubicBezTo>
                  <a:cubicBezTo>
                    <a:pt x="2777262" y="2008515"/>
                    <a:pt x="2505939" y="2478270"/>
                    <a:pt x="2099784" y="2733886"/>
                  </a:cubicBezTo>
                  <a:lnTo>
                    <a:pt x="2099784" y="3119913"/>
                  </a:lnTo>
                  <a:cubicBezTo>
                    <a:pt x="2099784" y="3218352"/>
                    <a:pt x="2019983" y="3298153"/>
                    <a:pt x="1921544" y="3298153"/>
                  </a:cubicBezTo>
                  <a:lnTo>
                    <a:pt x="924971" y="3298153"/>
                  </a:lnTo>
                  <a:cubicBezTo>
                    <a:pt x="826532" y="3298153"/>
                    <a:pt x="746731" y="3218352"/>
                    <a:pt x="746731" y="3119913"/>
                  </a:cubicBezTo>
                  <a:lnTo>
                    <a:pt x="746731" y="2775806"/>
                  </a:lnTo>
                  <a:cubicBezTo>
                    <a:pt x="302725" y="2530938"/>
                    <a:pt x="0" y="2038735"/>
                    <a:pt x="0" y="1471604"/>
                  </a:cubicBezTo>
                  <a:cubicBezTo>
                    <a:pt x="0" y="658860"/>
                    <a:pt x="621711" y="0"/>
                    <a:pt x="1388631" y="0"/>
                  </a:cubicBez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6" name="Freeform 34"/>
            <p:cNvSpPr>
              <a:spLocks noChangeAspect="1"/>
            </p:cNvSpPr>
            <p:nvPr/>
          </p:nvSpPr>
          <p:spPr bwMode="auto">
            <a:xfrm rot="3106406">
              <a:off x="16775795" y="7599341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grpSp>
          <p:nvGrpSpPr>
            <p:cNvPr id="37" name="Group 23"/>
            <p:cNvGrpSpPr>
              <a:grpSpLocks noChangeAspect="1"/>
            </p:cNvGrpSpPr>
            <p:nvPr/>
          </p:nvGrpSpPr>
          <p:grpSpPr bwMode="auto">
            <a:xfrm>
              <a:off x="16129532" y="5778674"/>
              <a:ext cx="1094717" cy="1627981"/>
              <a:chOff x="6291" y="3307"/>
              <a:chExt cx="1903" cy="2830"/>
            </a:xfrm>
            <a:solidFill>
              <a:srgbClr val="18272A"/>
            </a:solidFill>
          </p:grpSpPr>
          <p:sp>
            <p:nvSpPr>
              <p:cNvPr id="47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9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cxnSp>
          <p:nvCxnSpPr>
            <p:cNvPr id="38" name="88 Conector recto"/>
            <p:cNvCxnSpPr/>
            <p:nvPr/>
          </p:nvCxnSpPr>
          <p:spPr>
            <a:xfrm>
              <a:off x="16676890" y="7375219"/>
              <a:ext cx="0" cy="1121064"/>
            </a:xfrm>
            <a:prstGeom prst="lin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grpSp>
          <p:nvGrpSpPr>
            <p:cNvPr id="39" name="95 Grupo"/>
            <p:cNvGrpSpPr>
              <a:grpSpLocks noChangeAspect="1"/>
            </p:cNvGrpSpPr>
            <p:nvPr/>
          </p:nvGrpSpPr>
          <p:grpSpPr>
            <a:xfrm>
              <a:off x="15352141" y="5250390"/>
              <a:ext cx="2650073" cy="1738433"/>
              <a:chOff x="9447213" y="5027613"/>
              <a:chExt cx="4660900" cy="3057525"/>
            </a:xfrm>
            <a:solidFill>
              <a:srgbClr val="18272A"/>
            </a:solidFill>
          </p:grpSpPr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13133388" y="6870701"/>
                <a:ext cx="974725" cy="119063"/>
              </a:xfrm>
              <a:custGeom>
                <a:avLst/>
                <a:gdLst>
                  <a:gd name="T0" fmla="*/ 36 w 614"/>
                  <a:gd name="T1" fmla="*/ 0 h 75"/>
                  <a:gd name="T2" fmla="*/ 579 w 614"/>
                  <a:gd name="T3" fmla="*/ 0 h 75"/>
                  <a:gd name="T4" fmla="*/ 593 w 614"/>
                  <a:gd name="T5" fmla="*/ 3 h 75"/>
                  <a:gd name="T6" fmla="*/ 604 w 614"/>
                  <a:gd name="T7" fmla="*/ 10 h 75"/>
                  <a:gd name="T8" fmla="*/ 610 w 614"/>
                  <a:gd name="T9" fmla="*/ 20 h 75"/>
                  <a:gd name="T10" fmla="*/ 614 w 614"/>
                  <a:gd name="T11" fmla="*/ 31 h 75"/>
                  <a:gd name="T12" fmla="*/ 614 w 614"/>
                  <a:gd name="T13" fmla="*/ 44 h 75"/>
                  <a:gd name="T14" fmla="*/ 610 w 614"/>
                  <a:gd name="T15" fmla="*/ 55 h 75"/>
                  <a:gd name="T16" fmla="*/ 604 w 614"/>
                  <a:gd name="T17" fmla="*/ 65 h 75"/>
                  <a:gd name="T18" fmla="*/ 593 w 614"/>
                  <a:gd name="T19" fmla="*/ 72 h 75"/>
                  <a:gd name="T20" fmla="*/ 579 w 614"/>
                  <a:gd name="T21" fmla="*/ 75 h 75"/>
                  <a:gd name="T22" fmla="*/ 36 w 614"/>
                  <a:gd name="T23" fmla="*/ 75 h 75"/>
                  <a:gd name="T24" fmla="*/ 21 w 614"/>
                  <a:gd name="T25" fmla="*/ 72 h 75"/>
                  <a:gd name="T26" fmla="*/ 10 w 614"/>
                  <a:gd name="T27" fmla="*/ 65 h 75"/>
                  <a:gd name="T28" fmla="*/ 4 w 614"/>
                  <a:gd name="T29" fmla="*/ 55 h 75"/>
                  <a:gd name="T30" fmla="*/ 0 w 614"/>
                  <a:gd name="T31" fmla="*/ 44 h 75"/>
                  <a:gd name="T32" fmla="*/ 0 w 614"/>
                  <a:gd name="T33" fmla="*/ 31 h 75"/>
                  <a:gd name="T34" fmla="*/ 4 w 614"/>
                  <a:gd name="T35" fmla="*/ 20 h 75"/>
                  <a:gd name="T36" fmla="*/ 10 w 614"/>
                  <a:gd name="T37" fmla="*/ 10 h 75"/>
                  <a:gd name="T38" fmla="*/ 21 w 614"/>
                  <a:gd name="T39" fmla="*/ 3 h 75"/>
                  <a:gd name="T40" fmla="*/ 36 w 614"/>
                  <a:gd name="T4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4" h="75">
                    <a:moveTo>
                      <a:pt x="36" y="0"/>
                    </a:moveTo>
                    <a:lnTo>
                      <a:pt x="579" y="0"/>
                    </a:lnTo>
                    <a:lnTo>
                      <a:pt x="593" y="3"/>
                    </a:lnTo>
                    <a:lnTo>
                      <a:pt x="604" y="10"/>
                    </a:lnTo>
                    <a:lnTo>
                      <a:pt x="610" y="20"/>
                    </a:lnTo>
                    <a:lnTo>
                      <a:pt x="614" y="31"/>
                    </a:lnTo>
                    <a:lnTo>
                      <a:pt x="614" y="44"/>
                    </a:lnTo>
                    <a:lnTo>
                      <a:pt x="610" y="55"/>
                    </a:lnTo>
                    <a:lnTo>
                      <a:pt x="604" y="65"/>
                    </a:lnTo>
                    <a:lnTo>
                      <a:pt x="593" y="72"/>
                    </a:lnTo>
                    <a:lnTo>
                      <a:pt x="579" y="75"/>
                    </a:lnTo>
                    <a:lnTo>
                      <a:pt x="36" y="75"/>
                    </a:lnTo>
                    <a:lnTo>
                      <a:pt x="21" y="72"/>
                    </a:lnTo>
                    <a:lnTo>
                      <a:pt x="10" y="65"/>
                    </a:lnTo>
                    <a:lnTo>
                      <a:pt x="4" y="55"/>
                    </a:lnTo>
                    <a:lnTo>
                      <a:pt x="0" y="44"/>
                    </a:lnTo>
                    <a:lnTo>
                      <a:pt x="0" y="31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21" y="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1" name="Freeform 15"/>
              <p:cNvSpPr>
                <a:spLocks/>
              </p:cNvSpPr>
              <p:nvPr/>
            </p:nvSpPr>
            <p:spPr bwMode="auto">
              <a:xfrm>
                <a:off x="12950826" y="5951538"/>
                <a:ext cx="566738" cy="354013"/>
              </a:xfrm>
              <a:custGeom>
                <a:avLst/>
                <a:gdLst>
                  <a:gd name="T0" fmla="*/ 313 w 357"/>
                  <a:gd name="T1" fmla="*/ 0 h 223"/>
                  <a:gd name="T2" fmla="*/ 327 w 357"/>
                  <a:gd name="T3" fmla="*/ 0 h 223"/>
                  <a:gd name="T4" fmla="*/ 338 w 357"/>
                  <a:gd name="T5" fmla="*/ 5 h 223"/>
                  <a:gd name="T6" fmla="*/ 347 w 357"/>
                  <a:gd name="T7" fmla="*/ 14 h 223"/>
                  <a:gd name="T8" fmla="*/ 353 w 357"/>
                  <a:gd name="T9" fmla="*/ 25 h 223"/>
                  <a:gd name="T10" fmla="*/ 357 w 357"/>
                  <a:gd name="T11" fmla="*/ 36 h 223"/>
                  <a:gd name="T12" fmla="*/ 356 w 357"/>
                  <a:gd name="T13" fmla="*/ 48 h 223"/>
                  <a:gd name="T14" fmla="*/ 350 w 357"/>
                  <a:gd name="T15" fmla="*/ 60 h 223"/>
                  <a:gd name="T16" fmla="*/ 338 w 357"/>
                  <a:gd name="T17" fmla="*/ 68 h 223"/>
                  <a:gd name="T18" fmla="*/ 57 w 357"/>
                  <a:gd name="T19" fmla="*/ 218 h 223"/>
                  <a:gd name="T20" fmla="*/ 44 w 357"/>
                  <a:gd name="T21" fmla="*/ 223 h 223"/>
                  <a:gd name="T22" fmla="*/ 30 w 357"/>
                  <a:gd name="T23" fmla="*/ 222 h 223"/>
                  <a:gd name="T24" fmla="*/ 19 w 357"/>
                  <a:gd name="T25" fmla="*/ 217 h 223"/>
                  <a:gd name="T26" fmla="*/ 10 w 357"/>
                  <a:gd name="T27" fmla="*/ 208 h 223"/>
                  <a:gd name="T28" fmla="*/ 4 w 357"/>
                  <a:gd name="T29" fmla="*/ 197 h 223"/>
                  <a:gd name="T30" fmla="*/ 0 w 357"/>
                  <a:gd name="T31" fmla="*/ 186 h 223"/>
                  <a:gd name="T32" fmla="*/ 1 w 357"/>
                  <a:gd name="T33" fmla="*/ 173 h 223"/>
                  <a:gd name="T34" fmla="*/ 8 w 357"/>
                  <a:gd name="T35" fmla="*/ 162 h 223"/>
                  <a:gd name="T36" fmla="*/ 19 w 357"/>
                  <a:gd name="T37" fmla="*/ 153 h 223"/>
                  <a:gd name="T38" fmla="*/ 300 w 357"/>
                  <a:gd name="T39" fmla="*/ 4 h 223"/>
                  <a:gd name="T40" fmla="*/ 313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313" y="0"/>
                    </a:moveTo>
                    <a:lnTo>
                      <a:pt x="327" y="0"/>
                    </a:lnTo>
                    <a:lnTo>
                      <a:pt x="338" y="5"/>
                    </a:lnTo>
                    <a:lnTo>
                      <a:pt x="347" y="14"/>
                    </a:lnTo>
                    <a:lnTo>
                      <a:pt x="353" y="25"/>
                    </a:lnTo>
                    <a:lnTo>
                      <a:pt x="357" y="36"/>
                    </a:lnTo>
                    <a:lnTo>
                      <a:pt x="356" y="48"/>
                    </a:lnTo>
                    <a:lnTo>
                      <a:pt x="350" y="60"/>
                    </a:lnTo>
                    <a:lnTo>
                      <a:pt x="338" y="68"/>
                    </a:lnTo>
                    <a:lnTo>
                      <a:pt x="57" y="218"/>
                    </a:lnTo>
                    <a:lnTo>
                      <a:pt x="44" y="223"/>
                    </a:lnTo>
                    <a:lnTo>
                      <a:pt x="30" y="222"/>
                    </a:lnTo>
                    <a:lnTo>
                      <a:pt x="19" y="217"/>
                    </a:lnTo>
                    <a:lnTo>
                      <a:pt x="10" y="208"/>
                    </a:lnTo>
                    <a:lnTo>
                      <a:pt x="4" y="197"/>
                    </a:lnTo>
                    <a:lnTo>
                      <a:pt x="0" y="186"/>
                    </a:lnTo>
                    <a:lnTo>
                      <a:pt x="1" y="173"/>
                    </a:lnTo>
                    <a:lnTo>
                      <a:pt x="8" y="162"/>
                    </a:lnTo>
                    <a:lnTo>
                      <a:pt x="19" y="153"/>
                    </a:lnTo>
                    <a:lnTo>
                      <a:pt x="300" y="4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2" name="Freeform 16"/>
              <p:cNvSpPr>
                <a:spLocks/>
              </p:cNvSpPr>
              <p:nvPr/>
            </p:nvSpPr>
            <p:spPr bwMode="auto">
              <a:xfrm>
                <a:off x="11745913" y="5027613"/>
                <a:ext cx="119063" cy="565150"/>
              </a:xfrm>
              <a:custGeom>
                <a:avLst/>
                <a:gdLst>
                  <a:gd name="T0" fmla="*/ 44 w 75"/>
                  <a:gd name="T1" fmla="*/ 0 h 356"/>
                  <a:gd name="T2" fmla="*/ 56 w 75"/>
                  <a:gd name="T3" fmla="*/ 4 h 356"/>
                  <a:gd name="T4" fmla="*/ 66 w 75"/>
                  <a:gd name="T5" fmla="*/ 11 h 356"/>
                  <a:gd name="T6" fmla="*/ 72 w 75"/>
                  <a:gd name="T7" fmla="*/ 21 h 356"/>
                  <a:gd name="T8" fmla="*/ 75 w 75"/>
                  <a:gd name="T9" fmla="*/ 36 h 356"/>
                  <a:gd name="T10" fmla="*/ 75 w 75"/>
                  <a:gd name="T11" fmla="*/ 320 h 356"/>
                  <a:gd name="T12" fmla="*/ 72 w 75"/>
                  <a:gd name="T13" fmla="*/ 335 h 356"/>
                  <a:gd name="T14" fmla="*/ 66 w 75"/>
                  <a:gd name="T15" fmla="*/ 345 h 356"/>
                  <a:gd name="T16" fmla="*/ 56 w 75"/>
                  <a:gd name="T17" fmla="*/ 352 h 356"/>
                  <a:gd name="T18" fmla="*/ 44 w 75"/>
                  <a:gd name="T19" fmla="*/ 356 h 356"/>
                  <a:gd name="T20" fmla="*/ 31 w 75"/>
                  <a:gd name="T21" fmla="*/ 356 h 356"/>
                  <a:gd name="T22" fmla="*/ 20 w 75"/>
                  <a:gd name="T23" fmla="*/ 352 h 356"/>
                  <a:gd name="T24" fmla="*/ 10 w 75"/>
                  <a:gd name="T25" fmla="*/ 345 h 356"/>
                  <a:gd name="T26" fmla="*/ 4 w 75"/>
                  <a:gd name="T27" fmla="*/ 335 h 356"/>
                  <a:gd name="T28" fmla="*/ 0 w 75"/>
                  <a:gd name="T29" fmla="*/ 320 h 356"/>
                  <a:gd name="T30" fmla="*/ 0 w 75"/>
                  <a:gd name="T31" fmla="*/ 36 h 356"/>
                  <a:gd name="T32" fmla="*/ 4 w 75"/>
                  <a:gd name="T33" fmla="*/ 21 h 356"/>
                  <a:gd name="T34" fmla="*/ 10 w 75"/>
                  <a:gd name="T35" fmla="*/ 11 h 356"/>
                  <a:gd name="T36" fmla="*/ 20 w 75"/>
                  <a:gd name="T37" fmla="*/ 4 h 356"/>
                  <a:gd name="T38" fmla="*/ 31 w 75"/>
                  <a:gd name="T39" fmla="*/ 0 h 356"/>
                  <a:gd name="T40" fmla="*/ 44 w 75"/>
                  <a:gd name="T41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5" h="356">
                    <a:moveTo>
                      <a:pt x="44" y="0"/>
                    </a:moveTo>
                    <a:lnTo>
                      <a:pt x="56" y="4"/>
                    </a:lnTo>
                    <a:lnTo>
                      <a:pt x="66" y="11"/>
                    </a:lnTo>
                    <a:lnTo>
                      <a:pt x="72" y="21"/>
                    </a:lnTo>
                    <a:lnTo>
                      <a:pt x="75" y="36"/>
                    </a:lnTo>
                    <a:lnTo>
                      <a:pt x="75" y="320"/>
                    </a:lnTo>
                    <a:lnTo>
                      <a:pt x="72" y="335"/>
                    </a:lnTo>
                    <a:lnTo>
                      <a:pt x="66" y="345"/>
                    </a:lnTo>
                    <a:lnTo>
                      <a:pt x="56" y="352"/>
                    </a:lnTo>
                    <a:lnTo>
                      <a:pt x="44" y="356"/>
                    </a:lnTo>
                    <a:lnTo>
                      <a:pt x="31" y="356"/>
                    </a:lnTo>
                    <a:lnTo>
                      <a:pt x="20" y="352"/>
                    </a:lnTo>
                    <a:lnTo>
                      <a:pt x="10" y="345"/>
                    </a:lnTo>
                    <a:lnTo>
                      <a:pt x="4" y="335"/>
                    </a:lnTo>
                    <a:lnTo>
                      <a:pt x="0" y="320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0" y="11"/>
                    </a:lnTo>
                    <a:lnTo>
                      <a:pt x="20" y="4"/>
                    </a:lnTo>
                    <a:lnTo>
                      <a:pt x="3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3" name="Freeform 17"/>
              <p:cNvSpPr>
                <a:spLocks/>
              </p:cNvSpPr>
              <p:nvPr/>
            </p:nvSpPr>
            <p:spPr bwMode="auto">
              <a:xfrm>
                <a:off x="10002838" y="5735638"/>
                <a:ext cx="636588" cy="517525"/>
              </a:xfrm>
              <a:custGeom>
                <a:avLst/>
                <a:gdLst>
                  <a:gd name="T0" fmla="*/ 39 w 401"/>
                  <a:gd name="T1" fmla="*/ 0 h 326"/>
                  <a:gd name="T2" fmla="*/ 53 w 401"/>
                  <a:gd name="T3" fmla="*/ 2 h 326"/>
                  <a:gd name="T4" fmla="*/ 66 w 401"/>
                  <a:gd name="T5" fmla="*/ 8 h 326"/>
                  <a:gd name="T6" fmla="*/ 389 w 401"/>
                  <a:gd name="T7" fmla="*/ 263 h 326"/>
                  <a:gd name="T8" fmla="*/ 398 w 401"/>
                  <a:gd name="T9" fmla="*/ 274 h 326"/>
                  <a:gd name="T10" fmla="*/ 401 w 401"/>
                  <a:gd name="T11" fmla="*/ 286 h 326"/>
                  <a:gd name="T12" fmla="*/ 400 w 401"/>
                  <a:gd name="T13" fmla="*/ 297 h 326"/>
                  <a:gd name="T14" fmla="*/ 394 w 401"/>
                  <a:gd name="T15" fmla="*/ 308 h 326"/>
                  <a:gd name="T16" fmla="*/ 385 w 401"/>
                  <a:gd name="T17" fmla="*/ 317 h 326"/>
                  <a:gd name="T18" fmla="*/ 374 w 401"/>
                  <a:gd name="T19" fmla="*/ 323 h 326"/>
                  <a:gd name="T20" fmla="*/ 362 w 401"/>
                  <a:gd name="T21" fmla="*/ 326 h 326"/>
                  <a:gd name="T22" fmla="*/ 348 w 401"/>
                  <a:gd name="T23" fmla="*/ 323 h 326"/>
                  <a:gd name="T24" fmla="*/ 335 w 401"/>
                  <a:gd name="T25" fmla="*/ 317 h 326"/>
                  <a:gd name="T26" fmla="*/ 13 w 401"/>
                  <a:gd name="T27" fmla="*/ 62 h 326"/>
                  <a:gd name="T28" fmla="*/ 3 w 401"/>
                  <a:gd name="T29" fmla="*/ 51 h 326"/>
                  <a:gd name="T30" fmla="*/ 0 w 401"/>
                  <a:gd name="T31" fmla="*/ 40 h 326"/>
                  <a:gd name="T32" fmla="*/ 1 w 401"/>
                  <a:gd name="T33" fmla="*/ 28 h 326"/>
                  <a:gd name="T34" fmla="*/ 7 w 401"/>
                  <a:gd name="T35" fmla="*/ 17 h 326"/>
                  <a:gd name="T36" fmla="*/ 16 w 401"/>
                  <a:gd name="T37" fmla="*/ 8 h 326"/>
                  <a:gd name="T38" fmla="*/ 27 w 401"/>
                  <a:gd name="T39" fmla="*/ 2 h 326"/>
                  <a:gd name="T40" fmla="*/ 39 w 401"/>
                  <a:gd name="T41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1" h="326">
                    <a:moveTo>
                      <a:pt x="39" y="0"/>
                    </a:moveTo>
                    <a:lnTo>
                      <a:pt x="53" y="2"/>
                    </a:lnTo>
                    <a:lnTo>
                      <a:pt x="66" y="8"/>
                    </a:lnTo>
                    <a:lnTo>
                      <a:pt x="389" y="263"/>
                    </a:lnTo>
                    <a:lnTo>
                      <a:pt x="398" y="274"/>
                    </a:lnTo>
                    <a:lnTo>
                      <a:pt x="401" y="286"/>
                    </a:lnTo>
                    <a:lnTo>
                      <a:pt x="400" y="297"/>
                    </a:lnTo>
                    <a:lnTo>
                      <a:pt x="394" y="308"/>
                    </a:lnTo>
                    <a:lnTo>
                      <a:pt x="385" y="317"/>
                    </a:lnTo>
                    <a:lnTo>
                      <a:pt x="374" y="323"/>
                    </a:lnTo>
                    <a:lnTo>
                      <a:pt x="362" y="326"/>
                    </a:lnTo>
                    <a:lnTo>
                      <a:pt x="348" y="323"/>
                    </a:lnTo>
                    <a:lnTo>
                      <a:pt x="335" y="317"/>
                    </a:lnTo>
                    <a:lnTo>
                      <a:pt x="13" y="62"/>
                    </a:lnTo>
                    <a:lnTo>
                      <a:pt x="3" y="51"/>
                    </a:lnTo>
                    <a:lnTo>
                      <a:pt x="0" y="40"/>
                    </a:lnTo>
                    <a:lnTo>
                      <a:pt x="1" y="28"/>
                    </a:lnTo>
                    <a:lnTo>
                      <a:pt x="7" y="17"/>
                    </a:lnTo>
                    <a:lnTo>
                      <a:pt x="16" y="8"/>
                    </a:lnTo>
                    <a:lnTo>
                      <a:pt x="27" y="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4" name="Freeform 18"/>
              <p:cNvSpPr>
                <a:spLocks/>
              </p:cNvSpPr>
              <p:nvPr/>
            </p:nvSpPr>
            <p:spPr bwMode="auto">
              <a:xfrm>
                <a:off x="12950826" y="7635876"/>
                <a:ext cx="566738" cy="354013"/>
              </a:xfrm>
              <a:custGeom>
                <a:avLst/>
                <a:gdLst>
                  <a:gd name="T0" fmla="*/ 44 w 357"/>
                  <a:gd name="T1" fmla="*/ 0 h 223"/>
                  <a:gd name="T2" fmla="*/ 57 w 357"/>
                  <a:gd name="T3" fmla="*/ 4 h 223"/>
                  <a:gd name="T4" fmla="*/ 338 w 357"/>
                  <a:gd name="T5" fmla="*/ 155 h 223"/>
                  <a:gd name="T6" fmla="*/ 350 w 357"/>
                  <a:gd name="T7" fmla="*/ 164 h 223"/>
                  <a:gd name="T8" fmla="*/ 356 w 357"/>
                  <a:gd name="T9" fmla="*/ 174 h 223"/>
                  <a:gd name="T10" fmla="*/ 357 w 357"/>
                  <a:gd name="T11" fmla="*/ 186 h 223"/>
                  <a:gd name="T12" fmla="*/ 353 w 357"/>
                  <a:gd name="T13" fmla="*/ 199 h 223"/>
                  <a:gd name="T14" fmla="*/ 347 w 357"/>
                  <a:gd name="T15" fmla="*/ 208 h 223"/>
                  <a:gd name="T16" fmla="*/ 338 w 357"/>
                  <a:gd name="T17" fmla="*/ 217 h 223"/>
                  <a:gd name="T18" fmla="*/ 327 w 357"/>
                  <a:gd name="T19" fmla="*/ 222 h 223"/>
                  <a:gd name="T20" fmla="*/ 313 w 357"/>
                  <a:gd name="T21" fmla="*/ 223 h 223"/>
                  <a:gd name="T22" fmla="*/ 300 w 357"/>
                  <a:gd name="T23" fmla="*/ 218 h 223"/>
                  <a:gd name="T24" fmla="*/ 19 w 357"/>
                  <a:gd name="T25" fmla="*/ 69 h 223"/>
                  <a:gd name="T26" fmla="*/ 8 w 357"/>
                  <a:gd name="T27" fmla="*/ 60 h 223"/>
                  <a:gd name="T28" fmla="*/ 1 w 357"/>
                  <a:gd name="T29" fmla="*/ 49 h 223"/>
                  <a:gd name="T30" fmla="*/ 0 w 357"/>
                  <a:gd name="T31" fmla="*/ 37 h 223"/>
                  <a:gd name="T32" fmla="*/ 4 w 357"/>
                  <a:gd name="T33" fmla="*/ 25 h 223"/>
                  <a:gd name="T34" fmla="*/ 10 w 357"/>
                  <a:gd name="T35" fmla="*/ 15 h 223"/>
                  <a:gd name="T36" fmla="*/ 19 w 357"/>
                  <a:gd name="T37" fmla="*/ 6 h 223"/>
                  <a:gd name="T38" fmla="*/ 30 w 357"/>
                  <a:gd name="T39" fmla="*/ 1 h 223"/>
                  <a:gd name="T40" fmla="*/ 44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44" y="0"/>
                    </a:moveTo>
                    <a:lnTo>
                      <a:pt x="57" y="4"/>
                    </a:lnTo>
                    <a:lnTo>
                      <a:pt x="338" y="155"/>
                    </a:lnTo>
                    <a:lnTo>
                      <a:pt x="350" y="164"/>
                    </a:lnTo>
                    <a:lnTo>
                      <a:pt x="356" y="174"/>
                    </a:lnTo>
                    <a:lnTo>
                      <a:pt x="357" y="186"/>
                    </a:lnTo>
                    <a:lnTo>
                      <a:pt x="353" y="199"/>
                    </a:lnTo>
                    <a:lnTo>
                      <a:pt x="347" y="208"/>
                    </a:lnTo>
                    <a:lnTo>
                      <a:pt x="338" y="217"/>
                    </a:lnTo>
                    <a:lnTo>
                      <a:pt x="327" y="222"/>
                    </a:lnTo>
                    <a:lnTo>
                      <a:pt x="313" y="223"/>
                    </a:lnTo>
                    <a:lnTo>
                      <a:pt x="300" y="218"/>
                    </a:lnTo>
                    <a:lnTo>
                      <a:pt x="19" y="69"/>
                    </a:lnTo>
                    <a:lnTo>
                      <a:pt x="8" y="60"/>
                    </a:lnTo>
                    <a:lnTo>
                      <a:pt x="1" y="49"/>
                    </a:lnTo>
                    <a:lnTo>
                      <a:pt x="0" y="37"/>
                    </a:lnTo>
                    <a:lnTo>
                      <a:pt x="4" y="25"/>
                    </a:lnTo>
                    <a:lnTo>
                      <a:pt x="10" y="15"/>
                    </a:lnTo>
                    <a:lnTo>
                      <a:pt x="19" y="6"/>
                    </a:lnTo>
                    <a:lnTo>
                      <a:pt x="30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5" name="Freeform 19"/>
              <p:cNvSpPr>
                <a:spLocks/>
              </p:cNvSpPr>
              <p:nvPr/>
            </p:nvSpPr>
            <p:spPr bwMode="auto">
              <a:xfrm>
                <a:off x="9883776" y="7570788"/>
                <a:ext cx="638175" cy="514350"/>
              </a:xfrm>
              <a:custGeom>
                <a:avLst/>
                <a:gdLst>
                  <a:gd name="T0" fmla="*/ 362 w 402"/>
                  <a:gd name="T1" fmla="*/ 0 h 324"/>
                  <a:gd name="T2" fmla="*/ 374 w 402"/>
                  <a:gd name="T3" fmla="*/ 2 h 324"/>
                  <a:gd name="T4" fmla="*/ 385 w 402"/>
                  <a:gd name="T5" fmla="*/ 9 h 324"/>
                  <a:gd name="T6" fmla="*/ 394 w 402"/>
                  <a:gd name="T7" fmla="*/ 17 h 324"/>
                  <a:gd name="T8" fmla="*/ 400 w 402"/>
                  <a:gd name="T9" fmla="*/ 27 h 324"/>
                  <a:gd name="T10" fmla="*/ 402 w 402"/>
                  <a:gd name="T11" fmla="*/ 38 h 324"/>
                  <a:gd name="T12" fmla="*/ 398 w 402"/>
                  <a:gd name="T13" fmla="*/ 50 h 324"/>
                  <a:gd name="T14" fmla="*/ 388 w 402"/>
                  <a:gd name="T15" fmla="*/ 61 h 324"/>
                  <a:gd name="T16" fmla="*/ 66 w 402"/>
                  <a:gd name="T17" fmla="*/ 316 h 324"/>
                  <a:gd name="T18" fmla="*/ 53 w 402"/>
                  <a:gd name="T19" fmla="*/ 323 h 324"/>
                  <a:gd name="T20" fmla="*/ 40 w 402"/>
                  <a:gd name="T21" fmla="*/ 324 h 324"/>
                  <a:gd name="T22" fmla="*/ 27 w 402"/>
                  <a:gd name="T23" fmla="*/ 322 h 324"/>
                  <a:gd name="T24" fmla="*/ 16 w 402"/>
                  <a:gd name="T25" fmla="*/ 316 h 324"/>
                  <a:gd name="T26" fmla="*/ 7 w 402"/>
                  <a:gd name="T27" fmla="*/ 307 h 324"/>
                  <a:gd name="T28" fmla="*/ 1 w 402"/>
                  <a:gd name="T29" fmla="*/ 297 h 324"/>
                  <a:gd name="T30" fmla="*/ 0 w 402"/>
                  <a:gd name="T31" fmla="*/ 286 h 324"/>
                  <a:gd name="T32" fmla="*/ 3 w 402"/>
                  <a:gd name="T33" fmla="*/ 273 h 324"/>
                  <a:gd name="T34" fmla="*/ 13 w 402"/>
                  <a:gd name="T35" fmla="*/ 263 h 324"/>
                  <a:gd name="T36" fmla="*/ 335 w 402"/>
                  <a:gd name="T37" fmla="*/ 9 h 324"/>
                  <a:gd name="T38" fmla="*/ 348 w 402"/>
                  <a:gd name="T39" fmla="*/ 1 h 324"/>
                  <a:gd name="T40" fmla="*/ 362 w 4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2" h="324">
                    <a:moveTo>
                      <a:pt x="362" y="0"/>
                    </a:moveTo>
                    <a:lnTo>
                      <a:pt x="374" y="2"/>
                    </a:lnTo>
                    <a:lnTo>
                      <a:pt x="385" y="9"/>
                    </a:lnTo>
                    <a:lnTo>
                      <a:pt x="394" y="17"/>
                    </a:lnTo>
                    <a:lnTo>
                      <a:pt x="400" y="27"/>
                    </a:lnTo>
                    <a:lnTo>
                      <a:pt x="402" y="38"/>
                    </a:lnTo>
                    <a:lnTo>
                      <a:pt x="398" y="50"/>
                    </a:lnTo>
                    <a:lnTo>
                      <a:pt x="388" y="61"/>
                    </a:lnTo>
                    <a:lnTo>
                      <a:pt x="66" y="316"/>
                    </a:lnTo>
                    <a:lnTo>
                      <a:pt x="53" y="323"/>
                    </a:lnTo>
                    <a:lnTo>
                      <a:pt x="40" y="324"/>
                    </a:lnTo>
                    <a:lnTo>
                      <a:pt x="27" y="322"/>
                    </a:lnTo>
                    <a:lnTo>
                      <a:pt x="16" y="316"/>
                    </a:lnTo>
                    <a:lnTo>
                      <a:pt x="7" y="307"/>
                    </a:lnTo>
                    <a:lnTo>
                      <a:pt x="1" y="297"/>
                    </a:lnTo>
                    <a:lnTo>
                      <a:pt x="0" y="286"/>
                    </a:lnTo>
                    <a:lnTo>
                      <a:pt x="3" y="273"/>
                    </a:lnTo>
                    <a:lnTo>
                      <a:pt x="13" y="263"/>
                    </a:lnTo>
                    <a:lnTo>
                      <a:pt x="335" y="9"/>
                    </a:lnTo>
                    <a:lnTo>
                      <a:pt x="348" y="1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6" name="Freeform 20"/>
              <p:cNvSpPr>
                <a:spLocks/>
              </p:cNvSpPr>
              <p:nvPr/>
            </p:nvSpPr>
            <p:spPr bwMode="auto">
              <a:xfrm>
                <a:off x="9447213" y="6781801"/>
                <a:ext cx="1035050" cy="238125"/>
              </a:xfrm>
              <a:custGeom>
                <a:avLst/>
                <a:gdLst>
                  <a:gd name="T0" fmla="*/ 35 w 652"/>
                  <a:gd name="T1" fmla="*/ 0 h 150"/>
                  <a:gd name="T2" fmla="*/ 617 w 652"/>
                  <a:gd name="T3" fmla="*/ 75 h 150"/>
                  <a:gd name="T4" fmla="*/ 630 w 652"/>
                  <a:gd name="T5" fmla="*/ 79 h 150"/>
                  <a:gd name="T6" fmla="*/ 640 w 652"/>
                  <a:gd name="T7" fmla="*/ 87 h 150"/>
                  <a:gd name="T8" fmla="*/ 648 w 652"/>
                  <a:gd name="T9" fmla="*/ 99 h 150"/>
                  <a:gd name="T10" fmla="*/ 652 w 652"/>
                  <a:gd name="T11" fmla="*/ 111 h 150"/>
                  <a:gd name="T12" fmla="*/ 652 w 652"/>
                  <a:gd name="T13" fmla="*/ 122 h 150"/>
                  <a:gd name="T14" fmla="*/ 648 w 652"/>
                  <a:gd name="T15" fmla="*/ 135 h 150"/>
                  <a:gd name="T16" fmla="*/ 640 w 652"/>
                  <a:gd name="T17" fmla="*/ 143 h 150"/>
                  <a:gd name="T18" fmla="*/ 630 w 652"/>
                  <a:gd name="T19" fmla="*/ 148 h 150"/>
                  <a:gd name="T20" fmla="*/ 617 w 652"/>
                  <a:gd name="T21" fmla="*/ 150 h 150"/>
                  <a:gd name="T22" fmla="*/ 35 w 652"/>
                  <a:gd name="T23" fmla="*/ 75 h 150"/>
                  <a:gd name="T24" fmla="*/ 21 w 652"/>
                  <a:gd name="T25" fmla="*/ 70 h 150"/>
                  <a:gd name="T26" fmla="*/ 11 w 652"/>
                  <a:gd name="T27" fmla="*/ 62 h 150"/>
                  <a:gd name="T28" fmla="*/ 4 w 652"/>
                  <a:gd name="T29" fmla="*/ 51 h 150"/>
                  <a:gd name="T30" fmla="*/ 0 w 652"/>
                  <a:gd name="T31" fmla="*/ 39 h 150"/>
                  <a:gd name="T32" fmla="*/ 0 w 652"/>
                  <a:gd name="T33" fmla="*/ 26 h 150"/>
                  <a:gd name="T34" fmla="*/ 4 w 652"/>
                  <a:gd name="T35" fmla="*/ 15 h 150"/>
                  <a:gd name="T36" fmla="*/ 11 w 652"/>
                  <a:gd name="T37" fmla="*/ 6 h 150"/>
                  <a:gd name="T38" fmla="*/ 21 w 652"/>
                  <a:gd name="T39" fmla="*/ 1 h 150"/>
                  <a:gd name="T40" fmla="*/ 35 w 652"/>
                  <a:gd name="T4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2" h="150">
                    <a:moveTo>
                      <a:pt x="35" y="0"/>
                    </a:moveTo>
                    <a:lnTo>
                      <a:pt x="617" y="75"/>
                    </a:lnTo>
                    <a:lnTo>
                      <a:pt x="630" y="79"/>
                    </a:lnTo>
                    <a:lnTo>
                      <a:pt x="640" y="87"/>
                    </a:lnTo>
                    <a:lnTo>
                      <a:pt x="648" y="99"/>
                    </a:lnTo>
                    <a:lnTo>
                      <a:pt x="652" y="111"/>
                    </a:lnTo>
                    <a:lnTo>
                      <a:pt x="652" y="122"/>
                    </a:lnTo>
                    <a:lnTo>
                      <a:pt x="648" y="135"/>
                    </a:lnTo>
                    <a:lnTo>
                      <a:pt x="640" y="143"/>
                    </a:lnTo>
                    <a:lnTo>
                      <a:pt x="630" y="148"/>
                    </a:lnTo>
                    <a:lnTo>
                      <a:pt x="617" y="150"/>
                    </a:lnTo>
                    <a:lnTo>
                      <a:pt x="35" y="75"/>
                    </a:lnTo>
                    <a:lnTo>
                      <a:pt x="21" y="70"/>
                    </a:lnTo>
                    <a:lnTo>
                      <a:pt x="11" y="62"/>
                    </a:lnTo>
                    <a:lnTo>
                      <a:pt x="4" y="51"/>
                    </a:lnTo>
                    <a:lnTo>
                      <a:pt x="0" y="39"/>
                    </a:lnTo>
                    <a:lnTo>
                      <a:pt x="0" y="26"/>
                    </a:lnTo>
                    <a:lnTo>
                      <a:pt x="4" y="15"/>
                    </a:lnTo>
                    <a:lnTo>
                      <a:pt x="11" y="6"/>
                    </a:lnTo>
                    <a:lnTo>
                      <a:pt x="21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</p:grpSp>
      <p:sp>
        <p:nvSpPr>
          <p:cNvPr id="51" name="23 Trapecio"/>
          <p:cNvSpPr/>
          <p:nvPr/>
        </p:nvSpPr>
        <p:spPr>
          <a:xfrm>
            <a:off x="10054268" y="4313202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100%</a:t>
            </a:r>
            <a:endParaRPr lang="es-SV" sz="1600" b="1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52" name="105 Grupo"/>
          <p:cNvGrpSpPr/>
          <p:nvPr/>
        </p:nvGrpSpPr>
        <p:grpSpPr>
          <a:xfrm>
            <a:off x="9968565" y="2392057"/>
            <a:ext cx="1324883" cy="1921145"/>
            <a:chOff x="15352141" y="5250390"/>
            <a:chExt cx="2650073" cy="3842734"/>
          </a:xfrm>
        </p:grpSpPr>
        <p:sp>
          <p:nvSpPr>
            <p:cNvPr id="53" name="47 Rectángulo redondeado"/>
            <p:cNvSpPr>
              <a:spLocks noChangeAspect="1"/>
            </p:cNvSpPr>
            <p:nvPr/>
          </p:nvSpPr>
          <p:spPr>
            <a:xfrm>
              <a:off x="16185674" y="5809550"/>
              <a:ext cx="978966" cy="1162575"/>
            </a:xfrm>
            <a:custGeom>
              <a:avLst/>
              <a:gdLst/>
              <a:ahLst/>
              <a:cxnLst/>
              <a:rect l="l" t="t" r="r" b="b"/>
              <a:pathLst>
                <a:path w="2777262" h="3298153">
                  <a:moveTo>
                    <a:pt x="1388631" y="0"/>
                  </a:moveTo>
                  <a:cubicBezTo>
                    <a:pt x="2155551" y="0"/>
                    <a:pt x="2777262" y="658860"/>
                    <a:pt x="2777262" y="1471604"/>
                  </a:cubicBezTo>
                  <a:cubicBezTo>
                    <a:pt x="2777262" y="2008515"/>
                    <a:pt x="2505939" y="2478270"/>
                    <a:pt x="2099784" y="2733886"/>
                  </a:cubicBezTo>
                  <a:lnTo>
                    <a:pt x="2099784" y="3119913"/>
                  </a:lnTo>
                  <a:cubicBezTo>
                    <a:pt x="2099784" y="3218352"/>
                    <a:pt x="2019983" y="3298153"/>
                    <a:pt x="1921544" y="3298153"/>
                  </a:cubicBezTo>
                  <a:lnTo>
                    <a:pt x="924971" y="3298153"/>
                  </a:lnTo>
                  <a:cubicBezTo>
                    <a:pt x="826532" y="3298153"/>
                    <a:pt x="746731" y="3218352"/>
                    <a:pt x="746731" y="3119913"/>
                  </a:cubicBezTo>
                  <a:lnTo>
                    <a:pt x="746731" y="2775806"/>
                  </a:lnTo>
                  <a:cubicBezTo>
                    <a:pt x="302725" y="2530938"/>
                    <a:pt x="0" y="2038735"/>
                    <a:pt x="0" y="1471604"/>
                  </a:cubicBezTo>
                  <a:cubicBezTo>
                    <a:pt x="0" y="658860"/>
                    <a:pt x="621711" y="0"/>
                    <a:pt x="1388631" y="0"/>
                  </a:cubicBez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54" name="Freeform 34"/>
            <p:cNvSpPr>
              <a:spLocks noChangeAspect="1"/>
            </p:cNvSpPr>
            <p:nvPr/>
          </p:nvSpPr>
          <p:spPr bwMode="auto">
            <a:xfrm rot="3106406">
              <a:off x="16775795" y="7599341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grpSp>
          <p:nvGrpSpPr>
            <p:cNvPr id="55" name="Group 23"/>
            <p:cNvGrpSpPr>
              <a:grpSpLocks noChangeAspect="1"/>
            </p:cNvGrpSpPr>
            <p:nvPr/>
          </p:nvGrpSpPr>
          <p:grpSpPr bwMode="auto">
            <a:xfrm>
              <a:off x="16129532" y="5778674"/>
              <a:ext cx="1094717" cy="1627981"/>
              <a:chOff x="6291" y="3307"/>
              <a:chExt cx="1903" cy="2830"/>
            </a:xfrm>
            <a:solidFill>
              <a:srgbClr val="18272A"/>
            </a:solidFill>
          </p:grpSpPr>
          <p:sp>
            <p:nvSpPr>
              <p:cNvPr id="66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7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8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9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cxnSp>
          <p:nvCxnSpPr>
            <p:cNvPr id="56" name="109 Conector recto"/>
            <p:cNvCxnSpPr/>
            <p:nvPr/>
          </p:nvCxnSpPr>
          <p:spPr>
            <a:xfrm>
              <a:off x="16676890" y="7375219"/>
              <a:ext cx="0" cy="1717905"/>
            </a:xfrm>
            <a:prstGeom prst="lin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grpSp>
          <p:nvGrpSpPr>
            <p:cNvPr id="57" name="110 Grupo"/>
            <p:cNvGrpSpPr>
              <a:grpSpLocks noChangeAspect="1"/>
            </p:cNvGrpSpPr>
            <p:nvPr/>
          </p:nvGrpSpPr>
          <p:grpSpPr>
            <a:xfrm>
              <a:off x="15352141" y="5250390"/>
              <a:ext cx="2650073" cy="1738433"/>
              <a:chOff x="9447213" y="5027613"/>
              <a:chExt cx="4660900" cy="3057525"/>
            </a:xfrm>
            <a:solidFill>
              <a:srgbClr val="18272A"/>
            </a:solidFill>
          </p:grpSpPr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13133388" y="6870701"/>
                <a:ext cx="974725" cy="119063"/>
              </a:xfrm>
              <a:custGeom>
                <a:avLst/>
                <a:gdLst>
                  <a:gd name="T0" fmla="*/ 36 w 614"/>
                  <a:gd name="T1" fmla="*/ 0 h 75"/>
                  <a:gd name="T2" fmla="*/ 579 w 614"/>
                  <a:gd name="T3" fmla="*/ 0 h 75"/>
                  <a:gd name="T4" fmla="*/ 593 w 614"/>
                  <a:gd name="T5" fmla="*/ 3 h 75"/>
                  <a:gd name="T6" fmla="*/ 604 w 614"/>
                  <a:gd name="T7" fmla="*/ 10 h 75"/>
                  <a:gd name="T8" fmla="*/ 610 w 614"/>
                  <a:gd name="T9" fmla="*/ 20 h 75"/>
                  <a:gd name="T10" fmla="*/ 614 w 614"/>
                  <a:gd name="T11" fmla="*/ 31 h 75"/>
                  <a:gd name="T12" fmla="*/ 614 w 614"/>
                  <a:gd name="T13" fmla="*/ 44 h 75"/>
                  <a:gd name="T14" fmla="*/ 610 w 614"/>
                  <a:gd name="T15" fmla="*/ 55 h 75"/>
                  <a:gd name="T16" fmla="*/ 604 w 614"/>
                  <a:gd name="T17" fmla="*/ 65 h 75"/>
                  <a:gd name="T18" fmla="*/ 593 w 614"/>
                  <a:gd name="T19" fmla="*/ 72 h 75"/>
                  <a:gd name="T20" fmla="*/ 579 w 614"/>
                  <a:gd name="T21" fmla="*/ 75 h 75"/>
                  <a:gd name="T22" fmla="*/ 36 w 614"/>
                  <a:gd name="T23" fmla="*/ 75 h 75"/>
                  <a:gd name="T24" fmla="*/ 21 w 614"/>
                  <a:gd name="T25" fmla="*/ 72 h 75"/>
                  <a:gd name="T26" fmla="*/ 10 w 614"/>
                  <a:gd name="T27" fmla="*/ 65 h 75"/>
                  <a:gd name="T28" fmla="*/ 4 w 614"/>
                  <a:gd name="T29" fmla="*/ 55 h 75"/>
                  <a:gd name="T30" fmla="*/ 0 w 614"/>
                  <a:gd name="T31" fmla="*/ 44 h 75"/>
                  <a:gd name="T32" fmla="*/ 0 w 614"/>
                  <a:gd name="T33" fmla="*/ 31 h 75"/>
                  <a:gd name="T34" fmla="*/ 4 w 614"/>
                  <a:gd name="T35" fmla="*/ 20 h 75"/>
                  <a:gd name="T36" fmla="*/ 10 w 614"/>
                  <a:gd name="T37" fmla="*/ 10 h 75"/>
                  <a:gd name="T38" fmla="*/ 21 w 614"/>
                  <a:gd name="T39" fmla="*/ 3 h 75"/>
                  <a:gd name="T40" fmla="*/ 36 w 614"/>
                  <a:gd name="T4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4" h="75">
                    <a:moveTo>
                      <a:pt x="36" y="0"/>
                    </a:moveTo>
                    <a:lnTo>
                      <a:pt x="579" y="0"/>
                    </a:lnTo>
                    <a:lnTo>
                      <a:pt x="593" y="3"/>
                    </a:lnTo>
                    <a:lnTo>
                      <a:pt x="604" y="10"/>
                    </a:lnTo>
                    <a:lnTo>
                      <a:pt x="610" y="20"/>
                    </a:lnTo>
                    <a:lnTo>
                      <a:pt x="614" y="31"/>
                    </a:lnTo>
                    <a:lnTo>
                      <a:pt x="614" y="44"/>
                    </a:lnTo>
                    <a:lnTo>
                      <a:pt x="610" y="55"/>
                    </a:lnTo>
                    <a:lnTo>
                      <a:pt x="604" y="65"/>
                    </a:lnTo>
                    <a:lnTo>
                      <a:pt x="593" y="72"/>
                    </a:lnTo>
                    <a:lnTo>
                      <a:pt x="579" y="75"/>
                    </a:lnTo>
                    <a:lnTo>
                      <a:pt x="36" y="75"/>
                    </a:lnTo>
                    <a:lnTo>
                      <a:pt x="21" y="72"/>
                    </a:lnTo>
                    <a:lnTo>
                      <a:pt x="10" y="65"/>
                    </a:lnTo>
                    <a:lnTo>
                      <a:pt x="4" y="55"/>
                    </a:lnTo>
                    <a:lnTo>
                      <a:pt x="0" y="44"/>
                    </a:lnTo>
                    <a:lnTo>
                      <a:pt x="0" y="31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21" y="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12950826" y="5951538"/>
                <a:ext cx="566738" cy="354013"/>
              </a:xfrm>
              <a:custGeom>
                <a:avLst/>
                <a:gdLst>
                  <a:gd name="T0" fmla="*/ 313 w 357"/>
                  <a:gd name="T1" fmla="*/ 0 h 223"/>
                  <a:gd name="T2" fmla="*/ 327 w 357"/>
                  <a:gd name="T3" fmla="*/ 0 h 223"/>
                  <a:gd name="T4" fmla="*/ 338 w 357"/>
                  <a:gd name="T5" fmla="*/ 5 h 223"/>
                  <a:gd name="T6" fmla="*/ 347 w 357"/>
                  <a:gd name="T7" fmla="*/ 14 h 223"/>
                  <a:gd name="T8" fmla="*/ 353 w 357"/>
                  <a:gd name="T9" fmla="*/ 25 h 223"/>
                  <a:gd name="T10" fmla="*/ 357 w 357"/>
                  <a:gd name="T11" fmla="*/ 36 h 223"/>
                  <a:gd name="T12" fmla="*/ 356 w 357"/>
                  <a:gd name="T13" fmla="*/ 48 h 223"/>
                  <a:gd name="T14" fmla="*/ 350 w 357"/>
                  <a:gd name="T15" fmla="*/ 60 h 223"/>
                  <a:gd name="T16" fmla="*/ 338 w 357"/>
                  <a:gd name="T17" fmla="*/ 68 h 223"/>
                  <a:gd name="T18" fmla="*/ 57 w 357"/>
                  <a:gd name="T19" fmla="*/ 218 h 223"/>
                  <a:gd name="T20" fmla="*/ 44 w 357"/>
                  <a:gd name="T21" fmla="*/ 223 h 223"/>
                  <a:gd name="T22" fmla="*/ 30 w 357"/>
                  <a:gd name="T23" fmla="*/ 222 h 223"/>
                  <a:gd name="T24" fmla="*/ 19 w 357"/>
                  <a:gd name="T25" fmla="*/ 217 h 223"/>
                  <a:gd name="T26" fmla="*/ 10 w 357"/>
                  <a:gd name="T27" fmla="*/ 208 h 223"/>
                  <a:gd name="T28" fmla="*/ 4 w 357"/>
                  <a:gd name="T29" fmla="*/ 197 h 223"/>
                  <a:gd name="T30" fmla="*/ 0 w 357"/>
                  <a:gd name="T31" fmla="*/ 186 h 223"/>
                  <a:gd name="T32" fmla="*/ 1 w 357"/>
                  <a:gd name="T33" fmla="*/ 173 h 223"/>
                  <a:gd name="T34" fmla="*/ 8 w 357"/>
                  <a:gd name="T35" fmla="*/ 162 h 223"/>
                  <a:gd name="T36" fmla="*/ 19 w 357"/>
                  <a:gd name="T37" fmla="*/ 153 h 223"/>
                  <a:gd name="T38" fmla="*/ 300 w 357"/>
                  <a:gd name="T39" fmla="*/ 4 h 223"/>
                  <a:gd name="T40" fmla="*/ 313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313" y="0"/>
                    </a:moveTo>
                    <a:lnTo>
                      <a:pt x="327" y="0"/>
                    </a:lnTo>
                    <a:lnTo>
                      <a:pt x="338" y="5"/>
                    </a:lnTo>
                    <a:lnTo>
                      <a:pt x="347" y="14"/>
                    </a:lnTo>
                    <a:lnTo>
                      <a:pt x="353" y="25"/>
                    </a:lnTo>
                    <a:lnTo>
                      <a:pt x="357" y="36"/>
                    </a:lnTo>
                    <a:lnTo>
                      <a:pt x="356" y="48"/>
                    </a:lnTo>
                    <a:lnTo>
                      <a:pt x="350" y="60"/>
                    </a:lnTo>
                    <a:lnTo>
                      <a:pt x="338" y="68"/>
                    </a:lnTo>
                    <a:lnTo>
                      <a:pt x="57" y="218"/>
                    </a:lnTo>
                    <a:lnTo>
                      <a:pt x="44" y="223"/>
                    </a:lnTo>
                    <a:lnTo>
                      <a:pt x="30" y="222"/>
                    </a:lnTo>
                    <a:lnTo>
                      <a:pt x="19" y="217"/>
                    </a:lnTo>
                    <a:lnTo>
                      <a:pt x="10" y="208"/>
                    </a:lnTo>
                    <a:lnTo>
                      <a:pt x="4" y="197"/>
                    </a:lnTo>
                    <a:lnTo>
                      <a:pt x="0" y="186"/>
                    </a:lnTo>
                    <a:lnTo>
                      <a:pt x="1" y="173"/>
                    </a:lnTo>
                    <a:lnTo>
                      <a:pt x="8" y="162"/>
                    </a:lnTo>
                    <a:lnTo>
                      <a:pt x="19" y="153"/>
                    </a:lnTo>
                    <a:lnTo>
                      <a:pt x="300" y="4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11745913" y="5027613"/>
                <a:ext cx="119063" cy="565150"/>
              </a:xfrm>
              <a:custGeom>
                <a:avLst/>
                <a:gdLst>
                  <a:gd name="T0" fmla="*/ 44 w 75"/>
                  <a:gd name="T1" fmla="*/ 0 h 356"/>
                  <a:gd name="T2" fmla="*/ 56 w 75"/>
                  <a:gd name="T3" fmla="*/ 4 h 356"/>
                  <a:gd name="T4" fmla="*/ 66 w 75"/>
                  <a:gd name="T5" fmla="*/ 11 h 356"/>
                  <a:gd name="T6" fmla="*/ 72 w 75"/>
                  <a:gd name="T7" fmla="*/ 21 h 356"/>
                  <a:gd name="T8" fmla="*/ 75 w 75"/>
                  <a:gd name="T9" fmla="*/ 36 h 356"/>
                  <a:gd name="T10" fmla="*/ 75 w 75"/>
                  <a:gd name="T11" fmla="*/ 320 h 356"/>
                  <a:gd name="T12" fmla="*/ 72 w 75"/>
                  <a:gd name="T13" fmla="*/ 335 h 356"/>
                  <a:gd name="T14" fmla="*/ 66 w 75"/>
                  <a:gd name="T15" fmla="*/ 345 h 356"/>
                  <a:gd name="T16" fmla="*/ 56 w 75"/>
                  <a:gd name="T17" fmla="*/ 352 h 356"/>
                  <a:gd name="T18" fmla="*/ 44 w 75"/>
                  <a:gd name="T19" fmla="*/ 356 h 356"/>
                  <a:gd name="T20" fmla="*/ 31 w 75"/>
                  <a:gd name="T21" fmla="*/ 356 h 356"/>
                  <a:gd name="T22" fmla="*/ 20 w 75"/>
                  <a:gd name="T23" fmla="*/ 352 h 356"/>
                  <a:gd name="T24" fmla="*/ 10 w 75"/>
                  <a:gd name="T25" fmla="*/ 345 h 356"/>
                  <a:gd name="T26" fmla="*/ 4 w 75"/>
                  <a:gd name="T27" fmla="*/ 335 h 356"/>
                  <a:gd name="T28" fmla="*/ 0 w 75"/>
                  <a:gd name="T29" fmla="*/ 320 h 356"/>
                  <a:gd name="T30" fmla="*/ 0 w 75"/>
                  <a:gd name="T31" fmla="*/ 36 h 356"/>
                  <a:gd name="T32" fmla="*/ 4 w 75"/>
                  <a:gd name="T33" fmla="*/ 21 h 356"/>
                  <a:gd name="T34" fmla="*/ 10 w 75"/>
                  <a:gd name="T35" fmla="*/ 11 h 356"/>
                  <a:gd name="T36" fmla="*/ 20 w 75"/>
                  <a:gd name="T37" fmla="*/ 4 h 356"/>
                  <a:gd name="T38" fmla="*/ 31 w 75"/>
                  <a:gd name="T39" fmla="*/ 0 h 356"/>
                  <a:gd name="T40" fmla="*/ 44 w 75"/>
                  <a:gd name="T41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5" h="356">
                    <a:moveTo>
                      <a:pt x="44" y="0"/>
                    </a:moveTo>
                    <a:lnTo>
                      <a:pt x="56" y="4"/>
                    </a:lnTo>
                    <a:lnTo>
                      <a:pt x="66" y="11"/>
                    </a:lnTo>
                    <a:lnTo>
                      <a:pt x="72" y="21"/>
                    </a:lnTo>
                    <a:lnTo>
                      <a:pt x="75" y="36"/>
                    </a:lnTo>
                    <a:lnTo>
                      <a:pt x="75" y="320"/>
                    </a:lnTo>
                    <a:lnTo>
                      <a:pt x="72" y="335"/>
                    </a:lnTo>
                    <a:lnTo>
                      <a:pt x="66" y="345"/>
                    </a:lnTo>
                    <a:lnTo>
                      <a:pt x="56" y="352"/>
                    </a:lnTo>
                    <a:lnTo>
                      <a:pt x="44" y="356"/>
                    </a:lnTo>
                    <a:lnTo>
                      <a:pt x="31" y="356"/>
                    </a:lnTo>
                    <a:lnTo>
                      <a:pt x="20" y="352"/>
                    </a:lnTo>
                    <a:lnTo>
                      <a:pt x="10" y="345"/>
                    </a:lnTo>
                    <a:lnTo>
                      <a:pt x="4" y="335"/>
                    </a:lnTo>
                    <a:lnTo>
                      <a:pt x="0" y="320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0" y="11"/>
                    </a:lnTo>
                    <a:lnTo>
                      <a:pt x="20" y="4"/>
                    </a:lnTo>
                    <a:lnTo>
                      <a:pt x="3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10002838" y="5735638"/>
                <a:ext cx="636588" cy="517525"/>
              </a:xfrm>
              <a:custGeom>
                <a:avLst/>
                <a:gdLst>
                  <a:gd name="T0" fmla="*/ 39 w 401"/>
                  <a:gd name="T1" fmla="*/ 0 h 326"/>
                  <a:gd name="T2" fmla="*/ 53 w 401"/>
                  <a:gd name="T3" fmla="*/ 2 h 326"/>
                  <a:gd name="T4" fmla="*/ 66 w 401"/>
                  <a:gd name="T5" fmla="*/ 8 h 326"/>
                  <a:gd name="T6" fmla="*/ 389 w 401"/>
                  <a:gd name="T7" fmla="*/ 263 h 326"/>
                  <a:gd name="T8" fmla="*/ 398 w 401"/>
                  <a:gd name="T9" fmla="*/ 274 h 326"/>
                  <a:gd name="T10" fmla="*/ 401 w 401"/>
                  <a:gd name="T11" fmla="*/ 286 h 326"/>
                  <a:gd name="T12" fmla="*/ 400 w 401"/>
                  <a:gd name="T13" fmla="*/ 297 h 326"/>
                  <a:gd name="T14" fmla="*/ 394 w 401"/>
                  <a:gd name="T15" fmla="*/ 308 h 326"/>
                  <a:gd name="T16" fmla="*/ 385 w 401"/>
                  <a:gd name="T17" fmla="*/ 317 h 326"/>
                  <a:gd name="T18" fmla="*/ 374 w 401"/>
                  <a:gd name="T19" fmla="*/ 323 h 326"/>
                  <a:gd name="T20" fmla="*/ 362 w 401"/>
                  <a:gd name="T21" fmla="*/ 326 h 326"/>
                  <a:gd name="T22" fmla="*/ 348 w 401"/>
                  <a:gd name="T23" fmla="*/ 323 h 326"/>
                  <a:gd name="T24" fmla="*/ 335 w 401"/>
                  <a:gd name="T25" fmla="*/ 317 h 326"/>
                  <a:gd name="T26" fmla="*/ 13 w 401"/>
                  <a:gd name="T27" fmla="*/ 62 h 326"/>
                  <a:gd name="T28" fmla="*/ 3 w 401"/>
                  <a:gd name="T29" fmla="*/ 51 h 326"/>
                  <a:gd name="T30" fmla="*/ 0 w 401"/>
                  <a:gd name="T31" fmla="*/ 40 h 326"/>
                  <a:gd name="T32" fmla="*/ 1 w 401"/>
                  <a:gd name="T33" fmla="*/ 28 h 326"/>
                  <a:gd name="T34" fmla="*/ 7 w 401"/>
                  <a:gd name="T35" fmla="*/ 17 h 326"/>
                  <a:gd name="T36" fmla="*/ 16 w 401"/>
                  <a:gd name="T37" fmla="*/ 8 h 326"/>
                  <a:gd name="T38" fmla="*/ 27 w 401"/>
                  <a:gd name="T39" fmla="*/ 2 h 326"/>
                  <a:gd name="T40" fmla="*/ 39 w 401"/>
                  <a:gd name="T41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1" h="326">
                    <a:moveTo>
                      <a:pt x="39" y="0"/>
                    </a:moveTo>
                    <a:lnTo>
                      <a:pt x="53" y="2"/>
                    </a:lnTo>
                    <a:lnTo>
                      <a:pt x="66" y="8"/>
                    </a:lnTo>
                    <a:lnTo>
                      <a:pt x="389" y="263"/>
                    </a:lnTo>
                    <a:lnTo>
                      <a:pt x="398" y="274"/>
                    </a:lnTo>
                    <a:lnTo>
                      <a:pt x="401" y="286"/>
                    </a:lnTo>
                    <a:lnTo>
                      <a:pt x="400" y="297"/>
                    </a:lnTo>
                    <a:lnTo>
                      <a:pt x="394" y="308"/>
                    </a:lnTo>
                    <a:lnTo>
                      <a:pt x="385" y="317"/>
                    </a:lnTo>
                    <a:lnTo>
                      <a:pt x="374" y="323"/>
                    </a:lnTo>
                    <a:lnTo>
                      <a:pt x="362" y="326"/>
                    </a:lnTo>
                    <a:lnTo>
                      <a:pt x="348" y="323"/>
                    </a:lnTo>
                    <a:lnTo>
                      <a:pt x="335" y="317"/>
                    </a:lnTo>
                    <a:lnTo>
                      <a:pt x="13" y="62"/>
                    </a:lnTo>
                    <a:lnTo>
                      <a:pt x="3" y="51"/>
                    </a:lnTo>
                    <a:lnTo>
                      <a:pt x="0" y="40"/>
                    </a:lnTo>
                    <a:lnTo>
                      <a:pt x="1" y="28"/>
                    </a:lnTo>
                    <a:lnTo>
                      <a:pt x="7" y="17"/>
                    </a:lnTo>
                    <a:lnTo>
                      <a:pt x="16" y="8"/>
                    </a:lnTo>
                    <a:lnTo>
                      <a:pt x="27" y="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12950826" y="7635876"/>
                <a:ext cx="566738" cy="354013"/>
              </a:xfrm>
              <a:custGeom>
                <a:avLst/>
                <a:gdLst>
                  <a:gd name="T0" fmla="*/ 44 w 357"/>
                  <a:gd name="T1" fmla="*/ 0 h 223"/>
                  <a:gd name="T2" fmla="*/ 57 w 357"/>
                  <a:gd name="T3" fmla="*/ 4 h 223"/>
                  <a:gd name="T4" fmla="*/ 338 w 357"/>
                  <a:gd name="T5" fmla="*/ 155 h 223"/>
                  <a:gd name="T6" fmla="*/ 350 w 357"/>
                  <a:gd name="T7" fmla="*/ 164 h 223"/>
                  <a:gd name="T8" fmla="*/ 356 w 357"/>
                  <a:gd name="T9" fmla="*/ 174 h 223"/>
                  <a:gd name="T10" fmla="*/ 357 w 357"/>
                  <a:gd name="T11" fmla="*/ 186 h 223"/>
                  <a:gd name="T12" fmla="*/ 353 w 357"/>
                  <a:gd name="T13" fmla="*/ 199 h 223"/>
                  <a:gd name="T14" fmla="*/ 347 w 357"/>
                  <a:gd name="T15" fmla="*/ 208 h 223"/>
                  <a:gd name="T16" fmla="*/ 338 w 357"/>
                  <a:gd name="T17" fmla="*/ 217 h 223"/>
                  <a:gd name="T18" fmla="*/ 327 w 357"/>
                  <a:gd name="T19" fmla="*/ 222 h 223"/>
                  <a:gd name="T20" fmla="*/ 313 w 357"/>
                  <a:gd name="T21" fmla="*/ 223 h 223"/>
                  <a:gd name="T22" fmla="*/ 300 w 357"/>
                  <a:gd name="T23" fmla="*/ 218 h 223"/>
                  <a:gd name="T24" fmla="*/ 19 w 357"/>
                  <a:gd name="T25" fmla="*/ 69 h 223"/>
                  <a:gd name="T26" fmla="*/ 8 w 357"/>
                  <a:gd name="T27" fmla="*/ 60 h 223"/>
                  <a:gd name="T28" fmla="*/ 1 w 357"/>
                  <a:gd name="T29" fmla="*/ 49 h 223"/>
                  <a:gd name="T30" fmla="*/ 0 w 357"/>
                  <a:gd name="T31" fmla="*/ 37 h 223"/>
                  <a:gd name="T32" fmla="*/ 4 w 357"/>
                  <a:gd name="T33" fmla="*/ 25 h 223"/>
                  <a:gd name="T34" fmla="*/ 10 w 357"/>
                  <a:gd name="T35" fmla="*/ 15 h 223"/>
                  <a:gd name="T36" fmla="*/ 19 w 357"/>
                  <a:gd name="T37" fmla="*/ 6 h 223"/>
                  <a:gd name="T38" fmla="*/ 30 w 357"/>
                  <a:gd name="T39" fmla="*/ 1 h 223"/>
                  <a:gd name="T40" fmla="*/ 44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44" y="0"/>
                    </a:moveTo>
                    <a:lnTo>
                      <a:pt x="57" y="4"/>
                    </a:lnTo>
                    <a:lnTo>
                      <a:pt x="338" y="155"/>
                    </a:lnTo>
                    <a:lnTo>
                      <a:pt x="350" y="164"/>
                    </a:lnTo>
                    <a:lnTo>
                      <a:pt x="356" y="174"/>
                    </a:lnTo>
                    <a:lnTo>
                      <a:pt x="357" y="186"/>
                    </a:lnTo>
                    <a:lnTo>
                      <a:pt x="353" y="199"/>
                    </a:lnTo>
                    <a:lnTo>
                      <a:pt x="347" y="208"/>
                    </a:lnTo>
                    <a:lnTo>
                      <a:pt x="338" y="217"/>
                    </a:lnTo>
                    <a:lnTo>
                      <a:pt x="327" y="222"/>
                    </a:lnTo>
                    <a:lnTo>
                      <a:pt x="313" y="223"/>
                    </a:lnTo>
                    <a:lnTo>
                      <a:pt x="300" y="218"/>
                    </a:lnTo>
                    <a:lnTo>
                      <a:pt x="19" y="69"/>
                    </a:lnTo>
                    <a:lnTo>
                      <a:pt x="8" y="60"/>
                    </a:lnTo>
                    <a:lnTo>
                      <a:pt x="1" y="49"/>
                    </a:lnTo>
                    <a:lnTo>
                      <a:pt x="0" y="37"/>
                    </a:lnTo>
                    <a:lnTo>
                      <a:pt x="4" y="25"/>
                    </a:lnTo>
                    <a:lnTo>
                      <a:pt x="10" y="15"/>
                    </a:lnTo>
                    <a:lnTo>
                      <a:pt x="19" y="6"/>
                    </a:lnTo>
                    <a:lnTo>
                      <a:pt x="30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4" name="Freeform 19"/>
              <p:cNvSpPr>
                <a:spLocks/>
              </p:cNvSpPr>
              <p:nvPr/>
            </p:nvSpPr>
            <p:spPr bwMode="auto">
              <a:xfrm>
                <a:off x="9883776" y="7570788"/>
                <a:ext cx="638175" cy="514350"/>
              </a:xfrm>
              <a:custGeom>
                <a:avLst/>
                <a:gdLst>
                  <a:gd name="T0" fmla="*/ 362 w 402"/>
                  <a:gd name="T1" fmla="*/ 0 h 324"/>
                  <a:gd name="T2" fmla="*/ 374 w 402"/>
                  <a:gd name="T3" fmla="*/ 2 h 324"/>
                  <a:gd name="T4" fmla="*/ 385 w 402"/>
                  <a:gd name="T5" fmla="*/ 9 h 324"/>
                  <a:gd name="T6" fmla="*/ 394 w 402"/>
                  <a:gd name="T7" fmla="*/ 17 h 324"/>
                  <a:gd name="T8" fmla="*/ 400 w 402"/>
                  <a:gd name="T9" fmla="*/ 27 h 324"/>
                  <a:gd name="T10" fmla="*/ 402 w 402"/>
                  <a:gd name="T11" fmla="*/ 38 h 324"/>
                  <a:gd name="T12" fmla="*/ 398 w 402"/>
                  <a:gd name="T13" fmla="*/ 50 h 324"/>
                  <a:gd name="T14" fmla="*/ 388 w 402"/>
                  <a:gd name="T15" fmla="*/ 61 h 324"/>
                  <a:gd name="T16" fmla="*/ 66 w 402"/>
                  <a:gd name="T17" fmla="*/ 316 h 324"/>
                  <a:gd name="T18" fmla="*/ 53 w 402"/>
                  <a:gd name="T19" fmla="*/ 323 h 324"/>
                  <a:gd name="T20" fmla="*/ 40 w 402"/>
                  <a:gd name="T21" fmla="*/ 324 h 324"/>
                  <a:gd name="T22" fmla="*/ 27 w 402"/>
                  <a:gd name="T23" fmla="*/ 322 h 324"/>
                  <a:gd name="T24" fmla="*/ 16 w 402"/>
                  <a:gd name="T25" fmla="*/ 316 h 324"/>
                  <a:gd name="T26" fmla="*/ 7 w 402"/>
                  <a:gd name="T27" fmla="*/ 307 h 324"/>
                  <a:gd name="T28" fmla="*/ 1 w 402"/>
                  <a:gd name="T29" fmla="*/ 297 h 324"/>
                  <a:gd name="T30" fmla="*/ 0 w 402"/>
                  <a:gd name="T31" fmla="*/ 286 h 324"/>
                  <a:gd name="T32" fmla="*/ 3 w 402"/>
                  <a:gd name="T33" fmla="*/ 273 h 324"/>
                  <a:gd name="T34" fmla="*/ 13 w 402"/>
                  <a:gd name="T35" fmla="*/ 263 h 324"/>
                  <a:gd name="T36" fmla="*/ 335 w 402"/>
                  <a:gd name="T37" fmla="*/ 9 h 324"/>
                  <a:gd name="T38" fmla="*/ 348 w 402"/>
                  <a:gd name="T39" fmla="*/ 1 h 324"/>
                  <a:gd name="T40" fmla="*/ 362 w 4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2" h="324">
                    <a:moveTo>
                      <a:pt x="362" y="0"/>
                    </a:moveTo>
                    <a:lnTo>
                      <a:pt x="374" y="2"/>
                    </a:lnTo>
                    <a:lnTo>
                      <a:pt x="385" y="9"/>
                    </a:lnTo>
                    <a:lnTo>
                      <a:pt x="394" y="17"/>
                    </a:lnTo>
                    <a:lnTo>
                      <a:pt x="400" y="27"/>
                    </a:lnTo>
                    <a:lnTo>
                      <a:pt x="402" y="38"/>
                    </a:lnTo>
                    <a:lnTo>
                      <a:pt x="398" y="50"/>
                    </a:lnTo>
                    <a:lnTo>
                      <a:pt x="388" y="61"/>
                    </a:lnTo>
                    <a:lnTo>
                      <a:pt x="66" y="316"/>
                    </a:lnTo>
                    <a:lnTo>
                      <a:pt x="53" y="323"/>
                    </a:lnTo>
                    <a:lnTo>
                      <a:pt x="40" y="324"/>
                    </a:lnTo>
                    <a:lnTo>
                      <a:pt x="27" y="322"/>
                    </a:lnTo>
                    <a:lnTo>
                      <a:pt x="16" y="316"/>
                    </a:lnTo>
                    <a:lnTo>
                      <a:pt x="7" y="307"/>
                    </a:lnTo>
                    <a:lnTo>
                      <a:pt x="1" y="297"/>
                    </a:lnTo>
                    <a:lnTo>
                      <a:pt x="0" y="286"/>
                    </a:lnTo>
                    <a:lnTo>
                      <a:pt x="3" y="273"/>
                    </a:lnTo>
                    <a:lnTo>
                      <a:pt x="13" y="263"/>
                    </a:lnTo>
                    <a:lnTo>
                      <a:pt x="335" y="9"/>
                    </a:lnTo>
                    <a:lnTo>
                      <a:pt x="348" y="1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5" name="Freeform 20"/>
              <p:cNvSpPr>
                <a:spLocks/>
              </p:cNvSpPr>
              <p:nvPr/>
            </p:nvSpPr>
            <p:spPr bwMode="auto">
              <a:xfrm>
                <a:off x="9447213" y="6781801"/>
                <a:ext cx="1035050" cy="238125"/>
              </a:xfrm>
              <a:custGeom>
                <a:avLst/>
                <a:gdLst>
                  <a:gd name="T0" fmla="*/ 35 w 652"/>
                  <a:gd name="T1" fmla="*/ 0 h 150"/>
                  <a:gd name="T2" fmla="*/ 617 w 652"/>
                  <a:gd name="T3" fmla="*/ 75 h 150"/>
                  <a:gd name="T4" fmla="*/ 630 w 652"/>
                  <a:gd name="T5" fmla="*/ 79 h 150"/>
                  <a:gd name="T6" fmla="*/ 640 w 652"/>
                  <a:gd name="T7" fmla="*/ 87 h 150"/>
                  <a:gd name="T8" fmla="*/ 648 w 652"/>
                  <a:gd name="T9" fmla="*/ 99 h 150"/>
                  <a:gd name="T10" fmla="*/ 652 w 652"/>
                  <a:gd name="T11" fmla="*/ 111 h 150"/>
                  <a:gd name="T12" fmla="*/ 652 w 652"/>
                  <a:gd name="T13" fmla="*/ 122 h 150"/>
                  <a:gd name="T14" fmla="*/ 648 w 652"/>
                  <a:gd name="T15" fmla="*/ 135 h 150"/>
                  <a:gd name="T16" fmla="*/ 640 w 652"/>
                  <a:gd name="T17" fmla="*/ 143 h 150"/>
                  <a:gd name="T18" fmla="*/ 630 w 652"/>
                  <a:gd name="T19" fmla="*/ 148 h 150"/>
                  <a:gd name="T20" fmla="*/ 617 w 652"/>
                  <a:gd name="T21" fmla="*/ 150 h 150"/>
                  <a:gd name="T22" fmla="*/ 35 w 652"/>
                  <a:gd name="T23" fmla="*/ 75 h 150"/>
                  <a:gd name="T24" fmla="*/ 21 w 652"/>
                  <a:gd name="T25" fmla="*/ 70 h 150"/>
                  <a:gd name="T26" fmla="*/ 11 w 652"/>
                  <a:gd name="T27" fmla="*/ 62 h 150"/>
                  <a:gd name="T28" fmla="*/ 4 w 652"/>
                  <a:gd name="T29" fmla="*/ 51 h 150"/>
                  <a:gd name="T30" fmla="*/ 0 w 652"/>
                  <a:gd name="T31" fmla="*/ 39 h 150"/>
                  <a:gd name="T32" fmla="*/ 0 w 652"/>
                  <a:gd name="T33" fmla="*/ 26 h 150"/>
                  <a:gd name="T34" fmla="*/ 4 w 652"/>
                  <a:gd name="T35" fmla="*/ 15 h 150"/>
                  <a:gd name="T36" fmla="*/ 11 w 652"/>
                  <a:gd name="T37" fmla="*/ 6 h 150"/>
                  <a:gd name="T38" fmla="*/ 21 w 652"/>
                  <a:gd name="T39" fmla="*/ 1 h 150"/>
                  <a:gd name="T40" fmla="*/ 35 w 652"/>
                  <a:gd name="T4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2" h="150">
                    <a:moveTo>
                      <a:pt x="35" y="0"/>
                    </a:moveTo>
                    <a:lnTo>
                      <a:pt x="617" y="75"/>
                    </a:lnTo>
                    <a:lnTo>
                      <a:pt x="630" y="79"/>
                    </a:lnTo>
                    <a:lnTo>
                      <a:pt x="640" y="87"/>
                    </a:lnTo>
                    <a:lnTo>
                      <a:pt x="648" y="99"/>
                    </a:lnTo>
                    <a:lnTo>
                      <a:pt x="652" y="111"/>
                    </a:lnTo>
                    <a:lnTo>
                      <a:pt x="652" y="122"/>
                    </a:lnTo>
                    <a:lnTo>
                      <a:pt x="648" y="135"/>
                    </a:lnTo>
                    <a:lnTo>
                      <a:pt x="640" y="143"/>
                    </a:lnTo>
                    <a:lnTo>
                      <a:pt x="630" y="148"/>
                    </a:lnTo>
                    <a:lnTo>
                      <a:pt x="617" y="150"/>
                    </a:lnTo>
                    <a:lnTo>
                      <a:pt x="35" y="75"/>
                    </a:lnTo>
                    <a:lnTo>
                      <a:pt x="21" y="70"/>
                    </a:lnTo>
                    <a:lnTo>
                      <a:pt x="11" y="62"/>
                    </a:lnTo>
                    <a:lnTo>
                      <a:pt x="4" y="51"/>
                    </a:lnTo>
                    <a:lnTo>
                      <a:pt x="0" y="39"/>
                    </a:lnTo>
                    <a:lnTo>
                      <a:pt x="0" y="26"/>
                    </a:lnTo>
                    <a:lnTo>
                      <a:pt x="4" y="15"/>
                    </a:lnTo>
                    <a:lnTo>
                      <a:pt x="11" y="6"/>
                    </a:lnTo>
                    <a:lnTo>
                      <a:pt x="21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sp>
          <p:nvSpPr>
            <p:cNvPr id="58" name="Freeform 34"/>
            <p:cNvSpPr>
              <a:spLocks noChangeAspect="1"/>
            </p:cNvSpPr>
            <p:nvPr/>
          </p:nvSpPr>
          <p:spPr bwMode="auto">
            <a:xfrm rot="18493594" flipH="1">
              <a:off x="16214461" y="8328337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7342" y="249978"/>
            <a:ext cx="2965320" cy="745385"/>
            <a:chOff x="1158045" y="203448"/>
            <a:chExt cx="2965317" cy="74538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9365" y="738455"/>
              <a:ext cx="2903997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 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884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50"/>
                            </p:stCondLst>
                            <p:childTnLst>
                              <p:par>
                                <p:cTn id="6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/>
      <p:bldP spid="22" grpId="0"/>
      <p:bldP spid="23" grpId="0" animBg="1"/>
      <p:bldP spid="24" grpId="0" animBg="1"/>
      <p:bldP spid="25" grpId="0" animBg="1"/>
      <p:bldP spid="33" grpId="0" animBg="1"/>
      <p:bldP spid="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1222655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009483" y="3143914"/>
            <a:ext cx="4200126" cy="1342261"/>
            <a:chOff x="4104079" y="3766003"/>
            <a:chExt cx="4200126" cy="1342261"/>
          </a:xfrm>
        </p:grpSpPr>
        <p:sp>
          <p:nvSpPr>
            <p:cNvPr id="19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Process </a:t>
              </a:r>
              <a:endParaRPr lang="en-US" altLang="zh-CN" sz="2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20541" y="945556"/>
            <a:ext cx="1778010" cy="1778010"/>
            <a:chOff x="11817140" y="1285495"/>
            <a:chExt cx="1778010" cy="1778010"/>
          </a:xfrm>
        </p:grpSpPr>
        <p:grpSp>
          <p:nvGrpSpPr>
            <p:cNvPr id="22" name="Group 8"/>
            <p:cNvGrpSpPr>
              <a:grpSpLocks/>
            </p:cNvGrpSpPr>
            <p:nvPr/>
          </p:nvGrpSpPr>
          <p:grpSpPr bwMode="auto">
            <a:xfrm>
              <a:off x="11817140" y="1285495"/>
              <a:ext cx="1778010" cy="1778010"/>
              <a:chOff x="8325100" y="4748886"/>
              <a:chExt cx="966131" cy="966131"/>
            </a:xfrm>
          </p:grpSpPr>
          <p:sp>
            <p:nvSpPr>
              <p:cNvPr id="24" name="Oval 116"/>
              <p:cNvSpPr/>
              <p:nvPr/>
            </p:nvSpPr>
            <p:spPr bwMode="auto">
              <a:xfrm>
                <a:off x="8374320" y="4805250"/>
                <a:ext cx="852609" cy="852608"/>
              </a:xfrm>
              <a:prstGeom prst="ellipse">
                <a:avLst/>
              </a:prstGeom>
              <a:solidFill>
                <a:srgbClr val="37782F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  <p:sp>
            <p:nvSpPr>
              <p:cNvPr id="25" name="Oval 48"/>
              <p:cNvSpPr/>
              <p:nvPr/>
            </p:nvSpPr>
            <p:spPr bwMode="auto">
              <a:xfrm>
                <a:off x="8325100" y="4748886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sp>
          <p:nvSpPr>
            <p:cNvPr id="23" name="Freeform 266"/>
            <p:cNvSpPr>
              <a:spLocks noChangeArrowheads="1"/>
            </p:cNvSpPr>
            <p:nvPr/>
          </p:nvSpPr>
          <p:spPr bwMode="auto">
            <a:xfrm>
              <a:off x="12335787" y="1751549"/>
              <a:ext cx="767014" cy="844446"/>
            </a:xfrm>
            <a:custGeom>
              <a:avLst/>
              <a:gdLst>
                <a:gd name="T0" fmla="*/ 298967 w 863"/>
                <a:gd name="T1" fmla="*/ 39429 h 954"/>
                <a:gd name="T2" fmla="*/ 193846 w 863"/>
                <a:gd name="T3" fmla="*/ 706840 h 954"/>
                <a:gd name="T4" fmla="*/ 500528 w 863"/>
                <a:gd name="T5" fmla="*/ 916488 h 954"/>
                <a:gd name="T6" fmla="*/ 613364 w 863"/>
                <a:gd name="T7" fmla="*/ 852055 h 954"/>
                <a:gd name="T8" fmla="*/ 742595 w 863"/>
                <a:gd name="T9" fmla="*/ 715496 h 954"/>
                <a:gd name="T10" fmla="*/ 758026 w 863"/>
                <a:gd name="T11" fmla="*/ 666450 h 954"/>
                <a:gd name="T12" fmla="*/ 806246 w 863"/>
                <a:gd name="T13" fmla="*/ 570281 h 954"/>
                <a:gd name="T14" fmla="*/ 282572 w 863"/>
                <a:gd name="T15" fmla="*/ 450070 h 954"/>
                <a:gd name="T16" fmla="*/ 258462 w 863"/>
                <a:gd name="T17" fmla="*/ 417372 h 954"/>
                <a:gd name="T18" fmla="*/ 225672 w 863"/>
                <a:gd name="T19" fmla="*/ 441415 h 954"/>
                <a:gd name="T20" fmla="*/ 153341 w 863"/>
                <a:gd name="T21" fmla="*/ 376982 h 954"/>
                <a:gd name="T22" fmla="*/ 177451 w 863"/>
                <a:gd name="T23" fmla="*/ 328897 h 954"/>
                <a:gd name="T24" fmla="*/ 136946 w 863"/>
                <a:gd name="T25" fmla="*/ 289468 h 954"/>
                <a:gd name="T26" fmla="*/ 162021 w 863"/>
                <a:gd name="T27" fmla="*/ 192338 h 954"/>
                <a:gd name="T28" fmla="*/ 225672 w 863"/>
                <a:gd name="T29" fmla="*/ 192338 h 954"/>
                <a:gd name="T30" fmla="*/ 242067 w 863"/>
                <a:gd name="T31" fmla="*/ 144253 h 954"/>
                <a:gd name="T32" fmla="*/ 338508 w 863"/>
                <a:gd name="T33" fmla="*/ 112517 h 954"/>
                <a:gd name="T34" fmla="*/ 362618 w 863"/>
                <a:gd name="T35" fmla="*/ 168295 h 954"/>
                <a:gd name="T36" fmla="*/ 411803 w 863"/>
                <a:gd name="T37" fmla="*/ 160602 h 954"/>
                <a:gd name="T38" fmla="*/ 491849 w 863"/>
                <a:gd name="T39" fmla="*/ 208686 h 954"/>
                <a:gd name="T40" fmla="*/ 460023 w 863"/>
                <a:gd name="T41" fmla="*/ 273119 h 954"/>
                <a:gd name="T42" fmla="*/ 500528 w 863"/>
                <a:gd name="T43" fmla="*/ 313510 h 954"/>
                <a:gd name="T44" fmla="*/ 476418 w 863"/>
                <a:gd name="T45" fmla="*/ 401985 h 954"/>
                <a:gd name="T46" fmla="*/ 411803 w 863"/>
                <a:gd name="T47" fmla="*/ 393330 h 954"/>
                <a:gd name="T48" fmla="*/ 403123 w 863"/>
                <a:gd name="T49" fmla="*/ 441415 h 954"/>
                <a:gd name="T50" fmla="*/ 306682 w 863"/>
                <a:gd name="T51" fmla="*/ 474112 h 954"/>
                <a:gd name="T52" fmla="*/ 572859 w 863"/>
                <a:gd name="T53" fmla="*/ 634714 h 954"/>
                <a:gd name="T54" fmla="*/ 541033 w 863"/>
                <a:gd name="T55" fmla="*/ 627020 h 954"/>
                <a:gd name="T56" fmla="*/ 532354 w 863"/>
                <a:gd name="T57" fmla="*/ 658756 h 954"/>
                <a:gd name="T58" fmla="*/ 467738 w 863"/>
                <a:gd name="T59" fmla="*/ 682798 h 954"/>
                <a:gd name="T60" fmla="*/ 452308 w 863"/>
                <a:gd name="T61" fmla="*/ 651063 h 954"/>
                <a:gd name="T62" fmla="*/ 419518 w 863"/>
                <a:gd name="T63" fmla="*/ 658756 h 954"/>
                <a:gd name="T64" fmla="*/ 371297 w 863"/>
                <a:gd name="T65" fmla="*/ 618365 h 954"/>
                <a:gd name="T66" fmla="*/ 387692 w 863"/>
                <a:gd name="T67" fmla="*/ 586629 h 954"/>
                <a:gd name="T68" fmla="*/ 362618 w 863"/>
                <a:gd name="T69" fmla="*/ 562587 h 954"/>
                <a:gd name="T70" fmla="*/ 379013 w 863"/>
                <a:gd name="T71" fmla="*/ 498154 h 954"/>
                <a:gd name="T72" fmla="*/ 411803 w 863"/>
                <a:gd name="T73" fmla="*/ 498154 h 954"/>
                <a:gd name="T74" fmla="*/ 427233 w 863"/>
                <a:gd name="T75" fmla="*/ 465457 h 954"/>
                <a:gd name="T76" fmla="*/ 484133 w 863"/>
                <a:gd name="T77" fmla="*/ 450070 h 954"/>
                <a:gd name="T78" fmla="*/ 500528 w 863"/>
                <a:gd name="T79" fmla="*/ 481806 h 954"/>
                <a:gd name="T80" fmla="*/ 532354 w 863"/>
                <a:gd name="T81" fmla="*/ 474112 h 954"/>
                <a:gd name="T82" fmla="*/ 589254 w 863"/>
                <a:gd name="T83" fmla="*/ 514503 h 954"/>
                <a:gd name="T84" fmla="*/ 572859 w 863"/>
                <a:gd name="T85" fmla="*/ 546239 h 954"/>
                <a:gd name="T86" fmla="*/ 596969 w 863"/>
                <a:gd name="T87" fmla="*/ 578936 h 954"/>
                <a:gd name="T88" fmla="*/ 572859 w 863"/>
                <a:gd name="T89" fmla="*/ 634714 h 954"/>
                <a:gd name="T90" fmla="*/ 572859 w 863"/>
                <a:gd name="T91" fmla="*/ 634714 h 9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</p:grpSp>
      <p:sp>
        <p:nvSpPr>
          <p:cNvPr id="13" name="矩形 12"/>
          <p:cNvSpPr/>
          <p:nvPr/>
        </p:nvSpPr>
        <p:spPr>
          <a:xfrm>
            <a:off x="-1649" y="5117227"/>
            <a:ext cx="12192000" cy="1745565"/>
          </a:xfrm>
          <a:prstGeom prst="rect">
            <a:avLst/>
          </a:prstGeom>
          <a:solidFill>
            <a:srgbClr val="0B8A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06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02565" cy="750645"/>
            <a:chOff x="1158045" y="203448"/>
            <a:chExt cx="2302562" cy="75064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9414" y="743715"/>
              <a:ext cx="2261193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52" name="24 Rectángulo"/>
          <p:cNvSpPr/>
          <p:nvPr/>
        </p:nvSpPr>
        <p:spPr bwMode="auto">
          <a:xfrm>
            <a:off x="4915831" y="4558135"/>
            <a:ext cx="6907468" cy="132986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53" name="Freeform 7"/>
          <p:cNvSpPr>
            <a:spLocks noChangeAspect="1" noEditPoints="1"/>
          </p:cNvSpPr>
          <p:nvPr/>
        </p:nvSpPr>
        <p:spPr bwMode="auto">
          <a:xfrm>
            <a:off x="5608253" y="2156594"/>
            <a:ext cx="1906481" cy="2393637"/>
          </a:xfrm>
          <a:custGeom>
            <a:avLst/>
            <a:gdLst>
              <a:gd name="T0" fmla="*/ 1919 w 2669"/>
              <a:gd name="T1" fmla="*/ 1294 h 3351"/>
              <a:gd name="T2" fmla="*/ 2031 w 2669"/>
              <a:gd name="T3" fmla="*/ 1274 h 3351"/>
              <a:gd name="T4" fmla="*/ 2190 w 2669"/>
              <a:gd name="T5" fmla="*/ 1185 h 3351"/>
              <a:gd name="T6" fmla="*/ 2359 w 2669"/>
              <a:gd name="T7" fmla="*/ 1042 h 3351"/>
              <a:gd name="T8" fmla="*/ 2525 w 2669"/>
              <a:gd name="T9" fmla="*/ 841 h 3351"/>
              <a:gd name="T10" fmla="*/ 2604 w 2669"/>
              <a:gd name="T11" fmla="*/ 675 h 3351"/>
              <a:gd name="T12" fmla="*/ 2602 w 2669"/>
              <a:gd name="T13" fmla="*/ 579 h 3351"/>
              <a:gd name="T14" fmla="*/ 1342 w 2669"/>
              <a:gd name="T15" fmla="*/ 39 h 3351"/>
              <a:gd name="T16" fmla="*/ 1604 w 2669"/>
              <a:gd name="T17" fmla="*/ 139 h 3351"/>
              <a:gd name="T18" fmla="*/ 1748 w 2669"/>
              <a:gd name="T19" fmla="*/ 144 h 3351"/>
              <a:gd name="T20" fmla="*/ 2084 w 2669"/>
              <a:gd name="T21" fmla="*/ 426 h 3351"/>
              <a:gd name="T22" fmla="*/ 2277 w 2669"/>
              <a:gd name="T23" fmla="*/ 388 h 3351"/>
              <a:gd name="T24" fmla="*/ 2438 w 2669"/>
              <a:gd name="T25" fmla="*/ 415 h 3351"/>
              <a:gd name="T26" fmla="*/ 2558 w 2669"/>
              <a:gd name="T27" fmla="*/ 468 h 3351"/>
              <a:gd name="T28" fmla="*/ 2625 w 2669"/>
              <a:gd name="T29" fmla="*/ 514 h 3351"/>
              <a:gd name="T30" fmla="*/ 2660 w 2669"/>
              <a:gd name="T31" fmla="*/ 565 h 3351"/>
              <a:gd name="T32" fmla="*/ 2659 w 2669"/>
              <a:gd name="T33" fmla="*/ 688 h 3351"/>
              <a:gd name="T34" fmla="*/ 2574 w 2669"/>
              <a:gd name="T35" fmla="*/ 871 h 3351"/>
              <a:gd name="T36" fmla="*/ 2400 w 2669"/>
              <a:gd name="T37" fmla="*/ 1083 h 3351"/>
              <a:gd name="T38" fmla="*/ 2217 w 2669"/>
              <a:gd name="T39" fmla="*/ 1237 h 3351"/>
              <a:gd name="T40" fmla="*/ 2044 w 2669"/>
              <a:gd name="T41" fmla="*/ 1331 h 3351"/>
              <a:gd name="T42" fmla="*/ 1905 w 2669"/>
              <a:gd name="T43" fmla="*/ 1351 h 3351"/>
              <a:gd name="T44" fmla="*/ 1835 w 2669"/>
              <a:gd name="T45" fmla="*/ 1313 h 3351"/>
              <a:gd name="T46" fmla="*/ 1795 w 2669"/>
              <a:gd name="T47" fmla="*/ 1251 h 3351"/>
              <a:gd name="T48" fmla="*/ 1745 w 2669"/>
              <a:gd name="T49" fmla="*/ 1128 h 3351"/>
              <a:gd name="T50" fmla="*/ 1719 w 2669"/>
              <a:gd name="T51" fmla="*/ 956 h 3351"/>
              <a:gd name="T52" fmla="*/ 1491 w 2669"/>
              <a:gd name="T53" fmla="*/ 577 h 3351"/>
              <a:gd name="T54" fmla="*/ 1420 w 2669"/>
              <a:gd name="T55" fmla="*/ 456 h 3351"/>
              <a:gd name="T56" fmla="*/ 1421 w 2669"/>
              <a:gd name="T57" fmla="*/ 319 h 3351"/>
              <a:gd name="T58" fmla="*/ 1315 w 2669"/>
              <a:gd name="T59" fmla="*/ 192 h 3351"/>
              <a:gd name="T60" fmla="*/ 1054 w 2669"/>
              <a:gd name="T61" fmla="*/ 154 h 3351"/>
              <a:gd name="T62" fmla="*/ 861 w 2669"/>
              <a:gd name="T63" fmla="*/ 206 h 3351"/>
              <a:gd name="T64" fmla="*/ 700 w 2669"/>
              <a:gd name="T65" fmla="*/ 304 h 3351"/>
              <a:gd name="T66" fmla="*/ 573 w 2669"/>
              <a:gd name="T67" fmla="*/ 421 h 3351"/>
              <a:gd name="T68" fmla="*/ 485 w 2669"/>
              <a:gd name="T69" fmla="*/ 529 h 3351"/>
              <a:gd name="T70" fmla="*/ 439 w 2669"/>
              <a:gd name="T71" fmla="*/ 597 h 3351"/>
              <a:gd name="T72" fmla="*/ 349 w 2669"/>
              <a:gd name="T73" fmla="*/ 781 h 3351"/>
              <a:gd name="T74" fmla="*/ 252 w 2669"/>
              <a:gd name="T75" fmla="*/ 1142 h 3351"/>
              <a:gd name="T76" fmla="*/ 231 w 2669"/>
              <a:gd name="T77" fmla="*/ 1511 h 3351"/>
              <a:gd name="T78" fmla="*/ 269 w 2669"/>
              <a:gd name="T79" fmla="*/ 1875 h 3351"/>
              <a:gd name="T80" fmla="*/ 350 w 2669"/>
              <a:gd name="T81" fmla="*/ 2220 h 3351"/>
              <a:gd name="T82" fmla="*/ 457 w 2669"/>
              <a:gd name="T83" fmla="*/ 2531 h 3351"/>
              <a:gd name="T84" fmla="*/ 573 w 2669"/>
              <a:gd name="T85" fmla="*/ 2798 h 3351"/>
              <a:gd name="T86" fmla="*/ 1050 w 2669"/>
              <a:gd name="T87" fmla="*/ 2959 h 3351"/>
              <a:gd name="T88" fmla="*/ 1181 w 2669"/>
              <a:gd name="T89" fmla="*/ 3002 h 3351"/>
              <a:gd name="T90" fmla="*/ 1261 w 2669"/>
              <a:gd name="T91" fmla="*/ 3111 h 3351"/>
              <a:gd name="T92" fmla="*/ 0 w 2669"/>
              <a:gd name="T93" fmla="*/ 3351 h 3351"/>
              <a:gd name="T94" fmla="*/ 25 w 2669"/>
              <a:gd name="T95" fmla="*/ 3080 h 3351"/>
              <a:gd name="T96" fmla="*/ 120 w 2669"/>
              <a:gd name="T97" fmla="*/ 2984 h 3351"/>
              <a:gd name="T98" fmla="*/ 485 w 2669"/>
              <a:gd name="T99" fmla="*/ 2959 h 3351"/>
              <a:gd name="T100" fmla="*/ 368 w 2669"/>
              <a:gd name="T101" fmla="*/ 2711 h 3351"/>
              <a:gd name="T102" fmla="*/ 252 w 2669"/>
              <a:gd name="T103" fmla="*/ 2404 h 3351"/>
              <a:gd name="T104" fmla="*/ 155 w 2669"/>
              <a:gd name="T105" fmla="*/ 2056 h 3351"/>
              <a:gd name="T106" fmla="*/ 94 w 2669"/>
              <a:gd name="T107" fmla="*/ 1682 h 3351"/>
              <a:gd name="T108" fmla="*/ 85 w 2669"/>
              <a:gd name="T109" fmla="*/ 1292 h 3351"/>
              <a:gd name="T110" fmla="*/ 148 w 2669"/>
              <a:gd name="T111" fmla="*/ 905 h 3351"/>
              <a:gd name="T112" fmla="*/ 300 w 2669"/>
              <a:gd name="T113" fmla="*/ 533 h 3351"/>
              <a:gd name="T114" fmla="*/ 329 w 2669"/>
              <a:gd name="T115" fmla="*/ 486 h 3351"/>
              <a:gd name="T116" fmla="*/ 402 w 2669"/>
              <a:gd name="T117" fmla="*/ 386 h 3351"/>
              <a:gd name="T118" fmla="*/ 518 w 2669"/>
              <a:gd name="T119" fmla="*/ 259 h 3351"/>
              <a:gd name="T120" fmla="*/ 675 w 2669"/>
              <a:gd name="T121" fmla="*/ 134 h 3351"/>
              <a:gd name="T122" fmla="*/ 869 w 2669"/>
              <a:gd name="T123" fmla="*/ 38 h 3351"/>
              <a:gd name="T124" fmla="*/ 1114 w 2669"/>
              <a:gd name="T125" fmla="*/ 0 h 3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69" h="3351">
                <a:moveTo>
                  <a:pt x="2602" y="579"/>
                </a:moveTo>
                <a:lnTo>
                  <a:pt x="1895" y="1287"/>
                </a:lnTo>
                <a:lnTo>
                  <a:pt x="1906" y="1291"/>
                </a:lnTo>
                <a:lnTo>
                  <a:pt x="1919" y="1294"/>
                </a:lnTo>
                <a:lnTo>
                  <a:pt x="1934" y="1295"/>
                </a:lnTo>
                <a:lnTo>
                  <a:pt x="1964" y="1293"/>
                </a:lnTo>
                <a:lnTo>
                  <a:pt x="1996" y="1286"/>
                </a:lnTo>
                <a:lnTo>
                  <a:pt x="2031" y="1274"/>
                </a:lnTo>
                <a:lnTo>
                  <a:pt x="2069" y="1258"/>
                </a:lnTo>
                <a:lnTo>
                  <a:pt x="2108" y="1238"/>
                </a:lnTo>
                <a:lnTo>
                  <a:pt x="2149" y="1213"/>
                </a:lnTo>
                <a:lnTo>
                  <a:pt x="2190" y="1185"/>
                </a:lnTo>
                <a:lnTo>
                  <a:pt x="2233" y="1154"/>
                </a:lnTo>
                <a:lnTo>
                  <a:pt x="2275" y="1120"/>
                </a:lnTo>
                <a:lnTo>
                  <a:pt x="2317" y="1083"/>
                </a:lnTo>
                <a:lnTo>
                  <a:pt x="2359" y="1042"/>
                </a:lnTo>
                <a:lnTo>
                  <a:pt x="2407" y="993"/>
                </a:lnTo>
                <a:lnTo>
                  <a:pt x="2450" y="942"/>
                </a:lnTo>
                <a:lnTo>
                  <a:pt x="2489" y="892"/>
                </a:lnTo>
                <a:lnTo>
                  <a:pt x="2525" y="841"/>
                </a:lnTo>
                <a:lnTo>
                  <a:pt x="2554" y="792"/>
                </a:lnTo>
                <a:lnTo>
                  <a:pt x="2579" y="742"/>
                </a:lnTo>
                <a:lnTo>
                  <a:pt x="2593" y="707"/>
                </a:lnTo>
                <a:lnTo>
                  <a:pt x="2604" y="675"/>
                </a:lnTo>
                <a:lnTo>
                  <a:pt x="2609" y="646"/>
                </a:lnTo>
                <a:lnTo>
                  <a:pt x="2611" y="621"/>
                </a:lnTo>
                <a:lnTo>
                  <a:pt x="2609" y="597"/>
                </a:lnTo>
                <a:lnTo>
                  <a:pt x="2602" y="579"/>
                </a:lnTo>
                <a:close/>
                <a:moveTo>
                  <a:pt x="1114" y="0"/>
                </a:moveTo>
                <a:lnTo>
                  <a:pt x="1190" y="5"/>
                </a:lnTo>
                <a:lnTo>
                  <a:pt x="1266" y="18"/>
                </a:lnTo>
                <a:lnTo>
                  <a:pt x="1342" y="39"/>
                </a:lnTo>
                <a:lnTo>
                  <a:pt x="1418" y="69"/>
                </a:lnTo>
                <a:lnTo>
                  <a:pt x="1494" y="105"/>
                </a:lnTo>
                <a:lnTo>
                  <a:pt x="1570" y="151"/>
                </a:lnTo>
                <a:lnTo>
                  <a:pt x="1604" y="139"/>
                </a:lnTo>
                <a:lnTo>
                  <a:pt x="1641" y="133"/>
                </a:lnTo>
                <a:lnTo>
                  <a:pt x="1677" y="131"/>
                </a:lnTo>
                <a:lnTo>
                  <a:pt x="1712" y="135"/>
                </a:lnTo>
                <a:lnTo>
                  <a:pt x="1748" y="144"/>
                </a:lnTo>
                <a:lnTo>
                  <a:pt x="1783" y="158"/>
                </a:lnTo>
                <a:lnTo>
                  <a:pt x="1815" y="177"/>
                </a:lnTo>
                <a:lnTo>
                  <a:pt x="1845" y="201"/>
                </a:lnTo>
                <a:lnTo>
                  <a:pt x="2084" y="426"/>
                </a:lnTo>
                <a:lnTo>
                  <a:pt x="2135" y="408"/>
                </a:lnTo>
                <a:lnTo>
                  <a:pt x="2184" y="397"/>
                </a:lnTo>
                <a:lnTo>
                  <a:pt x="2231" y="390"/>
                </a:lnTo>
                <a:lnTo>
                  <a:pt x="2277" y="388"/>
                </a:lnTo>
                <a:lnTo>
                  <a:pt x="2321" y="390"/>
                </a:lnTo>
                <a:lnTo>
                  <a:pt x="2362" y="396"/>
                </a:lnTo>
                <a:lnTo>
                  <a:pt x="2402" y="404"/>
                </a:lnTo>
                <a:lnTo>
                  <a:pt x="2438" y="415"/>
                </a:lnTo>
                <a:lnTo>
                  <a:pt x="2473" y="427"/>
                </a:lnTo>
                <a:lnTo>
                  <a:pt x="2504" y="440"/>
                </a:lnTo>
                <a:lnTo>
                  <a:pt x="2533" y="454"/>
                </a:lnTo>
                <a:lnTo>
                  <a:pt x="2558" y="468"/>
                </a:lnTo>
                <a:lnTo>
                  <a:pt x="2580" y="482"/>
                </a:lnTo>
                <a:lnTo>
                  <a:pt x="2598" y="495"/>
                </a:lnTo>
                <a:lnTo>
                  <a:pt x="2613" y="506"/>
                </a:lnTo>
                <a:lnTo>
                  <a:pt x="2625" y="514"/>
                </a:lnTo>
                <a:lnTo>
                  <a:pt x="2631" y="521"/>
                </a:lnTo>
                <a:lnTo>
                  <a:pt x="2634" y="523"/>
                </a:lnTo>
                <a:lnTo>
                  <a:pt x="2649" y="543"/>
                </a:lnTo>
                <a:lnTo>
                  <a:pt x="2660" y="565"/>
                </a:lnTo>
                <a:lnTo>
                  <a:pt x="2666" y="592"/>
                </a:lnTo>
                <a:lnTo>
                  <a:pt x="2669" y="621"/>
                </a:lnTo>
                <a:lnTo>
                  <a:pt x="2665" y="653"/>
                </a:lnTo>
                <a:lnTo>
                  <a:pt x="2659" y="688"/>
                </a:lnTo>
                <a:lnTo>
                  <a:pt x="2647" y="726"/>
                </a:lnTo>
                <a:lnTo>
                  <a:pt x="2631" y="766"/>
                </a:lnTo>
                <a:lnTo>
                  <a:pt x="2605" y="818"/>
                </a:lnTo>
                <a:lnTo>
                  <a:pt x="2574" y="871"/>
                </a:lnTo>
                <a:lnTo>
                  <a:pt x="2537" y="924"/>
                </a:lnTo>
                <a:lnTo>
                  <a:pt x="2496" y="977"/>
                </a:lnTo>
                <a:lnTo>
                  <a:pt x="2450" y="1031"/>
                </a:lnTo>
                <a:lnTo>
                  <a:pt x="2400" y="1083"/>
                </a:lnTo>
                <a:lnTo>
                  <a:pt x="2355" y="1127"/>
                </a:lnTo>
                <a:lnTo>
                  <a:pt x="2309" y="1166"/>
                </a:lnTo>
                <a:lnTo>
                  <a:pt x="2263" y="1204"/>
                </a:lnTo>
                <a:lnTo>
                  <a:pt x="2217" y="1237"/>
                </a:lnTo>
                <a:lnTo>
                  <a:pt x="2172" y="1267"/>
                </a:lnTo>
                <a:lnTo>
                  <a:pt x="2128" y="1292"/>
                </a:lnTo>
                <a:lnTo>
                  <a:pt x="2086" y="1313"/>
                </a:lnTo>
                <a:lnTo>
                  <a:pt x="2044" y="1331"/>
                </a:lnTo>
                <a:lnTo>
                  <a:pt x="2005" y="1342"/>
                </a:lnTo>
                <a:lnTo>
                  <a:pt x="1968" y="1350"/>
                </a:lnTo>
                <a:lnTo>
                  <a:pt x="1934" y="1353"/>
                </a:lnTo>
                <a:lnTo>
                  <a:pt x="1905" y="1351"/>
                </a:lnTo>
                <a:lnTo>
                  <a:pt x="1881" y="1344"/>
                </a:lnTo>
                <a:lnTo>
                  <a:pt x="1858" y="1334"/>
                </a:lnTo>
                <a:lnTo>
                  <a:pt x="1839" y="1319"/>
                </a:lnTo>
                <a:lnTo>
                  <a:pt x="1835" y="1313"/>
                </a:lnTo>
                <a:lnTo>
                  <a:pt x="1829" y="1304"/>
                </a:lnTo>
                <a:lnTo>
                  <a:pt x="1819" y="1290"/>
                </a:lnTo>
                <a:lnTo>
                  <a:pt x="1808" y="1272"/>
                </a:lnTo>
                <a:lnTo>
                  <a:pt x="1795" y="1251"/>
                </a:lnTo>
                <a:lnTo>
                  <a:pt x="1783" y="1225"/>
                </a:lnTo>
                <a:lnTo>
                  <a:pt x="1770" y="1196"/>
                </a:lnTo>
                <a:lnTo>
                  <a:pt x="1757" y="1163"/>
                </a:lnTo>
                <a:lnTo>
                  <a:pt x="1745" y="1128"/>
                </a:lnTo>
                <a:lnTo>
                  <a:pt x="1736" y="1088"/>
                </a:lnTo>
                <a:lnTo>
                  <a:pt x="1727" y="1048"/>
                </a:lnTo>
                <a:lnTo>
                  <a:pt x="1722" y="1003"/>
                </a:lnTo>
                <a:lnTo>
                  <a:pt x="1719" y="956"/>
                </a:lnTo>
                <a:lnTo>
                  <a:pt x="1720" y="907"/>
                </a:lnTo>
                <a:lnTo>
                  <a:pt x="1724" y="857"/>
                </a:lnTo>
                <a:lnTo>
                  <a:pt x="1734" y="803"/>
                </a:lnTo>
                <a:lnTo>
                  <a:pt x="1491" y="577"/>
                </a:lnTo>
                <a:lnTo>
                  <a:pt x="1467" y="549"/>
                </a:lnTo>
                <a:lnTo>
                  <a:pt x="1446" y="521"/>
                </a:lnTo>
                <a:lnTo>
                  <a:pt x="1430" y="488"/>
                </a:lnTo>
                <a:lnTo>
                  <a:pt x="1420" y="456"/>
                </a:lnTo>
                <a:lnTo>
                  <a:pt x="1413" y="422"/>
                </a:lnTo>
                <a:lnTo>
                  <a:pt x="1411" y="387"/>
                </a:lnTo>
                <a:lnTo>
                  <a:pt x="1413" y="353"/>
                </a:lnTo>
                <a:lnTo>
                  <a:pt x="1421" y="319"/>
                </a:lnTo>
                <a:lnTo>
                  <a:pt x="1433" y="286"/>
                </a:lnTo>
                <a:lnTo>
                  <a:pt x="1449" y="255"/>
                </a:lnTo>
                <a:lnTo>
                  <a:pt x="1381" y="220"/>
                </a:lnTo>
                <a:lnTo>
                  <a:pt x="1315" y="192"/>
                </a:lnTo>
                <a:lnTo>
                  <a:pt x="1249" y="172"/>
                </a:lnTo>
                <a:lnTo>
                  <a:pt x="1184" y="158"/>
                </a:lnTo>
                <a:lnTo>
                  <a:pt x="1119" y="152"/>
                </a:lnTo>
                <a:lnTo>
                  <a:pt x="1054" y="154"/>
                </a:lnTo>
                <a:lnTo>
                  <a:pt x="1002" y="161"/>
                </a:lnTo>
                <a:lnTo>
                  <a:pt x="953" y="172"/>
                </a:lnTo>
                <a:lnTo>
                  <a:pt x="906" y="186"/>
                </a:lnTo>
                <a:lnTo>
                  <a:pt x="861" y="206"/>
                </a:lnTo>
                <a:lnTo>
                  <a:pt x="818" y="227"/>
                </a:lnTo>
                <a:lnTo>
                  <a:pt x="776" y="250"/>
                </a:lnTo>
                <a:lnTo>
                  <a:pt x="737" y="276"/>
                </a:lnTo>
                <a:lnTo>
                  <a:pt x="700" y="304"/>
                </a:lnTo>
                <a:lnTo>
                  <a:pt x="665" y="333"/>
                </a:lnTo>
                <a:lnTo>
                  <a:pt x="632" y="363"/>
                </a:lnTo>
                <a:lnTo>
                  <a:pt x="602" y="391"/>
                </a:lnTo>
                <a:lnTo>
                  <a:pt x="573" y="421"/>
                </a:lnTo>
                <a:lnTo>
                  <a:pt x="548" y="450"/>
                </a:lnTo>
                <a:lnTo>
                  <a:pt x="524" y="478"/>
                </a:lnTo>
                <a:lnTo>
                  <a:pt x="504" y="504"/>
                </a:lnTo>
                <a:lnTo>
                  <a:pt x="485" y="529"/>
                </a:lnTo>
                <a:lnTo>
                  <a:pt x="470" y="550"/>
                </a:lnTo>
                <a:lnTo>
                  <a:pt x="457" y="570"/>
                </a:lnTo>
                <a:lnTo>
                  <a:pt x="446" y="586"/>
                </a:lnTo>
                <a:lnTo>
                  <a:pt x="439" y="597"/>
                </a:lnTo>
                <a:lnTo>
                  <a:pt x="434" y="605"/>
                </a:lnTo>
                <a:lnTo>
                  <a:pt x="432" y="608"/>
                </a:lnTo>
                <a:lnTo>
                  <a:pt x="387" y="693"/>
                </a:lnTo>
                <a:lnTo>
                  <a:pt x="349" y="781"/>
                </a:lnTo>
                <a:lnTo>
                  <a:pt x="317" y="870"/>
                </a:lnTo>
                <a:lnTo>
                  <a:pt x="290" y="959"/>
                </a:lnTo>
                <a:lnTo>
                  <a:pt x="268" y="1050"/>
                </a:lnTo>
                <a:lnTo>
                  <a:pt x="252" y="1142"/>
                </a:lnTo>
                <a:lnTo>
                  <a:pt x="240" y="1233"/>
                </a:lnTo>
                <a:lnTo>
                  <a:pt x="233" y="1326"/>
                </a:lnTo>
                <a:lnTo>
                  <a:pt x="230" y="1419"/>
                </a:lnTo>
                <a:lnTo>
                  <a:pt x="231" y="1511"/>
                </a:lnTo>
                <a:lnTo>
                  <a:pt x="235" y="1603"/>
                </a:lnTo>
                <a:lnTo>
                  <a:pt x="243" y="1695"/>
                </a:lnTo>
                <a:lnTo>
                  <a:pt x="255" y="1785"/>
                </a:lnTo>
                <a:lnTo>
                  <a:pt x="269" y="1875"/>
                </a:lnTo>
                <a:lnTo>
                  <a:pt x="286" y="1963"/>
                </a:lnTo>
                <a:lnTo>
                  <a:pt x="305" y="2050"/>
                </a:lnTo>
                <a:lnTo>
                  <a:pt x="327" y="2135"/>
                </a:lnTo>
                <a:lnTo>
                  <a:pt x="350" y="2220"/>
                </a:lnTo>
                <a:lnTo>
                  <a:pt x="375" y="2301"/>
                </a:lnTo>
                <a:lnTo>
                  <a:pt x="401" y="2381"/>
                </a:lnTo>
                <a:lnTo>
                  <a:pt x="429" y="2458"/>
                </a:lnTo>
                <a:lnTo>
                  <a:pt x="457" y="2531"/>
                </a:lnTo>
                <a:lnTo>
                  <a:pt x="486" y="2603"/>
                </a:lnTo>
                <a:lnTo>
                  <a:pt x="516" y="2671"/>
                </a:lnTo>
                <a:lnTo>
                  <a:pt x="544" y="2736"/>
                </a:lnTo>
                <a:lnTo>
                  <a:pt x="573" y="2798"/>
                </a:lnTo>
                <a:lnTo>
                  <a:pt x="602" y="2856"/>
                </a:lnTo>
                <a:lnTo>
                  <a:pt x="630" y="2910"/>
                </a:lnTo>
                <a:lnTo>
                  <a:pt x="656" y="2959"/>
                </a:lnTo>
                <a:lnTo>
                  <a:pt x="1050" y="2959"/>
                </a:lnTo>
                <a:lnTo>
                  <a:pt x="1086" y="2962"/>
                </a:lnTo>
                <a:lnTo>
                  <a:pt x="1120" y="2971"/>
                </a:lnTo>
                <a:lnTo>
                  <a:pt x="1152" y="2984"/>
                </a:lnTo>
                <a:lnTo>
                  <a:pt x="1181" y="3002"/>
                </a:lnTo>
                <a:lnTo>
                  <a:pt x="1206" y="3024"/>
                </a:lnTo>
                <a:lnTo>
                  <a:pt x="1229" y="3050"/>
                </a:lnTo>
                <a:lnTo>
                  <a:pt x="1247" y="3080"/>
                </a:lnTo>
                <a:lnTo>
                  <a:pt x="1261" y="3111"/>
                </a:lnTo>
                <a:lnTo>
                  <a:pt x="1268" y="3145"/>
                </a:lnTo>
                <a:lnTo>
                  <a:pt x="1271" y="3181"/>
                </a:lnTo>
                <a:lnTo>
                  <a:pt x="1271" y="3351"/>
                </a:lnTo>
                <a:lnTo>
                  <a:pt x="0" y="3351"/>
                </a:lnTo>
                <a:lnTo>
                  <a:pt x="0" y="3181"/>
                </a:lnTo>
                <a:lnTo>
                  <a:pt x="3" y="3145"/>
                </a:lnTo>
                <a:lnTo>
                  <a:pt x="12" y="3111"/>
                </a:lnTo>
                <a:lnTo>
                  <a:pt x="25" y="3080"/>
                </a:lnTo>
                <a:lnTo>
                  <a:pt x="43" y="3050"/>
                </a:lnTo>
                <a:lnTo>
                  <a:pt x="65" y="3024"/>
                </a:lnTo>
                <a:lnTo>
                  <a:pt x="91" y="3002"/>
                </a:lnTo>
                <a:lnTo>
                  <a:pt x="120" y="2984"/>
                </a:lnTo>
                <a:lnTo>
                  <a:pt x="152" y="2971"/>
                </a:lnTo>
                <a:lnTo>
                  <a:pt x="186" y="2962"/>
                </a:lnTo>
                <a:lnTo>
                  <a:pt x="221" y="2959"/>
                </a:lnTo>
                <a:lnTo>
                  <a:pt x="485" y="2959"/>
                </a:lnTo>
                <a:lnTo>
                  <a:pt x="456" y="2903"/>
                </a:lnTo>
                <a:lnTo>
                  <a:pt x="427" y="2843"/>
                </a:lnTo>
                <a:lnTo>
                  <a:pt x="398" y="2779"/>
                </a:lnTo>
                <a:lnTo>
                  <a:pt x="368" y="2711"/>
                </a:lnTo>
                <a:lnTo>
                  <a:pt x="338" y="2639"/>
                </a:lnTo>
                <a:lnTo>
                  <a:pt x="308" y="2563"/>
                </a:lnTo>
                <a:lnTo>
                  <a:pt x="280" y="2485"/>
                </a:lnTo>
                <a:lnTo>
                  <a:pt x="252" y="2404"/>
                </a:lnTo>
                <a:lnTo>
                  <a:pt x="225" y="2321"/>
                </a:lnTo>
                <a:lnTo>
                  <a:pt x="200" y="2235"/>
                </a:lnTo>
                <a:lnTo>
                  <a:pt x="176" y="2147"/>
                </a:lnTo>
                <a:lnTo>
                  <a:pt x="155" y="2056"/>
                </a:lnTo>
                <a:lnTo>
                  <a:pt x="136" y="1965"/>
                </a:lnTo>
                <a:lnTo>
                  <a:pt x="118" y="1872"/>
                </a:lnTo>
                <a:lnTo>
                  <a:pt x="105" y="1777"/>
                </a:lnTo>
                <a:lnTo>
                  <a:pt x="94" y="1682"/>
                </a:lnTo>
                <a:lnTo>
                  <a:pt x="85" y="1585"/>
                </a:lnTo>
                <a:lnTo>
                  <a:pt x="82" y="1487"/>
                </a:lnTo>
                <a:lnTo>
                  <a:pt x="81" y="1390"/>
                </a:lnTo>
                <a:lnTo>
                  <a:pt x="85" y="1292"/>
                </a:lnTo>
                <a:lnTo>
                  <a:pt x="94" y="1195"/>
                </a:lnTo>
                <a:lnTo>
                  <a:pt x="107" y="1098"/>
                </a:lnTo>
                <a:lnTo>
                  <a:pt x="125" y="1001"/>
                </a:lnTo>
                <a:lnTo>
                  <a:pt x="148" y="905"/>
                </a:lnTo>
                <a:lnTo>
                  <a:pt x="177" y="810"/>
                </a:lnTo>
                <a:lnTo>
                  <a:pt x="212" y="717"/>
                </a:lnTo>
                <a:lnTo>
                  <a:pt x="253" y="624"/>
                </a:lnTo>
                <a:lnTo>
                  <a:pt x="300" y="533"/>
                </a:lnTo>
                <a:lnTo>
                  <a:pt x="302" y="528"/>
                </a:lnTo>
                <a:lnTo>
                  <a:pt x="308" y="518"/>
                </a:lnTo>
                <a:lnTo>
                  <a:pt x="317" y="504"/>
                </a:lnTo>
                <a:lnTo>
                  <a:pt x="329" y="486"/>
                </a:lnTo>
                <a:lnTo>
                  <a:pt x="343" y="465"/>
                </a:lnTo>
                <a:lnTo>
                  <a:pt x="360" y="442"/>
                </a:lnTo>
                <a:lnTo>
                  <a:pt x="380" y="415"/>
                </a:lnTo>
                <a:lnTo>
                  <a:pt x="402" y="386"/>
                </a:lnTo>
                <a:lnTo>
                  <a:pt x="427" y="356"/>
                </a:lnTo>
                <a:lnTo>
                  <a:pt x="455" y="324"/>
                </a:lnTo>
                <a:lnTo>
                  <a:pt x="485" y="292"/>
                </a:lnTo>
                <a:lnTo>
                  <a:pt x="518" y="259"/>
                </a:lnTo>
                <a:lnTo>
                  <a:pt x="553" y="227"/>
                </a:lnTo>
                <a:lnTo>
                  <a:pt x="591" y="195"/>
                </a:lnTo>
                <a:lnTo>
                  <a:pt x="632" y="164"/>
                </a:lnTo>
                <a:lnTo>
                  <a:pt x="675" y="134"/>
                </a:lnTo>
                <a:lnTo>
                  <a:pt x="719" y="106"/>
                </a:lnTo>
                <a:lnTo>
                  <a:pt x="767" y="81"/>
                </a:lnTo>
                <a:lnTo>
                  <a:pt x="817" y="58"/>
                </a:lnTo>
                <a:lnTo>
                  <a:pt x="869" y="38"/>
                </a:lnTo>
                <a:lnTo>
                  <a:pt x="923" y="22"/>
                </a:lnTo>
                <a:lnTo>
                  <a:pt x="980" y="10"/>
                </a:lnTo>
                <a:lnTo>
                  <a:pt x="1039" y="2"/>
                </a:lnTo>
                <a:lnTo>
                  <a:pt x="1114" y="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272E38"/>
            </a:solidFill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54" name="9 Triángulo isósceles"/>
          <p:cNvSpPr/>
          <p:nvPr/>
        </p:nvSpPr>
        <p:spPr bwMode="auto">
          <a:xfrm>
            <a:off x="6727237" y="2840303"/>
            <a:ext cx="1169995" cy="1709928"/>
          </a:xfrm>
          <a:custGeom>
            <a:avLst/>
            <a:gdLst/>
            <a:ahLst/>
            <a:cxnLst/>
            <a:rect l="l" t="t" r="r" b="b"/>
            <a:pathLst>
              <a:path w="2340260" h="3420252">
                <a:moveTo>
                  <a:pt x="969834" y="0"/>
                </a:moveTo>
                <a:lnTo>
                  <a:pt x="2340260" y="3420252"/>
                </a:lnTo>
                <a:lnTo>
                  <a:pt x="0" y="3420252"/>
                </a:lnTo>
                <a:lnTo>
                  <a:pt x="582703" y="384198"/>
                </a:lnTo>
                <a:close/>
              </a:path>
            </a:pathLst>
          </a:custGeom>
          <a:pattFill prst="wdUpDiag">
            <a:fgClr>
              <a:schemeClr val="accent3">
                <a:lumMod val="60000"/>
                <a:lumOff val="40000"/>
              </a:schemeClr>
            </a:fgClr>
            <a:bgClr>
              <a:schemeClr val="bg1"/>
            </a:bgClr>
          </a:pattFill>
          <a:ln w="38100"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55" name="42 Triángulo isósceles"/>
          <p:cNvSpPr/>
          <p:nvPr/>
        </p:nvSpPr>
        <p:spPr bwMode="auto">
          <a:xfrm>
            <a:off x="7179663" y="2807687"/>
            <a:ext cx="1887564" cy="1742543"/>
          </a:xfrm>
          <a:custGeom>
            <a:avLst/>
            <a:gdLst/>
            <a:ahLst/>
            <a:cxnLst/>
            <a:rect l="l" t="t" r="r" b="b"/>
            <a:pathLst>
              <a:path w="3775565" h="3485490">
                <a:moveTo>
                  <a:pt x="130614" y="0"/>
                </a:moveTo>
                <a:lnTo>
                  <a:pt x="3775565" y="3485490"/>
                </a:lnTo>
                <a:lnTo>
                  <a:pt x="1435305" y="3485490"/>
                </a:lnTo>
                <a:lnTo>
                  <a:pt x="0" y="129626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 w="38100"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56" name="42 Triángulo isósceles"/>
          <p:cNvSpPr/>
          <p:nvPr/>
        </p:nvSpPr>
        <p:spPr bwMode="auto">
          <a:xfrm>
            <a:off x="7241376" y="2706207"/>
            <a:ext cx="2974324" cy="1844024"/>
          </a:xfrm>
          <a:custGeom>
            <a:avLst/>
            <a:gdLst/>
            <a:ahLst/>
            <a:cxnLst/>
            <a:rect l="l" t="t" r="r" b="b"/>
            <a:pathLst>
              <a:path w="5949336" h="3688474">
                <a:moveTo>
                  <a:pt x="211706" y="0"/>
                </a:moveTo>
                <a:lnTo>
                  <a:pt x="5949336" y="3688474"/>
                </a:lnTo>
                <a:lnTo>
                  <a:pt x="3609078" y="3688474"/>
                </a:lnTo>
                <a:lnTo>
                  <a:pt x="0" y="210101"/>
                </a:lnTo>
                <a:close/>
              </a:path>
            </a:pathLst>
          </a:custGeom>
          <a:pattFill prst="wdUpDiag">
            <a:fgClr>
              <a:schemeClr val="accent4"/>
            </a:fgClr>
            <a:bgClr>
              <a:schemeClr val="bg1"/>
            </a:bgClr>
          </a:pattFill>
          <a:ln w="38100"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57" name="42 Triángulo isósceles"/>
          <p:cNvSpPr/>
          <p:nvPr/>
        </p:nvSpPr>
        <p:spPr bwMode="auto">
          <a:xfrm>
            <a:off x="7307257" y="2659819"/>
            <a:ext cx="4065973" cy="1890413"/>
          </a:xfrm>
          <a:custGeom>
            <a:avLst/>
            <a:gdLst/>
            <a:ahLst/>
            <a:cxnLst/>
            <a:rect l="l" t="t" r="r" b="b"/>
            <a:pathLst>
              <a:path w="8132888" h="3781263">
                <a:moveTo>
                  <a:pt x="173426" y="0"/>
                </a:moveTo>
                <a:lnTo>
                  <a:pt x="8132888" y="3781263"/>
                </a:lnTo>
                <a:lnTo>
                  <a:pt x="5792628" y="3781263"/>
                </a:lnTo>
                <a:lnTo>
                  <a:pt x="0" y="172113"/>
                </a:lnTo>
                <a:close/>
              </a:path>
            </a:pathLst>
          </a:custGeom>
          <a:pattFill prst="wdUpDiag">
            <a:fgClr>
              <a:schemeClr val="accent5"/>
            </a:fgClr>
            <a:bgClr>
              <a:schemeClr val="bg1"/>
            </a:bgClr>
          </a:pattFill>
          <a:ln w="38100"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58" name="30 CuadroTexto"/>
          <p:cNvSpPr txBox="1"/>
          <p:nvPr/>
        </p:nvSpPr>
        <p:spPr>
          <a:xfrm>
            <a:off x="9127347" y="4691121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299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59" name="31 CuadroTexto"/>
          <p:cNvSpPr txBox="1"/>
          <p:nvPr/>
        </p:nvSpPr>
        <p:spPr>
          <a:xfrm>
            <a:off x="6860473" y="4691121"/>
            <a:ext cx="69222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299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60" name="32 CuadroTexto"/>
          <p:cNvSpPr txBox="1"/>
          <p:nvPr/>
        </p:nvSpPr>
        <p:spPr>
          <a:xfrm>
            <a:off x="7890344" y="4691121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299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61" name="33 CuadroTexto"/>
          <p:cNvSpPr txBox="1"/>
          <p:nvPr/>
        </p:nvSpPr>
        <p:spPr>
          <a:xfrm>
            <a:off x="10398235" y="4691121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299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62" name="Textbox 1"/>
          <p:cNvSpPr/>
          <p:nvPr/>
        </p:nvSpPr>
        <p:spPr>
          <a:xfrm>
            <a:off x="6716059" y="5280351"/>
            <a:ext cx="1067077" cy="6760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3" name="Textbox 1"/>
          <p:cNvSpPr/>
          <p:nvPr/>
        </p:nvSpPr>
        <p:spPr>
          <a:xfrm>
            <a:off x="7910964" y="5293348"/>
            <a:ext cx="1091356" cy="6760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4" name="Textbox 1"/>
          <p:cNvSpPr/>
          <p:nvPr/>
        </p:nvSpPr>
        <p:spPr>
          <a:xfrm>
            <a:off x="9143427" y="5293348"/>
            <a:ext cx="1098541" cy="6760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5" name="Textbox 1"/>
          <p:cNvSpPr/>
          <p:nvPr/>
        </p:nvSpPr>
        <p:spPr>
          <a:xfrm>
            <a:off x="10520091" y="5289212"/>
            <a:ext cx="931111" cy="8606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922627" y="2388365"/>
            <a:ext cx="3827209" cy="1599208"/>
            <a:chOff x="676288" y="3712164"/>
            <a:chExt cx="2580152" cy="1599208"/>
          </a:xfrm>
        </p:grpSpPr>
        <p:sp>
          <p:nvSpPr>
            <p:cNvPr id="67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8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886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6"/>
          <p:cNvSpPr/>
          <p:nvPr/>
        </p:nvSpPr>
        <p:spPr>
          <a:xfrm>
            <a:off x="0" y="3822192"/>
            <a:ext cx="12192000" cy="3035808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9"/>
          <p:cNvSpPr/>
          <p:nvPr/>
        </p:nvSpPr>
        <p:spPr>
          <a:xfrm>
            <a:off x="4142232" y="4485064"/>
            <a:ext cx="118872" cy="11887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>
            <a:solidFill>
              <a:srgbClr val="175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31"/>
          <p:cNvSpPr/>
          <p:nvPr/>
        </p:nvSpPr>
        <p:spPr>
          <a:xfrm>
            <a:off x="8572487" y="4149077"/>
            <a:ext cx="118872" cy="11887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>
            <a:solidFill>
              <a:srgbClr val="175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32"/>
          <p:cNvSpPr/>
          <p:nvPr/>
        </p:nvSpPr>
        <p:spPr>
          <a:xfrm>
            <a:off x="3909047" y="5174860"/>
            <a:ext cx="118872" cy="11887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>
            <a:solidFill>
              <a:srgbClr val="175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33"/>
          <p:cNvSpPr/>
          <p:nvPr/>
        </p:nvSpPr>
        <p:spPr>
          <a:xfrm>
            <a:off x="6540987" y="5828016"/>
            <a:ext cx="118872" cy="118872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>
            <a:solidFill>
              <a:srgbClr val="175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37"/>
          <p:cNvCxnSpPr>
            <a:stCxn id="24" idx="6"/>
          </p:cNvCxnSpPr>
          <p:nvPr/>
        </p:nvCxnSpPr>
        <p:spPr>
          <a:xfrm>
            <a:off x="8691359" y="4208513"/>
            <a:ext cx="745249" cy="0"/>
          </a:xfrm>
          <a:prstGeom prst="line">
            <a:avLst/>
          </a:prstGeom>
          <a:ln w="9525">
            <a:solidFill>
              <a:srgbClr val="175401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39"/>
          <p:cNvCxnSpPr>
            <a:stCxn id="26" idx="6"/>
          </p:cNvCxnSpPr>
          <p:nvPr/>
        </p:nvCxnSpPr>
        <p:spPr>
          <a:xfrm>
            <a:off x="6659859" y="5887452"/>
            <a:ext cx="2795037" cy="0"/>
          </a:xfrm>
          <a:prstGeom prst="line">
            <a:avLst/>
          </a:prstGeom>
          <a:ln w="9525">
            <a:solidFill>
              <a:srgbClr val="175401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43"/>
          <p:cNvCxnSpPr>
            <a:stCxn id="23" idx="2"/>
          </p:cNvCxnSpPr>
          <p:nvPr/>
        </p:nvCxnSpPr>
        <p:spPr>
          <a:xfrm flipH="1">
            <a:off x="2834640" y="4544500"/>
            <a:ext cx="1307592" cy="0"/>
          </a:xfrm>
          <a:prstGeom prst="line">
            <a:avLst/>
          </a:prstGeom>
          <a:ln w="9525">
            <a:solidFill>
              <a:srgbClr val="175401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46"/>
          <p:cNvCxnSpPr>
            <a:stCxn id="25" idx="2"/>
          </p:cNvCxnSpPr>
          <p:nvPr/>
        </p:nvCxnSpPr>
        <p:spPr>
          <a:xfrm flipH="1">
            <a:off x="2871216" y="5234296"/>
            <a:ext cx="1037831" cy="10237"/>
          </a:xfrm>
          <a:prstGeom prst="line">
            <a:avLst/>
          </a:prstGeom>
          <a:ln w="9525">
            <a:solidFill>
              <a:srgbClr val="175401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47"/>
          <p:cNvSpPr txBox="1"/>
          <p:nvPr/>
        </p:nvSpPr>
        <p:spPr>
          <a:xfrm>
            <a:off x="10237955" y="4098829"/>
            <a:ext cx="1640807" cy="2590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2500" b="1" spc="300" dirty="0" smtClean="0">
                <a:latin typeface="+mj-ea"/>
                <a:ea typeface="+mj-ea"/>
                <a:cs typeface="Montserrat" charset="0"/>
              </a:rPr>
              <a:t>教学准备</a:t>
            </a:r>
            <a:endParaRPr lang="en-US" sz="2500" b="1" spc="300" dirty="0">
              <a:latin typeface="+mj-ea"/>
              <a:ea typeface="+mj-ea"/>
              <a:cs typeface="Montserrat" charset="0"/>
            </a:endParaRPr>
          </a:p>
        </p:txBody>
      </p:sp>
      <p:sp>
        <p:nvSpPr>
          <p:cNvPr id="32" name="Oval 48"/>
          <p:cNvSpPr/>
          <p:nvPr/>
        </p:nvSpPr>
        <p:spPr>
          <a:xfrm>
            <a:off x="9555480" y="3932122"/>
            <a:ext cx="559404" cy="559404"/>
          </a:xfrm>
          <a:prstGeom prst="ellipse">
            <a:avLst/>
          </a:prstGeom>
          <a:solidFill>
            <a:schemeClr val="accent5"/>
          </a:solidFill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33" name="TextBox 49"/>
          <p:cNvSpPr txBox="1"/>
          <p:nvPr/>
        </p:nvSpPr>
        <p:spPr>
          <a:xfrm>
            <a:off x="10116984" y="5790469"/>
            <a:ext cx="2399900" cy="2590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2500" b="1" spc="300" dirty="0" smtClean="0">
                <a:latin typeface="+mj-ea"/>
                <a:ea typeface="+mj-ea"/>
                <a:cs typeface="Montserrat" charset="0"/>
              </a:rPr>
              <a:t>教学过程</a:t>
            </a:r>
            <a:endParaRPr lang="en-US" sz="2500" b="1" spc="300" dirty="0">
              <a:latin typeface="+mj-ea"/>
              <a:ea typeface="+mj-ea"/>
              <a:cs typeface="Montserrat" charset="0"/>
            </a:endParaRPr>
          </a:p>
        </p:txBody>
      </p:sp>
      <p:sp>
        <p:nvSpPr>
          <p:cNvPr id="34" name="Oval 50"/>
          <p:cNvSpPr/>
          <p:nvPr/>
        </p:nvSpPr>
        <p:spPr>
          <a:xfrm>
            <a:off x="9555480" y="5596330"/>
            <a:ext cx="559404" cy="559404"/>
          </a:xfrm>
          <a:prstGeom prst="ellipse">
            <a:avLst/>
          </a:prstGeom>
          <a:solidFill>
            <a:schemeClr val="accent6"/>
          </a:solidFill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35" name="TextBox 57"/>
          <p:cNvSpPr txBox="1"/>
          <p:nvPr/>
        </p:nvSpPr>
        <p:spPr>
          <a:xfrm>
            <a:off x="348343" y="4447734"/>
            <a:ext cx="1785137" cy="2590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2500" b="1" spc="300" dirty="0" smtClean="0">
                <a:latin typeface="+mj-ea"/>
                <a:ea typeface="+mj-ea"/>
                <a:cs typeface="Montserrat" charset="0"/>
              </a:rPr>
              <a:t>教学内容 </a:t>
            </a:r>
            <a:endParaRPr lang="en-US" sz="2500" b="1" spc="300" dirty="0">
              <a:latin typeface="+mj-ea"/>
              <a:ea typeface="+mj-ea"/>
              <a:cs typeface="Montserrat" charset="0"/>
            </a:endParaRPr>
          </a:p>
        </p:txBody>
      </p:sp>
      <p:sp>
        <p:nvSpPr>
          <p:cNvPr id="36" name="Oval 58"/>
          <p:cNvSpPr/>
          <p:nvPr/>
        </p:nvSpPr>
        <p:spPr>
          <a:xfrm>
            <a:off x="2148840" y="4288738"/>
            <a:ext cx="559404" cy="55940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37" name="Oval 59"/>
          <p:cNvSpPr/>
          <p:nvPr/>
        </p:nvSpPr>
        <p:spPr>
          <a:xfrm>
            <a:off x="2148840" y="4956250"/>
            <a:ext cx="559404" cy="559404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38" name="TextBox 60"/>
          <p:cNvSpPr txBox="1"/>
          <p:nvPr/>
        </p:nvSpPr>
        <p:spPr>
          <a:xfrm>
            <a:off x="348343" y="5133534"/>
            <a:ext cx="1785137" cy="2590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2500" b="1" spc="300" dirty="0" smtClean="0">
                <a:latin typeface="+mj-ea"/>
                <a:ea typeface="+mj-ea"/>
                <a:cs typeface="Montserrat" charset="0"/>
              </a:rPr>
              <a:t>教学目标</a:t>
            </a:r>
            <a:endParaRPr lang="en-US" sz="2500" b="1" spc="300" dirty="0">
              <a:latin typeface="+mj-ea"/>
              <a:ea typeface="+mj-ea"/>
              <a:cs typeface="Montserrat" charset="0"/>
            </a:endParaRPr>
          </a:p>
        </p:txBody>
      </p:sp>
      <p:sp>
        <p:nvSpPr>
          <p:cNvPr id="39" name="Rectangle 62"/>
          <p:cNvSpPr/>
          <p:nvPr/>
        </p:nvSpPr>
        <p:spPr>
          <a:xfrm>
            <a:off x="9594641" y="3984883"/>
            <a:ext cx="470000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EFEFE"/>
                </a:solidFill>
                <a:latin typeface="Impact" panose="020B0806030902050204" pitchFamily="34" charset="0"/>
              </a:rPr>
              <a:t>03</a:t>
            </a:r>
            <a:endParaRPr lang="en-US" sz="2000" dirty="0">
              <a:solidFill>
                <a:srgbClr val="FEFEFE"/>
              </a:solidFill>
              <a:latin typeface="Impact" panose="020B0806030902050204" pitchFamily="34" charset="0"/>
            </a:endParaRPr>
          </a:p>
        </p:txBody>
      </p:sp>
      <p:sp>
        <p:nvSpPr>
          <p:cNvPr id="40" name="Rectangle 63"/>
          <p:cNvSpPr/>
          <p:nvPr/>
        </p:nvSpPr>
        <p:spPr>
          <a:xfrm>
            <a:off x="2178814" y="5022608"/>
            <a:ext cx="450764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EFEFE"/>
                </a:solidFill>
                <a:latin typeface="Impact" panose="020B0806030902050204" pitchFamily="34" charset="0"/>
              </a:rPr>
              <a:t>02</a:t>
            </a:r>
            <a:endParaRPr lang="en-US" sz="2000" dirty="0">
              <a:solidFill>
                <a:srgbClr val="FEFEFE"/>
              </a:solidFill>
              <a:latin typeface="Impact" panose="020B0806030902050204" pitchFamily="34" charset="0"/>
            </a:endParaRPr>
          </a:p>
        </p:txBody>
      </p:sp>
      <p:sp>
        <p:nvSpPr>
          <p:cNvPr id="41" name="Rectangle 64"/>
          <p:cNvSpPr/>
          <p:nvPr/>
        </p:nvSpPr>
        <p:spPr>
          <a:xfrm>
            <a:off x="2221292" y="4360617"/>
            <a:ext cx="420308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EFEFE"/>
                </a:solidFill>
                <a:latin typeface="Impact" panose="020B0806030902050204" pitchFamily="34" charset="0"/>
              </a:rPr>
              <a:t>01</a:t>
            </a:r>
            <a:endParaRPr lang="en-US" sz="2000" dirty="0">
              <a:solidFill>
                <a:srgbClr val="FEFEFE"/>
              </a:solidFill>
              <a:latin typeface="Impact" panose="020B0806030902050204" pitchFamily="34" charset="0"/>
            </a:endParaRPr>
          </a:p>
        </p:txBody>
      </p:sp>
      <p:sp>
        <p:nvSpPr>
          <p:cNvPr id="42" name="Rectangle 65"/>
          <p:cNvSpPr/>
          <p:nvPr/>
        </p:nvSpPr>
        <p:spPr>
          <a:xfrm>
            <a:off x="9616257" y="5672032"/>
            <a:ext cx="450764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EFEFE"/>
                </a:solidFill>
                <a:latin typeface="Impact" panose="020B0806030902050204" pitchFamily="34" charset="0"/>
              </a:rPr>
              <a:t>04</a:t>
            </a:r>
            <a:endParaRPr lang="en-US" sz="2000" dirty="0">
              <a:solidFill>
                <a:srgbClr val="FEFEFE"/>
              </a:solidFill>
              <a:latin typeface="Impact" panose="020B080603090205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32829" y="256678"/>
            <a:ext cx="1396686" cy="758460"/>
            <a:chOff x="1123532" y="210148"/>
            <a:chExt cx="1396685" cy="758461"/>
          </a:xfrm>
        </p:grpSpPr>
        <p:sp>
          <p:nvSpPr>
            <p:cNvPr id="44" name="Text Box 7"/>
            <p:cNvSpPr txBox="1">
              <a:spLocks noChangeArrowheads="1"/>
            </p:cNvSpPr>
            <p:nvPr/>
          </p:nvSpPr>
          <p:spPr bwMode="auto">
            <a:xfrm>
              <a:off x="1201587" y="758230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DIRECTORY</a:t>
              </a:r>
              <a:endParaRPr lang="en-CA" sz="1067" spc="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123532" y="2101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 录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41192" y="1645784"/>
            <a:ext cx="5309616" cy="4635338"/>
            <a:chOff x="3441192" y="1645784"/>
            <a:chExt cx="5309616" cy="4635338"/>
          </a:xfrm>
        </p:grpSpPr>
        <p:grpSp>
          <p:nvGrpSpPr>
            <p:cNvPr id="7" name="Group 2"/>
            <p:cNvGrpSpPr/>
            <p:nvPr/>
          </p:nvGrpSpPr>
          <p:grpSpPr>
            <a:xfrm>
              <a:off x="3441192" y="1645784"/>
              <a:ext cx="5309616" cy="4635338"/>
              <a:chOff x="9715500" y="2806700"/>
              <a:chExt cx="17149750" cy="14971881"/>
            </a:xfrm>
            <a:effectLst>
              <a:reflection blurRad="6350" stA="12000" endPos="13000" dir="5400000" sy="-100000" algn="bl" rotWithShape="0"/>
            </a:effectLst>
          </p:grpSpPr>
          <p:sp>
            <p:nvSpPr>
              <p:cNvPr id="8" name="Shape 6"/>
              <p:cNvSpPr/>
              <p:nvPr/>
            </p:nvSpPr>
            <p:spPr>
              <a:xfrm>
                <a:off x="15359688" y="17508255"/>
                <a:ext cx="5845248" cy="270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18" y="7200"/>
                    </a:moveTo>
                    <a:lnTo>
                      <a:pt x="21600" y="0"/>
                    </a:lnTo>
                    <a:cubicBezTo>
                      <a:pt x="21575" y="2780"/>
                      <a:pt x="21355" y="12687"/>
                      <a:pt x="20651" y="13859"/>
                    </a:cubicBezTo>
                    <a:cubicBezTo>
                      <a:pt x="19347" y="16026"/>
                      <a:pt x="17405" y="15717"/>
                      <a:pt x="17405" y="15717"/>
                    </a:cubicBezTo>
                    <a:lnTo>
                      <a:pt x="12405" y="15717"/>
                    </a:lnTo>
                    <a:lnTo>
                      <a:pt x="9195" y="15717"/>
                    </a:lnTo>
                    <a:lnTo>
                      <a:pt x="4195" y="15717"/>
                    </a:lnTo>
                    <a:cubicBezTo>
                      <a:pt x="4195" y="15717"/>
                      <a:pt x="2253" y="16026"/>
                      <a:pt x="949" y="13859"/>
                    </a:cubicBezTo>
                    <a:cubicBezTo>
                      <a:pt x="245" y="12687"/>
                      <a:pt x="25" y="4217"/>
                      <a:pt x="0" y="1437"/>
                    </a:cubicBezTo>
                    <a:lnTo>
                      <a:pt x="82" y="5385"/>
                    </a:lnTo>
                    <a:cubicBezTo>
                      <a:pt x="82" y="5385"/>
                      <a:pt x="124" y="14404"/>
                      <a:pt x="496" y="17423"/>
                    </a:cubicBezTo>
                    <a:cubicBezTo>
                      <a:pt x="868" y="20442"/>
                      <a:pt x="2101" y="21600"/>
                      <a:pt x="2983" y="21600"/>
                    </a:cubicBezTo>
                    <a:cubicBezTo>
                      <a:pt x="3502" y="21600"/>
                      <a:pt x="6673" y="21600"/>
                      <a:pt x="9195" y="21600"/>
                    </a:cubicBezTo>
                    <a:cubicBezTo>
                      <a:pt x="10959" y="21600"/>
                      <a:pt x="12405" y="21600"/>
                      <a:pt x="12405" y="21600"/>
                    </a:cubicBezTo>
                    <a:cubicBezTo>
                      <a:pt x="14927" y="21600"/>
                      <a:pt x="18098" y="21600"/>
                      <a:pt x="18617" y="21600"/>
                    </a:cubicBezTo>
                    <a:cubicBezTo>
                      <a:pt x="19499" y="21600"/>
                      <a:pt x="20732" y="20442"/>
                      <a:pt x="21104" y="17423"/>
                    </a:cubicBezTo>
                    <a:cubicBezTo>
                      <a:pt x="21476" y="14404"/>
                      <a:pt x="21518" y="7200"/>
                      <a:pt x="21518" y="7200"/>
                    </a:cubicBezTo>
                    <a:close/>
                  </a:path>
                </a:pathLst>
              </a:custGeom>
              <a:solidFill>
                <a:srgbClr val="32373C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9" name="Shape 6"/>
              <p:cNvSpPr/>
              <p:nvPr/>
            </p:nvSpPr>
            <p:spPr>
              <a:xfrm>
                <a:off x="15328900" y="17437100"/>
                <a:ext cx="5906824" cy="270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18" y="7200"/>
                    </a:moveTo>
                    <a:lnTo>
                      <a:pt x="21600" y="0"/>
                    </a:lnTo>
                    <a:cubicBezTo>
                      <a:pt x="21575" y="2780"/>
                      <a:pt x="21355" y="12687"/>
                      <a:pt x="20651" y="13859"/>
                    </a:cubicBezTo>
                    <a:cubicBezTo>
                      <a:pt x="19347" y="16026"/>
                      <a:pt x="17405" y="15717"/>
                      <a:pt x="17405" y="15717"/>
                    </a:cubicBezTo>
                    <a:lnTo>
                      <a:pt x="12405" y="15717"/>
                    </a:lnTo>
                    <a:lnTo>
                      <a:pt x="9195" y="15717"/>
                    </a:lnTo>
                    <a:lnTo>
                      <a:pt x="4195" y="15717"/>
                    </a:lnTo>
                    <a:cubicBezTo>
                      <a:pt x="4195" y="15717"/>
                      <a:pt x="2253" y="16026"/>
                      <a:pt x="949" y="13859"/>
                    </a:cubicBezTo>
                    <a:cubicBezTo>
                      <a:pt x="245" y="12687"/>
                      <a:pt x="25" y="4217"/>
                      <a:pt x="0" y="1437"/>
                    </a:cubicBezTo>
                    <a:lnTo>
                      <a:pt x="82" y="5385"/>
                    </a:lnTo>
                    <a:cubicBezTo>
                      <a:pt x="82" y="5385"/>
                      <a:pt x="124" y="14404"/>
                      <a:pt x="496" y="17423"/>
                    </a:cubicBezTo>
                    <a:cubicBezTo>
                      <a:pt x="868" y="20442"/>
                      <a:pt x="2101" y="21600"/>
                      <a:pt x="2983" y="21600"/>
                    </a:cubicBezTo>
                    <a:cubicBezTo>
                      <a:pt x="3502" y="21600"/>
                      <a:pt x="6673" y="21600"/>
                      <a:pt x="9195" y="21600"/>
                    </a:cubicBezTo>
                    <a:cubicBezTo>
                      <a:pt x="10959" y="21600"/>
                      <a:pt x="12405" y="21600"/>
                      <a:pt x="12405" y="21600"/>
                    </a:cubicBezTo>
                    <a:cubicBezTo>
                      <a:pt x="14927" y="21600"/>
                      <a:pt x="18098" y="21600"/>
                      <a:pt x="18617" y="21600"/>
                    </a:cubicBezTo>
                    <a:cubicBezTo>
                      <a:pt x="19499" y="21600"/>
                      <a:pt x="20732" y="20442"/>
                      <a:pt x="21104" y="17423"/>
                    </a:cubicBezTo>
                    <a:cubicBezTo>
                      <a:pt x="21476" y="14404"/>
                      <a:pt x="21518" y="7200"/>
                      <a:pt x="21518" y="7200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30000"/>
                    </a:srgbClr>
                  </a:gs>
                  <a:gs pos="76000">
                    <a:srgbClr val="32373C">
                      <a:alpha val="80000"/>
                    </a:srgbClr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" name="Shape 7"/>
              <p:cNvSpPr/>
              <p:nvPr/>
            </p:nvSpPr>
            <p:spPr>
              <a:xfrm>
                <a:off x="9715500" y="13195300"/>
                <a:ext cx="17149658" cy="19386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382"/>
                    </a:moveTo>
                    <a:cubicBezTo>
                      <a:pt x="0" y="18816"/>
                      <a:pt x="315" y="21600"/>
                      <a:pt x="703" y="21600"/>
                    </a:cubicBezTo>
                    <a:lnTo>
                      <a:pt x="20897" y="21600"/>
                    </a:lnTo>
                    <a:cubicBezTo>
                      <a:pt x="21285" y="21600"/>
                      <a:pt x="21600" y="18816"/>
                      <a:pt x="21600" y="15382"/>
                    </a:cubicBez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15382"/>
                      <a:pt x="0" y="153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C8CBCF"/>
                  </a:gs>
                  <a:gs pos="100000">
                    <a:srgbClr val="E7E7E8"/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" name="Shape 8"/>
              <p:cNvSpPr/>
              <p:nvPr/>
            </p:nvSpPr>
            <p:spPr>
              <a:xfrm>
                <a:off x="9715500" y="2806700"/>
                <a:ext cx="17149664" cy="10409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5" y="19911"/>
                    </a:moveTo>
                    <a:lnTo>
                      <a:pt x="1025" y="19911"/>
                    </a:lnTo>
                    <a:lnTo>
                      <a:pt x="1025" y="1737"/>
                    </a:lnTo>
                    <a:lnTo>
                      <a:pt x="20575" y="1737"/>
                    </a:lnTo>
                    <a:cubicBezTo>
                      <a:pt x="20575" y="1737"/>
                      <a:pt x="20575" y="19911"/>
                      <a:pt x="20575" y="19911"/>
                    </a:cubicBezTo>
                    <a:close/>
                    <a:moveTo>
                      <a:pt x="20897" y="0"/>
                    </a:moveTo>
                    <a:lnTo>
                      <a:pt x="703" y="0"/>
                    </a:lnTo>
                    <a:cubicBezTo>
                      <a:pt x="315" y="0"/>
                      <a:pt x="0" y="518"/>
                      <a:pt x="0" y="1158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158"/>
                    </a:lnTo>
                    <a:cubicBezTo>
                      <a:pt x="21600" y="518"/>
                      <a:pt x="21285" y="0"/>
                      <a:pt x="20897" y="0"/>
                    </a:cubicBezTo>
                    <a:close/>
                  </a:path>
                </a:pathLst>
              </a:custGeom>
              <a:gradFill>
                <a:gsLst>
                  <a:gs pos="6000">
                    <a:srgbClr val="32373C"/>
                  </a:gs>
                  <a:gs pos="42000">
                    <a:srgbClr val="000000"/>
                  </a:gs>
                </a:gsLst>
                <a:lin ang="18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" name="Shape 9"/>
              <p:cNvSpPr/>
              <p:nvPr/>
            </p:nvSpPr>
            <p:spPr>
              <a:xfrm>
                <a:off x="15354299" y="17487900"/>
                <a:ext cx="5862725" cy="180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6" h="21600" extrusionOk="0">
                    <a:moveTo>
                      <a:pt x="21512" y="0"/>
                    </a:moveTo>
                    <a:cubicBezTo>
                      <a:pt x="21499" y="3516"/>
                      <a:pt x="21438" y="9477"/>
                      <a:pt x="21185" y="12548"/>
                    </a:cubicBezTo>
                    <a:cubicBezTo>
                      <a:pt x="20811" y="17077"/>
                      <a:pt x="19488" y="18813"/>
                      <a:pt x="18603" y="18813"/>
                    </a:cubicBezTo>
                    <a:cubicBezTo>
                      <a:pt x="18082" y="18813"/>
                      <a:pt x="14899" y="18813"/>
                      <a:pt x="12368" y="18813"/>
                    </a:cubicBezTo>
                    <a:cubicBezTo>
                      <a:pt x="12368" y="18813"/>
                      <a:pt x="10917" y="18813"/>
                      <a:pt x="9148" y="18813"/>
                    </a:cubicBezTo>
                    <a:cubicBezTo>
                      <a:pt x="6617" y="18813"/>
                      <a:pt x="3434" y="18813"/>
                      <a:pt x="2913" y="18813"/>
                    </a:cubicBezTo>
                    <a:cubicBezTo>
                      <a:pt x="2028" y="18813"/>
                      <a:pt x="705" y="17077"/>
                      <a:pt x="331" y="12548"/>
                    </a:cubicBezTo>
                    <a:cubicBezTo>
                      <a:pt x="78" y="9477"/>
                      <a:pt x="17" y="3516"/>
                      <a:pt x="4" y="0"/>
                    </a:cubicBezTo>
                    <a:lnTo>
                      <a:pt x="2" y="0"/>
                    </a:lnTo>
                    <a:cubicBezTo>
                      <a:pt x="2" y="0"/>
                      <a:pt x="-42" y="10806"/>
                      <a:pt x="331" y="15335"/>
                    </a:cubicBezTo>
                    <a:cubicBezTo>
                      <a:pt x="705" y="19864"/>
                      <a:pt x="2028" y="21600"/>
                      <a:pt x="2913" y="21600"/>
                    </a:cubicBezTo>
                    <a:cubicBezTo>
                      <a:pt x="3434" y="21600"/>
                      <a:pt x="6617" y="21600"/>
                      <a:pt x="9148" y="21600"/>
                    </a:cubicBezTo>
                    <a:cubicBezTo>
                      <a:pt x="10917" y="21600"/>
                      <a:pt x="12368" y="21600"/>
                      <a:pt x="12368" y="21600"/>
                    </a:cubicBezTo>
                    <a:cubicBezTo>
                      <a:pt x="14899" y="21600"/>
                      <a:pt x="18082" y="21600"/>
                      <a:pt x="18603" y="21600"/>
                    </a:cubicBezTo>
                    <a:cubicBezTo>
                      <a:pt x="19488" y="21600"/>
                      <a:pt x="20811" y="19864"/>
                      <a:pt x="21185" y="15335"/>
                    </a:cubicBezTo>
                    <a:cubicBezTo>
                      <a:pt x="21558" y="10806"/>
                      <a:pt x="21514" y="0"/>
                      <a:pt x="21514" y="0"/>
                    </a:cubicBezTo>
                    <a:cubicBezTo>
                      <a:pt x="21514" y="0"/>
                      <a:pt x="21512" y="0"/>
                      <a:pt x="21512" y="0"/>
                    </a:cubicBezTo>
                    <a:close/>
                  </a:path>
                </a:pathLst>
              </a:custGeom>
              <a:solidFill>
                <a:srgbClr val="000000">
                  <a:alpha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" name="Shape 10"/>
              <p:cNvSpPr/>
              <p:nvPr/>
            </p:nvSpPr>
            <p:spPr>
              <a:xfrm>
                <a:off x="15328899" y="15125700"/>
                <a:ext cx="5908375" cy="2437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9" h="21568" extrusionOk="0">
                    <a:moveTo>
                      <a:pt x="20738" y="19920"/>
                    </a:moveTo>
                    <a:cubicBezTo>
                      <a:pt x="20559" y="19543"/>
                      <a:pt x="18693" y="15429"/>
                      <a:pt x="18281" y="13714"/>
                    </a:cubicBezTo>
                    <a:cubicBezTo>
                      <a:pt x="17870" y="12000"/>
                      <a:pt x="17568" y="0"/>
                      <a:pt x="17568" y="0"/>
                    </a:cubicBezTo>
                    <a:lnTo>
                      <a:pt x="12013" y="0"/>
                    </a:lnTo>
                    <a:lnTo>
                      <a:pt x="8905" y="0"/>
                    </a:lnTo>
                    <a:lnTo>
                      <a:pt x="3350" y="0"/>
                    </a:lnTo>
                    <a:cubicBezTo>
                      <a:pt x="3350" y="0"/>
                      <a:pt x="3048" y="12000"/>
                      <a:pt x="2637" y="13714"/>
                    </a:cubicBezTo>
                    <a:cubicBezTo>
                      <a:pt x="2225" y="15429"/>
                      <a:pt x="359" y="19543"/>
                      <a:pt x="180" y="19920"/>
                    </a:cubicBezTo>
                    <a:cubicBezTo>
                      <a:pt x="2" y="20297"/>
                      <a:pt x="-341" y="21120"/>
                      <a:pt x="921" y="21360"/>
                    </a:cubicBezTo>
                    <a:cubicBezTo>
                      <a:pt x="2184" y="21600"/>
                      <a:pt x="4064" y="21566"/>
                      <a:pt x="4064" y="21566"/>
                    </a:cubicBezTo>
                    <a:lnTo>
                      <a:pt x="8905" y="21566"/>
                    </a:lnTo>
                    <a:lnTo>
                      <a:pt x="12013" y="21566"/>
                    </a:lnTo>
                    <a:lnTo>
                      <a:pt x="16854" y="21566"/>
                    </a:lnTo>
                    <a:cubicBezTo>
                      <a:pt x="16854" y="21566"/>
                      <a:pt x="18734" y="21600"/>
                      <a:pt x="19997" y="21360"/>
                    </a:cubicBezTo>
                    <a:cubicBezTo>
                      <a:pt x="21259" y="21120"/>
                      <a:pt x="20916" y="20297"/>
                      <a:pt x="20738" y="1992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A4A7A8"/>
                  </a:gs>
                  <a:gs pos="0">
                    <a:srgbClr val="A4A7A8"/>
                  </a:gs>
                  <a:gs pos="34000">
                    <a:srgbClr val="F5F8FA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" name="Shape 11"/>
              <p:cNvSpPr/>
              <p:nvPr/>
            </p:nvSpPr>
            <p:spPr>
              <a:xfrm>
                <a:off x="15328899" y="15125700"/>
                <a:ext cx="5908375" cy="2437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9" h="21568" extrusionOk="0">
                    <a:moveTo>
                      <a:pt x="20738" y="19920"/>
                    </a:moveTo>
                    <a:cubicBezTo>
                      <a:pt x="20559" y="19543"/>
                      <a:pt x="18693" y="15429"/>
                      <a:pt x="18281" y="13714"/>
                    </a:cubicBezTo>
                    <a:cubicBezTo>
                      <a:pt x="17870" y="12000"/>
                      <a:pt x="17568" y="0"/>
                      <a:pt x="17568" y="0"/>
                    </a:cubicBezTo>
                    <a:lnTo>
                      <a:pt x="12013" y="0"/>
                    </a:lnTo>
                    <a:lnTo>
                      <a:pt x="8905" y="0"/>
                    </a:lnTo>
                    <a:lnTo>
                      <a:pt x="3350" y="0"/>
                    </a:lnTo>
                    <a:cubicBezTo>
                      <a:pt x="3350" y="0"/>
                      <a:pt x="3048" y="12000"/>
                      <a:pt x="2637" y="13714"/>
                    </a:cubicBezTo>
                    <a:cubicBezTo>
                      <a:pt x="2225" y="15429"/>
                      <a:pt x="359" y="19543"/>
                      <a:pt x="180" y="19920"/>
                    </a:cubicBezTo>
                    <a:cubicBezTo>
                      <a:pt x="2" y="20297"/>
                      <a:pt x="-341" y="21120"/>
                      <a:pt x="921" y="21360"/>
                    </a:cubicBezTo>
                    <a:cubicBezTo>
                      <a:pt x="2184" y="21600"/>
                      <a:pt x="4064" y="21566"/>
                      <a:pt x="4064" y="21566"/>
                    </a:cubicBezTo>
                    <a:lnTo>
                      <a:pt x="8905" y="21566"/>
                    </a:lnTo>
                    <a:lnTo>
                      <a:pt x="12013" y="21566"/>
                    </a:lnTo>
                    <a:lnTo>
                      <a:pt x="16854" y="21566"/>
                    </a:lnTo>
                    <a:cubicBezTo>
                      <a:pt x="16854" y="21566"/>
                      <a:pt x="18734" y="21600"/>
                      <a:pt x="19997" y="21360"/>
                    </a:cubicBezTo>
                    <a:cubicBezTo>
                      <a:pt x="21259" y="21120"/>
                      <a:pt x="20916" y="20297"/>
                      <a:pt x="20738" y="19920"/>
                    </a:cubicBezTo>
                    <a:close/>
                  </a:path>
                </a:pathLst>
              </a:custGeom>
              <a:gradFill>
                <a:gsLst>
                  <a:gs pos="65000">
                    <a:srgbClr val="000000">
                      <a:alpha val="30000"/>
                    </a:srgbClr>
                  </a:gs>
                  <a:gs pos="36000">
                    <a:srgbClr val="FFFFFF">
                      <a:alpha val="0"/>
                    </a:srgbClr>
                  </a:gs>
                  <a:gs pos="95000">
                    <a:srgbClr val="FFFFFF">
                      <a:alpha val="0"/>
                    </a:srgbClr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" name="Shape 12"/>
              <p:cNvSpPr/>
              <p:nvPr/>
            </p:nvSpPr>
            <p:spPr>
              <a:xfrm>
                <a:off x="15328900" y="17462500"/>
                <a:ext cx="5909232" cy="180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6" h="21600" extrusionOk="0">
                    <a:moveTo>
                      <a:pt x="21515" y="0"/>
                    </a:moveTo>
                    <a:lnTo>
                      <a:pt x="21512" y="0"/>
                    </a:lnTo>
                    <a:cubicBezTo>
                      <a:pt x="21487" y="4170"/>
                      <a:pt x="21268" y="8231"/>
                      <a:pt x="20567" y="9989"/>
                    </a:cubicBezTo>
                    <a:cubicBezTo>
                      <a:pt x="19268" y="13239"/>
                      <a:pt x="17335" y="12776"/>
                      <a:pt x="17335" y="12776"/>
                    </a:cubicBezTo>
                    <a:lnTo>
                      <a:pt x="12356" y="12776"/>
                    </a:lnTo>
                    <a:lnTo>
                      <a:pt x="9160" y="12776"/>
                    </a:lnTo>
                    <a:lnTo>
                      <a:pt x="4181" y="12776"/>
                    </a:lnTo>
                    <a:cubicBezTo>
                      <a:pt x="4181" y="12776"/>
                      <a:pt x="2248" y="13239"/>
                      <a:pt x="949" y="9989"/>
                    </a:cubicBezTo>
                    <a:cubicBezTo>
                      <a:pt x="248" y="8231"/>
                      <a:pt x="29" y="4170"/>
                      <a:pt x="4" y="0"/>
                    </a:cubicBezTo>
                    <a:lnTo>
                      <a:pt x="1" y="0"/>
                    </a:lnTo>
                    <a:cubicBezTo>
                      <a:pt x="1" y="0"/>
                      <a:pt x="-42" y="10806"/>
                      <a:pt x="328" y="15335"/>
                    </a:cubicBezTo>
                    <a:cubicBezTo>
                      <a:pt x="699" y="19864"/>
                      <a:pt x="2096" y="21600"/>
                      <a:pt x="2974" y="21600"/>
                    </a:cubicBezTo>
                    <a:cubicBezTo>
                      <a:pt x="3491" y="21600"/>
                      <a:pt x="6649" y="21600"/>
                      <a:pt x="9160" y="21600"/>
                    </a:cubicBezTo>
                    <a:cubicBezTo>
                      <a:pt x="10916" y="21600"/>
                      <a:pt x="12356" y="21600"/>
                      <a:pt x="12356" y="21600"/>
                    </a:cubicBezTo>
                    <a:cubicBezTo>
                      <a:pt x="14867" y="21600"/>
                      <a:pt x="18025" y="21600"/>
                      <a:pt x="18542" y="21600"/>
                    </a:cubicBezTo>
                    <a:cubicBezTo>
                      <a:pt x="19420" y="21600"/>
                      <a:pt x="20817" y="19864"/>
                      <a:pt x="21188" y="15335"/>
                    </a:cubicBezTo>
                    <a:cubicBezTo>
                      <a:pt x="21558" y="10806"/>
                      <a:pt x="21515" y="0"/>
                      <a:pt x="2151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A6A6A"/>
                  </a:gs>
                  <a:gs pos="87000">
                    <a:srgbClr val="F5F8FA"/>
                  </a:gs>
                  <a:gs pos="13000">
                    <a:srgbClr val="F5F8FA"/>
                  </a:gs>
                  <a:gs pos="100000">
                    <a:srgbClr val="6A6A6A"/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" name="Shape 13"/>
              <p:cNvSpPr/>
              <p:nvPr/>
            </p:nvSpPr>
            <p:spPr>
              <a:xfrm>
                <a:off x="15328900" y="16014700"/>
                <a:ext cx="2250215" cy="1550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4" h="21549" extrusionOk="0">
                    <a:moveTo>
                      <a:pt x="9190" y="0"/>
                    </a:moveTo>
                    <a:cubicBezTo>
                      <a:pt x="8788" y="0"/>
                      <a:pt x="8391" y="32"/>
                      <a:pt x="7999" y="92"/>
                    </a:cubicBezTo>
                    <a:cubicBezTo>
                      <a:pt x="7690" y="4243"/>
                      <a:pt x="7297" y="8100"/>
                      <a:pt x="6856" y="9211"/>
                    </a:cubicBezTo>
                    <a:cubicBezTo>
                      <a:pt x="5786" y="11904"/>
                      <a:pt x="933" y="18368"/>
                      <a:pt x="470" y="18961"/>
                    </a:cubicBezTo>
                    <a:cubicBezTo>
                      <a:pt x="6" y="19553"/>
                      <a:pt x="-886" y="20846"/>
                      <a:pt x="2396" y="21223"/>
                    </a:cubicBezTo>
                    <a:cubicBezTo>
                      <a:pt x="5678" y="21600"/>
                      <a:pt x="10566" y="21546"/>
                      <a:pt x="10566" y="21546"/>
                    </a:cubicBezTo>
                    <a:lnTo>
                      <a:pt x="20377" y="21546"/>
                    </a:lnTo>
                    <a:cubicBezTo>
                      <a:pt x="20596" y="20209"/>
                      <a:pt x="20714" y="18811"/>
                      <a:pt x="20714" y="17372"/>
                    </a:cubicBezTo>
                    <a:cubicBezTo>
                      <a:pt x="20714" y="7778"/>
                      <a:pt x="15555" y="0"/>
                      <a:pt x="9190" y="0"/>
                    </a:cubicBezTo>
                    <a:close/>
                  </a:path>
                </a:pathLst>
              </a:custGeom>
              <a:gradFill flip="none" rotWithShape="1">
                <a:gsLst>
                  <a:gs pos="94000">
                    <a:srgbClr val="F5F8FA"/>
                  </a:gs>
                  <a:gs pos="35000">
                    <a:srgbClr val="FFFFFF">
                      <a:alpha val="0"/>
                    </a:srgbClr>
                  </a:gs>
                </a:gsLst>
                <a:lin ang="9000000" scaled="0"/>
                <a:tileRect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7" name="Shape 14"/>
              <p:cNvSpPr/>
              <p:nvPr/>
            </p:nvSpPr>
            <p:spPr>
              <a:xfrm>
                <a:off x="18986500" y="16014700"/>
                <a:ext cx="2250216" cy="1550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4" h="21549" extrusionOk="0">
                    <a:moveTo>
                      <a:pt x="11524" y="0"/>
                    </a:moveTo>
                    <a:cubicBezTo>
                      <a:pt x="11926" y="0"/>
                      <a:pt x="12323" y="32"/>
                      <a:pt x="12715" y="92"/>
                    </a:cubicBezTo>
                    <a:cubicBezTo>
                      <a:pt x="13024" y="4243"/>
                      <a:pt x="13417" y="8100"/>
                      <a:pt x="13858" y="9211"/>
                    </a:cubicBezTo>
                    <a:cubicBezTo>
                      <a:pt x="14928" y="11904"/>
                      <a:pt x="19781" y="18368"/>
                      <a:pt x="20244" y="18961"/>
                    </a:cubicBezTo>
                    <a:cubicBezTo>
                      <a:pt x="20708" y="19553"/>
                      <a:pt x="21600" y="20846"/>
                      <a:pt x="18318" y="21223"/>
                    </a:cubicBezTo>
                    <a:cubicBezTo>
                      <a:pt x="15036" y="21600"/>
                      <a:pt x="10148" y="21546"/>
                      <a:pt x="10148" y="21546"/>
                    </a:cubicBezTo>
                    <a:lnTo>
                      <a:pt x="337" y="21546"/>
                    </a:lnTo>
                    <a:cubicBezTo>
                      <a:pt x="118" y="20209"/>
                      <a:pt x="0" y="18811"/>
                      <a:pt x="0" y="17372"/>
                    </a:cubicBezTo>
                    <a:cubicBezTo>
                      <a:pt x="0" y="7778"/>
                      <a:pt x="5159" y="0"/>
                      <a:pt x="11524" y="0"/>
                    </a:cubicBezTo>
                    <a:close/>
                  </a:path>
                </a:pathLst>
              </a:custGeom>
              <a:gradFill flip="none" rotWithShape="1">
                <a:gsLst>
                  <a:gs pos="78000">
                    <a:srgbClr val="EEEFF1">
                      <a:alpha val="0"/>
                    </a:srgbClr>
                  </a:gs>
                  <a:gs pos="21000">
                    <a:srgbClr val="F5F8FA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8" name="Shape 15"/>
              <p:cNvSpPr/>
              <p:nvPr/>
            </p:nvSpPr>
            <p:spPr>
              <a:xfrm>
                <a:off x="17729200" y="2806700"/>
                <a:ext cx="9136050" cy="10409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58"/>
                    </a:moveTo>
                    <a:cubicBezTo>
                      <a:pt x="21600" y="518"/>
                      <a:pt x="21009" y="0"/>
                      <a:pt x="20281" y="0"/>
                    </a:cubicBezTo>
                    <a:lnTo>
                      <a:pt x="13897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1158"/>
                      <a:pt x="21600" y="11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91000">
                    <a:srgbClr val="FFFFFF">
                      <a:alpha val="15000"/>
                    </a:srgbClr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9" name="Shape 16"/>
              <p:cNvSpPr/>
              <p:nvPr/>
            </p:nvSpPr>
            <p:spPr>
              <a:xfrm>
                <a:off x="9715500" y="13220700"/>
                <a:ext cx="17149658" cy="23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3">
                      <a:alpha val="0"/>
                    </a:srgbClr>
                  </a:gs>
                  <a:gs pos="100000">
                    <a:srgbClr val="9EA0A4">
                      <a:alpha val="0"/>
                    </a:srgbClr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0" name="Shape 17"/>
              <p:cNvSpPr/>
              <p:nvPr/>
            </p:nvSpPr>
            <p:spPr>
              <a:xfrm>
                <a:off x="18173700" y="3009900"/>
                <a:ext cx="222432" cy="2224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7" y="2883"/>
                    </a:moveTo>
                    <a:cubicBezTo>
                      <a:pt x="12953" y="-961"/>
                      <a:pt x="6723" y="-961"/>
                      <a:pt x="2882" y="2883"/>
                    </a:cubicBezTo>
                    <a:cubicBezTo>
                      <a:pt x="-961" y="6723"/>
                      <a:pt x="-961" y="12953"/>
                      <a:pt x="2882" y="16797"/>
                    </a:cubicBezTo>
                    <a:cubicBezTo>
                      <a:pt x="6723" y="20639"/>
                      <a:pt x="12953" y="20638"/>
                      <a:pt x="16797" y="16797"/>
                    </a:cubicBezTo>
                    <a:cubicBezTo>
                      <a:pt x="20637" y="12953"/>
                      <a:pt x="20639" y="6723"/>
                      <a:pt x="16797" y="2883"/>
                    </a:cubicBezTo>
                    <a:close/>
                  </a:path>
                </a:pathLst>
              </a:custGeom>
              <a:gradFill>
                <a:gsLst>
                  <a:gs pos="28000">
                    <a:srgbClr val="666666"/>
                  </a:gs>
                  <a:gs pos="86000">
                    <a:srgbClr val="090909"/>
                  </a:gs>
                </a:gsLst>
                <a:lin ang="3558017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1" name="Shape 18"/>
              <p:cNvSpPr/>
              <p:nvPr/>
            </p:nvSpPr>
            <p:spPr>
              <a:xfrm>
                <a:off x="18199100" y="3035300"/>
                <a:ext cx="175264" cy="175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3"/>
                    </a:moveTo>
                    <a:cubicBezTo>
                      <a:pt x="21600" y="16765"/>
                      <a:pt x="16776" y="21600"/>
                      <a:pt x="10800" y="21600"/>
                    </a:cubicBezTo>
                    <a:cubicBezTo>
                      <a:pt x="4840" y="21600"/>
                      <a:pt x="0" y="16765"/>
                      <a:pt x="0" y="10803"/>
                    </a:cubicBezTo>
                    <a:cubicBezTo>
                      <a:pt x="0" y="4835"/>
                      <a:pt x="4840" y="0"/>
                      <a:pt x="10800" y="0"/>
                    </a:cubicBezTo>
                    <a:cubicBezTo>
                      <a:pt x="16776" y="0"/>
                      <a:pt x="21600" y="4835"/>
                      <a:pt x="21600" y="10803"/>
                    </a:cubicBezTo>
                    <a:close/>
                  </a:path>
                </a:pathLst>
              </a:custGeom>
              <a:gradFill>
                <a:gsLst>
                  <a:gs pos="30000">
                    <a:srgbClr val="474747"/>
                  </a:gs>
                  <a:gs pos="70000">
                    <a:srgbClr val="060606"/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Shape 19"/>
              <p:cNvSpPr/>
              <p:nvPr/>
            </p:nvSpPr>
            <p:spPr>
              <a:xfrm>
                <a:off x="18262600" y="3098800"/>
                <a:ext cx="43089" cy="43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3"/>
                    </a:moveTo>
                    <a:cubicBezTo>
                      <a:pt x="21600" y="16765"/>
                      <a:pt x="16776" y="21600"/>
                      <a:pt x="10800" y="21600"/>
                    </a:cubicBezTo>
                    <a:cubicBezTo>
                      <a:pt x="4839" y="21600"/>
                      <a:pt x="0" y="16765"/>
                      <a:pt x="0" y="10803"/>
                    </a:cubicBezTo>
                    <a:cubicBezTo>
                      <a:pt x="0" y="4835"/>
                      <a:pt x="4839" y="0"/>
                      <a:pt x="10800" y="0"/>
                    </a:cubicBezTo>
                    <a:cubicBezTo>
                      <a:pt x="16776" y="0"/>
                      <a:pt x="21600" y="4835"/>
                      <a:pt x="21600" y="10803"/>
                    </a:cubicBezTo>
                    <a:close/>
                  </a:path>
                </a:pathLst>
              </a:custGeom>
              <a:solidFill>
                <a:srgbClr val="557DB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/>
            <a:srcRect l="1567"/>
            <a:stretch/>
          </p:blipFill>
          <p:spPr>
            <a:xfrm>
              <a:off x="3672115" y="1902819"/>
              <a:ext cx="4881432" cy="27125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436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75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25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75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25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75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6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02565" cy="750645"/>
            <a:chOff x="1158045" y="203448"/>
            <a:chExt cx="2302562" cy="75064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9414" y="743715"/>
              <a:ext cx="2261193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4 Elipse"/>
          <p:cNvSpPr>
            <a:spLocks noChangeAspect="1"/>
          </p:cNvSpPr>
          <p:nvPr/>
        </p:nvSpPr>
        <p:spPr bwMode="auto">
          <a:xfrm>
            <a:off x="3030924" y="5170424"/>
            <a:ext cx="529353" cy="529355"/>
          </a:xfrm>
          <a:prstGeom prst="rect">
            <a:avLst/>
          </a:prstGeom>
          <a:solidFill>
            <a:srgbClr val="DEDE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21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2150" kern="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" name="4 Elipse"/>
          <p:cNvSpPr>
            <a:spLocks noChangeAspect="1"/>
          </p:cNvSpPr>
          <p:nvPr/>
        </p:nvSpPr>
        <p:spPr bwMode="auto">
          <a:xfrm>
            <a:off x="3560177" y="4641119"/>
            <a:ext cx="529353" cy="529355"/>
          </a:xfrm>
          <a:prstGeom prst="rect">
            <a:avLst/>
          </a:prstGeom>
          <a:solidFill>
            <a:srgbClr val="DEDE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21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2150" kern="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4 Elipse"/>
          <p:cNvSpPr>
            <a:spLocks noChangeAspect="1"/>
          </p:cNvSpPr>
          <p:nvPr/>
        </p:nvSpPr>
        <p:spPr bwMode="auto">
          <a:xfrm>
            <a:off x="4089431" y="4111839"/>
            <a:ext cx="529353" cy="529355"/>
          </a:xfrm>
          <a:prstGeom prst="rect">
            <a:avLst/>
          </a:prstGeom>
          <a:solidFill>
            <a:srgbClr val="DEDE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21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2150" kern="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4 Elipse"/>
          <p:cNvSpPr>
            <a:spLocks noChangeAspect="1"/>
          </p:cNvSpPr>
          <p:nvPr/>
        </p:nvSpPr>
        <p:spPr bwMode="auto">
          <a:xfrm>
            <a:off x="4618684" y="3582559"/>
            <a:ext cx="529353" cy="529355"/>
          </a:xfrm>
          <a:prstGeom prst="rect">
            <a:avLst/>
          </a:prstGeom>
          <a:solidFill>
            <a:srgbClr val="DEDE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21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2150" kern="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4 Elipse"/>
          <p:cNvSpPr>
            <a:spLocks noChangeAspect="1"/>
          </p:cNvSpPr>
          <p:nvPr/>
        </p:nvSpPr>
        <p:spPr bwMode="auto">
          <a:xfrm>
            <a:off x="5147937" y="3053279"/>
            <a:ext cx="529353" cy="529355"/>
          </a:xfrm>
          <a:prstGeom prst="rect">
            <a:avLst/>
          </a:prstGeom>
          <a:solidFill>
            <a:srgbClr val="DEDE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21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2150" kern="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4 Elipse"/>
          <p:cNvSpPr>
            <a:spLocks noChangeAspect="1"/>
          </p:cNvSpPr>
          <p:nvPr/>
        </p:nvSpPr>
        <p:spPr bwMode="auto">
          <a:xfrm>
            <a:off x="5677190" y="2523999"/>
            <a:ext cx="529353" cy="529355"/>
          </a:xfrm>
          <a:prstGeom prst="rect">
            <a:avLst/>
          </a:prstGeom>
          <a:solidFill>
            <a:srgbClr val="DEDE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21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06</a:t>
            </a:r>
            <a:endParaRPr lang="es-SV" sz="2150" kern="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4 Elipse"/>
          <p:cNvSpPr>
            <a:spLocks noChangeAspect="1"/>
          </p:cNvSpPr>
          <p:nvPr/>
        </p:nvSpPr>
        <p:spPr bwMode="auto">
          <a:xfrm>
            <a:off x="6206444" y="1994719"/>
            <a:ext cx="529353" cy="529355"/>
          </a:xfrm>
          <a:prstGeom prst="rect">
            <a:avLst/>
          </a:prstGeom>
          <a:solidFill>
            <a:srgbClr val="DEDE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21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07</a:t>
            </a:r>
            <a:endParaRPr lang="es-SV" sz="2150" kern="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4 Elipse"/>
          <p:cNvSpPr>
            <a:spLocks noChangeAspect="1"/>
          </p:cNvSpPr>
          <p:nvPr/>
        </p:nvSpPr>
        <p:spPr bwMode="auto">
          <a:xfrm>
            <a:off x="6735698" y="1465437"/>
            <a:ext cx="529353" cy="529355"/>
          </a:xfrm>
          <a:prstGeom prst="rect">
            <a:avLst/>
          </a:prstGeom>
          <a:solidFill>
            <a:srgbClr val="DEDE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456912">
              <a:defRPr/>
            </a:pPr>
            <a:r>
              <a:rPr lang="es-MX" sz="21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08</a:t>
            </a:r>
            <a:endParaRPr lang="es-SV" sz="2150" kern="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4 Elipse"/>
          <p:cNvSpPr>
            <a:spLocks noChangeAspect="1"/>
          </p:cNvSpPr>
          <p:nvPr/>
        </p:nvSpPr>
        <p:spPr bwMode="auto">
          <a:xfrm>
            <a:off x="3560175" y="5170424"/>
            <a:ext cx="2254915" cy="52935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905839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200" b="1" dirty="0">
              <a:solidFill>
                <a:schemeClr val="bg1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17" name="4 Elipse"/>
          <p:cNvSpPr>
            <a:spLocks noChangeAspect="1"/>
          </p:cNvSpPr>
          <p:nvPr/>
        </p:nvSpPr>
        <p:spPr bwMode="auto">
          <a:xfrm>
            <a:off x="4089428" y="4641119"/>
            <a:ext cx="2254915" cy="529355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905839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200" b="1" dirty="0">
              <a:solidFill>
                <a:schemeClr val="bg1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18" name="4 Elipse"/>
          <p:cNvSpPr>
            <a:spLocks noChangeAspect="1"/>
          </p:cNvSpPr>
          <p:nvPr/>
        </p:nvSpPr>
        <p:spPr bwMode="auto">
          <a:xfrm>
            <a:off x="4618681" y="4111839"/>
            <a:ext cx="2254915" cy="529355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905839">
              <a:lnSpc>
                <a:spcPct val="120000"/>
              </a:lnSpc>
            </a:pPr>
            <a:r>
              <a:rPr lang="zh-CN" altLang="en-US" sz="1200" b="1" dirty="0">
                <a:solidFill>
                  <a:srgbClr val="FFFFFF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200" b="1" dirty="0">
              <a:solidFill>
                <a:srgbClr val="FFFFFF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19" name="4 Elipse"/>
          <p:cNvSpPr>
            <a:spLocks noChangeAspect="1"/>
          </p:cNvSpPr>
          <p:nvPr/>
        </p:nvSpPr>
        <p:spPr bwMode="auto">
          <a:xfrm>
            <a:off x="5147935" y="3582559"/>
            <a:ext cx="2254915" cy="529355"/>
          </a:xfrm>
          <a:prstGeom prst="rect">
            <a:avLst/>
          </a:prstGeom>
          <a:solidFill>
            <a:schemeClr val="accent4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905839">
              <a:lnSpc>
                <a:spcPct val="120000"/>
              </a:lnSpc>
            </a:pPr>
            <a:r>
              <a:rPr lang="zh-CN" altLang="en-US" sz="1200" b="1" dirty="0">
                <a:solidFill>
                  <a:srgbClr val="FFFFFF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200" b="1" dirty="0">
              <a:solidFill>
                <a:srgbClr val="FFFFFF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20" name="4 Elipse"/>
          <p:cNvSpPr>
            <a:spLocks noChangeAspect="1"/>
          </p:cNvSpPr>
          <p:nvPr/>
        </p:nvSpPr>
        <p:spPr bwMode="auto">
          <a:xfrm>
            <a:off x="5677188" y="3053279"/>
            <a:ext cx="2254915" cy="529355"/>
          </a:xfrm>
          <a:prstGeom prst="rect">
            <a:avLst/>
          </a:prstGeom>
          <a:solidFill>
            <a:schemeClr val="accent5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905839">
              <a:lnSpc>
                <a:spcPct val="120000"/>
              </a:lnSpc>
            </a:pPr>
            <a:r>
              <a:rPr lang="zh-CN" altLang="en-US" sz="1200" b="1" dirty="0">
                <a:solidFill>
                  <a:srgbClr val="FFFFFF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200" b="1" dirty="0">
              <a:solidFill>
                <a:srgbClr val="FFFFFF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21" name="4 Elipse"/>
          <p:cNvSpPr>
            <a:spLocks noChangeAspect="1"/>
          </p:cNvSpPr>
          <p:nvPr/>
        </p:nvSpPr>
        <p:spPr bwMode="auto">
          <a:xfrm>
            <a:off x="6206441" y="2523999"/>
            <a:ext cx="2254915" cy="529355"/>
          </a:xfrm>
          <a:prstGeom prst="rect">
            <a:avLst/>
          </a:prstGeom>
          <a:solidFill>
            <a:schemeClr val="accent4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905839">
              <a:lnSpc>
                <a:spcPct val="120000"/>
              </a:lnSpc>
            </a:pPr>
            <a:r>
              <a:rPr lang="zh-CN" altLang="en-US" sz="1200" b="1" dirty="0">
                <a:solidFill>
                  <a:srgbClr val="FFFFFF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200" b="1" dirty="0">
              <a:solidFill>
                <a:srgbClr val="FFFFFF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22" name="4 Elipse"/>
          <p:cNvSpPr>
            <a:spLocks noChangeAspect="1"/>
          </p:cNvSpPr>
          <p:nvPr/>
        </p:nvSpPr>
        <p:spPr bwMode="auto">
          <a:xfrm>
            <a:off x="6735696" y="1994719"/>
            <a:ext cx="2254915" cy="529355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905839">
              <a:lnSpc>
                <a:spcPct val="120000"/>
              </a:lnSpc>
            </a:pPr>
            <a:r>
              <a:rPr lang="zh-CN" altLang="en-US" sz="1200" b="1" dirty="0">
                <a:solidFill>
                  <a:srgbClr val="FFFFFF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200" b="1" dirty="0">
              <a:solidFill>
                <a:srgbClr val="FFFFFF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23" name="4 Elipse"/>
          <p:cNvSpPr>
            <a:spLocks noChangeAspect="1"/>
          </p:cNvSpPr>
          <p:nvPr/>
        </p:nvSpPr>
        <p:spPr bwMode="auto">
          <a:xfrm>
            <a:off x="7269493" y="1465437"/>
            <a:ext cx="2254915" cy="52935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905839">
              <a:lnSpc>
                <a:spcPct val="120000"/>
              </a:lnSpc>
            </a:pPr>
            <a:r>
              <a:rPr lang="zh-CN" altLang="en-US" sz="1200" b="1" dirty="0">
                <a:solidFill>
                  <a:srgbClr val="FFFFFF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200" b="1" dirty="0">
              <a:solidFill>
                <a:srgbClr val="FFFFFF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cxnSp>
        <p:nvCxnSpPr>
          <p:cNvPr id="24" name="128 Conector recto"/>
          <p:cNvCxnSpPr/>
          <p:nvPr/>
        </p:nvCxnSpPr>
        <p:spPr>
          <a:xfrm>
            <a:off x="5911096" y="5469663"/>
            <a:ext cx="893459" cy="0"/>
          </a:xfrm>
          <a:prstGeom prst="line">
            <a:avLst/>
          </a:prstGeom>
          <a:noFill/>
          <a:ln w="9525" cap="rnd">
            <a:solidFill>
              <a:schemeClr val="tx1">
                <a:lumMod val="65000"/>
                <a:lumOff val="35000"/>
              </a:schemeClr>
            </a:solidFill>
            <a:bevel/>
            <a:headEnd w="med" len="med"/>
            <a:tailEnd type="oval" w="sm" len="sm"/>
          </a:ln>
        </p:spPr>
      </p:cxnSp>
      <p:sp>
        <p:nvSpPr>
          <p:cNvPr id="25" name="Marcador de texto 4"/>
          <p:cNvSpPr txBox="1">
            <a:spLocks/>
          </p:cNvSpPr>
          <p:nvPr/>
        </p:nvSpPr>
        <p:spPr>
          <a:xfrm>
            <a:off x="6888088" y="5260153"/>
            <a:ext cx="1972855" cy="698373"/>
          </a:xfrm>
          <a:prstGeom prst="rect">
            <a:avLst/>
          </a:prstGeom>
        </p:spPr>
        <p:txBody>
          <a:bodyPr lIns="45696" tIns="22846" rIns="45696" bIns="22846" anchor="ctr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MX" sz="800" b="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26" name="128 Conector recto"/>
          <p:cNvCxnSpPr/>
          <p:nvPr/>
        </p:nvCxnSpPr>
        <p:spPr>
          <a:xfrm flipH="1">
            <a:off x="2479550" y="4905796"/>
            <a:ext cx="935397" cy="0"/>
          </a:xfrm>
          <a:prstGeom prst="line">
            <a:avLst/>
          </a:prstGeom>
          <a:noFill/>
          <a:ln w="9525" cap="rnd">
            <a:solidFill>
              <a:schemeClr val="tx1">
                <a:lumMod val="65000"/>
                <a:lumOff val="35000"/>
              </a:schemeClr>
            </a:solidFill>
            <a:bevel/>
            <a:headEnd w="med" len="med"/>
            <a:tailEnd type="oval" w="sm" len="sm"/>
          </a:ln>
        </p:spPr>
      </p:cxnSp>
      <p:sp>
        <p:nvSpPr>
          <p:cNvPr id="27" name="Marcador de texto 4"/>
          <p:cNvSpPr txBox="1">
            <a:spLocks/>
          </p:cNvSpPr>
          <p:nvPr/>
        </p:nvSpPr>
        <p:spPr>
          <a:xfrm>
            <a:off x="451426" y="4669738"/>
            <a:ext cx="1986534" cy="730296"/>
          </a:xfrm>
          <a:prstGeom prst="rect">
            <a:avLst/>
          </a:prstGeom>
        </p:spPr>
        <p:txBody>
          <a:bodyPr lIns="45696" tIns="22846" rIns="45696" bIns="22846" anchor="ctr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MX" sz="800" b="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28" name="128 Conector recto"/>
          <p:cNvCxnSpPr/>
          <p:nvPr/>
        </p:nvCxnSpPr>
        <p:spPr>
          <a:xfrm>
            <a:off x="6958126" y="4375357"/>
            <a:ext cx="893459" cy="0"/>
          </a:xfrm>
          <a:prstGeom prst="line">
            <a:avLst/>
          </a:prstGeom>
          <a:noFill/>
          <a:ln w="9525" cap="rnd">
            <a:solidFill>
              <a:schemeClr val="tx1">
                <a:lumMod val="65000"/>
                <a:lumOff val="35000"/>
              </a:schemeClr>
            </a:solidFill>
            <a:bevel/>
            <a:headEnd w="med" len="med"/>
            <a:tailEnd type="oval" w="sm" len="sm"/>
          </a:ln>
        </p:spPr>
      </p:cxnSp>
      <p:sp>
        <p:nvSpPr>
          <p:cNvPr id="29" name="Marcador de texto 4"/>
          <p:cNvSpPr txBox="1">
            <a:spLocks/>
          </p:cNvSpPr>
          <p:nvPr/>
        </p:nvSpPr>
        <p:spPr>
          <a:xfrm>
            <a:off x="7935118" y="4213140"/>
            <a:ext cx="1967800" cy="601023"/>
          </a:xfrm>
          <a:prstGeom prst="rect">
            <a:avLst/>
          </a:prstGeom>
        </p:spPr>
        <p:txBody>
          <a:bodyPr lIns="45696" tIns="22846" rIns="45696" bIns="22846" anchor="ctr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MX" sz="800" b="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30" name="128 Conector recto"/>
          <p:cNvCxnSpPr/>
          <p:nvPr/>
        </p:nvCxnSpPr>
        <p:spPr>
          <a:xfrm flipH="1">
            <a:off x="3524267" y="3833312"/>
            <a:ext cx="935397" cy="0"/>
          </a:xfrm>
          <a:prstGeom prst="line">
            <a:avLst/>
          </a:prstGeom>
          <a:noFill/>
          <a:ln w="9525" cap="rnd">
            <a:solidFill>
              <a:schemeClr val="tx1">
                <a:lumMod val="65000"/>
                <a:lumOff val="35000"/>
              </a:schemeClr>
            </a:solidFill>
            <a:bevel/>
            <a:headEnd w="med" len="med"/>
            <a:tailEnd type="oval" w="sm" len="sm"/>
          </a:ln>
        </p:spPr>
      </p:cxnSp>
      <p:sp>
        <p:nvSpPr>
          <p:cNvPr id="31" name="Marcador de texto 4"/>
          <p:cNvSpPr txBox="1">
            <a:spLocks/>
          </p:cNvSpPr>
          <p:nvPr/>
        </p:nvSpPr>
        <p:spPr>
          <a:xfrm>
            <a:off x="1512193" y="3613017"/>
            <a:ext cx="1970484" cy="709635"/>
          </a:xfrm>
          <a:prstGeom prst="rect">
            <a:avLst/>
          </a:prstGeom>
        </p:spPr>
        <p:txBody>
          <a:bodyPr lIns="45696" tIns="22846" rIns="45696" bIns="22846" anchor="ctr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MX" sz="800" b="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32" name="128 Conector recto"/>
          <p:cNvCxnSpPr/>
          <p:nvPr/>
        </p:nvCxnSpPr>
        <p:spPr>
          <a:xfrm>
            <a:off x="8043457" y="3296627"/>
            <a:ext cx="893459" cy="0"/>
          </a:xfrm>
          <a:prstGeom prst="line">
            <a:avLst/>
          </a:prstGeom>
          <a:noFill/>
          <a:ln w="9525" cap="rnd">
            <a:solidFill>
              <a:schemeClr val="tx1">
                <a:lumMod val="65000"/>
                <a:lumOff val="35000"/>
              </a:schemeClr>
            </a:solidFill>
            <a:bevel/>
            <a:headEnd w="med" len="med"/>
            <a:tailEnd type="oval" w="sm" len="sm"/>
          </a:ln>
        </p:spPr>
      </p:cxnSp>
      <p:sp>
        <p:nvSpPr>
          <p:cNvPr id="33" name="Marcador de texto 4"/>
          <p:cNvSpPr txBox="1">
            <a:spLocks/>
          </p:cNvSpPr>
          <p:nvPr/>
        </p:nvSpPr>
        <p:spPr>
          <a:xfrm>
            <a:off x="9020450" y="3110763"/>
            <a:ext cx="1927094" cy="629453"/>
          </a:xfrm>
          <a:prstGeom prst="rect">
            <a:avLst/>
          </a:prstGeom>
        </p:spPr>
        <p:txBody>
          <a:bodyPr lIns="45696" tIns="22846" rIns="45696" bIns="22846" anchor="ctr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MX" sz="800" b="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34" name="128 Conector recto"/>
          <p:cNvCxnSpPr/>
          <p:nvPr/>
        </p:nvCxnSpPr>
        <p:spPr>
          <a:xfrm flipH="1">
            <a:off x="4634973" y="2795071"/>
            <a:ext cx="935397" cy="0"/>
          </a:xfrm>
          <a:prstGeom prst="line">
            <a:avLst/>
          </a:prstGeom>
          <a:noFill/>
          <a:ln w="9525" cap="rnd">
            <a:solidFill>
              <a:schemeClr val="tx1">
                <a:lumMod val="65000"/>
                <a:lumOff val="35000"/>
              </a:schemeClr>
            </a:solidFill>
            <a:bevel/>
            <a:headEnd w="med" len="med"/>
            <a:tailEnd type="oval" w="sm" len="sm"/>
          </a:ln>
        </p:spPr>
      </p:cxnSp>
      <p:sp>
        <p:nvSpPr>
          <p:cNvPr id="35" name="Marcador de texto 4"/>
          <p:cNvSpPr txBox="1">
            <a:spLocks/>
          </p:cNvSpPr>
          <p:nvPr/>
        </p:nvSpPr>
        <p:spPr>
          <a:xfrm>
            <a:off x="2509465" y="2550716"/>
            <a:ext cx="2095949" cy="709635"/>
          </a:xfrm>
          <a:prstGeom prst="rect">
            <a:avLst/>
          </a:prstGeom>
        </p:spPr>
        <p:txBody>
          <a:bodyPr lIns="45696" tIns="22846" rIns="45696" bIns="22846" anchor="ctr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MX" sz="800" b="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36" name="128 Conector recto"/>
          <p:cNvCxnSpPr/>
          <p:nvPr/>
        </p:nvCxnSpPr>
        <p:spPr>
          <a:xfrm>
            <a:off x="9081557" y="2264781"/>
            <a:ext cx="893459" cy="0"/>
          </a:xfrm>
          <a:prstGeom prst="line">
            <a:avLst/>
          </a:prstGeom>
          <a:noFill/>
          <a:ln w="9525" cap="rnd">
            <a:solidFill>
              <a:schemeClr val="tx1">
                <a:lumMod val="65000"/>
                <a:lumOff val="35000"/>
              </a:schemeClr>
            </a:solidFill>
            <a:bevel/>
            <a:headEnd w="med" len="med"/>
            <a:tailEnd type="oval" w="sm" len="sm"/>
          </a:ln>
        </p:spPr>
      </p:cxnSp>
      <p:sp>
        <p:nvSpPr>
          <p:cNvPr id="37" name="Marcador de texto 4"/>
          <p:cNvSpPr txBox="1">
            <a:spLocks/>
          </p:cNvSpPr>
          <p:nvPr/>
        </p:nvSpPr>
        <p:spPr>
          <a:xfrm>
            <a:off x="10034489" y="2049881"/>
            <a:ext cx="1777991" cy="698373"/>
          </a:xfrm>
          <a:prstGeom prst="rect">
            <a:avLst/>
          </a:prstGeom>
        </p:spPr>
        <p:txBody>
          <a:bodyPr lIns="45696" tIns="22846" rIns="45696" bIns="22846" anchor="ctr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MX" sz="800" b="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38" name="128 Conector recto"/>
          <p:cNvCxnSpPr/>
          <p:nvPr/>
        </p:nvCxnSpPr>
        <p:spPr>
          <a:xfrm flipH="1">
            <a:off x="5677288" y="1728707"/>
            <a:ext cx="935397" cy="0"/>
          </a:xfrm>
          <a:prstGeom prst="line">
            <a:avLst/>
          </a:prstGeom>
          <a:noFill/>
          <a:ln w="9525" cap="rnd">
            <a:solidFill>
              <a:schemeClr val="tx1">
                <a:lumMod val="65000"/>
                <a:lumOff val="35000"/>
              </a:schemeClr>
            </a:solidFill>
            <a:bevel/>
            <a:headEnd w="med" len="med"/>
            <a:tailEnd type="oval" w="sm" len="sm"/>
          </a:ln>
        </p:spPr>
      </p:cxnSp>
      <p:sp>
        <p:nvSpPr>
          <p:cNvPr id="39" name="Marcador de texto 4"/>
          <p:cNvSpPr txBox="1">
            <a:spLocks/>
          </p:cNvSpPr>
          <p:nvPr/>
        </p:nvSpPr>
        <p:spPr>
          <a:xfrm>
            <a:off x="3539751" y="1476470"/>
            <a:ext cx="2095949" cy="709635"/>
          </a:xfrm>
          <a:prstGeom prst="rect">
            <a:avLst/>
          </a:prstGeom>
        </p:spPr>
        <p:txBody>
          <a:bodyPr lIns="45696" tIns="22846" rIns="45696" bIns="22846" anchor="ctr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800" b="0" spc="300" noProof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MX" sz="800" b="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243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50"/>
                            </p:stCondLst>
                            <p:childTnLst>
                              <p:par>
                                <p:cTn id="6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50"/>
                            </p:stCondLst>
                            <p:childTnLst>
                              <p:par>
                                <p:cTn id="8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25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750"/>
                            </p:stCondLst>
                            <p:childTnLst>
                              <p:par>
                                <p:cTn id="10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000"/>
                            </p:stCondLst>
                            <p:childTnLst>
                              <p:par>
                                <p:cTn id="10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2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750"/>
                            </p:stCondLst>
                            <p:childTnLst>
                              <p:par>
                                <p:cTn id="12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0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2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500"/>
                            </p:stCondLst>
                            <p:childTnLst>
                              <p:par>
                                <p:cTn id="1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750"/>
                            </p:stCondLst>
                            <p:childTnLst>
                              <p:par>
                                <p:cTn id="14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000"/>
                            </p:stCondLst>
                            <p:childTnLst>
                              <p:par>
                                <p:cTn id="1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25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/>
      <p:bldP spid="27" grpId="0"/>
      <p:bldP spid="29" grpId="0"/>
      <p:bldP spid="31" grpId="0"/>
      <p:bldP spid="33" grpId="0"/>
      <p:bldP spid="35" grpId="0"/>
      <p:bldP spid="37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02565" cy="750645"/>
            <a:chOff x="1158045" y="203448"/>
            <a:chExt cx="2302562" cy="75064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9414" y="743715"/>
              <a:ext cx="2261193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29" name="Group 33"/>
          <p:cNvGrpSpPr/>
          <p:nvPr/>
        </p:nvGrpSpPr>
        <p:grpSpPr>
          <a:xfrm>
            <a:off x="3437722" y="2023765"/>
            <a:ext cx="4969803" cy="3875473"/>
            <a:chOff x="2783373" y="1420657"/>
            <a:chExt cx="6625254" cy="5165703"/>
          </a:xfrm>
        </p:grpSpPr>
        <p:grpSp>
          <p:nvGrpSpPr>
            <p:cNvPr id="30" name="淘宝网chenying0907出品 38"/>
            <p:cNvGrpSpPr/>
            <p:nvPr/>
          </p:nvGrpSpPr>
          <p:grpSpPr>
            <a:xfrm>
              <a:off x="2783373" y="1420657"/>
              <a:ext cx="6625254" cy="5165703"/>
              <a:chOff x="1532693" y="733390"/>
              <a:chExt cx="7287779" cy="568227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淘宝网chenying0907出品 1"/>
              <p:cNvSpPr/>
              <p:nvPr/>
            </p:nvSpPr>
            <p:spPr>
              <a:xfrm rot="293950">
                <a:off x="4004111" y="5285336"/>
                <a:ext cx="4099479" cy="424200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" fmla="*/ 0 w 4180787"/>
                  <a:gd name="connsiteY0" fmla="*/ 0 h 446239"/>
                  <a:gd name="connsiteX1" fmla="*/ 4180787 w 4180787"/>
                  <a:gd name="connsiteY1" fmla="*/ 0 h 446239"/>
                  <a:gd name="connsiteX2" fmla="*/ 4180787 w 4180787"/>
                  <a:gd name="connsiteY2" fmla="*/ 432613 h 446239"/>
                  <a:gd name="connsiteX3" fmla="*/ 1797892 w 4180787"/>
                  <a:gd name="connsiteY3" fmla="*/ 446239 h 446239"/>
                  <a:gd name="connsiteX4" fmla="*/ 0 w 4180787"/>
                  <a:gd name="connsiteY4" fmla="*/ 432613 h 446239"/>
                  <a:gd name="connsiteX5" fmla="*/ 0 w 4180787"/>
                  <a:gd name="connsiteY5" fmla="*/ 0 h 446239"/>
                  <a:gd name="connsiteX0" fmla="*/ 0 w 4180787"/>
                  <a:gd name="connsiteY0" fmla="*/ 3102 h 449341"/>
                  <a:gd name="connsiteX1" fmla="*/ 1774422 w 4180787"/>
                  <a:gd name="connsiteY1" fmla="*/ 0 h 449341"/>
                  <a:gd name="connsiteX2" fmla="*/ 4180787 w 4180787"/>
                  <a:gd name="connsiteY2" fmla="*/ 3102 h 449341"/>
                  <a:gd name="connsiteX3" fmla="*/ 4180787 w 4180787"/>
                  <a:gd name="connsiteY3" fmla="*/ 435715 h 449341"/>
                  <a:gd name="connsiteX4" fmla="*/ 1797892 w 4180787"/>
                  <a:gd name="connsiteY4" fmla="*/ 449341 h 449341"/>
                  <a:gd name="connsiteX5" fmla="*/ 0 w 4180787"/>
                  <a:gd name="connsiteY5" fmla="*/ 435715 h 449341"/>
                  <a:gd name="connsiteX6" fmla="*/ 0 w 4180787"/>
                  <a:gd name="connsiteY6" fmla="*/ 3102 h 449341"/>
                  <a:gd name="connsiteX0" fmla="*/ 0 w 4180787"/>
                  <a:gd name="connsiteY0" fmla="*/ 0 h 446239"/>
                  <a:gd name="connsiteX1" fmla="*/ 1791064 w 4180787"/>
                  <a:gd name="connsiteY1" fmla="*/ 191058 h 446239"/>
                  <a:gd name="connsiteX2" fmla="*/ 4180787 w 4180787"/>
                  <a:gd name="connsiteY2" fmla="*/ 0 h 446239"/>
                  <a:gd name="connsiteX3" fmla="*/ 4180787 w 4180787"/>
                  <a:gd name="connsiteY3" fmla="*/ 432613 h 446239"/>
                  <a:gd name="connsiteX4" fmla="*/ 1797892 w 4180787"/>
                  <a:gd name="connsiteY4" fmla="*/ 446239 h 446239"/>
                  <a:gd name="connsiteX5" fmla="*/ 0 w 4180787"/>
                  <a:gd name="connsiteY5" fmla="*/ 432613 h 446239"/>
                  <a:gd name="connsiteX6" fmla="*/ 0 w 4180787"/>
                  <a:gd name="connsiteY6" fmla="*/ 0 h 446239"/>
                  <a:gd name="connsiteX0" fmla="*/ 0 w 4180787"/>
                  <a:gd name="connsiteY0" fmla="*/ 0 h 432613"/>
                  <a:gd name="connsiteX1" fmla="*/ 1791064 w 4180787"/>
                  <a:gd name="connsiteY1" fmla="*/ 19105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0 h 432613"/>
                  <a:gd name="connsiteX1" fmla="*/ 1835870 w 4180787"/>
                  <a:gd name="connsiteY1" fmla="*/ 18721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4908 h 437521"/>
                  <a:gd name="connsiteX1" fmla="*/ 1835870 w 4180787"/>
                  <a:gd name="connsiteY1" fmla="*/ 192126 h 437521"/>
                  <a:gd name="connsiteX2" fmla="*/ 4180787 w 4180787"/>
                  <a:gd name="connsiteY2" fmla="*/ 4908 h 437521"/>
                  <a:gd name="connsiteX3" fmla="*/ 4180787 w 4180787"/>
                  <a:gd name="connsiteY3" fmla="*/ 437521 h 437521"/>
                  <a:gd name="connsiteX4" fmla="*/ 1740284 w 4180787"/>
                  <a:gd name="connsiteY4" fmla="*/ 305633 h 437521"/>
                  <a:gd name="connsiteX5" fmla="*/ 0 w 4180787"/>
                  <a:gd name="connsiteY5" fmla="*/ 437521 h 437521"/>
                  <a:gd name="connsiteX6" fmla="*/ 0 w 4180787"/>
                  <a:gd name="connsiteY6" fmla="*/ 4908 h 437521"/>
                  <a:gd name="connsiteX0" fmla="*/ 0 w 4180787"/>
                  <a:gd name="connsiteY0" fmla="*/ 4908 h 446252"/>
                  <a:gd name="connsiteX1" fmla="*/ 1835870 w 4180787"/>
                  <a:gd name="connsiteY1" fmla="*/ 192126 h 446252"/>
                  <a:gd name="connsiteX2" fmla="*/ 4180787 w 4180787"/>
                  <a:gd name="connsiteY2" fmla="*/ 4908 h 446252"/>
                  <a:gd name="connsiteX3" fmla="*/ 4180787 w 4180787"/>
                  <a:gd name="connsiteY3" fmla="*/ 437521 h 446252"/>
                  <a:gd name="connsiteX4" fmla="*/ 1740284 w 4180787"/>
                  <a:gd name="connsiteY4" fmla="*/ 305633 h 446252"/>
                  <a:gd name="connsiteX5" fmla="*/ 0 w 4180787"/>
                  <a:gd name="connsiteY5" fmla="*/ 437521 h 446252"/>
                  <a:gd name="connsiteX6" fmla="*/ 0 w 4180787"/>
                  <a:gd name="connsiteY6" fmla="*/ 4908 h 446252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0 h 432613"/>
                  <a:gd name="connsiteX1" fmla="*/ 1779968 w 4180787"/>
                  <a:gd name="connsiteY1" fmla="*/ 237145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8" name="淘宝网chenying0907出品 1"/>
              <p:cNvSpPr/>
              <p:nvPr/>
            </p:nvSpPr>
            <p:spPr>
              <a:xfrm rot="19913209">
                <a:off x="3595212" y="4400519"/>
                <a:ext cx="2482159" cy="413973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" fmla="*/ 0 w 4180787"/>
                  <a:gd name="connsiteY0" fmla="*/ 0 h 446239"/>
                  <a:gd name="connsiteX1" fmla="*/ 4180787 w 4180787"/>
                  <a:gd name="connsiteY1" fmla="*/ 0 h 446239"/>
                  <a:gd name="connsiteX2" fmla="*/ 4180787 w 4180787"/>
                  <a:gd name="connsiteY2" fmla="*/ 432613 h 446239"/>
                  <a:gd name="connsiteX3" fmla="*/ 1797892 w 4180787"/>
                  <a:gd name="connsiteY3" fmla="*/ 446239 h 446239"/>
                  <a:gd name="connsiteX4" fmla="*/ 0 w 4180787"/>
                  <a:gd name="connsiteY4" fmla="*/ 432613 h 446239"/>
                  <a:gd name="connsiteX5" fmla="*/ 0 w 4180787"/>
                  <a:gd name="connsiteY5" fmla="*/ 0 h 446239"/>
                  <a:gd name="connsiteX0" fmla="*/ 0 w 4180787"/>
                  <a:gd name="connsiteY0" fmla="*/ 3102 h 449341"/>
                  <a:gd name="connsiteX1" fmla="*/ 1774422 w 4180787"/>
                  <a:gd name="connsiteY1" fmla="*/ 0 h 449341"/>
                  <a:gd name="connsiteX2" fmla="*/ 4180787 w 4180787"/>
                  <a:gd name="connsiteY2" fmla="*/ 3102 h 449341"/>
                  <a:gd name="connsiteX3" fmla="*/ 4180787 w 4180787"/>
                  <a:gd name="connsiteY3" fmla="*/ 435715 h 449341"/>
                  <a:gd name="connsiteX4" fmla="*/ 1797892 w 4180787"/>
                  <a:gd name="connsiteY4" fmla="*/ 449341 h 449341"/>
                  <a:gd name="connsiteX5" fmla="*/ 0 w 4180787"/>
                  <a:gd name="connsiteY5" fmla="*/ 435715 h 449341"/>
                  <a:gd name="connsiteX6" fmla="*/ 0 w 4180787"/>
                  <a:gd name="connsiteY6" fmla="*/ 3102 h 449341"/>
                  <a:gd name="connsiteX0" fmla="*/ 0 w 4180787"/>
                  <a:gd name="connsiteY0" fmla="*/ 0 h 446239"/>
                  <a:gd name="connsiteX1" fmla="*/ 1791064 w 4180787"/>
                  <a:gd name="connsiteY1" fmla="*/ 191058 h 446239"/>
                  <a:gd name="connsiteX2" fmla="*/ 4180787 w 4180787"/>
                  <a:gd name="connsiteY2" fmla="*/ 0 h 446239"/>
                  <a:gd name="connsiteX3" fmla="*/ 4180787 w 4180787"/>
                  <a:gd name="connsiteY3" fmla="*/ 432613 h 446239"/>
                  <a:gd name="connsiteX4" fmla="*/ 1797892 w 4180787"/>
                  <a:gd name="connsiteY4" fmla="*/ 446239 h 446239"/>
                  <a:gd name="connsiteX5" fmla="*/ 0 w 4180787"/>
                  <a:gd name="connsiteY5" fmla="*/ 432613 h 446239"/>
                  <a:gd name="connsiteX6" fmla="*/ 0 w 4180787"/>
                  <a:gd name="connsiteY6" fmla="*/ 0 h 446239"/>
                  <a:gd name="connsiteX0" fmla="*/ 0 w 4180787"/>
                  <a:gd name="connsiteY0" fmla="*/ 0 h 432613"/>
                  <a:gd name="connsiteX1" fmla="*/ 1791064 w 4180787"/>
                  <a:gd name="connsiteY1" fmla="*/ 19105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0 h 432613"/>
                  <a:gd name="connsiteX1" fmla="*/ 1835870 w 4180787"/>
                  <a:gd name="connsiteY1" fmla="*/ 18721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4908 h 437521"/>
                  <a:gd name="connsiteX1" fmla="*/ 1835870 w 4180787"/>
                  <a:gd name="connsiteY1" fmla="*/ 192126 h 437521"/>
                  <a:gd name="connsiteX2" fmla="*/ 4180787 w 4180787"/>
                  <a:gd name="connsiteY2" fmla="*/ 4908 h 437521"/>
                  <a:gd name="connsiteX3" fmla="*/ 4180787 w 4180787"/>
                  <a:gd name="connsiteY3" fmla="*/ 437521 h 437521"/>
                  <a:gd name="connsiteX4" fmla="*/ 1740284 w 4180787"/>
                  <a:gd name="connsiteY4" fmla="*/ 305633 h 437521"/>
                  <a:gd name="connsiteX5" fmla="*/ 0 w 4180787"/>
                  <a:gd name="connsiteY5" fmla="*/ 437521 h 437521"/>
                  <a:gd name="connsiteX6" fmla="*/ 0 w 4180787"/>
                  <a:gd name="connsiteY6" fmla="*/ 4908 h 437521"/>
                  <a:gd name="connsiteX0" fmla="*/ 0 w 4180787"/>
                  <a:gd name="connsiteY0" fmla="*/ 4908 h 446252"/>
                  <a:gd name="connsiteX1" fmla="*/ 1835870 w 4180787"/>
                  <a:gd name="connsiteY1" fmla="*/ 192126 h 446252"/>
                  <a:gd name="connsiteX2" fmla="*/ 4180787 w 4180787"/>
                  <a:gd name="connsiteY2" fmla="*/ 4908 h 446252"/>
                  <a:gd name="connsiteX3" fmla="*/ 4180787 w 4180787"/>
                  <a:gd name="connsiteY3" fmla="*/ 437521 h 446252"/>
                  <a:gd name="connsiteX4" fmla="*/ 1740284 w 4180787"/>
                  <a:gd name="connsiteY4" fmla="*/ 305633 h 446252"/>
                  <a:gd name="connsiteX5" fmla="*/ 0 w 4180787"/>
                  <a:gd name="connsiteY5" fmla="*/ 437521 h 446252"/>
                  <a:gd name="connsiteX6" fmla="*/ 0 w 4180787"/>
                  <a:gd name="connsiteY6" fmla="*/ 4908 h 446252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0 h 432613"/>
                  <a:gd name="connsiteX1" fmla="*/ 1779968 w 4180787"/>
                  <a:gd name="connsiteY1" fmla="*/ 237145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9" name="淘宝网chenying0907出品 1"/>
              <p:cNvSpPr/>
              <p:nvPr/>
            </p:nvSpPr>
            <p:spPr>
              <a:xfrm rot="708470">
                <a:off x="3109799" y="3398140"/>
                <a:ext cx="3076959" cy="413973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" fmla="*/ 0 w 4180787"/>
                  <a:gd name="connsiteY0" fmla="*/ 0 h 446239"/>
                  <a:gd name="connsiteX1" fmla="*/ 4180787 w 4180787"/>
                  <a:gd name="connsiteY1" fmla="*/ 0 h 446239"/>
                  <a:gd name="connsiteX2" fmla="*/ 4180787 w 4180787"/>
                  <a:gd name="connsiteY2" fmla="*/ 432613 h 446239"/>
                  <a:gd name="connsiteX3" fmla="*/ 1797892 w 4180787"/>
                  <a:gd name="connsiteY3" fmla="*/ 446239 h 446239"/>
                  <a:gd name="connsiteX4" fmla="*/ 0 w 4180787"/>
                  <a:gd name="connsiteY4" fmla="*/ 432613 h 446239"/>
                  <a:gd name="connsiteX5" fmla="*/ 0 w 4180787"/>
                  <a:gd name="connsiteY5" fmla="*/ 0 h 446239"/>
                  <a:gd name="connsiteX0" fmla="*/ 0 w 4180787"/>
                  <a:gd name="connsiteY0" fmla="*/ 3102 h 449341"/>
                  <a:gd name="connsiteX1" fmla="*/ 1774422 w 4180787"/>
                  <a:gd name="connsiteY1" fmla="*/ 0 h 449341"/>
                  <a:gd name="connsiteX2" fmla="*/ 4180787 w 4180787"/>
                  <a:gd name="connsiteY2" fmla="*/ 3102 h 449341"/>
                  <a:gd name="connsiteX3" fmla="*/ 4180787 w 4180787"/>
                  <a:gd name="connsiteY3" fmla="*/ 435715 h 449341"/>
                  <a:gd name="connsiteX4" fmla="*/ 1797892 w 4180787"/>
                  <a:gd name="connsiteY4" fmla="*/ 449341 h 449341"/>
                  <a:gd name="connsiteX5" fmla="*/ 0 w 4180787"/>
                  <a:gd name="connsiteY5" fmla="*/ 435715 h 449341"/>
                  <a:gd name="connsiteX6" fmla="*/ 0 w 4180787"/>
                  <a:gd name="connsiteY6" fmla="*/ 3102 h 449341"/>
                  <a:gd name="connsiteX0" fmla="*/ 0 w 4180787"/>
                  <a:gd name="connsiteY0" fmla="*/ 0 h 446239"/>
                  <a:gd name="connsiteX1" fmla="*/ 1791064 w 4180787"/>
                  <a:gd name="connsiteY1" fmla="*/ 191058 h 446239"/>
                  <a:gd name="connsiteX2" fmla="*/ 4180787 w 4180787"/>
                  <a:gd name="connsiteY2" fmla="*/ 0 h 446239"/>
                  <a:gd name="connsiteX3" fmla="*/ 4180787 w 4180787"/>
                  <a:gd name="connsiteY3" fmla="*/ 432613 h 446239"/>
                  <a:gd name="connsiteX4" fmla="*/ 1797892 w 4180787"/>
                  <a:gd name="connsiteY4" fmla="*/ 446239 h 446239"/>
                  <a:gd name="connsiteX5" fmla="*/ 0 w 4180787"/>
                  <a:gd name="connsiteY5" fmla="*/ 432613 h 446239"/>
                  <a:gd name="connsiteX6" fmla="*/ 0 w 4180787"/>
                  <a:gd name="connsiteY6" fmla="*/ 0 h 446239"/>
                  <a:gd name="connsiteX0" fmla="*/ 0 w 4180787"/>
                  <a:gd name="connsiteY0" fmla="*/ 0 h 432613"/>
                  <a:gd name="connsiteX1" fmla="*/ 1791064 w 4180787"/>
                  <a:gd name="connsiteY1" fmla="*/ 19105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0 h 432613"/>
                  <a:gd name="connsiteX1" fmla="*/ 1835870 w 4180787"/>
                  <a:gd name="connsiteY1" fmla="*/ 18721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4908 h 437521"/>
                  <a:gd name="connsiteX1" fmla="*/ 1835870 w 4180787"/>
                  <a:gd name="connsiteY1" fmla="*/ 192126 h 437521"/>
                  <a:gd name="connsiteX2" fmla="*/ 4180787 w 4180787"/>
                  <a:gd name="connsiteY2" fmla="*/ 4908 h 437521"/>
                  <a:gd name="connsiteX3" fmla="*/ 4180787 w 4180787"/>
                  <a:gd name="connsiteY3" fmla="*/ 437521 h 437521"/>
                  <a:gd name="connsiteX4" fmla="*/ 1740284 w 4180787"/>
                  <a:gd name="connsiteY4" fmla="*/ 305633 h 437521"/>
                  <a:gd name="connsiteX5" fmla="*/ 0 w 4180787"/>
                  <a:gd name="connsiteY5" fmla="*/ 437521 h 437521"/>
                  <a:gd name="connsiteX6" fmla="*/ 0 w 4180787"/>
                  <a:gd name="connsiteY6" fmla="*/ 4908 h 437521"/>
                  <a:gd name="connsiteX0" fmla="*/ 0 w 4180787"/>
                  <a:gd name="connsiteY0" fmla="*/ 4908 h 446252"/>
                  <a:gd name="connsiteX1" fmla="*/ 1835870 w 4180787"/>
                  <a:gd name="connsiteY1" fmla="*/ 192126 h 446252"/>
                  <a:gd name="connsiteX2" fmla="*/ 4180787 w 4180787"/>
                  <a:gd name="connsiteY2" fmla="*/ 4908 h 446252"/>
                  <a:gd name="connsiteX3" fmla="*/ 4180787 w 4180787"/>
                  <a:gd name="connsiteY3" fmla="*/ 437521 h 446252"/>
                  <a:gd name="connsiteX4" fmla="*/ 1740284 w 4180787"/>
                  <a:gd name="connsiteY4" fmla="*/ 305633 h 446252"/>
                  <a:gd name="connsiteX5" fmla="*/ 0 w 4180787"/>
                  <a:gd name="connsiteY5" fmla="*/ 437521 h 446252"/>
                  <a:gd name="connsiteX6" fmla="*/ 0 w 4180787"/>
                  <a:gd name="connsiteY6" fmla="*/ 4908 h 446252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0 h 432613"/>
                  <a:gd name="connsiteX1" fmla="*/ 1779968 w 4180787"/>
                  <a:gd name="connsiteY1" fmla="*/ 237145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淘宝网chenying0907出品 1"/>
              <p:cNvSpPr/>
              <p:nvPr/>
            </p:nvSpPr>
            <p:spPr>
              <a:xfrm rot="293950">
                <a:off x="3208806" y="1267157"/>
                <a:ext cx="4099479" cy="424200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" fmla="*/ 0 w 4180787"/>
                  <a:gd name="connsiteY0" fmla="*/ 0 h 446239"/>
                  <a:gd name="connsiteX1" fmla="*/ 4180787 w 4180787"/>
                  <a:gd name="connsiteY1" fmla="*/ 0 h 446239"/>
                  <a:gd name="connsiteX2" fmla="*/ 4180787 w 4180787"/>
                  <a:gd name="connsiteY2" fmla="*/ 432613 h 446239"/>
                  <a:gd name="connsiteX3" fmla="*/ 1797892 w 4180787"/>
                  <a:gd name="connsiteY3" fmla="*/ 446239 h 446239"/>
                  <a:gd name="connsiteX4" fmla="*/ 0 w 4180787"/>
                  <a:gd name="connsiteY4" fmla="*/ 432613 h 446239"/>
                  <a:gd name="connsiteX5" fmla="*/ 0 w 4180787"/>
                  <a:gd name="connsiteY5" fmla="*/ 0 h 446239"/>
                  <a:gd name="connsiteX0" fmla="*/ 0 w 4180787"/>
                  <a:gd name="connsiteY0" fmla="*/ 3102 h 449341"/>
                  <a:gd name="connsiteX1" fmla="*/ 1774422 w 4180787"/>
                  <a:gd name="connsiteY1" fmla="*/ 0 h 449341"/>
                  <a:gd name="connsiteX2" fmla="*/ 4180787 w 4180787"/>
                  <a:gd name="connsiteY2" fmla="*/ 3102 h 449341"/>
                  <a:gd name="connsiteX3" fmla="*/ 4180787 w 4180787"/>
                  <a:gd name="connsiteY3" fmla="*/ 435715 h 449341"/>
                  <a:gd name="connsiteX4" fmla="*/ 1797892 w 4180787"/>
                  <a:gd name="connsiteY4" fmla="*/ 449341 h 449341"/>
                  <a:gd name="connsiteX5" fmla="*/ 0 w 4180787"/>
                  <a:gd name="connsiteY5" fmla="*/ 435715 h 449341"/>
                  <a:gd name="connsiteX6" fmla="*/ 0 w 4180787"/>
                  <a:gd name="connsiteY6" fmla="*/ 3102 h 449341"/>
                  <a:gd name="connsiteX0" fmla="*/ 0 w 4180787"/>
                  <a:gd name="connsiteY0" fmla="*/ 0 h 446239"/>
                  <a:gd name="connsiteX1" fmla="*/ 1791064 w 4180787"/>
                  <a:gd name="connsiteY1" fmla="*/ 191058 h 446239"/>
                  <a:gd name="connsiteX2" fmla="*/ 4180787 w 4180787"/>
                  <a:gd name="connsiteY2" fmla="*/ 0 h 446239"/>
                  <a:gd name="connsiteX3" fmla="*/ 4180787 w 4180787"/>
                  <a:gd name="connsiteY3" fmla="*/ 432613 h 446239"/>
                  <a:gd name="connsiteX4" fmla="*/ 1797892 w 4180787"/>
                  <a:gd name="connsiteY4" fmla="*/ 446239 h 446239"/>
                  <a:gd name="connsiteX5" fmla="*/ 0 w 4180787"/>
                  <a:gd name="connsiteY5" fmla="*/ 432613 h 446239"/>
                  <a:gd name="connsiteX6" fmla="*/ 0 w 4180787"/>
                  <a:gd name="connsiteY6" fmla="*/ 0 h 446239"/>
                  <a:gd name="connsiteX0" fmla="*/ 0 w 4180787"/>
                  <a:gd name="connsiteY0" fmla="*/ 0 h 432613"/>
                  <a:gd name="connsiteX1" fmla="*/ 1791064 w 4180787"/>
                  <a:gd name="connsiteY1" fmla="*/ 19105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0 h 432613"/>
                  <a:gd name="connsiteX1" fmla="*/ 1835870 w 4180787"/>
                  <a:gd name="connsiteY1" fmla="*/ 18721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4908 h 437521"/>
                  <a:gd name="connsiteX1" fmla="*/ 1835870 w 4180787"/>
                  <a:gd name="connsiteY1" fmla="*/ 192126 h 437521"/>
                  <a:gd name="connsiteX2" fmla="*/ 4180787 w 4180787"/>
                  <a:gd name="connsiteY2" fmla="*/ 4908 h 437521"/>
                  <a:gd name="connsiteX3" fmla="*/ 4180787 w 4180787"/>
                  <a:gd name="connsiteY3" fmla="*/ 437521 h 437521"/>
                  <a:gd name="connsiteX4" fmla="*/ 1740284 w 4180787"/>
                  <a:gd name="connsiteY4" fmla="*/ 305633 h 437521"/>
                  <a:gd name="connsiteX5" fmla="*/ 0 w 4180787"/>
                  <a:gd name="connsiteY5" fmla="*/ 437521 h 437521"/>
                  <a:gd name="connsiteX6" fmla="*/ 0 w 4180787"/>
                  <a:gd name="connsiteY6" fmla="*/ 4908 h 437521"/>
                  <a:gd name="connsiteX0" fmla="*/ 0 w 4180787"/>
                  <a:gd name="connsiteY0" fmla="*/ 4908 h 446252"/>
                  <a:gd name="connsiteX1" fmla="*/ 1835870 w 4180787"/>
                  <a:gd name="connsiteY1" fmla="*/ 192126 h 446252"/>
                  <a:gd name="connsiteX2" fmla="*/ 4180787 w 4180787"/>
                  <a:gd name="connsiteY2" fmla="*/ 4908 h 446252"/>
                  <a:gd name="connsiteX3" fmla="*/ 4180787 w 4180787"/>
                  <a:gd name="connsiteY3" fmla="*/ 437521 h 446252"/>
                  <a:gd name="connsiteX4" fmla="*/ 1740284 w 4180787"/>
                  <a:gd name="connsiteY4" fmla="*/ 305633 h 446252"/>
                  <a:gd name="connsiteX5" fmla="*/ 0 w 4180787"/>
                  <a:gd name="connsiteY5" fmla="*/ 437521 h 446252"/>
                  <a:gd name="connsiteX6" fmla="*/ 0 w 4180787"/>
                  <a:gd name="connsiteY6" fmla="*/ 4908 h 446252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0 h 432613"/>
                  <a:gd name="connsiteX1" fmla="*/ 1779968 w 4180787"/>
                  <a:gd name="connsiteY1" fmla="*/ 237145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41" name="淘宝网chenying0907出品 43"/>
              <p:cNvGrpSpPr/>
              <p:nvPr/>
            </p:nvGrpSpPr>
            <p:grpSpPr>
              <a:xfrm>
                <a:off x="2361514" y="742974"/>
                <a:ext cx="978921" cy="978921"/>
                <a:chOff x="2195736" y="908720"/>
                <a:chExt cx="2160240" cy="2160240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58" name="淘宝网chenying0907出品 60"/>
                <p:cNvSpPr/>
                <p:nvPr/>
              </p:nvSpPr>
              <p:spPr>
                <a:xfrm>
                  <a:off x="2195736" y="908720"/>
                  <a:ext cx="2160240" cy="2160240"/>
                </a:xfrm>
                <a:prstGeom prst="ellipse">
                  <a:avLst/>
                </a:prstGeom>
                <a:solidFill>
                  <a:srgbClr val="1D765C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59" name="淘宝网chenying0907出品 61"/>
                <p:cNvSpPr/>
                <p:nvPr/>
              </p:nvSpPr>
              <p:spPr>
                <a:xfrm>
                  <a:off x="2339748" y="1052735"/>
                  <a:ext cx="1872209" cy="1872207"/>
                </a:xfrm>
                <a:prstGeom prst="ellipse">
                  <a:avLst/>
                </a:prstGeom>
                <a:solidFill>
                  <a:srgbClr val="1D765C"/>
                </a:solidFill>
                <a:ln w="57150" cap="flat" cmpd="sng" algn="ctr">
                  <a:solidFill>
                    <a:srgbClr val="1D765C"/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sp>
            <p:nvSpPr>
              <p:cNvPr id="42" name="淘宝网chenying0907出品 1"/>
              <p:cNvSpPr/>
              <p:nvPr/>
            </p:nvSpPr>
            <p:spPr>
              <a:xfrm rot="20453418">
                <a:off x="2338642" y="2336237"/>
                <a:ext cx="4918912" cy="541306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" fmla="*/ 0 w 4180787"/>
                  <a:gd name="connsiteY0" fmla="*/ 0 h 446239"/>
                  <a:gd name="connsiteX1" fmla="*/ 4180787 w 4180787"/>
                  <a:gd name="connsiteY1" fmla="*/ 0 h 446239"/>
                  <a:gd name="connsiteX2" fmla="*/ 4180787 w 4180787"/>
                  <a:gd name="connsiteY2" fmla="*/ 432613 h 446239"/>
                  <a:gd name="connsiteX3" fmla="*/ 1797892 w 4180787"/>
                  <a:gd name="connsiteY3" fmla="*/ 446239 h 446239"/>
                  <a:gd name="connsiteX4" fmla="*/ 0 w 4180787"/>
                  <a:gd name="connsiteY4" fmla="*/ 432613 h 446239"/>
                  <a:gd name="connsiteX5" fmla="*/ 0 w 4180787"/>
                  <a:gd name="connsiteY5" fmla="*/ 0 h 446239"/>
                  <a:gd name="connsiteX0" fmla="*/ 0 w 4180787"/>
                  <a:gd name="connsiteY0" fmla="*/ 3102 h 449341"/>
                  <a:gd name="connsiteX1" fmla="*/ 1774422 w 4180787"/>
                  <a:gd name="connsiteY1" fmla="*/ 0 h 449341"/>
                  <a:gd name="connsiteX2" fmla="*/ 4180787 w 4180787"/>
                  <a:gd name="connsiteY2" fmla="*/ 3102 h 449341"/>
                  <a:gd name="connsiteX3" fmla="*/ 4180787 w 4180787"/>
                  <a:gd name="connsiteY3" fmla="*/ 435715 h 449341"/>
                  <a:gd name="connsiteX4" fmla="*/ 1797892 w 4180787"/>
                  <a:gd name="connsiteY4" fmla="*/ 449341 h 449341"/>
                  <a:gd name="connsiteX5" fmla="*/ 0 w 4180787"/>
                  <a:gd name="connsiteY5" fmla="*/ 435715 h 449341"/>
                  <a:gd name="connsiteX6" fmla="*/ 0 w 4180787"/>
                  <a:gd name="connsiteY6" fmla="*/ 3102 h 449341"/>
                  <a:gd name="connsiteX0" fmla="*/ 0 w 4180787"/>
                  <a:gd name="connsiteY0" fmla="*/ 0 h 446239"/>
                  <a:gd name="connsiteX1" fmla="*/ 1791064 w 4180787"/>
                  <a:gd name="connsiteY1" fmla="*/ 191058 h 446239"/>
                  <a:gd name="connsiteX2" fmla="*/ 4180787 w 4180787"/>
                  <a:gd name="connsiteY2" fmla="*/ 0 h 446239"/>
                  <a:gd name="connsiteX3" fmla="*/ 4180787 w 4180787"/>
                  <a:gd name="connsiteY3" fmla="*/ 432613 h 446239"/>
                  <a:gd name="connsiteX4" fmla="*/ 1797892 w 4180787"/>
                  <a:gd name="connsiteY4" fmla="*/ 446239 h 446239"/>
                  <a:gd name="connsiteX5" fmla="*/ 0 w 4180787"/>
                  <a:gd name="connsiteY5" fmla="*/ 432613 h 446239"/>
                  <a:gd name="connsiteX6" fmla="*/ 0 w 4180787"/>
                  <a:gd name="connsiteY6" fmla="*/ 0 h 446239"/>
                  <a:gd name="connsiteX0" fmla="*/ 0 w 4180787"/>
                  <a:gd name="connsiteY0" fmla="*/ 0 h 432613"/>
                  <a:gd name="connsiteX1" fmla="*/ 1791064 w 4180787"/>
                  <a:gd name="connsiteY1" fmla="*/ 19105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0 h 432613"/>
                  <a:gd name="connsiteX1" fmla="*/ 1835870 w 4180787"/>
                  <a:gd name="connsiteY1" fmla="*/ 187218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  <a:gd name="connsiteX0" fmla="*/ 0 w 4180787"/>
                  <a:gd name="connsiteY0" fmla="*/ 4908 h 437521"/>
                  <a:gd name="connsiteX1" fmla="*/ 1835870 w 4180787"/>
                  <a:gd name="connsiteY1" fmla="*/ 192126 h 437521"/>
                  <a:gd name="connsiteX2" fmla="*/ 4180787 w 4180787"/>
                  <a:gd name="connsiteY2" fmla="*/ 4908 h 437521"/>
                  <a:gd name="connsiteX3" fmla="*/ 4180787 w 4180787"/>
                  <a:gd name="connsiteY3" fmla="*/ 437521 h 437521"/>
                  <a:gd name="connsiteX4" fmla="*/ 1740284 w 4180787"/>
                  <a:gd name="connsiteY4" fmla="*/ 305633 h 437521"/>
                  <a:gd name="connsiteX5" fmla="*/ 0 w 4180787"/>
                  <a:gd name="connsiteY5" fmla="*/ 437521 h 437521"/>
                  <a:gd name="connsiteX6" fmla="*/ 0 w 4180787"/>
                  <a:gd name="connsiteY6" fmla="*/ 4908 h 437521"/>
                  <a:gd name="connsiteX0" fmla="*/ 0 w 4180787"/>
                  <a:gd name="connsiteY0" fmla="*/ 4908 h 446252"/>
                  <a:gd name="connsiteX1" fmla="*/ 1835870 w 4180787"/>
                  <a:gd name="connsiteY1" fmla="*/ 192126 h 446252"/>
                  <a:gd name="connsiteX2" fmla="*/ 4180787 w 4180787"/>
                  <a:gd name="connsiteY2" fmla="*/ 4908 h 446252"/>
                  <a:gd name="connsiteX3" fmla="*/ 4180787 w 4180787"/>
                  <a:gd name="connsiteY3" fmla="*/ 437521 h 446252"/>
                  <a:gd name="connsiteX4" fmla="*/ 1740284 w 4180787"/>
                  <a:gd name="connsiteY4" fmla="*/ 305633 h 446252"/>
                  <a:gd name="connsiteX5" fmla="*/ 0 w 4180787"/>
                  <a:gd name="connsiteY5" fmla="*/ 437521 h 446252"/>
                  <a:gd name="connsiteX6" fmla="*/ 0 w 4180787"/>
                  <a:gd name="connsiteY6" fmla="*/ 4908 h 446252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45451"/>
                  <a:gd name="connsiteX1" fmla="*/ 1779968 w 4180787"/>
                  <a:gd name="connsiteY1" fmla="*/ 241252 h 445451"/>
                  <a:gd name="connsiteX2" fmla="*/ 4180787 w 4180787"/>
                  <a:gd name="connsiteY2" fmla="*/ 4107 h 445451"/>
                  <a:gd name="connsiteX3" fmla="*/ 4180787 w 4180787"/>
                  <a:gd name="connsiteY3" fmla="*/ 436720 h 445451"/>
                  <a:gd name="connsiteX4" fmla="*/ 1740284 w 4180787"/>
                  <a:gd name="connsiteY4" fmla="*/ 304832 h 445451"/>
                  <a:gd name="connsiteX5" fmla="*/ 0 w 4180787"/>
                  <a:gd name="connsiteY5" fmla="*/ 436720 h 445451"/>
                  <a:gd name="connsiteX6" fmla="*/ 0 w 4180787"/>
                  <a:gd name="connsiteY6" fmla="*/ 4107 h 445451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4107 h 436720"/>
                  <a:gd name="connsiteX1" fmla="*/ 1779968 w 4180787"/>
                  <a:gd name="connsiteY1" fmla="*/ 241252 h 436720"/>
                  <a:gd name="connsiteX2" fmla="*/ 4180787 w 4180787"/>
                  <a:gd name="connsiteY2" fmla="*/ 4107 h 436720"/>
                  <a:gd name="connsiteX3" fmla="*/ 4180787 w 4180787"/>
                  <a:gd name="connsiteY3" fmla="*/ 436720 h 436720"/>
                  <a:gd name="connsiteX4" fmla="*/ 1740284 w 4180787"/>
                  <a:gd name="connsiteY4" fmla="*/ 304832 h 436720"/>
                  <a:gd name="connsiteX5" fmla="*/ 0 w 4180787"/>
                  <a:gd name="connsiteY5" fmla="*/ 436720 h 436720"/>
                  <a:gd name="connsiteX6" fmla="*/ 0 w 4180787"/>
                  <a:gd name="connsiteY6" fmla="*/ 4107 h 436720"/>
                  <a:gd name="connsiteX0" fmla="*/ 0 w 4180787"/>
                  <a:gd name="connsiteY0" fmla="*/ 0 h 432613"/>
                  <a:gd name="connsiteX1" fmla="*/ 1779968 w 4180787"/>
                  <a:gd name="connsiteY1" fmla="*/ 237145 h 432613"/>
                  <a:gd name="connsiteX2" fmla="*/ 4180787 w 4180787"/>
                  <a:gd name="connsiteY2" fmla="*/ 0 h 432613"/>
                  <a:gd name="connsiteX3" fmla="*/ 4180787 w 4180787"/>
                  <a:gd name="connsiteY3" fmla="*/ 432613 h 432613"/>
                  <a:gd name="connsiteX4" fmla="*/ 1740284 w 4180787"/>
                  <a:gd name="connsiteY4" fmla="*/ 300725 h 432613"/>
                  <a:gd name="connsiteX5" fmla="*/ 0 w 4180787"/>
                  <a:gd name="connsiteY5" fmla="*/ 432613 h 432613"/>
                  <a:gd name="connsiteX6" fmla="*/ 0 w 4180787"/>
                  <a:gd name="connsiteY6" fmla="*/ 0 h 43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43" name="淘宝网chenying0907出品 45"/>
              <p:cNvGrpSpPr/>
              <p:nvPr/>
            </p:nvGrpSpPr>
            <p:grpSpPr>
              <a:xfrm>
                <a:off x="1532693" y="2532246"/>
                <a:ext cx="1657642" cy="1657642"/>
                <a:chOff x="2195736" y="908720"/>
                <a:chExt cx="2160240" cy="2160240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56" name="淘宝网chenying0907出品 58"/>
                <p:cNvSpPr/>
                <p:nvPr/>
              </p:nvSpPr>
              <p:spPr>
                <a:xfrm>
                  <a:off x="2195736" y="908720"/>
                  <a:ext cx="2160240" cy="216024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57" name="淘宝网chenying0907出品 59"/>
                <p:cNvSpPr/>
                <p:nvPr/>
              </p:nvSpPr>
              <p:spPr>
                <a:xfrm>
                  <a:off x="2339752" y="1052736"/>
                  <a:ext cx="1872208" cy="1872208"/>
                </a:xfrm>
                <a:prstGeom prst="ellipse">
                  <a:avLst/>
                </a:prstGeom>
                <a:solidFill>
                  <a:schemeClr val="accent3"/>
                </a:solidFill>
                <a:ln w="57150" cap="flat" cmpd="sng" algn="ctr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44" name="淘宝网chenying0907出品 46"/>
              <p:cNvGrpSpPr/>
              <p:nvPr/>
            </p:nvGrpSpPr>
            <p:grpSpPr>
              <a:xfrm>
                <a:off x="6951008" y="733390"/>
                <a:ext cx="1657642" cy="1657643"/>
                <a:chOff x="2195736" y="908720"/>
                <a:chExt cx="2160240" cy="2160240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54" name="淘宝网chenying0907出品 56"/>
                <p:cNvSpPr/>
                <p:nvPr/>
              </p:nvSpPr>
              <p:spPr>
                <a:xfrm>
                  <a:off x="2195736" y="908720"/>
                  <a:ext cx="2160240" cy="216024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55" name="淘宝网chenying0907出品 57"/>
                <p:cNvSpPr/>
                <p:nvPr/>
              </p:nvSpPr>
              <p:spPr>
                <a:xfrm>
                  <a:off x="2339749" y="1052736"/>
                  <a:ext cx="1872210" cy="1872207"/>
                </a:xfrm>
                <a:prstGeom prst="ellipse">
                  <a:avLst/>
                </a:prstGeom>
                <a:solidFill>
                  <a:srgbClr val="44D995"/>
                </a:solidFill>
                <a:ln w="57150" cap="flat" cmpd="sng" algn="ctr">
                  <a:solidFill>
                    <a:srgbClr val="44D995"/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45" name="淘宝网chenying0907出品 47"/>
              <p:cNvGrpSpPr/>
              <p:nvPr/>
            </p:nvGrpSpPr>
            <p:grpSpPr>
              <a:xfrm>
                <a:off x="5760263" y="3416477"/>
                <a:ext cx="978921" cy="978921"/>
                <a:chOff x="2195736" y="908720"/>
                <a:chExt cx="2160240" cy="2160240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52" name="淘宝网chenying0907出品 54"/>
                <p:cNvSpPr/>
                <p:nvPr/>
              </p:nvSpPr>
              <p:spPr>
                <a:xfrm>
                  <a:off x="2195736" y="908720"/>
                  <a:ext cx="2160240" cy="216024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53" name="淘宝网chenying0907出品 55"/>
                <p:cNvSpPr/>
                <p:nvPr/>
              </p:nvSpPr>
              <p:spPr>
                <a:xfrm>
                  <a:off x="2339752" y="1052736"/>
                  <a:ext cx="1872208" cy="1872208"/>
                </a:xfrm>
                <a:prstGeom prst="ellipse">
                  <a:avLst/>
                </a:prstGeom>
                <a:solidFill>
                  <a:srgbClr val="244831"/>
                </a:solidFill>
                <a:ln w="57150" cap="flat" cmpd="sng" algn="ctr">
                  <a:solidFill>
                    <a:srgbClr val="244831"/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46" name="淘宝网chenying0907出品 48"/>
              <p:cNvGrpSpPr/>
              <p:nvPr/>
            </p:nvGrpSpPr>
            <p:grpSpPr>
              <a:xfrm>
                <a:off x="3079825" y="4742391"/>
                <a:ext cx="978921" cy="978921"/>
                <a:chOff x="2195736" y="908720"/>
                <a:chExt cx="2160240" cy="2160240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50" name="淘宝网chenying0907出品 52"/>
                <p:cNvSpPr/>
                <p:nvPr/>
              </p:nvSpPr>
              <p:spPr>
                <a:xfrm>
                  <a:off x="2195736" y="908720"/>
                  <a:ext cx="2160240" cy="216024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51" name="淘宝网chenying0907出品 53"/>
                <p:cNvSpPr/>
                <p:nvPr/>
              </p:nvSpPr>
              <p:spPr>
                <a:xfrm>
                  <a:off x="2339752" y="1052736"/>
                  <a:ext cx="1872208" cy="1872208"/>
                </a:xfrm>
                <a:prstGeom prst="ellipse">
                  <a:avLst/>
                </a:prstGeom>
                <a:solidFill>
                  <a:schemeClr val="accent5"/>
                </a:solidFill>
                <a:ln w="57150" cap="flat" cmpd="sng" algn="ctr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47" name="淘宝网chenying0907出品 49"/>
              <p:cNvGrpSpPr/>
              <p:nvPr/>
            </p:nvGrpSpPr>
            <p:grpSpPr>
              <a:xfrm>
                <a:off x="7162830" y="4758021"/>
                <a:ext cx="1657642" cy="1657642"/>
                <a:chOff x="2195736" y="908720"/>
                <a:chExt cx="2160240" cy="2160240"/>
              </a:xfrm>
              <a:effectLst>
                <a:outerShdw blurRad="139700" dist="114300" dir="5400000" algn="t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48" name="淘宝网chenying0907出品 50"/>
                <p:cNvSpPr/>
                <p:nvPr/>
              </p:nvSpPr>
              <p:spPr>
                <a:xfrm>
                  <a:off x="2195736" y="908720"/>
                  <a:ext cx="2160240" cy="216024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effectLst>
                  <a:innerShdw blurRad="76200">
                    <a:sysClr val="windowText" lastClr="000000">
                      <a:lumMod val="65000"/>
                      <a:lumOff val="35000"/>
                    </a:sys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49" name="淘宝网chenying0907出品 51"/>
                <p:cNvSpPr/>
                <p:nvPr/>
              </p:nvSpPr>
              <p:spPr>
                <a:xfrm>
                  <a:off x="2339752" y="1052736"/>
                  <a:ext cx="1872208" cy="1872208"/>
                </a:xfrm>
                <a:prstGeom prst="ellipse">
                  <a:avLst/>
                </a:prstGeom>
                <a:solidFill>
                  <a:schemeClr val="accent6"/>
                </a:solidFill>
                <a:ln w="57150" cap="flat" cmpd="sng" algn="ctr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effectLst>
                  <a:innerShdw blurRad="63500" dist="114300" dir="18900000">
                    <a:prstClr val="black">
                      <a:alpha val="36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  <p:sp>
          <p:nvSpPr>
            <p:cNvPr id="31" name="淘宝网chenying0907出品 27"/>
            <p:cNvSpPr txBox="1"/>
            <p:nvPr/>
          </p:nvSpPr>
          <p:spPr>
            <a:xfrm flipH="1">
              <a:off x="3581192" y="1648754"/>
              <a:ext cx="786256" cy="566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2700" dirty="0">
                  <a:solidFill>
                    <a:schemeClr val="bg2"/>
                  </a:solidFill>
                  <a:latin typeface="Impact" panose="020B0806030902050204" pitchFamily="34" charset="0"/>
                  <a:cs typeface="Times New Roman" pitchFamily="18" charset="0"/>
                </a:rPr>
                <a:t>01</a:t>
              </a:r>
              <a:endParaRPr lang="zh-CN" altLang="en-US" sz="2700" dirty="0">
                <a:solidFill>
                  <a:schemeClr val="bg2"/>
                </a:solidFill>
                <a:latin typeface="Impact" panose="020B0806030902050204" pitchFamily="34" charset="0"/>
                <a:cs typeface="Times New Roman" pitchFamily="18" charset="0"/>
              </a:endParaRPr>
            </a:p>
          </p:txBody>
        </p:sp>
        <p:sp>
          <p:nvSpPr>
            <p:cNvPr id="32" name="淘宝网chenying0907出品 28"/>
            <p:cNvSpPr txBox="1"/>
            <p:nvPr/>
          </p:nvSpPr>
          <p:spPr>
            <a:xfrm flipH="1">
              <a:off x="3002446" y="3501646"/>
              <a:ext cx="1064477" cy="795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4100" dirty="0">
                  <a:solidFill>
                    <a:schemeClr val="bg2"/>
                  </a:solidFill>
                  <a:latin typeface="Impact" panose="020B0806030902050204" pitchFamily="34" charset="0"/>
                  <a:cs typeface="Times New Roman" pitchFamily="18" charset="0"/>
                </a:rPr>
                <a:t>03</a:t>
              </a:r>
              <a:endParaRPr lang="zh-CN" altLang="en-US" sz="4100" dirty="0">
                <a:solidFill>
                  <a:schemeClr val="bg2"/>
                </a:solidFill>
                <a:latin typeface="Impact" panose="020B0806030902050204" pitchFamily="34" charset="0"/>
                <a:cs typeface="Times New Roman" pitchFamily="18" charset="0"/>
              </a:endParaRPr>
            </a:p>
          </p:txBody>
        </p:sp>
        <p:sp>
          <p:nvSpPr>
            <p:cNvPr id="33" name="淘宝网chenying0907出品 29"/>
            <p:cNvSpPr txBox="1"/>
            <p:nvPr/>
          </p:nvSpPr>
          <p:spPr>
            <a:xfrm flipH="1">
              <a:off x="7944618" y="1882939"/>
              <a:ext cx="1064477" cy="795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4100" dirty="0">
                  <a:solidFill>
                    <a:schemeClr val="bg2"/>
                  </a:solidFill>
                  <a:latin typeface="Impact" panose="020B0806030902050204" pitchFamily="34" charset="0"/>
                  <a:cs typeface="Times New Roman" pitchFamily="18" charset="0"/>
                </a:rPr>
                <a:t>02</a:t>
              </a:r>
              <a:endParaRPr lang="zh-CN" altLang="en-US" sz="4100" dirty="0">
                <a:solidFill>
                  <a:schemeClr val="bg2"/>
                </a:solidFill>
                <a:latin typeface="Impact" panose="020B0806030902050204" pitchFamily="34" charset="0"/>
                <a:cs typeface="Times New Roman" pitchFamily="18" charset="0"/>
              </a:endParaRPr>
            </a:p>
          </p:txBody>
        </p:sp>
        <p:sp>
          <p:nvSpPr>
            <p:cNvPr id="34" name="淘宝网chenying0907出品 30"/>
            <p:cNvSpPr txBox="1"/>
            <p:nvPr/>
          </p:nvSpPr>
          <p:spPr>
            <a:xfrm flipH="1">
              <a:off x="8122914" y="5547937"/>
              <a:ext cx="1064477" cy="795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4100" dirty="0">
                  <a:solidFill>
                    <a:schemeClr val="bg2"/>
                  </a:solidFill>
                  <a:latin typeface="Impact" panose="020B0806030902050204" pitchFamily="34" charset="0"/>
                  <a:cs typeface="Times New Roman" pitchFamily="18" charset="0"/>
                </a:rPr>
                <a:t>06</a:t>
              </a:r>
              <a:endParaRPr lang="zh-CN" altLang="en-US" sz="4100" dirty="0">
                <a:solidFill>
                  <a:schemeClr val="bg2"/>
                </a:solidFill>
                <a:latin typeface="Impact" panose="020B0806030902050204" pitchFamily="34" charset="0"/>
                <a:cs typeface="Times New Roman" pitchFamily="18" charset="0"/>
              </a:endParaRPr>
            </a:p>
          </p:txBody>
        </p:sp>
        <p:sp>
          <p:nvSpPr>
            <p:cNvPr id="35" name="淘宝网chenying0907出品 31"/>
            <p:cNvSpPr txBox="1"/>
            <p:nvPr/>
          </p:nvSpPr>
          <p:spPr>
            <a:xfrm flipH="1">
              <a:off x="6650130" y="4072581"/>
              <a:ext cx="786256" cy="566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2700" dirty="0">
                  <a:solidFill>
                    <a:schemeClr val="bg2"/>
                  </a:solidFill>
                  <a:latin typeface="Impact" panose="020B0806030902050204" pitchFamily="34" charset="0"/>
                  <a:cs typeface="Times New Roman" pitchFamily="18" charset="0"/>
                </a:rPr>
                <a:t>04</a:t>
              </a:r>
              <a:endParaRPr lang="zh-CN" altLang="en-US" sz="2700" dirty="0">
                <a:solidFill>
                  <a:schemeClr val="bg2"/>
                </a:solidFill>
                <a:latin typeface="Impact" panose="020B0806030902050204" pitchFamily="34" charset="0"/>
                <a:cs typeface="Times New Roman" pitchFamily="18" charset="0"/>
              </a:endParaRPr>
            </a:p>
          </p:txBody>
        </p:sp>
        <p:sp>
          <p:nvSpPr>
            <p:cNvPr id="36" name="淘宝网chenying0907出品 32"/>
            <p:cNvSpPr txBox="1"/>
            <p:nvPr/>
          </p:nvSpPr>
          <p:spPr>
            <a:xfrm flipH="1">
              <a:off x="4234203" y="5290243"/>
              <a:ext cx="786256" cy="566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2700" dirty="0">
                  <a:solidFill>
                    <a:schemeClr val="bg2"/>
                  </a:solidFill>
                  <a:latin typeface="Impact" panose="020B0806030902050204" pitchFamily="34" charset="0"/>
                  <a:cs typeface="Times New Roman" pitchFamily="18" charset="0"/>
                </a:rPr>
                <a:t>05</a:t>
              </a:r>
              <a:endParaRPr lang="zh-CN" altLang="en-US" sz="2700" dirty="0">
                <a:solidFill>
                  <a:schemeClr val="bg2"/>
                </a:solidFill>
                <a:latin typeface="Impact" panose="020B0806030902050204" pitchFamily="34" charset="0"/>
                <a:cs typeface="Times New Roman" pitchFamily="18" charset="0"/>
              </a:endParaRPr>
            </a:p>
          </p:txBody>
        </p:sp>
      </p:grpSp>
      <p:grpSp>
        <p:nvGrpSpPr>
          <p:cNvPr id="60" name="Group 40"/>
          <p:cNvGrpSpPr/>
          <p:nvPr/>
        </p:nvGrpSpPr>
        <p:grpSpPr>
          <a:xfrm>
            <a:off x="8332164" y="2036307"/>
            <a:ext cx="2829822" cy="1384513"/>
            <a:chOff x="9250639" y="1556355"/>
            <a:chExt cx="2339150" cy="1845449"/>
          </a:xfrm>
        </p:grpSpPr>
        <p:sp>
          <p:nvSpPr>
            <p:cNvPr id="61" name="Rectangle 36"/>
            <p:cNvSpPr/>
            <p:nvPr/>
          </p:nvSpPr>
          <p:spPr>
            <a:xfrm>
              <a:off x="9250639" y="1924931"/>
              <a:ext cx="2339150" cy="1476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100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在此处输入具体的文字</a:t>
              </a:r>
              <a:r>
                <a:rPr lang="zh-CN" altLang="en-US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描详细内容</a:t>
              </a:r>
              <a:r>
                <a:rPr lang="en-US" altLang="zh-CN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点击输入本栏的具体文字，简明扼要的说明分项内容，此为概念图解。述</a:t>
              </a:r>
              <a:r>
                <a:rPr lang="zh-CN" altLang="en-US" sz="1100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内容在此处输入具体的文字描述内容</a:t>
              </a:r>
              <a:endParaRPr lang="en-GB" sz="1100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淘宝网chenying0907出品 37"/>
            <p:cNvSpPr txBox="1"/>
            <p:nvPr/>
          </p:nvSpPr>
          <p:spPr>
            <a:xfrm>
              <a:off x="9250642" y="1556355"/>
              <a:ext cx="1043082" cy="430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</a:t>
              </a:r>
              <a:endParaRPr lang="en-GB" sz="1500" b="1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Group 39"/>
          <p:cNvGrpSpPr/>
          <p:nvPr/>
        </p:nvGrpSpPr>
        <p:grpSpPr>
          <a:xfrm>
            <a:off x="1147077" y="1866438"/>
            <a:ext cx="2725469" cy="1049019"/>
            <a:chOff x="613323" y="1116043"/>
            <a:chExt cx="2653400" cy="1398261"/>
          </a:xfrm>
        </p:grpSpPr>
        <p:sp>
          <p:nvSpPr>
            <p:cNvPr id="64" name="Rectangle 34"/>
            <p:cNvSpPr/>
            <p:nvPr/>
          </p:nvSpPr>
          <p:spPr>
            <a:xfrm>
              <a:off x="613323" y="1488699"/>
              <a:ext cx="2653400" cy="1025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GB" sz="1100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淘宝网chenying0907出品 38"/>
            <p:cNvSpPr txBox="1"/>
            <p:nvPr/>
          </p:nvSpPr>
          <p:spPr>
            <a:xfrm>
              <a:off x="2038207" y="1116043"/>
              <a:ext cx="1228516" cy="430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spc="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</a:t>
              </a:r>
              <a:endParaRPr lang="en-GB" sz="1500" b="1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6" name="Rectangle 41"/>
          <p:cNvSpPr/>
          <p:nvPr/>
        </p:nvSpPr>
        <p:spPr>
          <a:xfrm>
            <a:off x="8482885" y="4937958"/>
            <a:ext cx="2319587" cy="807924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algn="just"/>
            <a:r>
              <a:rPr lang="zh-CN" altLang="en-US" sz="1200" spc="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200" spc="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spc="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n-GB" sz="1200" spc="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Rectangle 43"/>
          <p:cNvSpPr/>
          <p:nvPr/>
        </p:nvSpPr>
        <p:spPr>
          <a:xfrm>
            <a:off x="1916279" y="4830116"/>
            <a:ext cx="2305329" cy="807924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algn="just"/>
            <a:r>
              <a:rPr lang="zh-CN" altLang="en-US" sz="1200" spc="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200" spc="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spc="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n-GB" sz="1200" spc="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Group 45"/>
          <p:cNvGrpSpPr/>
          <p:nvPr/>
        </p:nvGrpSpPr>
        <p:grpSpPr>
          <a:xfrm>
            <a:off x="1024760" y="3316968"/>
            <a:ext cx="2333604" cy="1051536"/>
            <a:chOff x="447074" y="2956389"/>
            <a:chExt cx="2271897" cy="1401616"/>
          </a:xfrm>
        </p:grpSpPr>
        <p:sp>
          <p:nvSpPr>
            <p:cNvPr id="69" name="Rectangle 42"/>
            <p:cNvSpPr/>
            <p:nvPr/>
          </p:nvSpPr>
          <p:spPr>
            <a:xfrm>
              <a:off x="447074" y="3332400"/>
              <a:ext cx="2271897" cy="1025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GB" sz="1100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淘宝网chenying0907出品 44"/>
            <p:cNvSpPr txBox="1"/>
            <p:nvPr/>
          </p:nvSpPr>
          <p:spPr>
            <a:xfrm>
              <a:off x="1490455" y="2956389"/>
              <a:ext cx="1228516" cy="430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spc="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</a:t>
              </a:r>
              <a:endParaRPr lang="en-GB" sz="1500" b="1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Group 47"/>
          <p:cNvGrpSpPr/>
          <p:nvPr/>
        </p:nvGrpSpPr>
        <p:grpSpPr>
          <a:xfrm>
            <a:off x="7036125" y="3711919"/>
            <a:ext cx="3209992" cy="831596"/>
            <a:chOff x="7590950" y="3555720"/>
            <a:chExt cx="2653400" cy="1108453"/>
          </a:xfrm>
        </p:grpSpPr>
        <p:sp>
          <p:nvSpPr>
            <p:cNvPr id="72" name="Rectangle 35"/>
            <p:cNvSpPr/>
            <p:nvPr/>
          </p:nvSpPr>
          <p:spPr>
            <a:xfrm>
              <a:off x="7590950" y="3864201"/>
              <a:ext cx="2653400" cy="799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100" spc="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GB" sz="1100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淘宝网chenying0907出品 46"/>
            <p:cNvSpPr txBox="1"/>
            <p:nvPr/>
          </p:nvSpPr>
          <p:spPr>
            <a:xfrm>
              <a:off x="7595352" y="3555720"/>
              <a:ext cx="1043081" cy="430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</a:t>
              </a:r>
              <a:endParaRPr lang="en-GB" sz="1500" b="1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87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02565" cy="750645"/>
            <a:chOff x="1158045" y="203448"/>
            <a:chExt cx="2302562" cy="75064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9414" y="743715"/>
              <a:ext cx="2261193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47610" y="1845851"/>
            <a:ext cx="4498818" cy="4500322"/>
            <a:chOff x="3847610" y="1845851"/>
            <a:chExt cx="4498818" cy="4500322"/>
          </a:xfrm>
        </p:grpSpPr>
        <p:grpSp>
          <p:nvGrpSpPr>
            <p:cNvPr id="8" name="Group 20"/>
            <p:cNvGrpSpPr>
              <a:grpSpLocks noChangeAspect="1"/>
            </p:cNvGrpSpPr>
            <p:nvPr/>
          </p:nvGrpSpPr>
          <p:grpSpPr bwMode="auto">
            <a:xfrm>
              <a:off x="3847610" y="1845851"/>
              <a:ext cx="4498818" cy="4500322"/>
              <a:chOff x="2306" y="906"/>
              <a:chExt cx="2991" cy="2992"/>
            </a:xfrm>
          </p:grpSpPr>
          <p:sp>
            <p:nvSpPr>
              <p:cNvPr id="2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306" y="906"/>
                <a:ext cx="2987" cy="2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>
                <a:off x="2515" y="2261"/>
                <a:ext cx="536" cy="1431"/>
              </a:xfrm>
              <a:custGeom>
                <a:avLst/>
                <a:gdLst>
                  <a:gd name="T0" fmla="*/ 536 w 536"/>
                  <a:gd name="T1" fmla="*/ 1431 h 1431"/>
                  <a:gd name="T2" fmla="*/ 536 w 536"/>
                  <a:gd name="T3" fmla="*/ 0 h 1431"/>
                  <a:gd name="T4" fmla="*/ 0 w 536"/>
                  <a:gd name="T5" fmla="*/ 0 h 1431"/>
                  <a:gd name="T6" fmla="*/ 0 w 536"/>
                  <a:gd name="T7" fmla="*/ 895 h 1431"/>
                  <a:gd name="T8" fmla="*/ 536 w 536"/>
                  <a:gd name="T9" fmla="*/ 1431 h 1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1431">
                    <a:moveTo>
                      <a:pt x="536" y="1431"/>
                    </a:moveTo>
                    <a:lnTo>
                      <a:pt x="536" y="0"/>
                    </a:lnTo>
                    <a:lnTo>
                      <a:pt x="0" y="0"/>
                    </a:lnTo>
                    <a:lnTo>
                      <a:pt x="0" y="895"/>
                    </a:lnTo>
                    <a:lnTo>
                      <a:pt x="536" y="1431"/>
                    </a:lnTo>
                    <a:close/>
                  </a:path>
                </a:pathLst>
              </a:custGeom>
              <a:solidFill>
                <a:srgbClr val="BCBC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2515" y="2261"/>
                <a:ext cx="536" cy="1431"/>
              </a:xfrm>
              <a:custGeom>
                <a:avLst/>
                <a:gdLst>
                  <a:gd name="T0" fmla="*/ 536 w 536"/>
                  <a:gd name="T1" fmla="*/ 1431 h 1431"/>
                  <a:gd name="T2" fmla="*/ 536 w 536"/>
                  <a:gd name="T3" fmla="*/ 0 h 1431"/>
                  <a:gd name="T4" fmla="*/ 0 w 536"/>
                  <a:gd name="T5" fmla="*/ 0 h 1431"/>
                  <a:gd name="T6" fmla="*/ 0 w 536"/>
                  <a:gd name="T7" fmla="*/ 895 h 1431"/>
                  <a:gd name="T8" fmla="*/ 536 w 536"/>
                  <a:gd name="T9" fmla="*/ 1431 h 1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1431">
                    <a:moveTo>
                      <a:pt x="536" y="1431"/>
                    </a:moveTo>
                    <a:lnTo>
                      <a:pt x="536" y="0"/>
                    </a:lnTo>
                    <a:lnTo>
                      <a:pt x="0" y="0"/>
                    </a:lnTo>
                    <a:lnTo>
                      <a:pt x="0" y="895"/>
                    </a:lnTo>
                    <a:lnTo>
                      <a:pt x="536" y="14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7"/>
              <p:cNvSpPr>
                <a:spLocks/>
              </p:cNvSpPr>
              <p:nvPr/>
            </p:nvSpPr>
            <p:spPr bwMode="auto">
              <a:xfrm>
                <a:off x="2515" y="2508"/>
                <a:ext cx="536" cy="1184"/>
              </a:xfrm>
              <a:custGeom>
                <a:avLst/>
                <a:gdLst>
                  <a:gd name="T0" fmla="*/ 536 w 536"/>
                  <a:gd name="T1" fmla="*/ 0 h 1184"/>
                  <a:gd name="T2" fmla="*/ 268 w 536"/>
                  <a:gd name="T3" fmla="*/ 331 h 1184"/>
                  <a:gd name="T4" fmla="*/ 0 w 536"/>
                  <a:gd name="T5" fmla="*/ 3 h 1184"/>
                  <a:gd name="T6" fmla="*/ 0 w 536"/>
                  <a:gd name="T7" fmla="*/ 648 h 1184"/>
                  <a:gd name="T8" fmla="*/ 536 w 536"/>
                  <a:gd name="T9" fmla="*/ 1184 h 1184"/>
                  <a:gd name="T10" fmla="*/ 0 w 536"/>
                  <a:gd name="T11" fmla="*/ 648 h 1184"/>
                  <a:gd name="T12" fmla="*/ 536 w 536"/>
                  <a:gd name="T13" fmla="*/ 648 h 1184"/>
                  <a:gd name="T14" fmla="*/ 536 w 536"/>
                  <a:gd name="T15" fmla="*/ 0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6" h="1184">
                    <a:moveTo>
                      <a:pt x="536" y="0"/>
                    </a:moveTo>
                    <a:lnTo>
                      <a:pt x="268" y="331"/>
                    </a:lnTo>
                    <a:lnTo>
                      <a:pt x="0" y="3"/>
                    </a:lnTo>
                    <a:lnTo>
                      <a:pt x="0" y="648"/>
                    </a:lnTo>
                    <a:lnTo>
                      <a:pt x="536" y="1184"/>
                    </a:lnTo>
                    <a:lnTo>
                      <a:pt x="0" y="648"/>
                    </a:lnTo>
                    <a:lnTo>
                      <a:pt x="536" y="648"/>
                    </a:lnTo>
                    <a:lnTo>
                      <a:pt x="53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auto">
              <a:xfrm>
                <a:off x="2515" y="2508"/>
                <a:ext cx="536" cy="1184"/>
              </a:xfrm>
              <a:custGeom>
                <a:avLst/>
                <a:gdLst>
                  <a:gd name="T0" fmla="*/ 536 w 536"/>
                  <a:gd name="T1" fmla="*/ 0 h 1184"/>
                  <a:gd name="T2" fmla="*/ 268 w 536"/>
                  <a:gd name="T3" fmla="*/ 331 h 1184"/>
                  <a:gd name="T4" fmla="*/ 0 w 536"/>
                  <a:gd name="T5" fmla="*/ 3 h 1184"/>
                  <a:gd name="T6" fmla="*/ 0 w 536"/>
                  <a:gd name="T7" fmla="*/ 648 h 1184"/>
                  <a:gd name="T8" fmla="*/ 536 w 536"/>
                  <a:gd name="T9" fmla="*/ 1184 h 1184"/>
                  <a:gd name="T10" fmla="*/ 0 w 536"/>
                  <a:gd name="T11" fmla="*/ 648 h 1184"/>
                  <a:gd name="T12" fmla="*/ 536 w 536"/>
                  <a:gd name="T13" fmla="*/ 648 h 1184"/>
                  <a:gd name="T14" fmla="*/ 536 w 536"/>
                  <a:gd name="T15" fmla="*/ 0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6" h="1184">
                    <a:moveTo>
                      <a:pt x="536" y="0"/>
                    </a:moveTo>
                    <a:lnTo>
                      <a:pt x="268" y="331"/>
                    </a:lnTo>
                    <a:lnTo>
                      <a:pt x="0" y="3"/>
                    </a:lnTo>
                    <a:lnTo>
                      <a:pt x="0" y="648"/>
                    </a:lnTo>
                    <a:lnTo>
                      <a:pt x="536" y="1184"/>
                    </a:lnTo>
                    <a:lnTo>
                      <a:pt x="0" y="648"/>
                    </a:lnTo>
                    <a:lnTo>
                      <a:pt x="536" y="648"/>
                    </a:lnTo>
                    <a:lnTo>
                      <a:pt x="5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9"/>
              <p:cNvSpPr>
                <a:spLocks/>
              </p:cNvSpPr>
              <p:nvPr/>
            </p:nvSpPr>
            <p:spPr bwMode="auto">
              <a:xfrm>
                <a:off x="2515" y="1115"/>
                <a:ext cx="1431" cy="536"/>
              </a:xfrm>
              <a:custGeom>
                <a:avLst/>
                <a:gdLst>
                  <a:gd name="T0" fmla="*/ 0 w 1431"/>
                  <a:gd name="T1" fmla="*/ 536 h 536"/>
                  <a:gd name="T2" fmla="*/ 1431 w 1431"/>
                  <a:gd name="T3" fmla="*/ 536 h 536"/>
                  <a:gd name="T4" fmla="*/ 1431 w 1431"/>
                  <a:gd name="T5" fmla="*/ 0 h 536"/>
                  <a:gd name="T6" fmla="*/ 536 w 1431"/>
                  <a:gd name="T7" fmla="*/ 0 h 536"/>
                  <a:gd name="T8" fmla="*/ 0 w 1431"/>
                  <a:gd name="T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1" h="536">
                    <a:moveTo>
                      <a:pt x="0" y="536"/>
                    </a:moveTo>
                    <a:lnTo>
                      <a:pt x="1431" y="536"/>
                    </a:lnTo>
                    <a:lnTo>
                      <a:pt x="1431" y="0"/>
                    </a:lnTo>
                    <a:lnTo>
                      <a:pt x="536" y="0"/>
                    </a:lnTo>
                    <a:lnTo>
                      <a:pt x="0" y="536"/>
                    </a:lnTo>
                    <a:close/>
                  </a:path>
                </a:pathLst>
              </a:custGeom>
              <a:solidFill>
                <a:srgbClr val="BCBC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0"/>
              <p:cNvSpPr>
                <a:spLocks/>
              </p:cNvSpPr>
              <p:nvPr/>
            </p:nvSpPr>
            <p:spPr bwMode="auto">
              <a:xfrm>
                <a:off x="2515" y="1115"/>
                <a:ext cx="1431" cy="536"/>
              </a:xfrm>
              <a:custGeom>
                <a:avLst/>
                <a:gdLst>
                  <a:gd name="T0" fmla="*/ 0 w 1431"/>
                  <a:gd name="T1" fmla="*/ 536 h 536"/>
                  <a:gd name="T2" fmla="*/ 1431 w 1431"/>
                  <a:gd name="T3" fmla="*/ 536 h 536"/>
                  <a:gd name="T4" fmla="*/ 1431 w 1431"/>
                  <a:gd name="T5" fmla="*/ 0 h 536"/>
                  <a:gd name="T6" fmla="*/ 536 w 1431"/>
                  <a:gd name="T7" fmla="*/ 0 h 536"/>
                  <a:gd name="T8" fmla="*/ 0 w 1431"/>
                  <a:gd name="T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1" h="536">
                    <a:moveTo>
                      <a:pt x="0" y="536"/>
                    </a:moveTo>
                    <a:lnTo>
                      <a:pt x="1431" y="536"/>
                    </a:lnTo>
                    <a:lnTo>
                      <a:pt x="1431" y="0"/>
                    </a:lnTo>
                    <a:lnTo>
                      <a:pt x="536" y="0"/>
                    </a:lnTo>
                    <a:lnTo>
                      <a:pt x="0" y="53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1"/>
              <p:cNvSpPr>
                <a:spLocks/>
              </p:cNvSpPr>
              <p:nvPr/>
            </p:nvSpPr>
            <p:spPr bwMode="auto">
              <a:xfrm>
                <a:off x="3051" y="1115"/>
                <a:ext cx="644" cy="536"/>
              </a:xfrm>
              <a:custGeom>
                <a:avLst/>
                <a:gdLst>
                  <a:gd name="T0" fmla="*/ 644 w 644"/>
                  <a:gd name="T1" fmla="*/ 0 h 536"/>
                  <a:gd name="T2" fmla="*/ 0 w 644"/>
                  <a:gd name="T3" fmla="*/ 0 h 536"/>
                  <a:gd name="T4" fmla="*/ 0 w 644"/>
                  <a:gd name="T5" fmla="*/ 536 h 536"/>
                  <a:gd name="T6" fmla="*/ 644 w 644"/>
                  <a:gd name="T7" fmla="*/ 536 h 536"/>
                  <a:gd name="T8" fmla="*/ 317 w 644"/>
                  <a:gd name="T9" fmla="*/ 268 h 536"/>
                  <a:gd name="T10" fmla="*/ 644 w 644"/>
                  <a:gd name="T1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4" h="536">
                    <a:moveTo>
                      <a:pt x="644" y="0"/>
                    </a:moveTo>
                    <a:lnTo>
                      <a:pt x="0" y="0"/>
                    </a:lnTo>
                    <a:lnTo>
                      <a:pt x="0" y="536"/>
                    </a:lnTo>
                    <a:lnTo>
                      <a:pt x="644" y="536"/>
                    </a:lnTo>
                    <a:lnTo>
                      <a:pt x="317" y="268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1D7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2"/>
              <p:cNvSpPr>
                <a:spLocks/>
              </p:cNvSpPr>
              <p:nvPr/>
            </p:nvSpPr>
            <p:spPr bwMode="auto">
              <a:xfrm>
                <a:off x="3051" y="1115"/>
                <a:ext cx="644" cy="536"/>
              </a:xfrm>
              <a:custGeom>
                <a:avLst/>
                <a:gdLst>
                  <a:gd name="T0" fmla="*/ 644 w 644"/>
                  <a:gd name="T1" fmla="*/ 0 h 536"/>
                  <a:gd name="T2" fmla="*/ 0 w 644"/>
                  <a:gd name="T3" fmla="*/ 0 h 536"/>
                  <a:gd name="T4" fmla="*/ 0 w 644"/>
                  <a:gd name="T5" fmla="*/ 536 h 536"/>
                  <a:gd name="T6" fmla="*/ 644 w 644"/>
                  <a:gd name="T7" fmla="*/ 536 h 536"/>
                  <a:gd name="T8" fmla="*/ 317 w 644"/>
                  <a:gd name="T9" fmla="*/ 268 h 536"/>
                  <a:gd name="T10" fmla="*/ 644 w 644"/>
                  <a:gd name="T1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4" h="536">
                    <a:moveTo>
                      <a:pt x="644" y="0"/>
                    </a:moveTo>
                    <a:lnTo>
                      <a:pt x="0" y="0"/>
                    </a:lnTo>
                    <a:lnTo>
                      <a:pt x="0" y="536"/>
                    </a:lnTo>
                    <a:lnTo>
                      <a:pt x="644" y="536"/>
                    </a:lnTo>
                    <a:lnTo>
                      <a:pt x="317" y="268"/>
                    </a:lnTo>
                    <a:lnTo>
                      <a:pt x="64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3"/>
              <p:cNvSpPr>
                <a:spLocks/>
              </p:cNvSpPr>
              <p:nvPr/>
            </p:nvSpPr>
            <p:spPr bwMode="auto">
              <a:xfrm>
                <a:off x="2309" y="1115"/>
                <a:ext cx="947" cy="1724"/>
              </a:xfrm>
              <a:custGeom>
                <a:avLst/>
                <a:gdLst>
                  <a:gd name="T0" fmla="*/ 742 w 947"/>
                  <a:gd name="T1" fmla="*/ 0 h 1724"/>
                  <a:gd name="T2" fmla="*/ 206 w 947"/>
                  <a:gd name="T3" fmla="*/ 536 h 1724"/>
                  <a:gd name="T4" fmla="*/ 206 w 947"/>
                  <a:gd name="T5" fmla="*/ 1146 h 1724"/>
                  <a:gd name="T6" fmla="*/ 0 w 947"/>
                  <a:gd name="T7" fmla="*/ 1146 h 1724"/>
                  <a:gd name="T8" fmla="*/ 474 w 947"/>
                  <a:gd name="T9" fmla="*/ 1724 h 1724"/>
                  <a:gd name="T10" fmla="*/ 947 w 947"/>
                  <a:gd name="T11" fmla="*/ 1146 h 1724"/>
                  <a:gd name="T12" fmla="*/ 742 w 947"/>
                  <a:gd name="T13" fmla="*/ 1146 h 1724"/>
                  <a:gd name="T14" fmla="*/ 742 w 947"/>
                  <a:gd name="T15" fmla="*/ 0 h 1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7" h="1724">
                    <a:moveTo>
                      <a:pt x="742" y="0"/>
                    </a:moveTo>
                    <a:lnTo>
                      <a:pt x="206" y="536"/>
                    </a:lnTo>
                    <a:lnTo>
                      <a:pt x="206" y="1146"/>
                    </a:lnTo>
                    <a:lnTo>
                      <a:pt x="0" y="1146"/>
                    </a:lnTo>
                    <a:lnTo>
                      <a:pt x="474" y="1724"/>
                    </a:lnTo>
                    <a:lnTo>
                      <a:pt x="947" y="1146"/>
                    </a:lnTo>
                    <a:lnTo>
                      <a:pt x="742" y="1146"/>
                    </a:lnTo>
                    <a:lnTo>
                      <a:pt x="742" y="0"/>
                    </a:lnTo>
                    <a:close/>
                  </a:path>
                </a:pathLst>
              </a:custGeom>
              <a:solidFill>
                <a:srgbClr val="BCBC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4"/>
              <p:cNvSpPr>
                <a:spLocks/>
              </p:cNvSpPr>
              <p:nvPr/>
            </p:nvSpPr>
            <p:spPr bwMode="auto">
              <a:xfrm>
                <a:off x="2309" y="1115"/>
                <a:ext cx="947" cy="1724"/>
              </a:xfrm>
              <a:custGeom>
                <a:avLst/>
                <a:gdLst>
                  <a:gd name="T0" fmla="*/ 742 w 947"/>
                  <a:gd name="T1" fmla="*/ 0 h 1724"/>
                  <a:gd name="T2" fmla="*/ 206 w 947"/>
                  <a:gd name="T3" fmla="*/ 536 h 1724"/>
                  <a:gd name="T4" fmla="*/ 206 w 947"/>
                  <a:gd name="T5" fmla="*/ 1146 h 1724"/>
                  <a:gd name="T6" fmla="*/ 0 w 947"/>
                  <a:gd name="T7" fmla="*/ 1146 h 1724"/>
                  <a:gd name="T8" fmla="*/ 474 w 947"/>
                  <a:gd name="T9" fmla="*/ 1724 h 1724"/>
                  <a:gd name="T10" fmla="*/ 947 w 947"/>
                  <a:gd name="T11" fmla="*/ 1146 h 1724"/>
                  <a:gd name="T12" fmla="*/ 742 w 947"/>
                  <a:gd name="T13" fmla="*/ 1146 h 1724"/>
                  <a:gd name="T14" fmla="*/ 742 w 947"/>
                  <a:gd name="T15" fmla="*/ 0 h 1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7" h="1724">
                    <a:moveTo>
                      <a:pt x="742" y="0"/>
                    </a:moveTo>
                    <a:lnTo>
                      <a:pt x="206" y="536"/>
                    </a:lnTo>
                    <a:lnTo>
                      <a:pt x="206" y="1146"/>
                    </a:lnTo>
                    <a:lnTo>
                      <a:pt x="0" y="1146"/>
                    </a:lnTo>
                    <a:lnTo>
                      <a:pt x="474" y="1724"/>
                    </a:lnTo>
                    <a:lnTo>
                      <a:pt x="947" y="1146"/>
                    </a:lnTo>
                    <a:lnTo>
                      <a:pt x="742" y="1146"/>
                    </a:lnTo>
                    <a:lnTo>
                      <a:pt x="7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5"/>
              <p:cNvSpPr>
                <a:spLocks/>
              </p:cNvSpPr>
              <p:nvPr/>
            </p:nvSpPr>
            <p:spPr bwMode="auto">
              <a:xfrm>
                <a:off x="2309" y="1115"/>
                <a:ext cx="947" cy="1724"/>
              </a:xfrm>
              <a:custGeom>
                <a:avLst/>
                <a:gdLst>
                  <a:gd name="T0" fmla="*/ 742 w 947"/>
                  <a:gd name="T1" fmla="*/ 0 h 1724"/>
                  <a:gd name="T2" fmla="*/ 206 w 947"/>
                  <a:gd name="T3" fmla="*/ 536 h 1724"/>
                  <a:gd name="T4" fmla="*/ 206 w 947"/>
                  <a:gd name="T5" fmla="*/ 1146 h 1724"/>
                  <a:gd name="T6" fmla="*/ 0 w 947"/>
                  <a:gd name="T7" fmla="*/ 1146 h 1724"/>
                  <a:gd name="T8" fmla="*/ 474 w 947"/>
                  <a:gd name="T9" fmla="*/ 1724 h 1724"/>
                  <a:gd name="T10" fmla="*/ 947 w 947"/>
                  <a:gd name="T11" fmla="*/ 1146 h 1724"/>
                  <a:gd name="T12" fmla="*/ 742 w 947"/>
                  <a:gd name="T13" fmla="*/ 1146 h 1724"/>
                  <a:gd name="T14" fmla="*/ 742 w 947"/>
                  <a:gd name="T15" fmla="*/ 536 h 1724"/>
                  <a:gd name="T16" fmla="*/ 742 w 947"/>
                  <a:gd name="T17" fmla="*/ 0 h 1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7" h="1724">
                    <a:moveTo>
                      <a:pt x="742" y="0"/>
                    </a:moveTo>
                    <a:lnTo>
                      <a:pt x="206" y="536"/>
                    </a:lnTo>
                    <a:lnTo>
                      <a:pt x="206" y="1146"/>
                    </a:lnTo>
                    <a:lnTo>
                      <a:pt x="0" y="1146"/>
                    </a:lnTo>
                    <a:lnTo>
                      <a:pt x="474" y="1724"/>
                    </a:lnTo>
                    <a:lnTo>
                      <a:pt x="947" y="1146"/>
                    </a:lnTo>
                    <a:lnTo>
                      <a:pt x="742" y="1146"/>
                    </a:lnTo>
                    <a:lnTo>
                      <a:pt x="742" y="536"/>
                    </a:lnTo>
                    <a:lnTo>
                      <a:pt x="742" y="0"/>
                    </a:lnTo>
                    <a:close/>
                  </a:path>
                </a:pathLst>
              </a:custGeom>
              <a:solidFill>
                <a:srgbClr val="44D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6"/>
              <p:cNvSpPr>
                <a:spLocks/>
              </p:cNvSpPr>
              <p:nvPr/>
            </p:nvSpPr>
            <p:spPr bwMode="auto">
              <a:xfrm>
                <a:off x="2309" y="1115"/>
                <a:ext cx="947" cy="1724"/>
              </a:xfrm>
              <a:custGeom>
                <a:avLst/>
                <a:gdLst>
                  <a:gd name="T0" fmla="*/ 742 w 947"/>
                  <a:gd name="T1" fmla="*/ 0 h 1724"/>
                  <a:gd name="T2" fmla="*/ 206 w 947"/>
                  <a:gd name="T3" fmla="*/ 536 h 1724"/>
                  <a:gd name="T4" fmla="*/ 206 w 947"/>
                  <a:gd name="T5" fmla="*/ 1146 h 1724"/>
                  <a:gd name="T6" fmla="*/ 0 w 947"/>
                  <a:gd name="T7" fmla="*/ 1146 h 1724"/>
                  <a:gd name="T8" fmla="*/ 474 w 947"/>
                  <a:gd name="T9" fmla="*/ 1724 h 1724"/>
                  <a:gd name="T10" fmla="*/ 947 w 947"/>
                  <a:gd name="T11" fmla="*/ 1146 h 1724"/>
                  <a:gd name="T12" fmla="*/ 742 w 947"/>
                  <a:gd name="T13" fmla="*/ 1146 h 1724"/>
                  <a:gd name="T14" fmla="*/ 742 w 947"/>
                  <a:gd name="T15" fmla="*/ 536 h 1724"/>
                  <a:gd name="T16" fmla="*/ 742 w 947"/>
                  <a:gd name="T17" fmla="*/ 0 h 1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7" h="1724">
                    <a:moveTo>
                      <a:pt x="742" y="0"/>
                    </a:moveTo>
                    <a:lnTo>
                      <a:pt x="206" y="536"/>
                    </a:lnTo>
                    <a:lnTo>
                      <a:pt x="206" y="1146"/>
                    </a:lnTo>
                    <a:lnTo>
                      <a:pt x="0" y="1146"/>
                    </a:lnTo>
                    <a:lnTo>
                      <a:pt x="474" y="1724"/>
                    </a:lnTo>
                    <a:lnTo>
                      <a:pt x="947" y="1146"/>
                    </a:lnTo>
                    <a:lnTo>
                      <a:pt x="742" y="1146"/>
                    </a:lnTo>
                    <a:lnTo>
                      <a:pt x="742" y="536"/>
                    </a:lnTo>
                    <a:lnTo>
                      <a:pt x="7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7"/>
              <p:cNvSpPr>
                <a:spLocks/>
              </p:cNvSpPr>
              <p:nvPr/>
            </p:nvSpPr>
            <p:spPr bwMode="auto">
              <a:xfrm>
                <a:off x="4555" y="1115"/>
                <a:ext cx="536" cy="1431"/>
              </a:xfrm>
              <a:custGeom>
                <a:avLst/>
                <a:gdLst>
                  <a:gd name="T0" fmla="*/ 0 w 536"/>
                  <a:gd name="T1" fmla="*/ 0 h 1431"/>
                  <a:gd name="T2" fmla="*/ 0 w 536"/>
                  <a:gd name="T3" fmla="*/ 1431 h 1431"/>
                  <a:gd name="T4" fmla="*/ 536 w 536"/>
                  <a:gd name="T5" fmla="*/ 1431 h 1431"/>
                  <a:gd name="T6" fmla="*/ 536 w 536"/>
                  <a:gd name="T7" fmla="*/ 536 h 1431"/>
                  <a:gd name="T8" fmla="*/ 0 w 536"/>
                  <a:gd name="T9" fmla="*/ 0 h 1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1431">
                    <a:moveTo>
                      <a:pt x="0" y="0"/>
                    </a:moveTo>
                    <a:lnTo>
                      <a:pt x="0" y="1431"/>
                    </a:lnTo>
                    <a:lnTo>
                      <a:pt x="536" y="1431"/>
                    </a:lnTo>
                    <a:lnTo>
                      <a:pt x="536" y="5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8"/>
              <p:cNvSpPr>
                <a:spLocks/>
              </p:cNvSpPr>
              <p:nvPr/>
            </p:nvSpPr>
            <p:spPr bwMode="auto">
              <a:xfrm>
                <a:off x="4555" y="1115"/>
                <a:ext cx="536" cy="1431"/>
              </a:xfrm>
              <a:custGeom>
                <a:avLst/>
                <a:gdLst>
                  <a:gd name="T0" fmla="*/ 0 w 536"/>
                  <a:gd name="T1" fmla="*/ 0 h 1431"/>
                  <a:gd name="T2" fmla="*/ 0 w 536"/>
                  <a:gd name="T3" fmla="*/ 1431 h 1431"/>
                  <a:gd name="T4" fmla="*/ 536 w 536"/>
                  <a:gd name="T5" fmla="*/ 1431 h 1431"/>
                  <a:gd name="T6" fmla="*/ 536 w 536"/>
                  <a:gd name="T7" fmla="*/ 536 h 1431"/>
                  <a:gd name="T8" fmla="*/ 0 w 536"/>
                  <a:gd name="T9" fmla="*/ 0 h 1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1431">
                    <a:moveTo>
                      <a:pt x="0" y="0"/>
                    </a:moveTo>
                    <a:lnTo>
                      <a:pt x="0" y="1431"/>
                    </a:lnTo>
                    <a:lnTo>
                      <a:pt x="536" y="1431"/>
                    </a:lnTo>
                    <a:lnTo>
                      <a:pt x="536" y="53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9"/>
              <p:cNvSpPr>
                <a:spLocks/>
              </p:cNvSpPr>
              <p:nvPr/>
            </p:nvSpPr>
            <p:spPr bwMode="auto">
              <a:xfrm>
                <a:off x="4555" y="1651"/>
                <a:ext cx="536" cy="644"/>
              </a:xfrm>
              <a:custGeom>
                <a:avLst/>
                <a:gdLst>
                  <a:gd name="T0" fmla="*/ 536 w 536"/>
                  <a:gd name="T1" fmla="*/ 0 h 644"/>
                  <a:gd name="T2" fmla="*/ 0 w 536"/>
                  <a:gd name="T3" fmla="*/ 0 h 644"/>
                  <a:gd name="T4" fmla="*/ 0 w 536"/>
                  <a:gd name="T5" fmla="*/ 644 h 644"/>
                  <a:gd name="T6" fmla="*/ 268 w 536"/>
                  <a:gd name="T7" fmla="*/ 317 h 644"/>
                  <a:gd name="T8" fmla="*/ 536 w 536"/>
                  <a:gd name="T9" fmla="*/ 644 h 644"/>
                  <a:gd name="T10" fmla="*/ 536 w 536"/>
                  <a:gd name="T11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6" h="644">
                    <a:moveTo>
                      <a:pt x="536" y="0"/>
                    </a:moveTo>
                    <a:lnTo>
                      <a:pt x="0" y="0"/>
                    </a:lnTo>
                    <a:lnTo>
                      <a:pt x="0" y="644"/>
                    </a:lnTo>
                    <a:lnTo>
                      <a:pt x="268" y="317"/>
                    </a:lnTo>
                    <a:lnTo>
                      <a:pt x="536" y="644"/>
                    </a:lnTo>
                    <a:lnTo>
                      <a:pt x="536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20"/>
              <p:cNvSpPr>
                <a:spLocks/>
              </p:cNvSpPr>
              <p:nvPr/>
            </p:nvSpPr>
            <p:spPr bwMode="auto">
              <a:xfrm>
                <a:off x="4555" y="1651"/>
                <a:ext cx="536" cy="644"/>
              </a:xfrm>
              <a:custGeom>
                <a:avLst/>
                <a:gdLst>
                  <a:gd name="T0" fmla="*/ 536 w 536"/>
                  <a:gd name="T1" fmla="*/ 0 h 644"/>
                  <a:gd name="T2" fmla="*/ 0 w 536"/>
                  <a:gd name="T3" fmla="*/ 0 h 644"/>
                  <a:gd name="T4" fmla="*/ 0 w 536"/>
                  <a:gd name="T5" fmla="*/ 644 h 644"/>
                  <a:gd name="T6" fmla="*/ 268 w 536"/>
                  <a:gd name="T7" fmla="*/ 317 h 644"/>
                  <a:gd name="T8" fmla="*/ 536 w 536"/>
                  <a:gd name="T9" fmla="*/ 644 h 644"/>
                  <a:gd name="T10" fmla="*/ 536 w 536"/>
                  <a:gd name="T11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6" h="644">
                    <a:moveTo>
                      <a:pt x="536" y="0"/>
                    </a:moveTo>
                    <a:lnTo>
                      <a:pt x="0" y="0"/>
                    </a:lnTo>
                    <a:lnTo>
                      <a:pt x="0" y="644"/>
                    </a:lnTo>
                    <a:lnTo>
                      <a:pt x="268" y="317"/>
                    </a:lnTo>
                    <a:lnTo>
                      <a:pt x="536" y="644"/>
                    </a:lnTo>
                    <a:lnTo>
                      <a:pt x="5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21"/>
              <p:cNvSpPr>
                <a:spLocks/>
              </p:cNvSpPr>
              <p:nvPr/>
            </p:nvSpPr>
            <p:spPr bwMode="auto">
              <a:xfrm>
                <a:off x="3368" y="909"/>
                <a:ext cx="1723" cy="948"/>
              </a:xfrm>
              <a:custGeom>
                <a:avLst/>
                <a:gdLst>
                  <a:gd name="T0" fmla="*/ 1723 w 1723"/>
                  <a:gd name="T1" fmla="*/ 742 h 948"/>
                  <a:gd name="T2" fmla="*/ 1187 w 1723"/>
                  <a:gd name="T3" fmla="*/ 206 h 948"/>
                  <a:gd name="T4" fmla="*/ 578 w 1723"/>
                  <a:gd name="T5" fmla="*/ 206 h 948"/>
                  <a:gd name="T6" fmla="*/ 578 w 1723"/>
                  <a:gd name="T7" fmla="*/ 0 h 948"/>
                  <a:gd name="T8" fmla="*/ 0 w 1723"/>
                  <a:gd name="T9" fmla="*/ 474 h 948"/>
                  <a:gd name="T10" fmla="*/ 578 w 1723"/>
                  <a:gd name="T11" fmla="*/ 948 h 948"/>
                  <a:gd name="T12" fmla="*/ 578 w 1723"/>
                  <a:gd name="T13" fmla="*/ 742 h 948"/>
                  <a:gd name="T14" fmla="*/ 1723 w 1723"/>
                  <a:gd name="T15" fmla="*/ 742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3" h="948">
                    <a:moveTo>
                      <a:pt x="1723" y="742"/>
                    </a:moveTo>
                    <a:lnTo>
                      <a:pt x="1187" y="206"/>
                    </a:lnTo>
                    <a:lnTo>
                      <a:pt x="578" y="206"/>
                    </a:lnTo>
                    <a:lnTo>
                      <a:pt x="578" y="0"/>
                    </a:lnTo>
                    <a:lnTo>
                      <a:pt x="0" y="474"/>
                    </a:lnTo>
                    <a:lnTo>
                      <a:pt x="578" y="948"/>
                    </a:lnTo>
                    <a:lnTo>
                      <a:pt x="578" y="742"/>
                    </a:lnTo>
                    <a:lnTo>
                      <a:pt x="1723" y="742"/>
                    </a:lnTo>
                    <a:close/>
                  </a:path>
                </a:pathLst>
              </a:custGeom>
              <a:solidFill>
                <a:srgbClr val="BCBC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22"/>
              <p:cNvSpPr>
                <a:spLocks/>
              </p:cNvSpPr>
              <p:nvPr/>
            </p:nvSpPr>
            <p:spPr bwMode="auto">
              <a:xfrm>
                <a:off x="3368" y="909"/>
                <a:ext cx="1723" cy="948"/>
              </a:xfrm>
              <a:custGeom>
                <a:avLst/>
                <a:gdLst>
                  <a:gd name="T0" fmla="*/ 1723 w 1723"/>
                  <a:gd name="T1" fmla="*/ 742 h 948"/>
                  <a:gd name="T2" fmla="*/ 1187 w 1723"/>
                  <a:gd name="T3" fmla="*/ 206 h 948"/>
                  <a:gd name="T4" fmla="*/ 578 w 1723"/>
                  <a:gd name="T5" fmla="*/ 206 h 948"/>
                  <a:gd name="T6" fmla="*/ 578 w 1723"/>
                  <a:gd name="T7" fmla="*/ 0 h 948"/>
                  <a:gd name="T8" fmla="*/ 0 w 1723"/>
                  <a:gd name="T9" fmla="*/ 474 h 948"/>
                  <a:gd name="T10" fmla="*/ 578 w 1723"/>
                  <a:gd name="T11" fmla="*/ 948 h 948"/>
                  <a:gd name="T12" fmla="*/ 578 w 1723"/>
                  <a:gd name="T13" fmla="*/ 742 h 948"/>
                  <a:gd name="T14" fmla="*/ 1723 w 1723"/>
                  <a:gd name="T15" fmla="*/ 742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3" h="948">
                    <a:moveTo>
                      <a:pt x="1723" y="742"/>
                    </a:moveTo>
                    <a:lnTo>
                      <a:pt x="1187" y="206"/>
                    </a:lnTo>
                    <a:lnTo>
                      <a:pt x="578" y="206"/>
                    </a:lnTo>
                    <a:lnTo>
                      <a:pt x="578" y="0"/>
                    </a:lnTo>
                    <a:lnTo>
                      <a:pt x="0" y="474"/>
                    </a:lnTo>
                    <a:lnTo>
                      <a:pt x="578" y="948"/>
                    </a:lnTo>
                    <a:lnTo>
                      <a:pt x="578" y="742"/>
                    </a:lnTo>
                    <a:lnTo>
                      <a:pt x="1723" y="7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23"/>
              <p:cNvSpPr>
                <a:spLocks/>
              </p:cNvSpPr>
              <p:nvPr/>
            </p:nvSpPr>
            <p:spPr bwMode="auto">
              <a:xfrm>
                <a:off x="3368" y="909"/>
                <a:ext cx="1723" cy="948"/>
              </a:xfrm>
              <a:custGeom>
                <a:avLst/>
                <a:gdLst>
                  <a:gd name="T0" fmla="*/ 578 w 1723"/>
                  <a:gd name="T1" fmla="*/ 0 h 948"/>
                  <a:gd name="T2" fmla="*/ 0 w 1723"/>
                  <a:gd name="T3" fmla="*/ 474 h 948"/>
                  <a:gd name="T4" fmla="*/ 578 w 1723"/>
                  <a:gd name="T5" fmla="*/ 948 h 948"/>
                  <a:gd name="T6" fmla="*/ 578 w 1723"/>
                  <a:gd name="T7" fmla="*/ 742 h 948"/>
                  <a:gd name="T8" fmla="*/ 1723 w 1723"/>
                  <a:gd name="T9" fmla="*/ 742 h 948"/>
                  <a:gd name="T10" fmla="*/ 1187 w 1723"/>
                  <a:gd name="T11" fmla="*/ 206 h 948"/>
                  <a:gd name="T12" fmla="*/ 578 w 1723"/>
                  <a:gd name="T13" fmla="*/ 206 h 948"/>
                  <a:gd name="T14" fmla="*/ 578 w 1723"/>
                  <a:gd name="T15" fmla="*/ 0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3" h="948">
                    <a:moveTo>
                      <a:pt x="578" y="0"/>
                    </a:moveTo>
                    <a:lnTo>
                      <a:pt x="0" y="474"/>
                    </a:lnTo>
                    <a:lnTo>
                      <a:pt x="578" y="948"/>
                    </a:lnTo>
                    <a:lnTo>
                      <a:pt x="578" y="742"/>
                    </a:lnTo>
                    <a:lnTo>
                      <a:pt x="1723" y="742"/>
                    </a:lnTo>
                    <a:lnTo>
                      <a:pt x="1187" y="206"/>
                    </a:lnTo>
                    <a:lnTo>
                      <a:pt x="578" y="206"/>
                    </a:lnTo>
                    <a:lnTo>
                      <a:pt x="578" y="0"/>
                    </a:lnTo>
                    <a:close/>
                  </a:path>
                </a:pathLst>
              </a:custGeom>
              <a:solidFill>
                <a:srgbClr val="44D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24"/>
              <p:cNvSpPr>
                <a:spLocks/>
              </p:cNvSpPr>
              <p:nvPr/>
            </p:nvSpPr>
            <p:spPr bwMode="auto">
              <a:xfrm>
                <a:off x="3368" y="909"/>
                <a:ext cx="1723" cy="948"/>
              </a:xfrm>
              <a:custGeom>
                <a:avLst/>
                <a:gdLst>
                  <a:gd name="T0" fmla="*/ 578 w 1723"/>
                  <a:gd name="T1" fmla="*/ 0 h 948"/>
                  <a:gd name="T2" fmla="*/ 0 w 1723"/>
                  <a:gd name="T3" fmla="*/ 474 h 948"/>
                  <a:gd name="T4" fmla="*/ 578 w 1723"/>
                  <a:gd name="T5" fmla="*/ 948 h 948"/>
                  <a:gd name="T6" fmla="*/ 578 w 1723"/>
                  <a:gd name="T7" fmla="*/ 742 h 948"/>
                  <a:gd name="T8" fmla="*/ 1723 w 1723"/>
                  <a:gd name="T9" fmla="*/ 742 h 948"/>
                  <a:gd name="T10" fmla="*/ 1187 w 1723"/>
                  <a:gd name="T11" fmla="*/ 206 h 948"/>
                  <a:gd name="T12" fmla="*/ 578 w 1723"/>
                  <a:gd name="T13" fmla="*/ 206 h 948"/>
                  <a:gd name="T14" fmla="*/ 578 w 1723"/>
                  <a:gd name="T15" fmla="*/ 0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3" h="948">
                    <a:moveTo>
                      <a:pt x="578" y="0"/>
                    </a:moveTo>
                    <a:lnTo>
                      <a:pt x="0" y="474"/>
                    </a:lnTo>
                    <a:lnTo>
                      <a:pt x="578" y="948"/>
                    </a:lnTo>
                    <a:lnTo>
                      <a:pt x="578" y="742"/>
                    </a:lnTo>
                    <a:lnTo>
                      <a:pt x="1723" y="742"/>
                    </a:lnTo>
                    <a:lnTo>
                      <a:pt x="1187" y="206"/>
                    </a:lnTo>
                    <a:lnTo>
                      <a:pt x="578" y="206"/>
                    </a:lnTo>
                    <a:lnTo>
                      <a:pt x="5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25"/>
              <p:cNvSpPr>
                <a:spLocks/>
              </p:cNvSpPr>
              <p:nvPr/>
            </p:nvSpPr>
            <p:spPr bwMode="auto">
              <a:xfrm>
                <a:off x="3660" y="3156"/>
                <a:ext cx="1431" cy="536"/>
              </a:xfrm>
              <a:custGeom>
                <a:avLst/>
                <a:gdLst>
                  <a:gd name="T0" fmla="*/ 1431 w 1431"/>
                  <a:gd name="T1" fmla="*/ 0 h 536"/>
                  <a:gd name="T2" fmla="*/ 0 w 1431"/>
                  <a:gd name="T3" fmla="*/ 0 h 536"/>
                  <a:gd name="T4" fmla="*/ 0 w 1431"/>
                  <a:gd name="T5" fmla="*/ 536 h 536"/>
                  <a:gd name="T6" fmla="*/ 895 w 1431"/>
                  <a:gd name="T7" fmla="*/ 536 h 536"/>
                  <a:gd name="T8" fmla="*/ 1431 w 1431"/>
                  <a:gd name="T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1" h="536">
                    <a:moveTo>
                      <a:pt x="1431" y="0"/>
                    </a:moveTo>
                    <a:lnTo>
                      <a:pt x="0" y="0"/>
                    </a:lnTo>
                    <a:lnTo>
                      <a:pt x="0" y="536"/>
                    </a:lnTo>
                    <a:lnTo>
                      <a:pt x="895" y="536"/>
                    </a:lnTo>
                    <a:lnTo>
                      <a:pt x="1431" y="0"/>
                    </a:lnTo>
                    <a:close/>
                  </a:path>
                </a:pathLst>
              </a:custGeom>
              <a:solidFill>
                <a:srgbClr val="BCBC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26"/>
              <p:cNvSpPr>
                <a:spLocks/>
              </p:cNvSpPr>
              <p:nvPr/>
            </p:nvSpPr>
            <p:spPr bwMode="auto">
              <a:xfrm>
                <a:off x="3660" y="3156"/>
                <a:ext cx="1431" cy="536"/>
              </a:xfrm>
              <a:custGeom>
                <a:avLst/>
                <a:gdLst>
                  <a:gd name="T0" fmla="*/ 1431 w 1431"/>
                  <a:gd name="T1" fmla="*/ 0 h 536"/>
                  <a:gd name="T2" fmla="*/ 0 w 1431"/>
                  <a:gd name="T3" fmla="*/ 0 h 536"/>
                  <a:gd name="T4" fmla="*/ 0 w 1431"/>
                  <a:gd name="T5" fmla="*/ 536 h 536"/>
                  <a:gd name="T6" fmla="*/ 895 w 1431"/>
                  <a:gd name="T7" fmla="*/ 536 h 536"/>
                  <a:gd name="T8" fmla="*/ 1431 w 1431"/>
                  <a:gd name="T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1" h="536">
                    <a:moveTo>
                      <a:pt x="1431" y="0"/>
                    </a:moveTo>
                    <a:lnTo>
                      <a:pt x="0" y="0"/>
                    </a:lnTo>
                    <a:lnTo>
                      <a:pt x="0" y="536"/>
                    </a:lnTo>
                    <a:lnTo>
                      <a:pt x="895" y="536"/>
                    </a:lnTo>
                    <a:lnTo>
                      <a:pt x="14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27"/>
              <p:cNvSpPr>
                <a:spLocks noEditPoints="1"/>
              </p:cNvSpPr>
              <p:nvPr/>
            </p:nvSpPr>
            <p:spPr bwMode="auto">
              <a:xfrm>
                <a:off x="3660" y="3156"/>
                <a:ext cx="1431" cy="536"/>
              </a:xfrm>
              <a:custGeom>
                <a:avLst/>
                <a:gdLst>
                  <a:gd name="T0" fmla="*/ 0 w 1431"/>
                  <a:gd name="T1" fmla="*/ 0 h 536"/>
                  <a:gd name="T2" fmla="*/ 0 w 1431"/>
                  <a:gd name="T3" fmla="*/ 0 h 536"/>
                  <a:gd name="T4" fmla="*/ 0 w 1431"/>
                  <a:gd name="T5" fmla="*/ 0 h 536"/>
                  <a:gd name="T6" fmla="*/ 0 w 1431"/>
                  <a:gd name="T7" fmla="*/ 0 h 536"/>
                  <a:gd name="T8" fmla="*/ 0 w 1431"/>
                  <a:gd name="T9" fmla="*/ 0 h 536"/>
                  <a:gd name="T10" fmla="*/ 1431 w 1431"/>
                  <a:gd name="T11" fmla="*/ 0 h 536"/>
                  <a:gd name="T12" fmla="*/ 1431 w 1431"/>
                  <a:gd name="T13" fmla="*/ 0 h 536"/>
                  <a:gd name="T14" fmla="*/ 895 w 1431"/>
                  <a:gd name="T15" fmla="*/ 536 h 536"/>
                  <a:gd name="T16" fmla="*/ 895 w 1431"/>
                  <a:gd name="T17" fmla="*/ 0 h 536"/>
                  <a:gd name="T18" fmla="*/ 251 w 1431"/>
                  <a:gd name="T19" fmla="*/ 0 h 536"/>
                  <a:gd name="T20" fmla="*/ 578 w 1431"/>
                  <a:gd name="T21" fmla="*/ 268 h 536"/>
                  <a:gd name="T22" fmla="*/ 251 w 1431"/>
                  <a:gd name="T23" fmla="*/ 536 h 536"/>
                  <a:gd name="T24" fmla="*/ 895 w 1431"/>
                  <a:gd name="T25" fmla="*/ 536 h 536"/>
                  <a:gd name="T26" fmla="*/ 1431 w 1431"/>
                  <a:gd name="T27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1" h="53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431" y="0"/>
                    </a:moveTo>
                    <a:lnTo>
                      <a:pt x="1431" y="0"/>
                    </a:lnTo>
                    <a:lnTo>
                      <a:pt x="895" y="536"/>
                    </a:lnTo>
                    <a:lnTo>
                      <a:pt x="895" y="0"/>
                    </a:lnTo>
                    <a:lnTo>
                      <a:pt x="251" y="0"/>
                    </a:lnTo>
                    <a:lnTo>
                      <a:pt x="578" y="268"/>
                    </a:lnTo>
                    <a:lnTo>
                      <a:pt x="251" y="536"/>
                    </a:lnTo>
                    <a:lnTo>
                      <a:pt x="895" y="536"/>
                    </a:lnTo>
                    <a:lnTo>
                      <a:pt x="1431" y="0"/>
                    </a:lnTo>
                    <a:close/>
                  </a:path>
                </a:pathLst>
              </a:custGeom>
              <a:solidFill>
                <a:srgbClr val="244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28"/>
              <p:cNvSpPr>
                <a:spLocks noEditPoints="1"/>
              </p:cNvSpPr>
              <p:nvPr/>
            </p:nvSpPr>
            <p:spPr bwMode="auto">
              <a:xfrm>
                <a:off x="3660" y="3156"/>
                <a:ext cx="1431" cy="536"/>
              </a:xfrm>
              <a:custGeom>
                <a:avLst/>
                <a:gdLst>
                  <a:gd name="T0" fmla="*/ 0 w 1431"/>
                  <a:gd name="T1" fmla="*/ 0 h 536"/>
                  <a:gd name="T2" fmla="*/ 0 w 1431"/>
                  <a:gd name="T3" fmla="*/ 0 h 536"/>
                  <a:gd name="T4" fmla="*/ 0 w 1431"/>
                  <a:gd name="T5" fmla="*/ 0 h 536"/>
                  <a:gd name="T6" fmla="*/ 0 w 1431"/>
                  <a:gd name="T7" fmla="*/ 0 h 536"/>
                  <a:gd name="T8" fmla="*/ 0 w 1431"/>
                  <a:gd name="T9" fmla="*/ 0 h 536"/>
                  <a:gd name="T10" fmla="*/ 1431 w 1431"/>
                  <a:gd name="T11" fmla="*/ 0 h 536"/>
                  <a:gd name="T12" fmla="*/ 1431 w 1431"/>
                  <a:gd name="T13" fmla="*/ 0 h 536"/>
                  <a:gd name="T14" fmla="*/ 895 w 1431"/>
                  <a:gd name="T15" fmla="*/ 536 h 536"/>
                  <a:gd name="T16" fmla="*/ 895 w 1431"/>
                  <a:gd name="T17" fmla="*/ 0 h 536"/>
                  <a:gd name="T18" fmla="*/ 251 w 1431"/>
                  <a:gd name="T19" fmla="*/ 0 h 536"/>
                  <a:gd name="T20" fmla="*/ 578 w 1431"/>
                  <a:gd name="T21" fmla="*/ 268 h 536"/>
                  <a:gd name="T22" fmla="*/ 251 w 1431"/>
                  <a:gd name="T23" fmla="*/ 536 h 536"/>
                  <a:gd name="T24" fmla="*/ 895 w 1431"/>
                  <a:gd name="T25" fmla="*/ 536 h 536"/>
                  <a:gd name="T26" fmla="*/ 1431 w 1431"/>
                  <a:gd name="T27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1" h="53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1431" y="0"/>
                    </a:moveTo>
                    <a:lnTo>
                      <a:pt x="1431" y="0"/>
                    </a:lnTo>
                    <a:lnTo>
                      <a:pt x="895" y="536"/>
                    </a:lnTo>
                    <a:lnTo>
                      <a:pt x="895" y="0"/>
                    </a:lnTo>
                    <a:lnTo>
                      <a:pt x="251" y="0"/>
                    </a:lnTo>
                    <a:lnTo>
                      <a:pt x="578" y="268"/>
                    </a:lnTo>
                    <a:lnTo>
                      <a:pt x="251" y="536"/>
                    </a:lnTo>
                    <a:lnTo>
                      <a:pt x="895" y="536"/>
                    </a:lnTo>
                    <a:lnTo>
                      <a:pt x="14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29"/>
              <p:cNvSpPr>
                <a:spLocks/>
              </p:cNvSpPr>
              <p:nvPr/>
            </p:nvSpPr>
            <p:spPr bwMode="auto">
              <a:xfrm>
                <a:off x="4350" y="1968"/>
                <a:ext cx="947" cy="1724"/>
              </a:xfrm>
              <a:custGeom>
                <a:avLst/>
                <a:gdLst>
                  <a:gd name="T0" fmla="*/ 205 w 947"/>
                  <a:gd name="T1" fmla="*/ 1724 h 1724"/>
                  <a:gd name="T2" fmla="*/ 741 w 947"/>
                  <a:gd name="T3" fmla="*/ 1188 h 1724"/>
                  <a:gd name="T4" fmla="*/ 741 w 947"/>
                  <a:gd name="T5" fmla="*/ 578 h 1724"/>
                  <a:gd name="T6" fmla="*/ 947 w 947"/>
                  <a:gd name="T7" fmla="*/ 578 h 1724"/>
                  <a:gd name="T8" fmla="*/ 473 w 947"/>
                  <a:gd name="T9" fmla="*/ 0 h 1724"/>
                  <a:gd name="T10" fmla="*/ 0 w 947"/>
                  <a:gd name="T11" fmla="*/ 578 h 1724"/>
                  <a:gd name="T12" fmla="*/ 205 w 947"/>
                  <a:gd name="T13" fmla="*/ 578 h 1724"/>
                  <a:gd name="T14" fmla="*/ 205 w 947"/>
                  <a:gd name="T15" fmla="*/ 1724 h 1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7" h="1724">
                    <a:moveTo>
                      <a:pt x="205" y="1724"/>
                    </a:moveTo>
                    <a:lnTo>
                      <a:pt x="741" y="1188"/>
                    </a:lnTo>
                    <a:lnTo>
                      <a:pt x="741" y="578"/>
                    </a:lnTo>
                    <a:lnTo>
                      <a:pt x="947" y="578"/>
                    </a:lnTo>
                    <a:lnTo>
                      <a:pt x="473" y="0"/>
                    </a:lnTo>
                    <a:lnTo>
                      <a:pt x="0" y="578"/>
                    </a:lnTo>
                    <a:lnTo>
                      <a:pt x="205" y="578"/>
                    </a:lnTo>
                    <a:lnTo>
                      <a:pt x="205" y="1724"/>
                    </a:lnTo>
                    <a:close/>
                  </a:path>
                </a:pathLst>
              </a:custGeom>
              <a:solidFill>
                <a:srgbClr val="BCBC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30"/>
              <p:cNvSpPr>
                <a:spLocks/>
              </p:cNvSpPr>
              <p:nvPr/>
            </p:nvSpPr>
            <p:spPr bwMode="auto">
              <a:xfrm>
                <a:off x="4350" y="1968"/>
                <a:ext cx="947" cy="1724"/>
              </a:xfrm>
              <a:custGeom>
                <a:avLst/>
                <a:gdLst>
                  <a:gd name="T0" fmla="*/ 205 w 947"/>
                  <a:gd name="T1" fmla="*/ 1724 h 1724"/>
                  <a:gd name="T2" fmla="*/ 741 w 947"/>
                  <a:gd name="T3" fmla="*/ 1188 h 1724"/>
                  <a:gd name="T4" fmla="*/ 741 w 947"/>
                  <a:gd name="T5" fmla="*/ 578 h 1724"/>
                  <a:gd name="T6" fmla="*/ 947 w 947"/>
                  <a:gd name="T7" fmla="*/ 578 h 1724"/>
                  <a:gd name="T8" fmla="*/ 473 w 947"/>
                  <a:gd name="T9" fmla="*/ 0 h 1724"/>
                  <a:gd name="T10" fmla="*/ 0 w 947"/>
                  <a:gd name="T11" fmla="*/ 578 h 1724"/>
                  <a:gd name="T12" fmla="*/ 205 w 947"/>
                  <a:gd name="T13" fmla="*/ 578 h 1724"/>
                  <a:gd name="T14" fmla="*/ 205 w 947"/>
                  <a:gd name="T15" fmla="*/ 1724 h 1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7" h="1724">
                    <a:moveTo>
                      <a:pt x="205" y="1724"/>
                    </a:moveTo>
                    <a:lnTo>
                      <a:pt x="741" y="1188"/>
                    </a:lnTo>
                    <a:lnTo>
                      <a:pt x="741" y="578"/>
                    </a:lnTo>
                    <a:lnTo>
                      <a:pt x="947" y="578"/>
                    </a:lnTo>
                    <a:lnTo>
                      <a:pt x="473" y="0"/>
                    </a:lnTo>
                    <a:lnTo>
                      <a:pt x="0" y="578"/>
                    </a:lnTo>
                    <a:lnTo>
                      <a:pt x="205" y="578"/>
                    </a:lnTo>
                    <a:lnTo>
                      <a:pt x="205" y="17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31"/>
              <p:cNvSpPr>
                <a:spLocks/>
              </p:cNvSpPr>
              <p:nvPr/>
            </p:nvSpPr>
            <p:spPr bwMode="auto">
              <a:xfrm>
                <a:off x="4350" y="1968"/>
                <a:ext cx="947" cy="1724"/>
              </a:xfrm>
              <a:custGeom>
                <a:avLst/>
                <a:gdLst>
                  <a:gd name="T0" fmla="*/ 473 w 947"/>
                  <a:gd name="T1" fmla="*/ 0 h 1724"/>
                  <a:gd name="T2" fmla="*/ 0 w 947"/>
                  <a:gd name="T3" fmla="*/ 578 h 1724"/>
                  <a:gd name="T4" fmla="*/ 205 w 947"/>
                  <a:gd name="T5" fmla="*/ 578 h 1724"/>
                  <a:gd name="T6" fmla="*/ 205 w 947"/>
                  <a:gd name="T7" fmla="*/ 1724 h 1724"/>
                  <a:gd name="T8" fmla="*/ 741 w 947"/>
                  <a:gd name="T9" fmla="*/ 1188 h 1724"/>
                  <a:gd name="T10" fmla="*/ 741 w 947"/>
                  <a:gd name="T11" fmla="*/ 578 h 1724"/>
                  <a:gd name="T12" fmla="*/ 947 w 947"/>
                  <a:gd name="T13" fmla="*/ 578 h 1724"/>
                  <a:gd name="T14" fmla="*/ 473 w 947"/>
                  <a:gd name="T15" fmla="*/ 0 h 1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7" h="1724">
                    <a:moveTo>
                      <a:pt x="473" y="0"/>
                    </a:moveTo>
                    <a:lnTo>
                      <a:pt x="0" y="578"/>
                    </a:lnTo>
                    <a:lnTo>
                      <a:pt x="205" y="578"/>
                    </a:lnTo>
                    <a:lnTo>
                      <a:pt x="205" y="1724"/>
                    </a:lnTo>
                    <a:lnTo>
                      <a:pt x="741" y="1188"/>
                    </a:lnTo>
                    <a:lnTo>
                      <a:pt x="741" y="578"/>
                    </a:lnTo>
                    <a:lnTo>
                      <a:pt x="947" y="578"/>
                    </a:lnTo>
                    <a:lnTo>
                      <a:pt x="473" y="0"/>
                    </a:lnTo>
                    <a:close/>
                  </a:path>
                </a:pathLst>
              </a:custGeom>
              <a:solidFill>
                <a:srgbClr val="1D7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32"/>
              <p:cNvSpPr>
                <a:spLocks/>
              </p:cNvSpPr>
              <p:nvPr/>
            </p:nvSpPr>
            <p:spPr bwMode="auto">
              <a:xfrm>
                <a:off x="4350" y="1968"/>
                <a:ext cx="947" cy="1724"/>
              </a:xfrm>
              <a:custGeom>
                <a:avLst/>
                <a:gdLst>
                  <a:gd name="T0" fmla="*/ 473 w 947"/>
                  <a:gd name="T1" fmla="*/ 0 h 1724"/>
                  <a:gd name="T2" fmla="*/ 0 w 947"/>
                  <a:gd name="T3" fmla="*/ 578 h 1724"/>
                  <a:gd name="T4" fmla="*/ 205 w 947"/>
                  <a:gd name="T5" fmla="*/ 578 h 1724"/>
                  <a:gd name="T6" fmla="*/ 205 w 947"/>
                  <a:gd name="T7" fmla="*/ 1724 h 1724"/>
                  <a:gd name="T8" fmla="*/ 741 w 947"/>
                  <a:gd name="T9" fmla="*/ 1188 h 1724"/>
                  <a:gd name="T10" fmla="*/ 741 w 947"/>
                  <a:gd name="T11" fmla="*/ 578 h 1724"/>
                  <a:gd name="T12" fmla="*/ 947 w 947"/>
                  <a:gd name="T13" fmla="*/ 578 h 1724"/>
                  <a:gd name="T14" fmla="*/ 473 w 947"/>
                  <a:gd name="T15" fmla="*/ 0 h 1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7" h="1724">
                    <a:moveTo>
                      <a:pt x="473" y="0"/>
                    </a:moveTo>
                    <a:lnTo>
                      <a:pt x="0" y="578"/>
                    </a:lnTo>
                    <a:lnTo>
                      <a:pt x="205" y="578"/>
                    </a:lnTo>
                    <a:lnTo>
                      <a:pt x="205" y="1724"/>
                    </a:lnTo>
                    <a:lnTo>
                      <a:pt x="741" y="1188"/>
                    </a:lnTo>
                    <a:lnTo>
                      <a:pt x="741" y="578"/>
                    </a:lnTo>
                    <a:lnTo>
                      <a:pt x="947" y="578"/>
                    </a:lnTo>
                    <a:lnTo>
                      <a:pt x="4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33"/>
              <p:cNvSpPr>
                <a:spLocks/>
              </p:cNvSpPr>
              <p:nvPr/>
            </p:nvSpPr>
            <p:spPr bwMode="auto">
              <a:xfrm>
                <a:off x="2515" y="2950"/>
                <a:ext cx="1723" cy="948"/>
              </a:xfrm>
              <a:custGeom>
                <a:avLst/>
                <a:gdLst>
                  <a:gd name="T0" fmla="*/ 0 w 1723"/>
                  <a:gd name="T1" fmla="*/ 206 h 948"/>
                  <a:gd name="T2" fmla="*/ 536 w 1723"/>
                  <a:gd name="T3" fmla="*/ 742 h 948"/>
                  <a:gd name="T4" fmla="*/ 1145 w 1723"/>
                  <a:gd name="T5" fmla="*/ 742 h 948"/>
                  <a:gd name="T6" fmla="*/ 1145 w 1723"/>
                  <a:gd name="T7" fmla="*/ 948 h 948"/>
                  <a:gd name="T8" fmla="*/ 1723 w 1723"/>
                  <a:gd name="T9" fmla="*/ 474 h 948"/>
                  <a:gd name="T10" fmla="*/ 1145 w 1723"/>
                  <a:gd name="T11" fmla="*/ 0 h 948"/>
                  <a:gd name="T12" fmla="*/ 1145 w 1723"/>
                  <a:gd name="T13" fmla="*/ 206 h 948"/>
                  <a:gd name="T14" fmla="*/ 0 w 1723"/>
                  <a:gd name="T15" fmla="*/ 206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3" h="948">
                    <a:moveTo>
                      <a:pt x="0" y="206"/>
                    </a:moveTo>
                    <a:lnTo>
                      <a:pt x="536" y="742"/>
                    </a:lnTo>
                    <a:lnTo>
                      <a:pt x="1145" y="742"/>
                    </a:lnTo>
                    <a:lnTo>
                      <a:pt x="1145" y="948"/>
                    </a:lnTo>
                    <a:lnTo>
                      <a:pt x="1723" y="474"/>
                    </a:lnTo>
                    <a:lnTo>
                      <a:pt x="1145" y="0"/>
                    </a:lnTo>
                    <a:lnTo>
                      <a:pt x="1145" y="206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BCBC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34"/>
              <p:cNvSpPr>
                <a:spLocks/>
              </p:cNvSpPr>
              <p:nvPr/>
            </p:nvSpPr>
            <p:spPr bwMode="auto">
              <a:xfrm>
                <a:off x="2515" y="2950"/>
                <a:ext cx="1723" cy="948"/>
              </a:xfrm>
              <a:custGeom>
                <a:avLst/>
                <a:gdLst>
                  <a:gd name="T0" fmla="*/ 0 w 1723"/>
                  <a:gd name="T1" fmla="*/ 206 h 948"/>
                  <a:gd name="T2" fmla="*/ 536 w 1723"/>
                  <a:gd name="T3" fmla="*/ 742 h 948"/>
                  <a:gd name="T4" fmla="*/ 1145 w 1723"/>
                  <a:gd name="T5" fmla="*/ 742 h 948"/>
                  <a:gd name="T6" fmla="*/ 1145 w 1723"/>
                  <a:gd name="T7" fmla="*/ 948 h 948"/>
                  <a:gd name="T8" fmla="*/ 1723 w 1723"/>
                  <a:gd name="T9" fmla="*/ 474 h 948"/>
                  <a:gd name="T10" fmla="*/ 1145 w 1723"/>
                  <a:gd name="T11" fmla="*/ 0 h 948"/>
                  <a:gd name="T12" fmla="*/ 1145 w 1723"/>
                  <a:gd name="T13" fmla="*/ 206 h 948"/>
                  <a:gd name="T14" fmla="*/ 0 w 1723"/>
                  <a:gd name="T15" fmla="*/ 206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3" h="948">
                    <a:moveTo>
                      <a:pt x="0" y="206"/>
                    </a:moveTo>
                    <a:lnTo>
                      <a:pt x="536" y="742"/>
                    </a:lnTo>
                    <a:lnTo>
                      <a:pt x="1145" y="742"/>
                    </a:lnTo>
                    <a:lnTo>
                      <a:pt x="1145" y="948"/>
                    </a:lnTo>
                    <a:lnTo>
                      <a:pt x="1723" y="474"/>
                    </a:lnTo>
                    <a:lnTo>
                      <a:pt x="1145" y="0"/>
                    </a:lnTo>
                    <a:lnTo>
                      <a:pt x="1145" y="206"/>
                    </a:lnTo>
                    <a:lnTo>
                      <a:pt x="0" y="20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35"/>
              <p:cNvSpPr>
                <a:spLocks/>
              </p:cNvSpPr>
              <p:nvPr/>
            </p:nvSpPr>
            <p:spPr bwMode="auto">
              <a:xfrm>
                <a:off x="2515" y="2950"/>
                <a:ext cx="1723" cy="948"/>
              </a:xfrm>
              <a:custGeom>
                <a:avLst/>
                <a:gdLst>
                  <a:gd name="T0" fmla="*/ 1145 w 1723"/>
                  <a:gd name="T1" fmla="*/ 0 h 948"/>
                  <a:gd name="T2" fmla="*/ 1145 w 1723"/>
                  <a:gd name="T3" fmla="*/ 206 h 948"/>
                  <a:gd name="T4" fmla="*/ 536 w 1723"/>
                  <a:gd name="T5" fmla="*/ 206 h 948"/>
                  <a:gd name="T6" fmla="*/ 0 w 1723"/>
                  <a:gd name="T7" fmla="*/ 206 h 948"/>
                  <a:gd name="T8" fmla="*/ 536 w 1723"/>
                  <a:gd name="T9" fmla="*/ 742 h 948"/>
                  <a:gd name="T10" fmla="*/ 1145 w 1723"/>
                  <a:gd name="T11" fmla="*/ 742 h 948"/>
                  <a:gd name="T12" fmla="*/ 1145 w 1723"/>
                  <a:gd name="T13" fmla="*/ 948 h 948"/>
                  <a:gd name="T14" fmla="*/ 1723 w 1723"/>
                  <a:gd name="T15" fmla="*/ 474 h 948"/>
                  <a:gd name="T16" fmla="*/ 1396 w 1723"/>
                  <a:gd name="T17" fmla="*/ 206 h 948"/>
                  <a:gd name="T18" fmla="*/ 1145 w 1723"/>
                  <a:gd name="T19" fmla="*/ 0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3" h="948">
                    <a:moveTo>
                      <a:pt x="1145" y="0"/>
                    </a:moveTo>
                    <a:lnTo>
                      <a:pt x="1145" y="206"/>
                    </a:lnTo>
                    <a:lnTo>
                      <a:pt x="536" y="206"/>
                    </a:lnTo>
                    <a:lnTo>
                      <a:pt x="0" y="206"/>
                    </a:lnTo>
                    <a:lnTo>
                      <a:pt x="536" y="742"/>
                    </a:lnTo>
                    <a:lnTo>
                      <a:pt x="1145" y="742"/>
                    </a:lnTo>
                    <a:lnTo>
                      <a:pt x="1145" y="948"/>
                    </a:lnTo>
                    <a:lnTo>
                      <a:pt x="1723" y="474"/>
                    </a:lnTo>
                    <a:lnTo>
                      <a:pt x="1396" y="206"/>
                    </a:lnTo>
                    <a:lnTo>
                      <a:pt x="114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36"/>
              <p:cNvSpPr>
                <a:spLocks/>
              </p:cNvSpPr>
              <p:nvPr/>
            </p:nvSpPr>
            <p:spPr bwMode="auto">
              <a:xfrm>
                <a:off x="2515" y="2950"/>
                <a:ext cx="1723" cy="948"/>
              </a:xfrm>
              <a:custGeom>
                <a:avLst/>
                <a:gdLst>
                  <a:gd name="T0" fmla="*/ 1145 w 1723"/>
                  <a:gd name="T1" fmla="*/ 0 h 948"/>
                  <a:gd name="T2" fmla="*/ 1145 w 1723"/>
                  <a:gd name="T3" fmla="*/ 206 h 948"/>
                  <a:gd name="T4" fmla="*/ 536 w 1723"/>
                  <a:gd name="T5" fmla="*/ 206 h 948"/>
                  <a:gd name="T6" fmla="*/ 0 w 1723"/>
                  <a:gd name="T7" fmla="*/ 206 h 948"/>
                  <a:gd name="T8" fmla="*/ 536 w 1723"/>
                  <a:gd name="T9" fmla="*/ 742 h 948"/>
                  <a:gd name="T10" fmla="*/ 1145 w 1723"/>
                  <a:gd name="T11" fmla="*/ 742 h 948"/>
                  <a:gd name="T12" fmla="*/ 1145 w 1723"/>
                  <a:gd name="T13" fmla="*/ 948 h 948"/>
                  <a:gd name="T14" fmla="*/ 1723 w 1723"/>
                  <a:gd name="T15" fmla="*/ 474 h 948"/>
                  <a:gd name="T16" fmla="*/ 1396 w 1723"/>
                  <a:gd name="T17" fmla="*/ 206 h 948"/>
                  <a:gd name="T18" fmla="*/ 1145 w 1723"/>
                  <a:gd name="T19" fmla="*/ 0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3" h="948">
                    <a:moveTo>
                      <a:pt x="1145" y="0"/>
                    </a:moveTo>
                    <a:lnTo>
                      <a:pt x="1145" y="206"/>
                    </a:lnTo>
                    <a:lnTo>
                      <a:pt x="536" y="206"/>
                    </a:lnTo>
                    <a:lnTo>
                      <a:pt x="0" y="206"/>
                    </a:lnTo>
                    <a:lnTo>
                      <a:pt x="536" y="742"/>
                    </a:lnTo>
                    <a:lnTo>
                      <a:pt x="1145" y="742"/>
                    </a:lnTo>
                    <a:lnTo>
                      <a:pt x="1145" y="948"/>
                    </a:lnTo>
                    <a:lnTo>
                      <a:pt x="1723" y="474"/>
                    </a:lnTo>
                    <a:lnTo>
                      <a:pt x="1396" y="206"/>
                    </a:lnTo>
                    <a:lnTo>
                      <a:pt x="11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" name="TextBox 55"/>
            <p:cNvSpPr txBox="1"/>
            <p:nvPr/>
          </p:nvSpPr>
          <p:spPr>
            <a:xfrm>
              <a:off x="4989853" y="5475205"/>
              <a:ext cx="1168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smtClean="0">
                  <a:solidFill>
                    <a:schemeClr val="bg1"/>
                  </a:solidFill>
                  <a:latin typeface="+mj-lt"/>
                </a:rPr>
                <a:t>Analysis</a:t>
              </a:r>
              <a:endParaRPr lang="id-ID" sz="2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TextBox 56"/>
            <p:cNvSpPr txBox="1"/>
            <p:nvPr/>
          </p:nvSpPr>
          <p:spPr>
            <a:xfrm>
              <a:off x="6171826" y="2333449"/>
              <a:ext cx="10465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smtClean="0">
                  <a:solidFill>
                    <a:schemeClr val="bg1"/>
                  </a:solidFill>
                  <a:latin typeface="+mj-lt"/>
                </a:rPr>
                <a:t>Expert</a:t>
              </a:r>
              <a:endParaRPr lang="id-ID" sz="2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extBox 57"/>
            <p:cNvSpPr txBox="1"/>
            <p:nvPr/>
          </p:nvSpPr>
          <p:spPr>
            <a:xfrm rot="16200000">
              <a:off x="7005030" y="4348896"/>
              <a:ext cx="1594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smtClean="0">
                  <a:solidFill>
                    <a:schemeClr val="bg1"/>
                  </a:solidFill>
                  <a:latin typeface="+mj-lt"/>
                </a:rPr>
                <a:t>Presentation</a:t>
              </a:r>
              <a:endParaRPr lang="id-ID" sz="2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TextBox 58"/>
            <p:cNvSpPr txBox="1"/>
            <p:nvPr/>
          </p:nvSpPr>
          <p:spPr>
            <a:xfrm rot="16200000">
              <a:off x="4055895" y="3271095"/>
              <a:ext cx="939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smtClean="0">
                  <a:solidFill>
                    <a:schemeClr val="bg1"/>
                  </a:solidFill>
                  <a:latin typeface="+mj-lt"/>
                </a:rPr>
                <a:t>Design</a:t>
              </a:r>
              <a:endParaRPr lang="id-ID" sz="2000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13" name="Group 4"/>
            <p:cNvGrpSpPr>
              <a:grpSpLocks noChangeAspect="1"/>
            </p:cNvGrpSpPr>
            <p:nvPr/>
          </p:nvGrpSpPr>
          <p:grpSpPr bwMode="auto">
            <a:xfrm>
              <a:off x="5001811" y="2886437"/>
              <a:ext cx="2184400" cy="2144713"/>
              <a:chOff x="1176" y="1180"/>
              <a:chExt cx="1376" cy="1351"/>
            </a:xfrm>
            <a:effectLst>
              <a:outerShdw blurRad="254000" dist="152400" dir="8100000" algn="tr" rotWithShape="0">
                <a:prstClr val="black">
                  <a:alpha val="24000"/>
                </a:prstClr>
              </a:outerShdw>
            </a:effectLst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1176" y="1187"/>
                <a:ext cx="1376" cy="1336"/>
              </a:xfrm>
              <a:custGeom>
                <a:avLst/>
                <a:gdLst>
                  <a:gd name="T0" fmla="*/ 289 w 579"/>
                  <a:gd name="T1" fmla="*/ 563 h 563"/>
                  <a:gd name="T2" fmla="*/ 235 w 579"/>
                  <a:gd name="T3" fmla="*/ 541 h 563"/>
                  <a:gd name="T4" fmla="*/ 30 w 579"/>
                  <a:gd name="T5" fmla="*/ 336 h 563"/>
                  <a:gd name="T6" fmla="*/ 30 w 579"/>
                  <a:gd name="T7" fmla="*/ 227 h 563"/>
                  <a:gd name="T8" fmla="*/ 235 w 579"/>
                  <a:gd name="T9" fmla="*/ 22 h 563"/>
                  <a:gd name="T10" fmla="*/ 289 w 579"/>
                  <a:gd name="T11" fmla="*/ 0 h 563"/>
                  <a:gd name="T12" fmla="*/ 344 w 579"/>
                  <a:gd name="T13" fmla="*/ 22 h 563"/>
                  <a:gd name="T14" fmla="*/ 549 w 579"/>
                  <a:gd name="T15" fmla="*/ 227 h 563"/>
                  <a:gd name="T16" fmla="*/ 549 w 579"/>
                  <a:gd name="T17" fmla="*/ 336 h 563"/>
                  <a:gd name="T18" fmla="*/ 344 w 579"/>
                  <a:gd name="T19" fmla="*/ 541 h 563"/>
                  <a:gd name="T20" fmla="*/ 289 w 579"/>
                  <a:gd name="T21" fmla="*/ 563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9" h="563">
                    <a:moveTo>
                      <a:pt x="289" y="563"/>
                    </a:moveTo>
                    <a:cubicBezTo>
                      <a:pt x="269" y="563"/>
                      <a:pt x="250" y="555"/>
                      <a:pt x="235" y="541"/>
                    </a:cubicBezTo>
                    <a:cubicBezTo>
                      <a:pt x="30" y="336"/>
                      <a:pt x="30" y="336"/>
                      <a:pt x="30" y="336"/>
                    </a:cubicBezTo>
                    <a:cubicBezTo>
                      <a:pt x="0" y="306"/>
                      <a:pt x="0" y="257"/>
                      <a:pt x="30" y="227"/>
                    </a:cubicBezTo>
                    <a:cubicBezTo>
                      <a:pt x="235" y="22"/>
                      <a:pt x="235" y="22"/>
                      <a:pt x="235" y="22"/>
                    </a:cubicBezTo>
                    <a:cubicBezTo>
                      <a:pt x="250" y="8"/>
                      <a:pt x="269" y="0"/>
                      <a:pt x="289" y="0"/>
                    </a:cubicBezTo>
                    <a:cubicBezTo>
                      <a:pt x="310" y="0"/>
                      <a:pt x="329" y="8"/>
                      <a:pt x="344" y="22"/>
                    </a:cubicBezTo>
                    <a:cubicBezTo>
                      <a:pt x="549" y="227"/>
                      <a:pt x="549" y="227"/>
                      <a:pt x="549" y="227"/>
                    </a:cubicBezTo>
                    <a:cubicBezTo>
                      <a:pt x="579" y="257"/>
                      <a:pt x="579" y="306"/>
                      <a:pt x="549" y="336"/>
                    </a:cubicBezTo>
                    <a:cubicBezTo>
                      <a:pt x="344" y="541"/>
                      <a:pt x="344" y="541"/>
                      <a:pt x="344" y="541"/>
                    </a:cubicBezTo>
                    <a:cubicBezTo>
                      <a:pt x="329" y="555"/>
                      <a:pt x="310" y="563"/>
                      <a:pt x="289" y="5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1188" y="1180"/>
                <a:ext cx="1352" cy="1351"/>
              </a:xfrm>
              <a:custGeom>
                <a:avLst/>
                <a:gdLst>
                  <a:gd name="T0" fmla="*/ 336 w 569"/>
                  <a:gd name="T1" fmla="*/ 541 h 569"/>
                  <a:gd name="T2" fmla="*/ 233 w 569"/>
                  <a:gd name="T3" fmla="*/ 541 h 569"/>
                  <a:gd name="T4" fmla="*/ 28 w 569"/>
                  <a:gd name="T5" fmla="*/ 336 h 569"/>
                  <a:gd name="T6" fmla="*/ 28 w 569"/>
                  <a:gd name="T7" fmla="*/ 233 h 569"/>
                  <a:gd name="T8" fmla="*/ 233 w 569"/>
                  <a:gd name="T9" fmla="*/ 29 h 569"/>
                  <a:gd name="T10" fmla="*/ 336 w 569"/>
                  <a:gd name="T11" fmla="*/ 29 h 569"/>
                  <a:gd name="T12" fmla="*/ 540 w 569"/>
                  <a:gd name="T13" fmla="*/ 233 h 569"/>
                  <a:gd name="T14" fmla="*/ 540 w 569"/>
                  <a:gd name="T15" fmla="*/ 336 h 569"/>
                  <a:gd name="T16" fmla="*/ 336 w 569"/>
                  <a:gd name="T17" fmla="*/ 541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9" h="569">
                    <a:moveTo>
                      <a:pt x="336" y="541"/>
                    </a:moveTo>
                    <a:cubicBezTo>
                      <a:pt x="307" y="569"/>
                      <a:pt x="261" y="569"/>
                      <a:pt x="233" y="541"/>
                    </a:cubicBezTo>
                    <a:cubicBezTo>
                      <a:pt x="28" y="336"/>
                      <a:pt x="28" y="336"/>
                      <a:pt x="28" y="336"/>
                    </a:cubicBezTo>
                    <a:cubicBezTo>
                      <a:pt x="0" y="308"/>
                      <a:pt x="0" y="262"/>
                      <a:pt x="28" y="233"/>
                    </a:cubicBezTo>
                    <a:cubicBezTo>
                      <a:pt x="233" y="29"/>
                      <a:pt x="233" y="29"/>
                      <a:pt x="233" y="29"/>
                    </a:cubicBezTo>
                    <a:cubicBezTo>
                      <a:pt x="261" y="0"/>
                      <a:pt x="307" y="0"/>
                      <a:pt x="336" y="29"/>
                    </a:cubicBezTo>
                    <a:cubicBezTo>
                      <a:pt x="540" y="233"/>
                      <a:pt x="540" y="233"/>
                      <a:pt x="540" y="233"/>
                    </a:cubicBezTo>
                    <a:cubicBezTo>
                      <a:pt x="569" y="262"/>
                      <a:pt x="569" y="308"/>
                      <a:pt x="540" y="336"/>
                    </a:cubicBezTo>
                    <a:lnTo>
                      <a:pt x="336" y="5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4" name="Group 62"/>
            <p:cNvGrpSpPr/>
            <p:nvPr/>
          </p:nvGrpSpPr>
          <p:grpSpPr>
            <a:xfrm>
              <a:off x="5711557" y="3583855"/>
              <a:ext cx="814743" cy="871572"/>
              <a:chOff x="7148350" y="5290017"/>
              <a:chExt cx="271233" cy="269186"/>
            </a:xfrm>
            <a:solidFill>
              <a:srgbClr val="1D765C"/>
            </a:solidFill>
          </p:grpSpPr>
          <p:sp>
            <p:nvSpPr>
              <p:cNvPr id="15" name="Freeform 921"/>
              <p:cNvSpPr>
                <a:spLocks/>
              </p:cNvSpPr>
              <p:nvPr/>
            </p:nvSpPr>
            <p:spPr bwMode="auto">
              <a:xfrm>
                <a:off x="7309395" y="5424609"/>
                <a:ext cx="28253" cy="106553"/>
              </a:xfrm>
              <a:custGeom>
                <a:avLst/>
                <a:gdLst>
                  <a:gd name="T0" fmla="*/ 9 w 19"/>
                  <a:gd name="T1" fmla="*/ 73 h 73"/>
                  <a:gd name="T2" fmla="*/ 0 w 19"/>
                  <a:gd name="T3" fmla="*/ 64 h 73"/>
                  <a:gd name="T4" fmla="*/ 0 w 19"/>
                  <a:gd name="T5" fmla="*/ 9 h 73"/>
                  <a:gd name="T6" fmla="*/ 9 w 19"/>
                  <a:gd name="T7" fmla="*/ 0 h 73"/>
                  <a:gd name="T8" fmla="*/ 19 w 19"/>
                  <a:gd name="T9" fmla="*/ 9 h 73"/>
                  <a:gd name="T10" fmla="*/ 19 w 19"/>
                  <a:gd name="T11" fmla="*/ 64 h 73"/>
                  <a:gd name="T12" fmla="*/ 9 w 19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73">
                    <a:moveTo>
                      <a:pt x="9" y="73"/>
                    </a:moveTo>
                    <a:cubicBezTo>
                      <a:pt x="4" y="73"/>
                      <a:pt x="0" y="69"/>
                      <a:pt x="0" y="6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9" y="4"/>
                      <a:pt x="19" y="9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9"/>
                      <a:pt x="14" y="73"/>
                      <a:pt x="9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922"/>
              <p:cNvSpPr>
                <a:spLocks/>
              </p:cNvSpPr>
              <p:nvPr/>
            </p:nvSpPr>
            <p:spPr bwMode="auto">
              <a:xfrm>
                <a:off x="7230285" y="5424609"/>
                <a:ext cx="28253" cy="106553"/>
              </a:xfrm>
              <a:custGeom>
                <a:avLst/>
                <a:gdLst>
                  <a:gd name="T0" fmla="*/ 9 w 19"/>
                  <a:gd name="T1" fmla="*/ 73 h 73"/>
                  <a:gd name="T2" fmla="*/ 0 w 19"/>
                  <a:gd name="T3" fmla="*/ 64 h 73"/>
                  <a:gd name="T4" fmla="*/ 0 w 19"/>
                  <a:gd name="T5" fmla="*/ 9 h 73"/>
                  <a:gd name="T6" fmla="*/ 9 w 19"/>
                  <a:gd name="T7" fmla="*/ 0 h 73"/>
                  <a:gd name="T8" fmla="*/ 19 w 19"/>
                  <a:gd name="T9" fmla="*/ 9 h 73"/>
                  <a:gd name="T10" fmla="*/ 19 w 19"/>
                  <a:gd name="T11" fmla="*/ 64 h 73"/>
                  <a:gd name="T12" fmla="*/ 9 w 19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73">
                    <a:moveTo>
                      <a:pt x="9" y="73"/>
                    </a:moveTo>
                    <a:cubicBezTo>
                      <a:pt x="4" y="73"/>
                      <a:pt x="0" y="69"/>
                      <a:pt x="0" y="6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9" y="4"/>
                      <a:pt x="19" y="9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9"/>
                      <a:pt x="14" y="73"/>
                      <a:pt x="9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923"/>
              <p:cNvSpPr>
                <a:spLocks/>
              </p:cNvSpPr>
              <p:nvPr/>
            </p:nvSpPr>
            <p:spPr bwMode="auto">
              <a:xfrm>
                <a:off x="7269840" y="5449846"/>
                <a:ext cx="28253" cy="109357"/>
              </a:xfrm>
              <a:custGeom>
                <a:avLst/>
                <a:gdLst>
                  <a:gd name="T0" fmla="*/ 9 w 18"/>
                  <a:gd name="T1" fmla="*/ 74 h 74"/>
                  <a:gd name="T2" fmla="*/ 0 w 18"/>
                  <a:gd name="T3" fmla="*/ 65 h 74"/>
                  <a:gd name="T4" fmla="*/ 0 w 18"/>
                  <a:gd name="T5" fmla="*/ 9 h 74"/>
                  <a:gd name="T6" fmla="*/ 9 w 18"/>
                  <a:gd name="T7" fmla="*/ 0 h 74"/>
                  <a:gd name="T8" fmla="*/ 18 w 18"/>
                  <a:gd name="T9" fmla="*/ 9 h 74"/>
                  <a:gd name="T10" fmla="*/ 18 w 18"/>
                  <a:gd name="T11" fmla="*/ 65 h 74"/>
                  <a:gd name="T12" fmla="*/ 9 w 18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4">
                    <a:moveTo>
                      <a:pt x="9" y="74"/>
                    </a:moveTo>
                    <a:cubicBezTo>
                      <a:pt x="4" y="74"/>
                      <a:pt x="0" y="70"/>
                      <a:pt x="0" y="6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8" y="4"/>
                      <a:pt x="18" y="9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70"/>
                      <a:pt x="14" y="74"/>
                      <a:pt x="9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924"/>
              <p:cNvSpPr>
                <a:spLocks/>
              </p:cNvSpPr>
              <p:nvPr/>
            </p:nvSpPr>
            <p:spPr bwMode="auto">
              <a:xfrm>
                <a:off x="7148350" y="5290017"/>
                <a:ext cx="271233" cy="187870"/>
              </a:xfrm>
              <a:custGeom>
                <a:avLst/>
                <a:gdLst>
                  <a:gd name="T0" fmla="*/ 37 w 184"/>
                  <a:gd name="T1" fmla="*/ 129 h 129"/>
                  <a:gd name="T2" fmla="*/ 0 w 184"/>
                  <a:gd name="T3" fmla="*/ 92 h 129"/>
                  <a:gd name="T4" fmla="*/ 28 w 184"/>
                  <a:gd name="T5" fmla="*/ 56 h 129"/>
                  <a:gd name="T6" fmla="*/ 28 w 184"/>
                  <a:gd name="T7" fmla="*/ 55 h 129"/>
                  <a:gd name="T8" fmla="*/ 83 w 184"/>
                  <a:gd name="T9" fmla="*/ 0 h 129"/>
                  <a:gd name="T10" fmla="*/ 135 w 184"/>
                  <a:gd name="T11" fmla="*/ 37 h 129"/>
                  <a:gd name="T12" fmla="*/ 184 w 184"/>
                  <a:gd name="T13" fmla="*/ 83 h 129"/>
                  <a:gd name="T14" fmla="*/ 150 w 184"/>
                  <a:gd name="T15" fmla="*/ 127 h 129"/>
                  <a:gd name="T16" fmla="*/ 139 w 184"/>
                  <a:gd name="T17" fmla="*/ 121 h 129"/>
                  <a:gd name="T18" fmla="*/ 145 w 184"/>
                  <a:gd name="T19" fmla="*/ 109 h 129"/>
                  <a:gd name="T20" fmla="*/ 165 w 184"/>
                  <a:gd name="T21" fmla="*/ 83 h 129"/>
                  <a:gd name="T22" fmla="*/ 138 w 184"/>
                  <a:gd name="T23" fmla="*/ 55 h 129"/>
                  <a:gd name="T24" fmla="*/ 130 w 184"/>
                  <a:gd name="T25" fmla="*/ 56 h 129"/>
                  <a:gd name="T26" fmla="*/ 120 w 184"/>
                  <a:gd name="T27" fmla="*/ 59 h 129"/>
                  <a:gd name="T28" fmla="*/ 119 w 184"/>
                  <a:gd name="T29" fmla="*/ 49 h 129"/>
                  <a:gd name="T30" fmla="*/ 83 w 184"/>
                  <a:gd name="T31" fmla="*/ 18 h 129"/>
                  <a:gd name="T32" fmla="*/ 46 w 184"/>
                  <a:gd name="T33" fmla="*/ 55 h 129"/>
                  <a:gd name="T34" fmla="*/ 47 w 184"/>
                  <a:gd name="T35" fmla="*/ 63 h 129"/>
                  <a:gd name="T36" fmla="*/ 49 w 184"/>
                  <a:gd name="T37" fmla="*/ 74 h 129"/>
                  <a:gd name="T38" fmla="*/ 36 w 184"/>
                  <a:gd name="T39" fmla="*/ 73 h 129"/>
                  <a:gd name="T40" fmla="*/ 18 w 184"/>
                  <a:gd name="T41" fmla="*/ 92 h 129"/>
                  <a:gd name="T42" fmla="*/ 37 w 184"/>
                  <a:gd name="T43" fmla="*/ 110 h 129"/>
                  <a:gd name="T44" fmla="*/ 46 w 184"/>
                  <a:gd name="T45" fmla="*/ 119 h 129"/>
                  <a:gd name="T46" fmla="*/ 37 w 184"/>
                  <a:gd name="T4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4" h="129">
                    <a:moveTo>
                      <a:pt x="37" y="129"/>
                    </a:moveTo>
                    <a:cubicBezTo>
                      <a:pt x="16" y="129"/>
                      <a:pt x="0" y="112"/>
                      <a:pt x="0" y="92"/>
                    </a:cubicBezTo>
                    <a:cubicBezTo>
                      <a:pt x="0" y="75"/>
                      <a:pt x="12" y="60"/>
                      <a:pt x="28" y="56"/>
                    </a:cubicBezTo>
                    <a:cubicBezTo>
                      <a:pt x="28" y="56"/>
                      <a:pt x="28" y="56"/>
                      <a:pt x="28" y="55"/>
                    </a:cubicBezTo>
                    <a:cubicBezTo>
                      <a:pt x="28" y="25"/>
                      <a:pt x="52" y="0"/>
                      <a:pt x="83" y="0"/>
                    </a:cubicBezTo>
                    <a:cubicBezTo>
                      <a:pt x="106" y="0"/>
                      <a:pt x="127" y="15"/>
                      <a:pt x="135" y="37"/>
                    </a:cubicBezTo>
                    <a:cubicBezTo>
                      <a:pt x="162" y="35"/>
                      <a:pt x="184" y="56"/>
                      <a:pt x="184" y="83"/>
                    </a:cubicBezTo>
                    <a:cubicBezTo>
                      <a:pt x="184" y="103"/>
                      <a:pt x="170" y="121"/>
                      <a:pt x="150" y="127"/>
                    </a:cubicBezTo>
                    <a:cubicBezTo>
                      <a:pt x="145" y="128"/>
                      <a:pt x="140" y="125"/>
                      <a:pt x="139" y="121"/>
                    </a:cubicBezTo>
                    <a:cubicBezTo>
                      <a:pt x="137" y="116"/>
                      <a:pt x="140" y="111"/>
                      <a:pt x="145" y="109"/>
                    </a:cubicBezTo>
                    <a:cubicBezTo>
                      <a:pt x="157" y="106"/>
                      <a:pt x="165" y="95"/>
                      <a:pt x="165" y="83"/>
                    </a:cubicBezTo>
                    <a:cubicBezTo>
                      <a:pt x="165" y="68"/>
                      <a:pt x="153" y="55"/>
                      <a:pt x="138" y="55"/>
                    </a:cubicBezTo>
                    <a:cubicBezTo>
                      <a:pt x="136" y="55"/>
                      <a:pt x="133" y="56"/>
                      <a:pt x="130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6" y="31"/>
                      <a:pt x="101" y="18"/>
                      <a:pt x="83" y="18"/>
                    </a:cubicBezTo>
                    <a:cubicBezTo>
                      <a:pt x="62" y="18"/>
                      <a:pt x="46" y="35"/>
                      <a:pt x="46" y="55"/>
                    </a:cubicBezTo>
                    <a:cubicBezTo>
                      <a:pt x="46" y="58"/>
                      <a:pt x="46" y="60"/>
                      <a:pt x="47" y="63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27" y="74"/>
                      <a:pt x="18" y="82"/>
                      <a:pt x="18" y="92"/>
                    </a:cubicBezTo>
                    <a:cubicBezTo>
                      <a:pt x="18" y="102"/>
                      <a:pt x="27" y="110"/>
                      <a:pt x="37" y="110"/>
                    </a:cubicBezTo>
                    <a:cubicBezTo>
                      <a:pt x="42" y="110"/>
                      <a:pt x="46" y="114"/>
                      <a:pt x="46" y="119"/>
                    </a:cubicBezTo>
                    <a:cubicBezTo>
                      <a:pt x="46" y="125"/>
                      <a:pt x="42" y="129"/>
                      <a:pt x="37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54" name="Group 8"/>
          <p:cNvGrpSpPr>
            <a:grpSpLocks noChangeAspect="1"/>
          </p:cNvGrpSpPr>
          <p:nvPr/>
        </p:nvGrpSpPr>
        <p:grpSpPr bwMode="auto">
          <a:xfrm>
            <a:off x="10680380" y="3974905"/>
            <a:ext cx="781049" cy="779462"/>
            <a:chOff x="2183" y="3253"/>
            <a:chExt cx="492" cy="491"/>
          </a:xfrm>
          <a:solidFill>
            <a:srgbClr val="20768C"/>
          </a:solidFill>
        </p:grpSpPr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183" y="3298"/>
              <a:ext cx="444" cy="446"/>
            </a:xfrm>
            <a:custGeom>
              <a:avLst/>
              <a:gdLst>
                <a:gd name="T0" fmla="*/ 93 w 185"/>
                <a:gd name="T1" fmla="*/ 186 h 186"/>
                <a:gd name="T2" fmla="*/ 185 w 185"/>
                <a:gd name="T3" fmla="*/ 93 h 186"/>
                <a:gd name="T4" fmla="*/ 175 w 185"/>
                <a:gd name="T5" fmla="*/ 49 h 186"/>
                <a:gd name="T6" fmla="*/ 172 w 185"/>
                <a:gd name="T7" fmla="*/ 49 h 186"/>
                <a:gd name="T8" fmla="*/ 171 w 185"/>
                <a:gd name="T9" fmla="*/ 49 h 186"/>
                <a:gd name="T10" fmla="*/ 159 w 185"/>
                <a:gd name="T11" fmla="*/ 48 h 186"/>
                <a:gd name="T12" fmla="*/ 151 w 185"/>
                <a:gd name="T13" fmla="*/ 57 h 186"/>
                <a:gd name="T14" fmla="*/ 161 w 185"/>
                <a:gd name="T15" fmla="*/ 93 h 186"/>
                <a:gd name="T16" fmla="*/ 93 w 185"/>
                <a:gd name="T17" fmla="*/ 161 h 186"/>
                <a:gd name="T18" fmla="*/ 25 w 185"/>
                <a:gd name="T19" fmla="*/ 93 h 186"/>
                <a:gd name="T20" fmla="*/ 93 w 185"/>
                <a:gd name="T21" fmla="*/ 25 h 186"/>
                <a:gd name="T22" fmla="*/ 129 w 185"/>
                <a:gd name="T23" fmla="*/ 35 h 186"/>
                <a:gd name="T24" fmla="*/ 136 w 185"/>
                <a:gd name="T25" fmla="*/ 27 h 186"/>
                <a:gd name="T26" fmla="*/ 135 w 185"/>
                <a:gd name="T27" fmla="*/ 14 h 186"/>
                <a:gd name="T28" fmla="*/ 135 w 185"/>
                <a:gd name="T29" fmla="*/ 11 h 186"/>
                <a:gd name="T30" fmla="*/ 93 w 185"/>
                <a:gd name="T31" fmla="*/ 0 h 186"/>
                <a:gd name="T32" fmla="*/ 0 w 185"/>
                <a:gd name="T33" fmla="*/ 93 h 186"/>
                <a:gd name="T34" fmla="*/ 93 w 185"/>
                <a:gd name="T35" fmla="*/ 186 h 186"/>
                <a:gd name="T36" fmla="*/ 93 w 185"/>
                <a:gd name="T37" fmla="*/ 186 h 186"/>
                <a:gd name="T38" fmla="*/ 93 w 185"/>
                <a:gd name="T3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6">
                  <a:moveTo>
                    <a:pt x="93" y="186"/>
                  </a:moveTo>
                  <a:cubicBezTo>
                    <a:pt x="144" y="186"/>
                    <a:pt x="185" y="144"/>
                    <a:pt x="185" y="93"/>
                  </a:cubicBezTo>
                  <a:cubicBezTo>
                    <a:pt x="185" y="77"/>
                    <a:pt x="181" y="62"/>
                    <a:pt x="175" y="49"/>
                  </a:cubicBezTo>
                  <a:cubicBezTo>
                    <a:pt x="174" y="49"/>
                    <a:pt x="173" y="49"/>
                    <a:pt x="172" y="49"/>
                  </a:cubicBezTo>
                  <a:cubicBezTo>
                    <a:pt x="172" y="49"/>
                    <a:pt x="171" y="49"/>
                    <a:pt x="171" y="49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7" y="67"/>
                    <a:pt x="161" y="80"/>
                    <a:pt x="161" y="93"/>
                  </a:cubicBezTo>
                  <a:cubicBezTo>
                    <a:pt x="161" y="130"/>
                    <a:pt x="130" y="161"/>
                    <a:pt x="93" y="161"/>
                  </a:cubicBezTo>
                  <a:cubicBezTo>
                    <a:pt x="55" y="161"/>
                    <a:pt x="25" y="130"/>
                    <a:pt x="25" y="93"/>
                  </a:cubicBezTo>
                  <a:cubicBezTo>
                    <a:pt x="25" y="55"/>
                    <a:pt x="55" y="25"/>
                    <a:pt x="93" y="25"/>
                  </a:cubicBezTo>
                  <a:cubicBezTo>
                    <a:pt x="106" y="25"/>
                    <a:pt x="118" y="28"/>
                    <a:pt x="129" y="35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3"/>
                    <a:pt x="135" y="12"/>
                    <a:pt x="135" y="11"/>
                  </a:cubicBezTo>
                  <a:cubicBezTo>
                    <a:pt x="123" y="4"/>
                    <a:pt x="108" y="0"/>
                    <a:pt x="93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4"/>
                    <a:pt x="41" y="186"/>
                    <a:pt x="93" y="186"/>
                  </a:cubicBezTo>
                  <a:close/>
                  <a:moveTo>
                    <a:pt x="93" y="186"/>
                  </a:moveTo>
                  <a:cubicBezTo>
                    <a:pt x="93" y="186"/>
                    <a:pt x="93" y="186"/>
                    <a:pt x="93" y="1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0"/>
            <p:cNvSpPr>
              <a:spLocks noEditPoints="1"/>
            </p:cNvSpPr>
            <p:nvPr/>
          </p:nvSpPr>
          <p:spPr bwMode="auto">
            <a:xfrm>
              <a:off x="2296" y="3411"/>
              <a:ext cx="218" cy="218"/>
            </a:xfrm>
            <a:custGeom>
              <a:avLst/>
              <a:gdLst>
                <a:gd name="T0" fmla="*/ 46 w 91"/>
                <a:gd name="T1" fmla="*/ 22 h 91"/>
                <a:gd name="T2" fmla="*/ 48 w 91"/>
                <a:gd name="T3" fmla="*/ 22 h 91"/>
                <a:gd name="T4" fmla="*/ 65 w 91"/>
                <a:gd name="T5" fmla="*/ 5 h 91"/>
                <a:gd name="T6" fmla="*/ 65 w 91"/>
                <a:gd name="T7" fmla="*/ 4 h 91"/>
                <a:gd name="T8" fmla="*/ 46 w 91"/>
                <a:gd name="T9" fmla="*/ 0 h 91"/>
                <a:gd name="T10" fmla="*/ 0 w 91"/>
                <a:gd name="T11" fmla="*/ 46 h 91"/>
                <a:gd name="T12" fmla="*/ 46 w 91"/>
                <a:gd name="T13" fmla="*/ 91 h 91"/>
                <a:gd name="T14" fmla="*/ 91 w 91"/>
                <a:gd name="T15" fmla="*/ 46 h 91"/>
                <a:gd name="T16" fmla="*/ 87 w 91"/>
                <a:gd name="T17" fmla="*/ 27 h 91"/>
                <a:gd name="T18" fmla="*/ 87 w 91"/>
                <a:gd name="T19" fmla="*/ 27 h 91"/>
                <a:gd name="T20" fmla="*/ 70 w 91"/>
                <a:gd name="T21" fmla="*/ 44 h 91"/>
                <a:gd name="T22" fmla="*/ 70 w 91"/>
                <a:gd name="T23" fmla="*/ 46 h 91"/>
                <a:gd name="T24" fmla="*/ 46 w 91"/>
                <a:gd name="T25" fmla="*/ 70 h 91"/>
                <a:gd name="T26" fmla="*/ 22 w 91"/>
                <a:gd name="T27" fmla="*/ 46 h 91"/>
                <a:gd name="T28" fmla="*/ 46 w 91"/>
                <a:gd name="T29" fmla="*/ 22 h 91"/>
                <a:gd name="T30" fmla="*/ 46 w 91"/>
                <a:gd name="T31" fmla="*/ 22 h 91"/>
                <a:gd name="T32" fmla="*/ 46 w 91"/>
                <a:gd name="T33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91">
                  <a:moveTo>
                    <a:pt x="46" y="22"/>
                  </a:moveTo>
                  <a:cubicBezTo>
                    <a:pt x="46" y="22"/>
                    <a:pt x="47" y="22"/>
                    <a:pt x="48" y="22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2"/>
                    <a:pt x="53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39"/>
                    <a:pt x="90" y="32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5"/>
                    <a:pt x="70" y="45"/>
                    <a:pt x="70" y="46"/>
                  </a:cubicBezTo>
                  <a:cubicBezTo>
                    <a:pt x="70" y="59"/>
                    <a:pt x="59" y="70"/>
                    <a:pt x="46" y="70"/>
                  </a:cubicBezTo>
                  <a:cubicBezTo>
                    <a:pt x="32" y="70"/>
                    <a:pt x="22" y="59"/>
                    <a:pt x="22" y="46"/>
                  </a:cubicBezTo>
                  <a:cubicBezTo>
                    <a:pt x="22" y="33"/>
                    <a:pt x="32" y="22"/>
                    <a:pt x="46" y="22"/>
                  </a:cubicBezTo>
                  <a:close/>
                  <a:moveTo>
                    <a:pt x="46" y="22"/>
                  </a:moveTo>
                  <a:cubicBezTo>
                    <a:pt x="46" y="22"/>
                    <a:pt x="46" y="22"/>
                    <a:pt x="4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1"/>
            <p:cNvSpPr>
              <a:spLocks noEditPoints="1"/>
            </p:cNvSpPr>
            <p:nvPr/>
          </p:nvSpPr>
          <p:spPr bwMode="auto">
            <a:xfrm>
              <a:off x="2425" y="3253"/>
              <a:ext cx="250" cy="246"/>
            </a:xfrm>
            <a:custGeom>
              <a:avLst/>
              <a:gdLst>
                <a:gd name="T0" fmla="*/ 87 w 104"/>
                <a:gd name="T1" fmla="*/ 28 h 103"/>
                <a:gd name="T2" fmla="*/ 92 w 104"/>
                <a:gd name="T3" fmla="*/ 23 h 103"/>
                <a:gd name="T4" fmla="*/ 92 w 104"/>
                <a:gd name="T5" fmla="*/ 14 h 103"/>
                <a:gd name="T6" fmla="*/ 89 w 104"/>
                <a:gd name="T7" fmla="*/ 11 h 103"/>
                <a:gd name="T8" fmla="*/ 85 w 104"/>
                <a:gd name="T9" fmla="*/ 9 h 103"/>
                <a:gd name="T10" fmla="*/ 81 w 104"/>
                <a:gd name="T11" fmla="*/ 11 h 103"/>
                <a:gd name="T12" fmla="*/ 75 w 104"/>
                <a:gd name="T13" fmla="*/ 17 h 103"/>
                <a:gd name="T14" fmla="*/ 74 w 104"/>
                <a:gd name="T15" fmla="*/ 1 h 103"/>
                <a:gd name="T16" fmla="*/ 72 w 104"/>
                <a:gd name="T17" fmla="*/ 0 h 103"/>
                <a:gd name="T18" fmla="*/ 70 w 104"/>
                <a:gd name="T19" fmla="*/ 0 h 103"/>
                <a:gd name="T20" fmla="*/ 48 w 104"/>
                <a:gd name="T21" fmla="*/ 23 h 103"/>
                <a:gd name="T22" fmla="*/ 45 w 104"/>
                <a:gd name="T23" fmla="*/ 31 h 103"/>
                <a:gd name="T24" fmla="*/ 45 w 104"/>
                <a:gd name="T25" fmla="*/ 31 h 103"/>
                <a:gd name="T26" fmla="*/ 46 w 104"/>
                <a:gd name="T27" fmla="*/ 46 h 103"/>
                <a:gd name="T28" fmla="*/ 38 w 104"/>
                <a:gd name="T29" fmla="*/ 54 h 103"/>
                <a:gd name="T30" fmla="*/ 23 w 104"/>
                <a:gd name="T31" fmla="*/ 68 h 103"/>
                <a:gd name="T32" fmla="*/ 23 w 104"/>
                <a:gd name="T33" fmla="*/ 69 h 103"/>
                <a:gd name="T34" fmla="*/ 9 w 104"/>
                <a:gd name="T35" fmla="*/ 83 h 103"/>
                <a:gd name="T36" fmla="*/ 2 w 104"/>
                <a:gd name="T37" fmla="*/ 89 h 103"/>
                <a:gd name="T38" fmla="*/ 1 w 104"/>
                <a:gd name="T39" fmla="*/ 92 h 103"/>
                <a:gd name="T40" fmla="*/ 1 w 104"/>
                <a:gd name="T41" fmla="*/ 97 h 103"/>
                <a:gd name="T42" fmla="*/ 5 w 104"/>
                <a:gd name="T43" fmla="*/ 103 h 103"/>
                <a:gd name="T44" fmla="*/ 6 w 104"/>
                <a:gd name="T45" fmla="*/ 103 h 103"/>
                <a:gd name="T46" fmla="*/ 11 w 104"/>
                <a:gd name="T47" fmla="*/ 102 h 103"/>
                <a:gd name="T48" fmla="*/ 14 w 104"/>
                <a:gd name="T49" fmla="*/ 101 h 103"/>
                <a:gd name="T50" fmla="*/ 59 w 104"/>
                <a:gd name="T51" fmla="*/ 57 h 103"/>
                <a:gd name="T52" fmla="*/ 72 w 104"/>
                <a:gd name="T53" fmla="*/ 58 h 103"/>
                <a:gd name="T54" fmla="*/ 72 w 104"/>
                <a:gd name="T55" fmla="*/ 58 h 103"/>
                <a:gd name="T56" fmla="*/ 73 w 104"/>
                <a:gd name="T57" fmla="*/ 58 h 103"/>
                <a:gd name="T58" fmla="*/ 80 w 104"/>
                <a:gd name="T59" fmla="*/ 55 h 103"/>
                <a:gd name="T60" fmla="*/ 102 w 104"/>
                <a:gd name="T61" fmla="*/ 32 h 103"/>
                <a:gd name="T62" fmla="*/ 101 w 104"/>
                <a:gd name="T63" fmla="*/ 29 h 103"/>
                <a:gd name="T64" fmla="*/ 87 w 104"/>
                <a:gd name="T65" fmla="*/ 28 h 103"/>
                <a:gd name="T66" fmla="*/ 87 w 104"/>
                <a:gd name="T67" fmla="*/ 28 h 103"/>
                <a:gd name="T68" fmla="*/ 87 w 104"/>
                <a:gd name="T69" fmla="*/ 2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103">
                  <a:moveTo>
                    <a:pt x="87" y="28"/>
                  </a:moveTo>
                  <a:cubicBezTo>
                    <a:pt x="92" y="23"/>
                    <a:pt x="92" y="23"/>
                    <a:pt x="92" y="23"/>
                  </a:cubicBezTo>
                  <a:cubicBezTo>
                    <a:pt x="95" y="20"/>
                    <a:pt x="95" y="17"/>
                    <a:pt x="92" y="14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0"/>
                    <a:pt x="86" y="9"/>
                    <a:pt x="85" y="9"/>
                  </a:cubicBezTo>
                  <a:cubicBezTo>
                    <a:pt x="83" y="9"/>
                    <a:pt x="82" y="10"/>
                    <a:pt x="81" y="11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0"/>
                    <a:pt x="73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25"/>
                    <a:pt x="45" y="28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90"/>
                    <a:pt x="1" y="91"/>
                    <a:pt x="1" y="92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100"/>
                    <a:pt x="3" y="103"/>
                    <a:pt x="5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2"/>
                    <a:pt x="13" y="102"/>
                    <a:pt x="14" y="10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ubicBezTo>
                    <a:pt x="75" y="58"/>
                    <a:pt x="78" y="57"/>
                    <a:pt x="80" y="55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4" y="31"/>
                    <a:pt x="103" y="29"/>
                    <a:pt x="101" y="29"/>
                  </a:cubicBezTo>
                  <a:lnTo>
                    <a:pt x="87" y="28"/>
                  </a:lnTo>
                  <a:close/>
                  <a:moveTo>
                    <a:pt x="87" y="28"/>
                  </a:moveTo>
                  <a:cubicBezTo>
                    <a:pt x="87" y="28"/>
                    <a:pt x="87" y="28"/>
                    <a:pt x="8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8" name="Group 22"/>
          <p:cNvGrpSpPr>
            <a:grpSpLocks noChangeAspect="1"/>
          </p:cNvGrpSpPr>
          <p:nvPr/>
        </p:nvGrpSpPr>
        <p:grpSpPr bwMode="auto">
          <a:xfrm>
            <a:off x="972037" y="1913164"/>
            <a:ext cx="685800" cy="576263"/>
            <a:chOff x="4092" y="3320"/>
            <a:chExt cx="432" cy="363"/>
          </a:xfrm>
          <a:solidFill>
            <a:srgbClr val="1D765C"/>
          </a:solidFill>
        </p:grpSpPr>
        <p:sp>
          <p:nvSpPr>
            <p:cNvPr id="59" name="Freeform 23"/>
            <p:cNvSpPr>
              <a:spLocks/>
            </p:cNvSpPr>
            <p:nvPr/>
          </p:nvSpPr>
          <p:spPr bwMode="auto">
            <a:xfrm>
              <a:off x="4200" y="3365"/>
              <a:ext cx="214" cy="12"/>
            </a:xfrm>
            <a:custGeom>
              <a:avLst/>
              <a:gdLst>
                <a:gd name="T0" fmla="*/ 86 w 89"/>
                <a:gd name="T1" fmla="*/ 5 h 5"/>
                <a:gd name="T2" fmla="*/ 3 w 89"/>
                <a:gd name="T3" fmla="*/ 5 h 5"/>
                <a:gd name="T4" fmla="*/ 0 w 89"/>
                <a:gd name="T5" fmla="*/ 2 h 5"/>
                <a:gd name="T6" fmla="*/ 3 w 89"/>
                <a:gd name="T7" fmla="*/ 0 h 5"/>
                <a:gd name="T8" fmla="*/ 86 w 89"/>
                <a:gd name="T9" fmla="*/ 0 h 5"/>
                <a:gd name="T10" fmla="*/ 89 w 89"/>
                <a:gd name="T11" fmla="*/ 2 h 5"/>
                <a:gd name="T12" fmla="*/ 86 w 8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">
                  <a:moveTo>
                    <a:pt x="86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9" y="1"/>
                    <a:pt x="89" y="2"/>
                  </a:cubicBezTo>
                  <a:cubicBezTo>
                    <a:pt x="89" y="4"/>
                    <a:pt x="87" y="5"/>
                    <a:pt x="8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Line 24"/>
            <p:cNvSpPr>
              <a:spLocks noChangeShapeType="1"/>
            </p:cNvSpPr>
            <p:nvPr/>
          </p:nvSpPr>
          <p:spPr bwMode="auto">
            <a:xfrm>
              <a:off x="4407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Line 25"/>
            <p:cNvSpPr>
              <a:spLocks noChangeShapeType="1"/>
            </p:cNvSpPr>
            <p:nvPr/>
          </p:nvSpPr>
          <p:spPr bwMode="auto">
            <a:xfrm>
              <a:off x="4407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Line 26"/>
            <p:cNvSpPr>
              <a:spLocks noChangeShapeType="1"/>
            </p:cNvSpPr>
            <p:nvPr/>
          </p:nvSpPr>
          <p:spPr bwMode="auto">
            <a:xfrm>
              <a:off x="4208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Line 27"/>
            <p:cNvSpPr>
              <a:spLocks noChangeShapeType="1"/>
            </p:cNvSpPr>
            <p:nvPr/>
          </p:nvSpPr>
          <p:spPr bwMode="auto">
            <a:xfrm>
              <a:off x="4208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28"/>
            <p:cNvSpPr>
              <a:spLocks/>
            </p:cNvSpPr>
            <p:nvPr/>
          </p:nvSpPr>
          <p:spPr bwMode="auto">
            <a:xfrm>
              <a:off x="4200" y="3413"/>
              <a:ext cx="214" cy="12"/>
            </a:xfrm>
            <a:custGeom>
              <a:avLst/>
              <a:gdLst>
                <a:gd name="T0" fmla="*/ 86 w 89"/>
                <a:gd name="T1" fmla="*/ 5 h 5"/>
                <a:gd name="T2" fmla="*/ 3 w 89"/>
                <a:gd name="T3" fmla="*/ 5 h 5"/>
                <a:gd name="T4" fmla="*/ 0 w 89"/>
                <a:gd name="T5" fmla="*/ 3 h 5"/>
                <a:gd name="T6" fmla="*/ 3 w 89"/>
                <a:gd name="T7" fmla="*/ 0 h 5"/>
                <a:gd name="T8" fmla="*/ 86 w 89"/>
                <a:gd name="T9" fmla="*/ 0 h 5"/>
                <a:gd name="T10" fmla="*/ 89 w 89"/>
                <a:gd name="T11" fmla="*/ 3 h 5"/>
                <a:gd name="T12" fmla="*/ 86 w 8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">
                  <a:moveTo>
                    <a:pt x="86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9" y="1"/>
                    <a:pt x="89" y="3"/>
                  </a:cubicBezTo>
                  <a:cubicBezTo>
                    <a:pt x="89" y="4"/>
                    <a:pt x="87" y="5"/>
                    <a:pt x="8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Line 29"/>
            <p:cNvSpPr>
              <a:spLocks noChangeShapeType="1"/>
            </p:cNvSpPr>
            <p:nvPr/>
          </p:nvSpPr>
          <p:spPr bwMode="auto">
            <a:xfrm>
              <a:off x="4407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Line 30"/>
            <p:cNvSpPr>
              <a:spLocks noChangeShapeType="1"/>
            </p:cNvSpPr>
            <p:nvPr/>
          </p:nvSpPr>
          <p:spPr bwMode="auto">
            <a:xfrm>
              <a:off x="4407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Line 31"/>
            <p:cNvSpPr>
              <a:spLocks noChangeShapeType="1"/>
            </p:cNvSpPr>
            <p:nvPr/>
          </p:nvSpPr>
          <p:spPr bwMode="auto">
            <a:xfrm>
              <a:off x="4208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Line 32"/>
            <p:cNvSpPr>
              <a:spLocks noChangeShapeType="1"/>
            </p:cNvSpPr>
            <p:nvPr/>
          </p:nvSpPr>
          <p:spPr bwMode="auto">
            <a:xfrm>
              <a:off x="4208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33"/>
            <p:cNvSpPr>
              <a:spLocks/>
            </p:cNvSpPr>
            <p:nvPr/>
          </p:nvSpPr>
          <p:spPr bwMode="auto">
            <a:xfrm>
              <a:off x="4162" y="3320"/>
              <a:ext cx="290" cy="146"/>
            </a:xfrm>
            <a:custGeom>
              <a:avLst/>
              <a:gdLst>
                <a:gd name="T0" fmla="*/ 117 w 121"/>
                <a:gd name="T1" fmla="*/ 61 h 61"/>
                <a:gd name="T2" fmla="*/ 114 w 121"/>
                <a:gd name="T3" fmla="*/ 58 h 61"/>
                <a:gd name="T4" fmla="*/ 114 w 121"/>
                <a:gd name="T5" fmla="*/ 10 h 61"/>
                <a:gd name="T6" fmla="*/ 110 w 121"/>
                <a:gd name="T7" fmla="*/ 7 h 61"/>
                <a:gd name="T8" fmla="*/ 11 w 121"/>
                <a:gd name="T9" fmla="*/ 7 h 61"/>
                <a:gd name="T10" fmla="*/ 7 w 121"/>
                <a:gd name="T11" fmla="*/ 10 h 61"/>
                <a:gd name="T12" fmla="*/ 7 w 121"/>
                <a:gd name="T13" fmla="*/ 58 h 61"/>
                <a:gd name="T14" fmla="*/ 4 w 121"/>
                <a:gd name="T15" fmla="*/ 61 h 61"/>
                <a:gd name="T16" fmla="*/ 0 w 121"/>
                <a:gd name="T17" fmla="*/ 58 h 61"/>
                <a:gd name="T18" fmla="*/ 0 w 121"/>
                <a:gd name="T19" fmla="*/ 10 h 61"/>
                <a:gd name="T20" fmla="*/ 11 w 121"/>
                <a:gd name="T21" fmla="*/ 0 h 61"/>
                <a:gd name="T22" fmla="*/ 110 w 121"/>
                <a:gd name="T23" fmla="*/ 0 h 61"/>
                <a:gd name="T24" fmla="*/ 121 w 121"/>
                <a:gd name="T25" fmla="*/ 10 h 61"/>
                <a:gd name="T26" fmla="*/ 121 w 121"/>
                <a:gd name="T27" fmla="*/ 58 h 61"/>
                <a:gd name="T28" fmla="*/ 117 w 121"/>
                <a:gd name="T2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61">
                  <a:moveTo>
                    <a:pt x="117" y="61"/>
                  </a:moveTo>
                  <a:cubicBezTo>
                    <a:pt x="115" y="61"/>
                    <a:pt x="114" y="60"/>
                    <a:pt x="114" y="58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8"/>
                    <a:pt x="112" y="7"/>
                    <a:pt x="1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7" y="8"/>
                    <a:pt x="7" y="10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60"/>
                    <a:pt x="6" y="61"/>
                    <a:pt x="4" y="61"/>
                  </a:cubicBezTo>
                  <a:cubicBezTo>
                    <a:pt x="2" y="61"/>
                    <a:pt x="0" y="60"/>
                    <a:pt x="0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6" y="0"/>
                    <a:pt x="121" y="4"/>
                    <a:pt x="121" y="10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60"/>
                    <a:pt x="119" y="61"/>
                    <a:pt x="11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4095" y="3368"/>
              <a:ext cx="57" cy="82"/>
            </a:xfrm>
            <a:custGeom>
              <a:avLst/>
              <a:gdLst>
                <a:gd name="T0" fmla="*/ 0 w 24"/>
                <a:gd name="T1" fmla="*/ 16 h 34"/>
                <a:gd name="T2" fmla="*/ 21 w 24"/>
                <a:gd name="T3" fmla="*/ 0 h 34"/>
                <a:gd name="T4" fmla="*/ 24 w 24"/>
                <a:gd name="T5" fmla="*/ 1 h 34"/>
                <a:gd name="T6" fmla="*/ 24 w 24"/>
                <a:gd name="T7" fmla="*/ 33 h 34"/>
                <a:gd name="T8" fmla="*/ 21 w 24"/>
                <a:gd name="T9" fmla="*/ 34 h 34"/>
                <a:gd name="T10" fmla="*/ 0 w 24"/>
                <a:gd name="T11" fmla="*/ 18 h 34"/>
                <a:gd name="T12" fmla="*/ 0 w 24"/>
                <a:gd name="T1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4">
                  <a:moveTo>
                    <a:pt x="0" y="16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4" y="0"/>
                    <a:pt x="24" y="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2" y="34"/>
                    <a:pt x="21" y="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35"/>
            <p:cNvSpPr>
              <a:spLocks/>
            </p:cNvSpPr>
            <p:nvPr/>
          </p:nvSpPr>
          <p:spPr bwMode="auto">
            <a:xfrm>
              <a:off x="4464" y="3370"/>
              <a:ext cx="58" cy="80"/>
            </a:xfrm>
            <a:custGeom>
              <a:avLst/>
              <a:gdLst>
                <a:gd name="T0" fmla="*/ 2 w 24"/>
                <a:gd name="T1" fmla="*/ 0 h 33"/>
                <a:gd name="T2" fmla="*/ 23 w 24"/>
                <a:gd name="T3" fmla="*/ 15 h 33"/>
                <a:gd name="T4" fmla="*/ 23 w 24"/>
                <a:gd name="T5" fmla="*/ 17 h 33"/>
                <a:gd name="T6" fmla="*/ 2 w 24"/>
                <a:gd name="T7" fmla="*/ 33 h 33"/>
                <a:gd name="T8" fmla="*/ 0 w 24"/>
                <a:gd name="T9" fmla="*/ 32 h 33"/>
                <a:gd name="T10" fmla="*/ 0 w 24"/>
                <a:gd name="T11" fmla="*/ 2 h 33"/>
                <a:gd name="T12" fmla="*/ 2 w 2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3">
                  <a:moveTo>
                    <a:pt x="2" y="0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4" y="16"/>
                    <a:pt x="24" y="17"/>
                    <a:pt x="23" y="17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36"/>
            <p:cNvSpPr>
              <a:spLocks/>
            </p:cNvSpPr>
            <p:nvPr/>
          </p:nvSpPr>
          <p:spPr bwMode="auto">
            <a:xfrm>
              <a:off x="4092" y="3430"/>
              <a:ext cx="140" cy="248"/>
            </a:xfrm>
            <a:custGeom>
              <a:avLst/>
              <a:gdLst>
                <a:gd name="T0" fmla="*/ 0 w 58"/>
                <a:gd name="T1" fmla="*/ 2 h 103"/>
                <a:gd name="T2" fmla="*/ 0 w 58"/>
                <a:gd name="T3" fmla="*/ 101 h 103"/>
                <a:gd name="T4" fmla="*/ 2 w 58"/>
                <a:gd name="T5" fmla="*/ 102 h 103"/>
                <a:gd name="T6" fmla="*/ 58 w 58"/>
                <a:gd name="T7" fmla="*/ 44 h 103"/>
                <a:gd name="T8" fmla="*/ 57 w 58"/>
                <a:gd name="T9" fmla="*/ 42 h 103"/>
                <a:gd name="T10" fmla="*/ 2 w 58"/>
                <a:gd name="T11" fmla="*/ 1 h 103"/>
                <a:gd name="T12" fmla="*/ 0 w 58"/>
                <a:gd name="T1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3">
                  <a:moveTo>
                    <a:pt x="0" y="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2"/>
                    <a:pt x="1" y="103"/>
                    <a:pt x="2" y="102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3"/>
                    <a:pt x="58" y="42"/>
                    <a:pt x="57" y="4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4383" y="3430"/>
              <a:ext cx="141" cy="248"/>
            </a:xfrm>
            <a:custGeom>
              <a:avLst/>
              <a:gdLst>
                <a:gd name="T0" fmla="*/ 59 w 59"/>
                <a:gd name="T1" fmla="*/ 2 h 103"/>
                <a:gd name="T2" fmla="*/ 59 w 59"/>
                <a:gd name="T3" fmla="*/ 101 h 103"/>
                <a:gd name="T4" fmla="*/ 56 w 59"/>
                <a:gd name="T5" fmla="*/ 102 h 103"/>
                <a:gd name="T6" fmla="*/ 1 w 59"/>
                <a:gd name="T7" fmla="*/ 44 h 103"/>
                <a:gd name="T8" fmla="*/ 1 w 59"/>
                <a:gd name="T9" fmla="*/ 42 h 103"/>
                <a:gd name="T10" fmla="*/ 56 w 59"/>
                <a:gd name="T11" fmla="*/ 1 h 103"/>
                <a:gd name="T12" fmla="*/ 59 w 59"/>
                <a:gd name="T1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3">
                  <a:moveTo>
                    <a:pt x="59" y="2"/>
                  </a:moveTo>
                  <a:cubicBezTo>
                    <a:pt x="59" y="101"/>
                    <a:pt x="59" y="101"/>
                    <a:pt x="59" y="101"/>
                  </a:cubicBezTo>
                  <a:cubicBezTo>
                    <a:pt x="59" y="102"/>
                    <a:pt x="57" y="103"/>
                    <a:pt x="56" y="102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2"/>
                    <a:pt x="1" y="4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0"/>
                    <a:pt x="59" y="1"/>
                    <a:pt x="5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Line 38"/>
            <p:cNvSpPr>
              <a:spLocks noChangeShapeType="1"/>
            </p:cNvSpPr>
            <p:nvPr/>
          </p:nvSpPr>
          <p:spPr bwMode="auto">
            <a:xfrm>
              <a:off x="4112" y="368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Line 39"/>
            <p:cNvSpPr>
              <a:spLocks noChangeShapeType="1"/>
            </p:cNvSpPr>
            <p:nvPr/>
          </p:nvSpPr>
          <p:spPr bwMode="auto">
            <a:xfrm>
              <a:off x="4112" y="368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40"/>
            <p:cNvSpPr>
              <a:spLocks/>
            </p:cNvSpPr>
            <p:nvPr/>
          </p:nvSpPr>
          <p:spPr bwMode="auto">
            <a:xfrm>
              <a:off x="4116" y="3481"/>
              <a:ext cx="380" cy="202"/>
            </a:xfrm>
            <a:custGeom>
              <a:avLst/>
              <a:gdLst>
                <a:gd name="T0" fmla="*/ 78 w 158"/>
                <a:gd name="T1" fmla="*/ 0 h 84"/>
                <a:gd name="T2" fmla="*/ 0 w 158"/>
                <a:gd name="T3" fmla="*/ 81 h 84"/>
                <a:gd name="T4" fmla="*/ 2 w 158"/>
                <a:gd name="T5" fmla="*/ 84 h 84"/>
                <a:gd name="T6" fmla="*/ 156 w 158"/>
                <a:gd name="T7" fmla="*/ 84 h 84"/>
                <a:gd name="T8" fmla="*/ 158 w 158"/>
                <a:gd name="T9" fmla="*/ 81 h 84"/>
                <a:gd name="T10" fmla="*/ 80 w 158"/>
                <a:gd name="T11" fmla="*/ 0 h 84"/>
                <a:gd name="T12" fmla="*/ 78 w 158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84">
                  <a:moveTo>
                    <a:pt x="78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4"/>
                    <a:pt x="2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8" y="84"/>
                    <a:pt x="158" y="82"/>
                    <a:pt x="158" y="8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7" name="Group 47"/>
          <p:cNvGrpSpPr>
            <a:grpSpLocks noChangeAspect="1"/>
          </p:cNvGrpSpPr>
          <p:nvPr/>
        </p:nvGrpSpPr>
        <p:grpSpPr bwMode="auto">
          <a:xfrm>
            <a:off x="10601005" y="1842234"/>
            <a:ext cx="746125" cy="650875"/>
            <a:chOff x="6040" y="3231"/>
            <a:chExt cx="470" cy="410"/>
          </a:xfrm>
          <a:solidFill>
            <a:srgbClr val="FE6700"/>
          </a:solidFill>
        </p:grpSpPr>
        <p:sp>
          <p:nvSpPr>
            <p:cNvPr id="78" name="Rectangle 48"/>
            <p:cNvSpPr>
              <a:spLocks noChangeArrowheads="1"/>
            </p:cNvSpPr>
            <p:nvPr/>
          </p:nvSpPr>
          <p:spPr bwMode="auto">
            <a:xfrm>
              <a:off x="6040" y="3313"/>
              <a:ext cx="225" cy="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Rectangle 49"/>
            <p:cNvSpPr>
              <a:spLocks noChangeArrowheads="1"/>
            </p:cNvSpPr>
            <p:nvPr/>
          </p:nvSpPr>
          <p:spPr bwMode="auto">
            <a:xfrm>
              <a:off x="6287" y="3313"/>
              <a:ext cx="223" cy="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Rectangle 50"/>
            <p:cNvSpPr>
              <a:spLocks noChangeArrowheads="1"/>
            </p:cNvSpPr>
            <p:nvPr/>
          </p:nvSpPr>
          <p:spPr bwMode="auto">
            <a:xfrm>
              <a:off x="6085" y="3424"/>
              <a:ext cx="180" cy="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Rectangle 51"/>
            <p:cNvSpPr>
              <a:spLocks noChangeArrowheads="1"/>
            </p:cNvSpPr>
            <p:nvPr/>
          </p:nvSpPr>
          <p:spPr bwMode="auto">
            <a:xfrm>
              <a:off x="6287" y="3424"/>
              <a:ext cx="180" cy="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52"/>
            <p:cNvSpPr>
              <a:spLocks/>
            </p:cNvSpPr>
            <p:nvPr/>
          </p:nvSpPr>
          <p:spPr bwMode="auto">
            <a:xfrm>
              <a:off x="6282" y="3231"/>
              <a:ext cx="108" cy="63"/>
            </a:xfrm>
            <a:custGeom>
              <a:avLst/>
              <a:gdLst>
                <a:gd name="T0" fmla="*/ 25 w 45"/>
                <a:gd name="T1" fmla="*/ 0 h 26"/>
                <a:gd name="T2" fmla="*/ 0 w 45"/>
                <a:gd name="T3" fmla="*/ 26 h 26"/>
                <a:gd name="T4" fmla="*/ 45 w 45"/>
                <a:gd name="T5" fmla="*/ 26 h 26"/>
                <a:gd name="T6" fmla="*/ 25 w 4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6">
                  <a:moveTo>
                    <a:pt x="25" y="0"/>
                  </a:moveTo>
                  <a:cubicBezTo>
                    <a:pt x="11" y="0"/>
                    <a:pt x="0" y="26"/>
                    <a:pt x="0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12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53"/>
            <p:cNvSpPr>
              <a:spLocks/>
            </p:cNvSpPr>
            <p:nvPr/>
          </p:nvSpPr>
          <p:spPr bwMode="auto">
            <a:xfrm>
              <a:off x="6162" y="3231"/>
              <a:ext cx="108" cy="63"/>
            </a:xfrm>
            <a:custGeom>
              <a:avLst/>
              <a:gdLst>
                <a:gd name="T0" fmla="*/ 20 w 45"/>
                <a:gd name="T1" fmla="*/ 0 h 26"/>
                <a:gd name="T2" fmla="*/ 0 w 45"/>
                <a:gd name="T3" fmla="*/ 26 h 26"/>
                <a:gd name="T4" fmla="*/ 45 w 45"/>
                <a:gd name="T5" fmla="*/ 26 h 26"/>
                <a:gd name="T6" fmla="*/ 20 w 4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6">
                  <a:moveTo>
                    <a:pt x="20" y="0"/>
                  </a:moveTo>
                  <a:cubicBezTo>
                    <a:pt x="6" y="0"/>
                    <a:pt x="0" y="12"/>
                    <a:pt x="0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34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4" name="Freeform 5"/>
          <p:cNvSpPr>
            <a:spLocks noEditPoints="1"/>
          </p:cNvSpPr>
          <p:nvPr/>
        </p:nvSpPr>
        <p:spPr bwMode="auto">
          <a:xfrm>
            <a:off x="943002" y="4192142"/>
            <a:ext cx="730250" cy="731837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22 w 192"/>
              <a:gd name="T11" fmla="*/ 133 h 192"/>
              <a:gd name="T12" fmla="*/ 101 w 192"/>
              <a:gd name="T13" fmla="*/ 142 h 192"/>
              <a:gd name="T14" fmla="*/ 101 w 192"/>
              <a:gd name="T15" fmla="*/ 156 h 192"/>
              <a:gd name="T16" fmla="*/ 96 w 192"/>
              <a:gd name="T17" fmla="*/ 156 h 192"/>
              <a:gd name="T18" fmla="*/ 90 w 192"/>
              <a:gd name="T19" fmla="*/ 156 h 192"/>
              <a:gd name="T20" fmla="*/ 90 w 192"/>
              <a:gd name="T21" fmla="*/ 143 h 192"/>
              <a:gd name="T22" fmla="*/ 62 w 192"/>
              <a:gd name="T23" fmla="*/ 117 h 192"/>
              <a:gd name="T24" fmla="*/ 80 w 192"/>
              <a:gd name="T25" fmla="*/ 112 h 192"/>
              <a:gd name="T26" fmla="*/ 96 w 192"/>
              <a:gd name="T27" fmla="*/ 127 h 192"/>
              <a:gd name="T28" fmla="*/ 96 w 192"/>
              <a:gd name="T29" fmla="*/ 127 h 192"/>
              <a:gd name="T30" fmla="*/ 106 w 192"/>
              <a:gd name="T31" fmla="*/ 124 h 192"/>
              <a:gd name="T32" fmla="*/ 109 w 192"/>
              <a:gd name="T33" fmla="*/ 116 h 192"/>
              <a:gd name="T34" fmla="*/ 106 w 192"/>
              <a:gd name="T35" fmla="*/ 109 h 192"/>
              <a:gd name="T36" fmla="*/ 96 w 192"/>
              <a:gd name="T37" fmla="*/ 104 h 192"/>
              <a:gd name="T38" fmla="*/ 92 w 192"/>
              <a:gd name="T39" fmla="*/ 103 h 192"/>
              <a:gd name="T40" fmla="*/ 77 w 192"/>
              <a:gd name="T41" fmla="*/ 96 h 192"/>
              <a:gd name="T42" fmla="*/ 69 w 192"/>
              <a:gd name="T43" fmla="*/ 88 h 192"/>
              <a:gd name="T44" fmla="*/ 66 w 192"/>
              <a:gd name="T45" fmla="*/ 74 h 192"/>
              <a:gd name="T46" fmla="*/ 72 w 192"/>
              <a:gd name="T47" fmla="*/ 56 h 192"/>
              <a:gd name="T48" fmla="*/ 90 w 192"/>
              <a:gd name="T49" fmla="*/ 47 h 192"/>
              <a:gd name="T50" fmla="*/ 90 w 192"/>
              <a:gd name="T51" fmla="*/ 36 h 192"/>
              <a:gd name="T52" fmla="*/ 96 w 192"/>
              <a:gd name="T53" fmla="*/ 36 h 192"/>
              <a:gd name="T54" fmla="*/ 101 w 192"/>
              <a:gd name="T55" fmla="*/ 36 h 192"/>
              <a:gd name="T56" fmla="*/ 101 w 192"/>
              <a:gd name="T57" fmla="*/ 47 h 192"/>
              <a:gd name="T58" fmla="*/ 126 w 192"/>
              <a:gd name="T59" fmla="*/ 68 h 192"/>
              <a:gd name="T60" fmla="*/ 110 w 192"/>
              <a:gd name="T61" fmla="*/ 75 h 192"/>
              <a:gd name="T62" fmla="*/ 96 w 192"/>
              <a:gd name="T63" fmla="*/ 61 h 192"/>
              <a:gd name="T64" fmla="*/ 96 w 192"/>
              <a:gd name="T65" fmla="*/ 61 h 192"/>
              <a:gd name="T66" fmla="*/ 88 w 192"/>
              <a:gd name="T67" fmla="*/ 64 h 192"/>
              <a:gd name="T68" fmla="*/ 86 w 192"/>
              <a:gd name="T69" fmla="*/ 71 h 192"/>
              <a:gd name="T70" fmla="*/ 88 w 192"/>
              <a:gd name="T71" fmla="*/ 78 h 192"/>
              <a:gd name="T72" fmla="*/ 96 w 192"/>
              <a:gd name="T73" fmla="*/ 82 h 192"/>
              <a:gd name="T74" fmla="*/ 100 w 192"/>
              <a:gd name="T75" fmla="*/ 84 h 192"/>
              <a:gd name="T76" fmla="*/ 116 w 192"/>
              <a:gd name="T77" fmla="*/ 91 h 192"/>
              <a:gd name="T78" fmla="*/ 125 w 192"/>
              <a:gd name="T79" fmla="*/ 100 h 192"/>
              <a:gd name="T80" fmla="*/ 129 w 192"/>
              <a:gd name="T81" fmla="*/ 113 h 192"/>
              <a:gd name="T82" fmla="*/ 122 w 192"/>
              <a:gd name="T83" fmla="*/ 13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22" y="133"/>
                </a:moveTo>
                <a:cubicBezTo>
                  <a:pt x="117" y="138"/>
                  <a:pt x="110" y="142"/>
                  <a:pt x="101" y="142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0" y="156"/>
                  <a:pt x="90" y="156"/>
                  <a:pt x="90" y="156"/>
                </a:cubicBezTo>
                <a:cubicBezTo>
                  <a:pt x="90" y="143"/>
                  <a:pt x="90" y="143"/>
                  <a:pt x="90" y="143"/>
                </a:cubicBezTo>
                <a:cubicBezTo>
                  <a:pt x="75" y="141"/>
                  <a:pt x="66" y="132"/>
                  <a:pt x="62" y="117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82" y="122"/>
                  <a:pt x="87" y="127"/>
                  <a:pt x="96" y="127"/>
                </a:cubicBezTo>
                <a:cubicBezTo>
                  <a:pt x="96" y="127"/>
                  <a:pt x="96" y="127"/>
                  <a:pt x="96" y="127"/>
                </a:cubicBezTo>
                <a:cubicBezTo>
                  <a:pt x="100" y="127"/>
                  <a:pt x="104" y="126"/>
                  <a:pt x="106" y="124"/>
                </a:cubicBezTo>
                <a:cubicBezTo>
                  <a:pt x="108" y="122"/>
                  <a:pt x="109" y="119"/>
                  <a:pt x="109" y="116"/>
                </a:cubicBezTo>
                <a:cubicBezTo>
                  <a:pt x="109" y="113"/>
                  <a:pt x="108" y="111"/>
                  <a:pt x="106" y="109"/>
                </a:cubicBezTo>
                <a:cubicBezTo>
                  <a:pt x="104" y="108"/>
                  <a:pt x="101" y="106"/>
                  <a:pt x="96" y="104"/>
                </a:cubicBezTo>
                <a:cubicBezTo>
                  <a:pt x="95" y="104"/>
                  <a:pt x="93" y="103"/>
                  <a:pt x="92" y="103"/>
                </a:cubicBezTo>
                <a:cubicBezTo>
                  <a:pt x="86" y="101"/>
                  <a:pt x="81" y="99"/>
                  <a:pt x="77" y="96"/>
                </a:cubicBezTo>
                <a:cubicBezTo>
                  <a:pt x="74" y="94"/>
                  <a:pt x="71" y="91"/>
                  <a:pt x="69" y="88"/>
                </a:cubicBezTo>
                <a:cubicBezTo>
                  <a:pt x="67" y="84"/>
                  <a:pt x="66" y="79"/>
                  <a:pt x="66" y="74"/>
                </a:cubicBezTo>
                <a:cubicBezTo>
                  <a:pt x="66" y="68"/>
                  <a:pt x="68" y="62"/>
                  <a:pt x="72" y="56"/>
                </a:cubicBezTo>
                <a:cubicBezTo>
                  <a:pt x="75" y="51"/>
                  <a:pt x="82" y="48"/>
                  <a:pt x="90" y="47"/>
                </a:cubicBezTo>
                <a:cubicBezTo>
                  <a:pt x="90" y="36"/>
                  <a:pt x="90" y="36"/>
                  <a:pt x="90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114" y="48"/>
                  <a:pt x="122" y="55"/>
                  <a:pt x="126" y="68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7" y="66"/>
                  <a:pt x="103" y="61"/>
                  <a:pt x="96" y="61"/>
                </a:cubicBezTo>
                <a:cubicBezTo>
                  <a:pt x="96" y="61"/>
                  <a:pt x="96" y="61"/>
                  <a:pt x="96" y="61"/>
                </a:cubicBezTo>
                <a:cubicBezTo>
                  <a:pt x="93" y="61"/>
                  <a:pt x="90" y="62"/>
                  <a:pt x="88" y="64"/>
                </a:cubicBezTo>
                <a:cubicBezTo>
                  <a:pt x="87" y="66"/>
                  <a:pt x="86" y="69"/>
                  <a:pt x="86" y="71"/>
                </a:cubicBezTo>
                <a:cubicBezTo>
                  <a:pt x="86" y="74"/>
                  <a:pt x="87" y="76"/>
                  <a:pt x="88" y="78"/>
                </a:cubicBezTo>
                <a:cubicBezTo>
                  <a:pt x="90" y="79"/>
                  <a:pt x="92" y="80"/>
                  <a:pt x="96" y="82"/>
                </a:cubicBezTo>
                <a:cubicBezTo>
                  <a:pt x="97" y="82"/>
                  <a:pt x="99" y="83"/>
                  <a:pt x="100" y="84"/>
                </a:cubicBezTo>
                <a:cubicBezTo>
                  <a:pt x="107" y="86"/>
                  <a:pt x="112" y="88"/>
                  <a:pt x="116" y="91"/>
                </a:cubicBezTo>
                <a:cubicBezTo>
                  <a:pt x="120" y="93"/>
                  <a:pt x="123" y="96"/>
                  <a:pt x="125" y="100"/>
                </a:cubicBezTo>
                <a:cubicBezTo>
                  <a:pt x="128" y="104"/>
                  <a:pt x="129" y="108"/>
                  <a:pt x="129" y="113"/>
                </a:cubicBezTo>
                <a:cubicBezTo>
                  <a:pt x="129" y="121"/>
                  <a:pt x="127" y="128"/>
                  <a:pt x="122" y="133"/>
                </a:cubicBezTo>
                <a:close/>
              </a:path>
            </a:pathLst>
          </a:custGeom>
          <a:solidFill>
            <a:srgbClr val="A5D84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5" name="TextBox 98"/>
          <p:cNvSpPr txBox="1"/>
          <p:nvPr/>
        </p:nvSpPr>
        <p:spPr>
          <a:xfrm>
            <a:off x="8753638" y="4416267"/>
            <a:ext cx="1995647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99"/>
          <p:cNvSpPr txBox="1"/>
          <p:nvPr/>
        </p:nvSpPr>
        <p:spPr>
          <a:xfrm>
            <a:off x="2026267" y="2119539"/>
            <a:ext cx="187610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100"/>
          <p:cNvSpPr txBox="1"/>
          <p:nvPr/>
        </p:nvSpPr>
        <p:spPr>
          <a:xfrm>
            <a:off x="1949434" y="4410663"/>
            <a:ext cx="187610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101"/>
          <p:cNvSpPr txBox="1"/>
          <p:nvPr/>
        </p:nvSpPr>
        <p:spPr>
          <a:xfrm>
            <a:off x="8649454" y="2131304"/>
            <a:ext cx="194215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102"/>
          <p:cNvSpPr txBox="1"/>
          <p:nvPr/>
        </p:nvSpPr>
        <p:spPr>
          <a:xfrm>
            <a:off x="1967656" y="1785647"/>
            <a:ext cx="1868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id-ID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103"/>
          <p:cNvSpPr txBox="1"/>
          <p:nvPr/>
        </p:nvSpPr>
        <p:spPr>
          <a:xfrm>
            <a:off x="1856090" y="4033088"/>
            <a:ext cx="1868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id-ID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104"/>
          <p:cNvSpPr txBox="1"/>
          <p:nvPr/>
        </p:nvSpPr>
        <p:spPr>
          <a:xfrm>
            <a:off x="8572612" y="1785647"/>
            <a:ext cx="172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id-ID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105"/>
          <p:cNvSpPr txBox="1"/>
          <p:nvPr/>
        </p:nvSpPr>
        <p:spPr>
          <a:xfrm>
            <a:off x="8682475" y="4033088"/>
            <a:ext cx="2078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id-ID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5940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" t="22656" r="156" b="20247"/>
          <a:stretch/>
        </p:blipFill>
        <p:spPr>
          <a:xfrm>
            <a:off x="-14514" y="0"/>
            <a:ext cx="12206514" cy="6961239"/>
          </a:xfrm>
          <a:prstGeom prst="rect">
            <a:avLst/>
          </a:prstGeom>
        </p:spPr>
      </p:pic>
      <p:sp>
        <p:nvSpPr>
          <p:cNvPr id="7" name="TextBox 5"/>
          <p:cNvSpPr txBox="1"/>
          <p:nvPr/>
        </p:nvSpPr>
        <p:spPr>
          <a:xfrm>
            <a:off x="2050811" y="2818189"/>
            <a:ext cx="8090377" cy="99259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chemeClr val="bg1"/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谢谢观</a:t>
            </a:r>
            <a:r>
              <a:rPr lang="zh-CN" altLang="en-US" sz="6000" b="1" spc="600" dirty="0" smtClean="0">
                <a:solidFill>
                  <a:schemeClr val="bg1"/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赏 欢迎</a:t>
            </a:r>
            <a:r>
              <a:rPr lang="zh-CN" altLang="en-US" sz="6000" b="1" spc="600" dirty="0">
                <a:solidFill>
                  <a:schemeClr val="bg1"/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指正</a:t>
            </a:r>
            <a:endParaRPr lang="en-GB" sz="6000" b="1" spc="600" dirty="0">
              <a:solidFill>
                <a:schemeClr val="bg1"/>
              </a:solidFill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566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"/>
          <p:cNvSpPr>
            <a:spLocks/>
          </p:cNvSpPr>
          <p:nvPr/>
        </p:nvSpPr>
        <p:spPr bwMode="auto">
          <a:xfrm>
            <a:off x="6819812" y="4002211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" name="AutoShape 8"/>
          <p:cNvSpPr>
            <a:spLocks/>
          </p:cNvSpPr>
          <p:nvPr/>
        </p:nvSpPr>
        <p:spPr bwMode="auto">
          <a:xfrm>
            <a:off x="7396787" y="4002211"/>
            <a:ext cx="247618" cy="241269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7947579" y="400221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AutoShape 10"/>
          <p:cNvSpPr>
            <a:spLocks/>
          </p:cNvSpPr>
          <p:nvPr/>
        </p:nvSpPr>
        <p:spPr bwMode="auto">
          <a:xfrm>
            <a:off x="3275380" y="3995855"/>
            <a:ext cx="36428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11"/>
          <p:cNvSpPr>
            <a:spLocks/>
          </p:cNvSpPr>
          <p:nvPr/>
        </p:nvSpPr>
        <p:spPr bwMode="auto">
          <a:xfrm>
            <a:off x="3817510" y="4010294"/>
            <a:ext cx="362697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12"/>
          <p:cNvSpPr>
            <a:spLocks/>
          </p:cNvSpPr>
          <p:nvPr/>
        </p:nvSpPr>
        <p:spPr bwMode="auto">
          <a:xfrm>
            <a:off x="4534897" y="3995855"/>
            <a:ext cx="247618" cy="265078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3"/>
          <p:cNvSpPr>
            <a:spLocks/>
          </p:cNvSpPr>
          <p:nvPr/>
        </p:nvSpPr>
        <p:spPr bwMode="auto">
          <a:xfrm>
            <a:off x="5131719" y="3995855"/>
            <a:ext cx="27301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4"/>
          <p:cNvSpPr>
            <a:spLocks/>
          </p:cNvSpPr>
          <p:nvPr/>
        </p:nvSpPr>
        <p:spPr bwMode="auto">
          <a:xfrm>
            <a:off x="5730923" y="3988714"/>
            <a:ext cx="226190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5"/>
          <p:cNvSpPr>
            <a:spLocks/>
          </p:cNvSpPr>
          <p:nvPr/>
        </p:nvSpPr>
        <p:spPr bwMode="auto">
          <a:xfrm>
            <a:off x="8421385" y="4002211"/>
            <a:ext cx="247618" cy="241269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AutoShape 16"/>
          <p:cNvSpPr>
            <a:spLocks/>
          </p:cNvSpPr>
          <p:nvPr/>
        </p:nvSpPr>
        <p:spPr bwMode="auto">
          <a:xfrm>
            <a:off x="8985668" y="3979988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" name="AutoShape 17"/>
          <p:cNvSpPr>
            <a:spLocks/>
          </p:cNvSpPr>
          <p:nvPr/>
        </p:nvSpPr>
        <p:spPr bwMode="auto">
          <a:xfrm>
            <a:off x="953963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9"/>
          <p:cNvSpPr>
            <a:spLocks/>
          </p:cNvSpPr>
          <p:nvPr/>
        </p:nvSpPr>
        <p:spPr bwMode="auto">
          <a:xfrm>
            <a:off x="2149195" y="4497442"/>
            <a:ext cx="247618" cy="24206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" name="AutoShape 20"/>
          <p:cNvSpPr>
            <a:spLocks/>
          </p:cNvSpPr>
          <p:nvPr/>
        </p:nvSpPr>
        <p:spPr bwMode="auto">
          <a:xfrm>
            <a:off x="5097672" y="2233859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0" name="AutoShape 21"/>
          <p:cNvSpPr>
            <a:spLocks/>
          </p:cNvSpPr>
          <p:nvPr/>
        </p:nvSpPr>
        <p:spPr bwMode="auto">
          <a:xfrm>
            <a:off x="3342845" y="2635550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1" name="AutoShape 22"/>
          <p:cNvSpPr>
            <a:spLocks/>
          </p:cNvSpPr>
          <p:nvPr/>
        </p:nvSpPr>
        <p:spPr bwMode="auto">
          <a:xfrm>
            <a:off x="3899984" y="2635550"/>
            <a:ext cx="300793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2" name="AutoShape 23"/>
          <p:cNvSpPr>
            <a:spLocks/>
          </p:cNvSpPr>
          <p:nvPr/>
        </p:nvSpPr>
        <p:spPr bwMode="auto">
          <a:xfrm>
            <a:off x="4501565" y="2635550"/>
            <a:ext cx="299998" cy="265871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AutoShape 24"/>
          <p:cNvSpPr>
            <a:spLocks/>
          </p:cNvSpPr>
          <p:nvPr/>
        </p:nvSpPr>
        <p:spPr bwMode="auto">
          <a:xfrm>
            <a:off x="5074577" y="2634753"/>
            <a:ext cx="363490" cy="2658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4" name="AutoShape 25"/>
          <p:cNvSpPr>
            <a:spLocks/>
          </p:cNvSpPr>
          <p:nvPr/>
        </p:nvSpPr>
        <p:spPr bwMode="auto">
          <a:xfrm>
            <a:off x="5707120" y="2657768"/>
            <a:ext cx="315871" cy="219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AutoShape 26"/>
          <p:cNvSpPr>
            <a:spLocks/>
          </p:cNvSpPr>
          <p:nvPr/>
        </p:nvSpPr>
        <p:spPr bwMode="auto">
          <a:xfrm>
            <a:off x="8462655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" name="AutoShape 27"/>
          <p:cNvSpPr>
            <a:spLocks/>
          </p:cNvSpPr>
          <p:nvPr/>
        </p:nvSpPr>
        <p:spPr bwMode="auto">
          <a:xfrm>
            <a:off x="8995192" y="264348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AutoShape 28"/>
          <p:cNvSpPr>
            <a:spLocks/>
          </p:cNvSpPr>
          <p:nvPr/>
        </p:nvSpPr>
        <p:spPr bwMode="auto">
          <a:xfrm>
            <a:off x="959523" y="3053800"/>
            <a:ext cx="249205" cy="241269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29"/>
          <p:cNvSpPr>
            <a:spLocks/>
          </p:cNvSpPr>
          <p:nvPr/>
        </p:nvSpPr>
        <p:spPr bwMode="auto">
          <a:xfrm>
            <a:off x="1537299" y="3060150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9" name="AutoShape 30"/>
          <p:cNvSpPr>
            <a:spLocks/>
          </p:cNvSpPr>
          <p:nvPr/>
        </p:nvSpPr>
        <p:spPr bwMode="auto">
          <a:xfrm>
            <a:off x="2121422" y="3053802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0" name="AutoShape 31"/>
          <p:cNvSpPr>
            <a:spLocks/>
          </p:cNvSpPr>
          <p:nvPr/>
        </p:nvSpPr>
        <p:spPr bwMode="auto">
          <a:xfrm>
            <a:off x="2746019" y="3053802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1" name="AutoShape 32"/>
          <p:cNvSpPr>
            <a:spLocks/>
          </p:cNvSpPr>
          <p:nvPr/>
        </p:nvSpPr>
        <p:spPr bwMode="auto">
          <a:xfrm>
            <a:off x="954598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2" name="AutoShape 33"/>
          <p:cNvSpPr>
            <a:spLocks/>
          </p:cNvSpPr>
          <p:nvPr/>
        </p:nvSpPr>
        <p:spPr bwMode="auto">
          <a:xfrm>
            <a:off x="10144392" y="3062529"/>
            <a:ext cx="247618" cy="242062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34"/>
          <p:cNvSpPr>
            <a:spLocks/>
          </p:cNvSpPr>
          <p:nvPr/>
        </p:nvSpPr>
        <p:spPr bwMode="auto">
          <a:xfrm>
            <a:off x="1075391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4" name="AutoShape 35"/>
          <p:cNvSpPr>
            <a:spLocks/>
          </p:cNvSpPr>
          <p:nvPr/>
        </p:nvSpPr>
        <p:spPr bwMode="auto">
          <a:xfrm>
            <a:off x="10694395" y="3503800"/>
            <a:ext cx="362697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5" name="AutoShape 36"/>
          <p:cNvSpPr>
            <a:spLocks/>
          </p:cNvSpPr>
          <p:nvPr/>
        </p:nvSpPr>
        <p:spPr bwMode="auto">
          <a:xfrm>
            <a:off x="11326925" y="302681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6" name="AutoShape 37"/>
          <p:cNvSpPr>
            <a:spLocks/>
          </p:cNvSpPr>
          <p:nvPr/>
        </p:nvSpPr>
        <p:spPr bwMode="auto">
          <a:xfrm>
            <a:off x="9006302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7" name="AutoShape 38"/>
          <p:cNvSpPr>
            <a:spLocks/>
          </p:cNvSpPr>
          <p:nvPr/>
        </p:nvSpPr>
        <p:spPr bwMode="auto">
          <a:xfrm>
            <a:off x="6290445" y="3508561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8" name="AutoShape 39"/>
          <p:cNvSpPr>
            <a:spLocks/>
          </p:cNvSpPr>
          <p:nvPr/>
        </p:nvSpPr>
        <p:spPr bwMode="auto">
          <a:xfrm>
            <a:off x="6857901" y="3503006"/>
            <a:ext cx="247618" cy="241269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9" name="AutoShape 40"/>
          <p:cNvSpPr>
            <a:spLocks/>
          </p:cNvSpPr>
          <p:nvPr/>
        </p:nvSpPr>
        <p:spPr bwMode="auto">
          <a:xfrm>
            <a:off x="7466628" y="3503006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0" name="AutoShape 41"/>
          <p:cNvSpPr>
            <a:spLocks/>
          </p:cNvSpPr>
          <p:nvPr/>
        </p:nvSpPr>
        <p:spPr bwMode="auto">
          <a:xfrm>
            <a:off x="7992023" y="3503006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1" name="AutoShape 42"/>
          <p:cNvSpPr>
            <a:spLocks/>
          </p:cNvSpPr>
          <p:nvPr/>
        </p:nvSpPr>
        <p:spPr bwMode="auto">
          <a:xfrm>
            <a:off x="3346021" y="3496657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43"/>
          <p:cNvSpPr>
            <a:spLocks/>
          </p:cNvSpPr>
          <p:nvPr/>
        </p:nvSpPr>
        <p:spPr bwMode="auto">
          <a:xfrm>
            <a:off x="3883315" y="3495863"/>
            <a:ext cx="330950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AutoShape 44"/>
          <p:cNvSpPr>
            <a:spLocks/>
          </p:cNvSpPr>
          <p:nvPr/>
        </p:nvSpPr>
        <p:spPr bwMode="auto">
          <a:xfrm>
            <a:off x="1568473" y="4533091"/>
            <a:ext cx="248411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45"/>
          <p:cNvSpPr>
            <a:spLocks/>
          </p:cNvSpPr>
          <p:nvPr/>
        </p:nvSpPr>
        <p:spPr bwMode="auto">
          <a:xfrm>
            <a:off x="5111880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AutoShape 46"/>
          <p:cNvSpPr>
            <a:spLocks/>
          </p:cNvSpPr>
          <p:nvPr/>
        </p:nvSpPr>
        <p:spPr bwMode="auto">
          <a:xfrm>
            <a:off x="5711875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6" name="AutoShape 47"/>
          <p:cNvSpPr>
            <a:spLocks/>
          </p:cNvSpPr>
          <p:nvPr/>
        </p:nvSpPr>
        <p:spPr bwMode="auto">
          <a:xfrm>
            <a:off x="8460274" y="3503800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AutoShape 48"/>
          <p:cNvSpPr>
            <a:spLocks/>
          </p:cNvSpPr>
          <p:nvPr/>
        </p:nvSpPr>
        <p:spPr bwMode="auto">
          <a:xfrm>
            <a:off x="8995991" y="3503800"/>
            <a:ext cx="248411" cy="242857"/>
          </a:xfrm>
          <a:custGeom>
            <a:avLst/>
            <a:gdLst>
              <a:gd name="T0" fmla="+- 0 10794 37"/>
              <a:gd name="T1" fmla="*/ T0 w 21514"/>
              <a:gd name="T2" fmla="+- 0 10805 11"/>
              <a:gd name="T3" fmla="*/ 10805 h 21589"/>
              <a:gd name="T4" fmla="+- 0 10794 37"/>
              <a:gd name="T5" fmla="*/ T4 w 21514"/>
              <a:gd name="T6" fmla="+- 0 10805 11"/>
              <a:gd name="T7" fmla="*/ 10805 h 21589"/>
              <a:gd name="T8" fmla="+- 0 10794 37"/>
              <a:gd name="T9" fmla="*/ T8 w 21514"/>
              <a:gd name="T10" fmla="+- 0 10805 11"/>
              <a:gd name="T11" fmla="*/ 10805 h 21589"/>
              <a:gd name="T12" fmla="+- 0 10794 37"/>
              <a:gd name="T13" fmla="*/ T12 w 21514"/>
              <a:gd name="T14" fmla="+- 0 10805 11"/>
              <a:gd name="T15" fmla="*/ 10805 h 2158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8" name="AutoShape 49"/>
          <p:cNvSpPr>
            <a:spLocks/>
          </p:cNvSpPr>
          <p:nvPr/>
        </p:nvSpPr>
        <p:spPr bwMode="auto">
          <a:xfrm>
            <a:off x="8460274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9" name="AutoShape 50"/>
          <p:cNvSpPr>
            <a:spLocks/>
          </p:cNvSpPr>
          <p:nvPr/>
        </p:nvSpPr>
        <p:spPr bwMode="auto">
          <a:xfrm>
            <a:off x="8995192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AutoShape 51"/>
          <p:cNvSpPr>
            <a:spLocks/>
          </p:cNvSpPr>
          <p:nvPr/>
        </p:nvSpPr>
        <p:spPr bwMode="auto">
          <a:xfrm>
            <a:off x="958726" y="2201421"/>
            <a:ext cx="248412" cy="24206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1" name="AutoShape 52"/>
          <p:cNvSpPr>
            <a:spLocks/>
          </p:cNvSpPr>
          <p:nvPr/>
        </p:nvSpPr>
        <p:spPr bwMode="auto">
          <a:xfrm>
            <a:off x="1537299" y="2195076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AutoShape 53"/>
          <p:cNvSpPr>
            <a:spLocks/>
          </p:cNvSpPr>
          <p:nvPr/>
        </p:nvSpPr>
        <p:spPr bwMode="auto">
          <a:xfrm>
            <a:off x="2145227" y="2201421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AutoShape 54"/>
          <p:cNvSpPr>
            <a:spLocks/>
          </p:cNvSpPr>
          <p:nvPr/>
        </p:nvSpPr>
        <p:spPr bwMode="auto">
          <a:xfrm>
            <a:off x="2741256" y="2199838"/>
            <a:ext cx="27222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4" name="AutoShape 55"/>
          <p:cNvSpPr>
            <a:spLocks/>
          </p:cNvSpPr>
          <p:nvPr/>
        </p:nvSpPr>
        <p:spPr bwMode="auto">
          <a:xfrm>
            <a:off x="9514242" y="2209361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5" name="AutoShape 56"/>
          <p:cNvSpPr>
            <a:spLocks/>
          </p:cNvSpPr>
          <p:nvPr/>
        </p:nvSpPr>
        <p:spPr bwMode="auto">
          <a:xfrm>
            <a:off x="10138044" y="2197453"/>
            <a:ext cx="248412" cy="24206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6" name="AutoShape 57"/>
          <p:cNvSpPr>
            <a:spLocks/>
          </p:cNvSpPr>
          <p:nvPr/>
        </p:nvSpPr>
        <p:spPr bwMode="auto">
          <a:xfrm>
            <a:off x="10757087" y="2197453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7" name="AutoShape 59"/>
          <p:cNvSpPr>
            <a:spLocks/>
          </p:cNvSpPr>
          <p:nvPr/>
        </p:nvSpPr>
        <p:spPr bwMode="auto">
          <a:xfrm>
            <a:off x="7406312" y="4497442"/>
            <a:ext cx="248412" cy="24206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AutoShape 60"/>
          <p:cNvSpPr>
            <a:spLocks/>
          </p:cNvSpPr>
          <p:nvPr/>
        </p:nvSpPr>
        <p:spPr bwMode="auto">
          <a:xfrm>
            <a:off x="6276951" y="2196664"/>
            <a:ext cx="273014" cy="241269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9" name="AutoShape 61"/>
          <p:cNvSpPr>
            <a:spLocks/>
          </p:cNvSpPr>
          <p:nvPr/>
        </p:nvSpPr>
        <p:spPr bwMode="auto">
          <a:xfrm>
            <a:off x="6857901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0" name="AutoShape 62"/>
          <p:cNvSpPr>
            <a:spLocks/>
          </p:cNvSpPr>
          <p:nvPr/>
        </p:nvSpPr>
        <p:spPr bwMode="auto">
          <a:xfrm>
            <a:off x="7465835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1" name="AutoShape 63"/>
          <p:cNvSpPr>
            <a:spLocks/>
          </p:cNvSpPr>
          <p:nvPr/>
        </p:nvSpPr>
        <p:spPr bwMode="auto">
          <a:xfrm>
            <a:off x="3318240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2" name="AutoShape 64"/>
          <p:cNvSpPr>
            <a:spLocks/>
          </p:cNvSpPr>
          <p:nvPr/>
        </p:nvSpPr>
        <p:spPr bwMode="auto">
          <a:xfrm>
            <a:off x="3954746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3" name="AutoShape 65"/>
          <p:cNvSpPr>
            <a:spLocks/>
          </p:cNvSpPr>
          <p:nvPr/>
        </p:nvSpPr>
        <p:spPr bwMode="auto">
          <a:xfrm>
            <a:off x="4557119" y="4497442"/>
            <a:ext cx="247618" cy="24206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4" name="AutoShape 66"/>
          <p:cNvSpPr>
            <a:spLocks/>
          </p:cNvSpPr>
          <p:nvPr/>
        </p:nvSpPr>
        <p:spPr bwMode="auto">
          <a:xfrm>
            <a:off x="5158703" y="4497442"/>
            <a:ext cx="247618" cy="24206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5" name="AutoShape 67"/>
          <p:cNvSpPr>
            <a:spLocks/>
          </p:cNvSpPr>
          <p:nvPr/>
        </p:nvSpPr>
        <p:spPr bwMode="auto">
          <a:xfrm>
            <a:off x="5775368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6" name="AutoShape 68"/>
          <p:cNvSpPr>
            <a:spLocks/>
          </p:cNvSpPr>
          <p:nvPr/>
        </p:nvSpPr>
        <p:spPr bwMode="auto">
          <a:xfrm>
            <a:off x="6252352" y="4491096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69"/>
          <p:cNvSpPr>
            <a:spLocks/>
          </p:cNvSpPr>
          <p:nvPr/>
        </p:nvSpPr>
        <p:spPr bwMode="auto">
          <a:xfrm>
            <a:off x="953964" y="264269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70"/>
          <p:cNvSpPr>
            <a:spLocks/>
          </p:cNvSpPr>
          <p:nvPr/>
        </p:nvSpPr>
        <p:spPr bwMode="auto">
          <a:xfrm>
            <a:off x="4480561" y="3510809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71"/>
          <p:cNvSpPr>
            <a:spLocks/>
          </p:cNvSpPr>
          <p:nvPr/>
        </p:nvSpPr>
        <p:spPr bwMode="auto">
          <a:xfrm>
            <a:off x="2134910" y="2642693"/>
            <a:ext cx="27380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0" name="AutoShape 72"/>
          <p:cNvSpPr>
            <a:spLocks/>
          </p:cNvSpPr>
          <p:nvPr/>
        </p:nvSpPr>
        <p:spPr bwMode="auto">
          <a:xfrm>
            <a:off x="2744431" y="2642693"/>
            <a:ext cx="27380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1" name="AutoShape 73"/>
          <p:cNvSpPr>
            <a:spLocks/>
          </p:cNvSpPr>
          <p:nvPr/>
        </p:nvSpPr>
        <p:spPr bwMode="auto">
          <a:xfrm>
            <a:off x="9547569" y="2644280"/>
            <a:ext cx="24761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2" name="AutoShape 74"/>
          <p:cNvSpPr>
            <a:spLocks/>
          </p:cNvSpPr>
          <p:nvPr/>
        </p:nvSpPr>
        <p:spPr bwMode="auto">
          <a:xfrm>
            <a:off x="10140429" y="2644280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3" name="AutoShape 75"/>
          <p:cNvSpPr>
            <a:spLocks/>
          </p:cNvSpPr>
          <p:nvPr/>
        </p:nvSpPr>
        <p:spPr bwMode="auto">
          <a:xfrm>
            <a:off x="10711056" y="2644280"/>
            <a:ext cx="32936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76"/>
          <p:cNvSpPr>
            <a:spLocks/>
          </p:cNvSpPr>
          <p:nvPr/>
        </p:nvSpPr>
        <p:spPr bwMode="auto">
          <a:xfrm>
            <a:off x="11297562" y="2167297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77"/>
          <p:cNvSpPr>
            <a:spLocks/>
          </p:cNvSpPr>
          <p:nvPr/>
        </p:nvSpPr>
        <p:spPr bwMode="auto">
          <a:xfrm>
            <a:off x="7970593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78"/>
          <p:cNvSpPr>
            <a:spLocks/>
          </p:cNvSpPr>
          <p:nvPr/>
        </p:nvSpPr>
        <p:spPr bwMode="auto">
          <a:xfrm>
            <a:off x="6286477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7" name="AutoShape 79"/>
          <p:cNvSpPr>
            <a:spLocks/>
          </p:cNvSpPr>
          <p:nvPr/>
        </p:nvSpPr>
        <p:spPr bwMode="auto">
          <a:xfrm>
            <a:off x="6857107" y="2642693"/>
            <a:ext cx="248412" cy="24126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8" name="AutoShape 80"/>
          <p:cNvSpPr>
            <a:spLocks/>
          </p:cNvSpPr>
          <p:nvPr/>
        </p:nvSpPr>
        <p:spPr bwMode="auto">
          <a:xfrm>
            <a:off x="7445993" y="2642693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9" name="AutoShape 81"/>
          <p:cNvSpPr>
            <a:spLocks/>
          </p:cNvSpPr>
          <p:nvPr/>
        </p:nvSpPr>
        <p:spPr bwMode="auto">
          <a:xfrm>
            <a:off x="7965834" y="2642693"/>
            <a:ext cx="29999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0" name="AutoShape 83"/>
          <p:cNvSpPr>
            <a:spLocks/>
          </p:cNvSpPr>
          <p:nvPr/>
        </p:nvSpPr>
        <p:spPr bwMode="auto">
          <a:xfrm>
            <a:off x="8443613" y="4519664"/>
            <a:ext cx="248411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1" name="AutoShape 84"/>
          <p:cNvSpPr>
            <a:spLocks/>
          </p:cNvSpPr>
          <p:nvPr/>
        </p:nvSpPr>
        <p:spPr bwMode="auto">
          <a:xfrm>
            <a:off x="6288063" y="3060150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2" name="AutoShape 85"/>
          <p:cNvSpPr>
            <a:spLocks/>
          </p:cNvSpPr>
          <p:nvPr/>
        </p:nvSpPr>
        <p:spPr bwMode="auto">
          <a:xfrm>
            <a:off x="6834096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3" name="AutoShape 86"/>
          <p:cNvSpPr>
            <a:spLocks/>
          </p:cNvSpPr>
          <p:nvPr/>
        </p:nvSpPr>
        <p:spPr bwMode="auto">
          <a:xfrm>
            <a:off x="7465839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4" name="AutoShape 87"/>
          <p:cNvSpPr>
            <a:spLocks/>
          </p:cNvSpPr>
          <p:nvPr/>
        </p:nvSpPr>
        <p:spPr bwMode="auto">
          <a:xfrm>
            <a:off x="7979324" y="3053802"/>
            <a:ext cx="272222" cy="241269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88"/>
          <p:cNvSpPr>
            <a:spLocks/>
          </p:cNvSpPr>
          <p:nvPr/>
        </p:nvSpPr>
        <p:spPr bwMode="auto">
          <a:xfrm>
            <a:off x="3342845" y="3046659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89"/>
          <p:cNvSpPr>
            <a:spLocks/>
          </p:cNvSpPr>
          <p:nvPr/>
        </p:nvSpPr>
        <p:spPr bwMode="auto">
          <a:xfrm>
            <a:off x="3912679" y="3053802"/>
            <a:ext cx="273808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90"/>
          <p:cNvSpPr>
            <a:spLocks/>
          </p:cNvSpPr>
          <p:nvPr/>
        </p:nvSpPr>
        <p:spPr bwMode="auto">
          <a:xfrm>
            <a:off x="4512675" y="3046659"/>
            <a:ext cx="272222" cy="265871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AutoShape 91"/>
          <p:cNvSpPr>
            <a:spLocks/>
          </p:cNvSpPr>
          <p:nvPr/>
        </p:nvSpPr>
        <p:spPr bwMode="auto">
          <a:xfrm>
            <a:off x="5104735" y="3046659"/>
            <a:ext cx="247618" cy="265871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9" name="AutoShape 92"/>
          <p:cNvSpPr>
            <a:spLocks/>
          </p:cNvSpPr>
          <p:nvPr/>
        </p:nvSpPr>
        <p:spPr bwMode="auto">
          <a:xfrm>
            <a:off x="5704733" y="3053802"/>
            <a:ext cx="318254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93"/>
          <p:cNvSpPr>
            <a:spLocks/>
          </p:cNvSpPr>
          <p:nvPr/>
        </p:nvSpPr>
        <p:spPr bwMode="auto">
          <a:xfrm>
            <a:off x="8462655" y="3060150"/>
            <a:ext cx="247618" cy="242857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94"/>
          <p:cNvSpPr>
            <a:spLocks/>
          </p:cNvSpPr>
          <p:nvPr/>
        </p:nvSpPr>
        <p:spPr bwMode="auto">
          <a:xfrm>
            <a:off x="9003128" y="3067289"/>
            <a:ext cx="247618" cy="29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95"/>
          <p:cNvSpPr>
            <a:spLocks/>
          </p:cNvSpPr>
          <p:nvPr/>
        </p:nvSpPr>
        <p:spPr bwMode="auto">
          <a:xfrm>
            <a:off x="953964" y="3502210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96"/>
          <p:cNvSpPr>
            <a:spLocks/>
          </p:cNvSpPr>
          <p:nvPr/>
        </p:nvSpPr>
        <p:spPr bwMode="auto">
          <a:xfrm>
            <a:off x="1531738" y="3502212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97"/>
          <p:cNvSpPr>
            <a:spLocks/>
          </p:cNvSpPr>
          <p:nvPr/>
        </p:nvSpPr>
        <p:spPr bwMode="auto">
          <a:xfrm>
            <a:off x="2147608" y="3502212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98"/>
          <p:cNvSpPr>
            <a:spLocks/>
          </p:cNvSpPr>
          <p:nvPr/>
        </p:nvSpPr>
        <p:spPr bwMode="auto">
          <a:xfrm>
            <a:off x="2766653" y="3495066"/>
            <a:ext cx="226190" cy="3214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99"/>
          <p:cNvSpPr>
            <a:spLocks/>
          </p:cNvSpPr>
          <p:nvPr/>
        </p:nvSpPr>
        <p:spPr bwMode="auto">
          <a:xfrm>
            <a:off x="9548363" y="350856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100"/>
          <p:cNvSpPr>
            <a:spLocks/>
          </p:cNvSpPr>
          <p:nvPr/>
        </p:nvSpPr>
        <p:spPr bwMode="auto">
          <a:xfrm>
            <a:off x="10144392" y="350458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101"/>
          <p:cNvSpPr>
            <a:spLocks/>
          </p:cNvSpPr>
          <p:nvPr/>
        </p:nvSpPr>
        <p:spPr bwMode="auto">
          <a:xfrm>
            <a:off x="959523" y="1751425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102"/>
          <p:cNvSpPr>
            <a:spLocks/>
          </p:cNvSpPr>
          <p:nvPr/>
        </p:nvSpPr>
        <p:spPr bwMode="auto">
          <a:xfrm>
            <a:off x="1536506" y="174507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103"/>
          <p:cNvSpPr>
            <a:spLocks/>
          </p:cNvSpPr>
          <p:nvPr/>
        </p:nvSpPr>
        <p:spPr bwMode="auto">
          <a:xfrm>
            <a:off x="2146820" y="1745074"/>
            <a:ext cx="248411" cy="242062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104"/>
          <p:cNvSpPr>
            <a:spLocks/>
          </p:cNvSpPr>
          <p:nvPr/>
        </p:nvSpPr>
        <p:spPr bwMode="auto">
          <a:xfrm>
            <a:off x="2755542" y="1745074"/>
            <a:ext cx="248412" cy="242062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2" name="AutoShape 105"/>
          <p:cNvSpPr>
            <a:spLocks/>
          </p:cNvSpPr>
          <p:nvPr/>
        </p:nvSpPr>
        <p:spPr bwMode="auto">
          <a:xfrm>
            <a:off x="9548363" y="1753804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3" name="AutoShape 106"/>
          <p:cNvSpPr>
            <a:spLocks/>
          </p:cNvSpPr>
          <p:nvPr/>
        </p:nvSpPr>
        <p:spPr bwMode="auto">
          <a:xfrm>
            <a:off x="10138843" y="175380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4" name="AutoShape 107"/>
          <p:cNvSpPr>
            <a:spLocks/>
          </p:cNvSpPr>
          <p:nvPr/>
        </p:nvSpPr>
        <p:spPr bwMode="auto">
          <a:xfrm>
            <a:off x="10749150" y="1746665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5" name="AutoShape 108"/>
          <p:cNvSpPr>
            <a:spLocks/>
          </p:cNvSpPr>
          <p:nvPr/>
        </p:nvSpPr>
        <p:spPr bwMode="auto">
          <a:xfrm>
            <a:off x="11326135" y="1746663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109"/>
          <p:cNvSpPr>
            <a:spLocks/>
          </p:cNvSpPr>
          <p:nvPr/>
        </p:nvSpPr>
        <p:spPr bwMode="auto">
          <a:xfrm>
            <a:off x="6819806" y="4519664"/>
            <a:ext cx="247618" cy="242062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7" name="AutoShape 110"/>
          <p:cNvSpPr>
            <a:spLocks/>
          </p:cNvSpPr>
          <p:nvPr/>
        </p:nvSpPr>
        <p:spPr bwMode="auto">
          <a:xfrm>
            <a:off x="6288068" y="1745074"/>
            <a:ext cx="248411" cy="242062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111"/>
          <p:cNvSpPr>
            <a:spLocks/>
          </p:cNvSpPr>
          <p:nvPr/>
        </p:nvSpPr>
        <p:spPr bwMode="auto">
          <a:xfrm>
            <a:off x="6865044" y="1745074"/>
            <a:ext cx="248412" cy="242062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112"/>
          <p:cNvSpPr>
            <a:spLocks/>
          </p:cNvSpPr>
          <p:nvPr/>
        </p:nvSpPr>
        <p:spPr bwMode="auto">
          <a:xfrm>
            <a:off x="7465835" y="1745868"/>
            <a:ext cx="247618" cy="242062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113"/>
          <p:cNvSpPr>
            <a:spLocks/>
          </p:cNvSpPr>
          <p:nvPr/>
        </p:nvSpPr>
        <p:spPr bwMode="auto">
          <a:xfrm>
            <a:off x="7997584" y="1745868"/>
            <a:ext cx="249205" cy="242062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1" name="AutoShape 114"/>
          <p:cNvSpPr>
            <a:spLocks/>
          </p:cNvSpPr>
          <p:nvPr/>
        </p:nvSpPr>
        <p:spPr bwMode="auto">
          <a:xfrm>
            <a:off x="3344428" y="1739523"/>
            <a:ext cx="248412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2" name="AutoShape 115"/>
          <p:cNvSpPr>
            <a:spLocks/>
          </p:cNvSpPr>
          <p:nvPr/>
        </p:nvSpPr>
        <p:spPr bwMode="auto">
          <a:xfrm>
            <a:off x="3923795" y="1738730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3" name="AutoShape 116"/>
          <p:cNvSpPr>
            <a:spLocks/>
          </p:cNvSpPr>
          <p:nvPr/>
        </p:nvSpPr>
        <p:spPr bwMode="auto">
          <a:xfrm>
            <a:off x="4526961" y="1744281"/>
            <a:ext cx="247618" cy="267458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4" name="AutoShape 117"/>
          <p:cNvSpPr>
            <a:spLocks/>
          </p:cNvSpPr>
          <p:nvPr/>
        </p:nvSpPr>
        <p:spPr bwMode="auto">
          <a:xfrm>
            <a:off x="5111879" y="1744281"/>
            <a:ext cx="280158" cy="267458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118"/>
          <p:cNvSpPr>
            <a:spLocks/>
          </p:cNvSpPr>
          <p:nvPr/>
        </p:nvSpPr>
        <p:spPr bwMode="auto">
          <a:xfrm>
            <a:off x="5712668" y="1744281"/>
            <a:ext cx="310316" cy="267458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119"/>
          <p:cNvSpPr>
            <a:spLocks/>
          </p:cNvSpPr>
          <p:nvPr/>
        </p:nvSpPr>
        <p:spPr bwMode="auto">
          <a:xfrm>
            <a:off x="7997584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7" name="AutoShape 120"/>
          <p:cNvSpPr>
            <a:spLocks/>
          </p:cNvSpPr>
          <p:nvPr/>
        </p:nvSpPr>
        <p:spPr bwMode="auto">
          <a:xfrm>
            <a:off x="3344428" y="2187933"/>
            <a:ext cx="248412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121"/>
          <p:cNvSpPr>
            <a:spLocks/>
          </p:cNvSpPr>
          <p:nvPr/>
        </p:nvSpPr>
        <p:spPr bwMode="auto">
          <a:xfrm>
            <a:off x="3943636" y="2190310"/>
            <a:ext cx="204761" cy="265872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122"/>
          <p:cNvSpPr>
            <a:spLocks/>
          </p:cNvSpPr>
          <p:nvPr/>
        </p:nvSpPr>
        <p:spPr bwMode="auto">
          <a:xfrm>
            <a:off x="4522993" y="218793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124"/>
          <p:cNvSpPr>
            <a:spLocks/>
          </p:cNvSpPr>
          <p:nvPr/>
        </p:nvSpPr>
        <p:spPr bwMode="auto">
          <a:xfrm>
            <a:off x="5711881" y="2188722"/>
            <a:ext cx="311109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125"/>
          <p:cNvSpPr>
            <a:spLocks/>
          </p:cNvSpPr>
          <p:nvPr/>
        </p:nvSpPr>
        <p:spPr bwMode="auto">
          <a:xfrm>
            <a:off x="8455517" y="2195870"/>
            <a:ext cx="249205" cy="241269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126"/>
          <p:cNvSpPr>
            <a:spLocks/>
          </p:cNvSpPr>
          <p:nvPr/>
        </p:nvSpPr>
        <p:spPr bwMode="auto">
          <a:xfrm>
            <a:off x="8999959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3" name="AutoShape 127"/>
          <p:cNvSpPr>
            <a:spLocks/>
          </p:cNvSpPr>
          <p:nvPr/>
        </p:nvSpPr>
        <p:spPr bwMode="auto">
          <a:xfrm>
            <a:off x="959523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4" name="AutoShape 128"/>
          <p:cNvSpPr>
            <a:spLocks/>
          </p:cNvSpPr>
          <p:nvPr/>
        </p:nvSpPr>
        <p:spPr bwMode="auto">
          <a:xfrm>
            <a:off x="1537299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5" name="AutoShape 129"/>
          <p:cNvSpPr>
            <a:spLocks/>
          </p:cNvSpPr>
          <p:nvPr/>
        </p:nvSpPr>
        <p:spPr bwMode="auto">
          <a:xfrm>
            <a:off x="2145227" y="400697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6" name="AutoShape 130"/>
          <p:cNvSpPr>
            <a:spLocks/>
          </p:cNvSpPr>
          <p:nvPr/>
        </p:nvSpPr>
        <p:spPr bwMode="auto">
          <a:xfrm>
            <a:off x="2759510" y="4006973"/>
            <a:ext cx="247618" cy="241269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131"/>
          <p:cNvSpPr>
            <a:spLocks/>
          </p:cNvSpPr>
          <p:nvPr/>
        </p:nvSpPr>
        <p:spPr bwMode="auto">
          <a:xfrm>
            <a:off x="9551537" y="4008555"/>
            <a:ext cx="247618" cy="24206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132"/>
          <p:cNvSpPr>
            <a:spLocks/>
          </p:cNvSpPr>
          <p:nvPr/>
        </p:nvSpPr>
        <p:spPr bwMode="auto">
          <a:xfrm>
            <a:off x="10137255" y="4009349"/>
            <a:ext cx="248411" cy="24206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9" name="AutoShape 133"/>
          <p:cNvSpPr>
            <a:spLocks/>
          </p:cNvSpPr>
          <p:nvPr/>
        </p:nvSpPr>
        <p:spPr bwMode="auto">
          <a:xfrm>
            <a:off x="10751537" y="4009349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0" name="AutoShape 134"/>
          <p:cNvSpPr>
            <a:spLocks/>
          </p:cNvSpPr>
          <p:nvPr/>
        </p:nvSpPr>
        <p:spPr bwMode="auto">
          <a:xfrm>
            <a:off x="11330100" y="3532369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1" name="AutoShape 135"/>
          <p:cNvSpPr>
            <a:spLocks/>
          </p:cNvSpPr>
          <p:nvPr/>
        </p:nvSpPr>
        <p:spPr bwMode="auto">
          <a:xfrm>
            <a:off x="11330100" y="4008555"/>
            <a:ext cx="248412" cy="24206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2" name="AutoShape 136"/>
          <p:cNvSpPr>
            <a:spLocks/>
          </p:cNvSpPr>
          <p:nvPr/>
        </p:nvSpPr>
        <p:spPr bwMode="auto">
          <a:xfrm>
            <a:off x="6289649" y="4007765"/>
            <a:ext cx="247618" cy="241269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38"/>
          <p:cNvSpPr>
            <a:spLocks/>
          </p:cNvSpPr>
          <p:nvPr/>
        </p:nvSpPr>
        <p:spPr bwMode="auto">
          <a:xfrm>
            <a:off x="9558686" y="4474428"/>
            <a:ext cx="285713" cy="2952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12"/>
          <p:cNvSpPr>
            <a:spLocks/>
          </p:cNvSpPr>
          <p:nvPr/>
        </p:nvSpPr>
        <p:spPr bwMode="auto">
          <a:xfrm>
            <a:off x="10125349" y="4471254"/>
            <a:ext cx="281745" cy="289681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Freeform 429"/>
          <p:cNvSpPr>
            <a:spLocks noChangeArrowheads="1"/>
          </p:cNvSpPr>
          <p:nvPr/>
        </p:nvSpPr>
        <p:spPr bwMode="auto">
          <a:xfrm>
            <a:off x="10717410" y="4447441"/>
            <a:ext cx="311903" cy="309522"/>
          </a:xfrm>
          <a:custGeom>
            <a:avLst/>
            <a:gdLst>
              <a:gd name="T0" fmla="*/ 589359 w 1230"/>
              <a:gd name="T1" fmla="*/ 194285 h 1221"/>
              <a:gd name="T2" fmla="*/ 563999 w 1230"/>
              <a:gd name="T3" fmla="*/ 219648 h 1221"/>
              <a:gd name="T4" fmla="*/ 402712 w 1230"/>
              <a:gd name="T5" fmla="*/ 58843 h 1221"/>
              <a:gd name="T6" fmla="*/ 428071 w 1230"/>
              <a:gd name="T7" fmla="*/ 28914 h 1221"/>
              <a:gd name="T8" fmla="*/ 538132 w 1230"/>
              <a:gd name="T9" fmla="*/ 28914 h 1221"/>
              <a:gd name="T10" fmla="*/ 589359 w 1230"/>
              <a:gd name="T11" fmla="*/ 84207 h 1221"/>
              <a:gd name="T12" fmla="*/ 589359 w 1230"/>
              <a:gd name="T13" fmla="*/ 194285 h 1221"/>
              <a:gd name="T14" fmla="*/ 212007 w 1230"/>
              <a:gd name="T15" fmla="*/ 516908 h 1221"/>
              <a:gd name="T16" fmla="*/ 212007 w 1230"/>
              <a:gd name="T17" fmla="*/ 546330 h 1221"/>
              <a:gd name="T18" fmla="*/ 237367 w 1230"/>
              <a:gd name="T19" fmla="*/ 546330 h 1221"/>
              <a:gd name="T20" fmla="*/ 538132 w 1230"/>
              <a:gd name="T21" fmla="*/ 245519 h 1221"/>
              <a:gd name="T22" fmla="*/ 508715 w 1230"/>
              <a:gd name="T23" fmla="*/ 219648 h 1221"/>
              <a:gd name="T24" fmla="*/ 212007 w 1230"/>
              <a:gd name="T25" fmla="*/ 516908 h 1221"/>
              <a:gd name="T26" fmla="*/ 76079 w 1230"/>
              <a:gd name="T27" fmla="*/ 380960 h 1221"/>
              <a:gd name="T28" fmla="*/ 76079 w 1230"/>
              <a:gd name="T29" fmla="*/ 410889 h 1221"/>
              <a:gd name="T30" fmla="*/ 106003 w 1230"/>
              <a:gd name="T31" fmla="*/ 410889 h 1221"/>
              <a:gd name="T32" fmla="*/ 402712 w 1230"/>
              <a:gd name="T33" fmla="*/ 109570 h 1221"/>
              <a:gd name="T34" fmla="*/ 372787 w 1230"/>
              <a:gd name="T35" fmla="*/ 84207 h 1221"/>
              <a:gd name="T36" fmla="*/ 76079 w 1230"/>
              <a:gd name="T37" fmla="*/ 380960 h 1221"/>
              <a:gd name="T38" fmla="*/ 428071 w 1230"/>
              <a:gd name="T39" fmla="*/ 139499 h 1221"/>
              <a:gd name="T40" fmla="*/ 131363 w 1230"/>
              <a:gd name="T41" fmla="*/ 436252 h 1221"/>
              <a:gd name="T42" fmla="*/ 131363 w 1230"/>
              <a:gd name="T43" fmla="*/ 491545 h 1221"/>
              <a:gd name="T44" fmla="*/ 186140 w 1230"/>
              <a:gd name="T45" fmla="*/ 491545 h 1221"/>
              <a:gd name="T46" fmla="*/ 483355 w 1230"/>
              <a:gd name="T47" fmla="*/ 194285 h 1221"/>
              <a:gd name="T48" fmla="*/ 428071 w 1230"/>
              <a:gd name="T49" fmla="*/ 139499 h 1221"/>
              <a:gd name="T50" fmla="*/ 186140 w 1230"/>
              <a:gd name="T51" fmla="*/ 571694 h 1221"/>
              <a:gd name="T52" fmla="*/ 169403 w 1230"/>
              <a:gd name="T53" fmla="*/ 538214 h 1221"/>
              <a:gd name="T54" fmla="*/ 156723 w 1230"/>
              <a:gd name="T55" fmla="*/ 538214 h 1221"/>
              <a:gd name="T56" fmla="*/ 106003 w 1230"/>
              <a:gd name="T57" fmla="*/ 516908 h 1221"/>
              <a:gd name="T58" fmla="*/ 80137 w 1230"/>
              <a:gd name="T59" fmla="*/ 461616 h 1221"/>
              <a:gd name="T60" fmla="*/ 84701 w 1230"/>
              <a:gd name="T61" fmla="*/ 452992 h 1221"/>
              <a:gd name="T62" fmla="*/ 50719 w 1230"/>
              <a:gd name="T63" fmla="*/ 436252 h 1221"/>
              <a:gd name="T64" fmla="*/ 46662 w 1230"/>
              <a:gd name="T65" fmla="*/ 432194 h 1221"/>
              <a:gd name="T66" fmla="*/ 0 w 1230"/>
              <a:gd name="T67" fmla="*/ 618870 h 1221"/>
              <a:gd name="T68" fmla="*/ 186140 w 1230"/>
              <a:gd name="T69" fmla="*/ 571694 h 1221"/>
              <a:gd name="T70" fmla="*/ 186140 w 1230"/>
              <a:gd name="T71" fmla="*/ 571694 h 1221"/>
              <a:gd name="T72" fmla="*/ 186140 w 1230"/>
              <a:gd name="T73" fmla="*/ 571694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wrap="none" lIns="60951" tIns="30475" rIns="60951" bIns="30475" anchor="ctr"/>
          <a:lstStyle/>
          <a:p>
            <a:endParaRPr lang="zh-CN" altLang="en-US" sz="1074"/>
          </a:p>
        </p:txBody>
      </p:sp>
      <p:grpSp>
        <p:nvGrpSpPr>
          <p:cNvPr id="136" name="Group 247"/>
          <p:cNvGrpSpPr/>
          <p:nvPr/>
        </p:nvGrpSpPr>
        <p:grpSpPr>
          <a:xfrm>
            <a:off x="2809482" y="4533494"/>
            <a:ext cx="220697" cy="234789"/>
            <a:chOff x="3175" y="1588"/>
            <a:chExt cx="1035050" cy="1211262"/>
          </a:xfrm>
          <a:solidFill>
            <a:schemeClr val="tx1"/>
          </a:solidFill>
        </p:grpSpPr>
        <p:sp>
          <p:nvSpPr>
            <p:cNvPr id="137" name="Freeform 5"/>
            <p:cNvSpPr>
              <a:spLocks/>
            </p:cNvSpPr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38" name="Freeform 6"/>
            <p:cNvSpPr>
              <a:spLocks/>
            </p:cNvSpPr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39" name="Group 250"/>
          <p:cNvGrpSpPr/>
          <p:nvPr/>
        </p:nvGrpSpPr>
        <p:grpSpPr>
          <a:xfrm>
            <a:off x="1526287" y="4978178"/>
            <a:ext cx="270672" cy="186708"/>
            <a:chOff x="4763" y="4763"/>
            <a:chExt cx="1212850" cy="836612"/>
          </a:xfrm>
          <a:solidFill>
            <a:schemeClr val="tx1"/>
          </a:solidFill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152401" y="157163"/>
              <a:ext cx="355600" cy="322262"/>
            </a:xfrm>
            <a:custGeom>
              <a:avLst/>
              <a:gdLst>
                <a:gd name="T0" fmla="*/ 93 w 94"/>
                <a:gd name="T1" fmla="*/ 85 h 85"/>
                <a:gd name="T2" fmla="*/ 91 w 94"/>
                <a:gd name="T3" fmla="*/ 72 h 85"/>
                <a:gd name="T4" fmla="*/ 70 w 94"/>
                <a:gd name="T5" fmla="*/ 61 h 85"/>
                <a:gd name="T6" fmla="*/ 59 w 94"/>
                <a:gd name="T7" fmla="*/ 56 h 85"/>
                <a:gd name="T8" fmla="*/ 59 w 94"/>
                <a:gd name="T9" fmla="*/ 47 h 85"/>
                <a:gd name="T10" fmla="*/ 63 w 94"/>
                <a:gd name="T11" fmla="*/ 36 h 85"/>
                <a:gd name="T12" fmla="*/ 68 w 94"/>
                <a:gd name="T13" fmla="*/ 31 h 85"/>
                <a:gd name="T14" fmla="*/ 65 w 94"/>
                <a:gd name="T15" fmla="*/ 24 h 85"/>
                <a:gd name="T16" fmla="*/ 66 w 94"/>
                <a:gd name="T17" fmla="*/ 15 h 85"/>
                <a:gd name="T18" fmla="*/ 47 w 94"/>
                <a:gd name="T19" fmla="*/ 0 h 85"/>
                <a:gd name="T20" fmla="*/ 29 w 94"/>
                <a:gd name="T21" fmla="*/ 15 h 85"/>
                <a:gd name="T22" fmla="*/ 29 w 94"/>
                <a:gd name="T23" fmla="*/ 24 h 85"/>
                <a:gd name="T24" fmla="*/ 27 w 94"/>
                <a:gd name="T25" fmla="*/ 31 h 85"/>
                <a:gd name="T26" fmla="*/ 31 w 94"/>
                <a:gd name="T27" fmla="*/ 36 h 85"/>
                <a:gd name="T28" fmla="*/ 36 w 94"/>
                <a:gd name="T29" fmla="*/ 47 h 85"/>
                <a:gd name="T30" fmla="*/ 36 w 94"/>
                <a:gd name="T31" fmla="*/ 56 h 85"/>
                <a:gd name="T32" fmla="*/ 24 w 94"/>
                <a:gd name="T33" fmla="*/ 61 h 85"/>
                <a:gd name="T34" fmla="*/ 3 w 94"/>
                <a:gd name="T35" fmla="*/ 72 h 85"/>
                <a:gd name="T36" fmla="*/ 1 w 94"/>
                <a:gd name="T37" fmla="*/ 85 h 85"/>
                <a:gd name="T38" fmla="*/ 93 w 94"/>
                <a:gd name="T3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1" name="Rectangle 11"/>
            <p:cNvSpPr>
              <a:spLocks noChangeArrowheads="1"/>
            </p:cNvSpPr>
            <p:nvPr/>
          </p:nvSpPr>
          <p:spPr bwMode="auto">
            <a:xfrm>
              <a:off x="611188" y="157163"/>
              <a:ext cx="303213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2" name="Rectangle 12"/>
            <p:cNvSpPr>
              <a:spLocks noChangeArrowheads="1"/>
            </p:cNvSpPr>
            <p:nvPr/>
          </p:nvSpPr>
          <p:spPr bwMode="auto">
            <a:xfrm>
              <a:off x="611188" y="309563"/>
              <a:ext cx="4540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611188" y="460375"/>
              <a:ext cx="3778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4" name="Freeform 14"/>
            <p:cNvSpPr>
              <a:spLocks noEditPoints="1"/>
            </p:cNvSpPr>
            <p:nvPr/>
          </p:nvSpPr>
          <p:spPr bwMode="auto">
            <a:xfrm>
              <a:off x="4763" y="4763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220 h 220"/>
                <a:gd name="T4" fmla="*/ 320 w 320"/>
                <a:gd name="T5" fmla="*/ 220 h 220"/>
                <a:gd name="T6" fmla="*/ 320 w 320"/>
                <a:gd name="T7" fmla="*/ 0 h 220"/>
                <a:gd name="T8" fmla="*/ 0 w 320"/>
                <a:gd name="T9" fmla="*/ 0 h 220"/>
                <a:gd name="T10" fmla="*/ 300 w 320"/>
                <a:gd name="T11" fmla="*/ 200 h 220"/>
                <a:gd name="T12" fmla="*/ 258 w 320"/>
                <a:gd name="T13" fmla="*/ 200 h 220"/>
                <a:gd name="T14" fmla="*/ 260 w 320"/>
                <a:gd name="T15" fmla="*/ 190 h 220"/>
                <a:gd name="T16" fmla="*/ 230 w 320"/>
                <a:gd name="T17" fmla="*/ 160 h 220"/>
                <a:gd name="T18" fmla="*/ 200 w 320"/>
                <a:gd name="T19" fmla="*/ 190 h 220"/>
                <a:gd name="T20" fmla="*/ 202 w 320"/>
                <a:gd name="T21" fmla="*/ 200 h 220"/>
                <a:gd name="T22" fmla="*/ 118 w 320"/>
                <a:gd name="T23" fmla="*/ 200 h 220"/>
                <a:gd name="T24" fmla="*/ 120 w 320"/>
                <a:gd name="T25" fmla="*/ 190 h 220"/>
                <a:gd name="T26" fmla="*/ 90 w 320"/>
                <a:gd name="T27" fmla="*/ 160 h 220"/>
                <a:gd name="T28" fmla="*/ 60 w 320"/>
                <a:gd name="T29" fmla="*/ 190 h 220"/>
                <a:gd name="T30" fmla="*/ 62 w 320"/>
                <a:gd name="T31" fmla="*/ 200 h 220"/>
                <a:gd name="T32" fmla="*/ 20 w 320"/>
                <a:gd name="T33" fmla="*/ 200 h 220"/>
                <a:gd name="T34" fmla="*/ 20 w 320"/>
                <a:gd name="T35" fmla="*/ 20 h 220"/>
                <a:gd name="T36" fmla="*/ 300 w 320"/>
                <a:gd name="T37" fmla="*/ 20 h 220"/>
                <a:gd name="T38" fmla="*/ 300 w 320"/>
                <a:gd name="T3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5" name="Group 256"/>
          <p:cNvGrpSpPr/>
          <p:nvPr/>
        </p:nvGrpSpPr>
        <p:grpSpPr>
          <a:xfrm>
            <a:off x="2149301" y="4984370"/>
            <a:ext cx="298444" cy="169836"/>
            <a:chOff x="6350" y="1588"/>
            <a:chExt cx="1931988" cy="1330325"/>
          </a:xfrm>
          <a:solidFill>
            <a:schemeClr val="tx1"/>
          </a:solidFill>
        </p:grpSpPr>
        <p:sp>
          <p:nvSpPr>
            <p:cNvPr id="146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7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8" name="Group 259"/>
          <p:cNvGrpSpPr/>
          <p:nvPr/>
        </p:nvGrpSpPr>
        <p:grpSpPr>
          <a:xfrm>
            <a:off x="2766111" y="4958711"/>
            <a:ext cx="256897" cy="273886"/>
            <a:chOff x="1588" y="1588"/>
            <a:chExt cx="984250" cy="1049337"/>
          </a:xfrm>
          <a:solidFill>
            <a:schemeClr val="tx1"/>
          </a:solidFill>
        </p:grpSpPr>
        <p:sp>
          <p:nvSpPr>
            <p:cNvPr id="149" name="Freeform 23"/>
            <p:cNvSpPr>
              <a:spLocks noEditPoints="1"/>
            </p:cNvSpPr>
            <p:nvPr/>
          </p:nvSpPr>
          <p:spPr bwMode="auto">
            <a:xfrm>
              <a:off x="592138" y="395288"/>
              <a:ext cx="393700" cy="655637"/>
            </a:xfrm>
            <a:custGeom>
              <a:avLst/>
              <a:gdLst>
                <a:gd name="T0" fmla="*/ 52 w 104"/>
                <a:gd name="T1" fmla="*/ 0 h 173"/>
                <a:gd name="T2" fmla="*/ 0 w 104"/>
                <a:gd name="T3" fmla="*/ 52 h 173"/>
                <a:gd name="T4" fmla="*/ 17 w 104"/>
                <a:gd name="T5" fmla="*/ 90 h 173"/>
                <a:gd name="T6" fmla="*/ 17 w 104"/>
                <a:gd name="T7" fmla="*/ 173 h 173"/>
                <a:gd name="T8" fmla="*/ 52 w 104"/>
                <a:gd name="T9" fmla="*/ 139 h 173"/>
                <a:gd name="T10" fmla="*/ 87 w 104"/>
                <a:gd name="T11" fmla="*/ 173 h 173"/>
                <a:gd name="T12" fmla="*/ 87 w 104"/>
                <a:gd name="T13" fmla="*/ 90 h 173"/>
                <a:gd name="T14" fmla="*/ 104 w 104"/>
                <a:gd name="T15" fmla="*/ 52 h 173"/>
                <a:gd name="T16" fmla="*/ 52 w 104"/>
                <a:gd name="T17" fmla="*/ 0 h 173"/>
                <a:gd name="T18" fmla="*/ 52 w 104"/>
                <a:gd name="T19" fmla="*/ 87 h 173"/>
                <a:gd name="T20" fmla="*/ 17 w 104"/>
                <a:gd name="T21" fmla="*/ 52 h 173"/>
                <a:gd name="T22" fmla="*/ 52 w 104"/>
                <a:gd name="T23" fmla="*/ 17 h 173"/>
                <a:gd name="T24" fmla="*/ 87 w 104"/>
                <a:gd name="T25" fmla="*/ 52 h 173"/>
                <a:gd name="T26" fmla="*/ 52 w 104"/>
                <a:gd name="T27" fmla="*/ 8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0" name="Freeform 24"/>
            <p:cNvSpPr>
              <a:spLocks/>
            </p:cNvSpPr>
            <p:nvPr/>
          </p:nvSpPr>
          <p:spPr bwMode="auto">
            <a:xfrm>
              <a:off x="1588" y="1588"/>
              <a:ext cx="852488" cy="1049337"/>
            </a:xfrm>
            <a:custGeom>
              <a:avLst/>
              <a:gdLst>
                <a:gd name="T0" fmla="*/ 277 w 537"/>
                <a:gd name="T1" fmla="*/ 580 h 661"/>
                <a:gd name="T2" fmla="*/ 83 w 537"/>
                <a:gd name="T3" fmla="*/ 580 h 661"/>
                <a:gd name="T4" fmla="*/ 83 w 537"/>
                <a:gd name="T5" fmla="*/ 84 h 661"/>
                <a:gd name="T6" fmla="*/ 312 w 537"/>
                <a:gd name="T7" fmla="*/ 84 h 661"/>
                <a:gd name="T8" fmla="*/ 437 w 537"/>
                <a:gd name="T9" fmla="*/ 208 h 661"/>
                <a:gd name="T10" fmla="*/ 537 w 537"/>
                <a:gd name="T11" fmla="*/ 208 h 661"/>
                <a:gd name="T12" fmla="*/ 537 w 537"/>
                <a:gd name="T13" fmla="*/ 189 h 661"/>
                <a:gd name="T14" fmla="*/ 348 w 537"/>
                <a:gd name="T15" fmla="*/ 0 h 661"/>
                <a:gd name="T16" fmla="*/ 0 w 537"/>
                <a:gd name="T17" fmla="*/ 0 h 661"/>
                <a:gd name="T18" fmla="*/ 0 w 537"/>
                <a:gd name="T19" fmla="*/ 661 h 661"/>
                <a:gd name="T20" fmla="*/ 355 w 537"/>
                <a:gd name="T21" fmla="*/ 661 h 661"/>
                <a:gd name="T22" fmla="*/ 279 w 537"/>
                <a:gd name="T23" fmla="*/ 580 h 661"/>
                <a:gd name="T24" fmla="*/ 277 w 537"/>
                <a:gd name="T25" fmla="*/ 58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1" name="Rectangle 25"/>
            <p:cNvSpPr>
              <a:spLocks noChangeArrowheads="1"/>
            </p:cNvSpPr>
            <p:nvPr/>
          </p:nvSpPr>
          <p:spPr bwMode="auto">
            <a:xfrm>
              <a:off x="198438" y="331788"/>
              <a:ext cx="330200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2" name="Rectangle 26"/>
            <p:cNvSpPr>
              <a:spLocks noChangeArrowheads="1"/>
            </p:cNvSpPr>
            <p:nvPr/>
          </p:nvSpPr>
          <p:spPr bwMode="auto">
            <a:xfrm>
              <a:off x="198438" y="460375"/>
              <a:ext cx="330200" cy="682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98438" y="592138"/>
              <a:ext cx="330200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54" name="Group 265"/>
          <p:cNvGrpSpPr/>
          <p:nvPr/>
        </p:nvGrpSpPr>
        <p:grpSpPr>
          <a:xfrm>
            <a:off x="3343965" y="4966225"/>
            <a:ext cx="267835" cy="254853"/>
            <a:chOff x="1588" y="4763"/>
            <a:chExt cx="6746875" cy="6419850"/>
          </a:xfrm>
          <a:solidFill>
            <a:schemeClr val="tx1"/>
          </a:solidFill>
        </p:grpSpPr>
        <p:sp>
          <p:nvSpPr>
            <p:cNvPr id="155" name="Freeform 5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7" name="Freeform 7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8" name="Freeform 8"/>
            <p:cNvSpPr>
              <a:spLocks/>
            </p:cNvSpPr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9" name="Freeform 9"/>
            <p:cNvSpPr>
              <a:spLocks/>
            </p:cNvSpPr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0" name="Freeform 10"/>
            <p:cNvSpPr>
              <a:spLocks/>
            </p:cNvSpPr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1" name="Freeform 11"/>
            <p:cNvSpPr>
              <a:spLocks/>
            </p:cNvSpPr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62" name="Group 273"/>
          <p:cNvGrpSpPr/>
          <p:nvPr/>
        </p:nvGrpSpPr>
        <p:grpSpPr>
          <a:xfrm>
            <a:off x="3953356" y="4949514"/>
            <a:ext cx="193361" cy="257284"/>
            <a:chOff x="7913688" y="-280988"/>
            <a:chExt cx="1733550" cy="2306638"/>
          </a:xfrm>
          <a:solidFill>
            <a:schemeClr val="tx1"/>
          </a:solidFill>
        </p:grpSpPr>
        <p:sp>
          <p:nvSpPr>
            <p:cNvPr id="163" name="Freeform 29"/>
            <p:cNvSpPr>
              <a:spLocks/>
            </p:cNvSpPr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4" name="Freeform 30"/>
            <p:cNvSpPr>
              <a:spLocks/>
            </p:cNvSpPr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5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6" name="Freeform 32"/>
            <p:cNvSpPr>
              <a:spLocks/>
            </p:cNvSpPr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7" name="Freeform 33"/>
            <p:cNvSpPr>
              <a:spLocks/>
            </p:cNvSpPr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8" name="Freeform 34"/>
            <p:cNvSpPr>
              <a:spLocks/>
            </p:cNvSpPr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9" name="Freeform 35"/>
            <p:cNvSpPr>
              <a:spLocks/>
            </p:cNvSpPr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0" name="Freeform 36"/>
            <p:cNvSpPr>
              <a:spLocks/>
            </p:cNvSpPr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1" name="Group 282"/>
          <p:cNvGrpSpPr/>
          <p:nvPr/>
        </p:nvGrpSpPr>
        <p:grpSpPr>
          <a:xfrm>
            <a:off x="4504306" y="4976382"/>
            <a:ext cx="254866" cy="206681"/>
            <a:chOff x="3175" y="1588"/>
            <a:chExt cx="4962526" cy="4024312"/>
          </a:xfrm>
          <a:solidFill>
            <a:schemeClr val="tx1"/>
          </a:solidFill>
        </p:grpSpPr>
        <p:sp>
          <p:nvSpPr>
            <p:cNvPr id="172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3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4" name="Freeform 24"/>
            <p:cNvSpPr>
              <a:spLocks/>
            </p:cNvSpPr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5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6" name="Group 287"/>
          <p:cNvGrpSpPr/>
          <p:nvPr/>
        </p:nvGrpSpPr>
        <p:grpSpPr>
          <a:xfrm>
            <a:off x="5097676" y="4974924"/>
            <a:ext cx="302577" cy="245847"/>
            <a:chOff x="1588" y="1588"/>
            <a:chExt cx="8399462" cy="6824662"/>
          </a:xfrm>
          <a:solidFill>
            <a:schemeClr val="tx1"/>
          </a:solidFill>
        </p:grpSpPr>
        <p:sp>
          <p:nvSpPr>
            <p:cNvPr id="177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8" name="Freeform 16"/>
            <p:cNvSpPr>
              <a:spLocks/>
            </p:cNvSpPr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9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0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1" name="Freeform 5"/>
          <p:cNvSpPr>
            <a:spLocks noEditPoints="1"/>
          </p:cNvSpPr>
          <p:nvPr/>
        </p:nvSpPr>
        <p:spPr bwMode="auto">
          <a:xfrm>
            <a:off x="5750765" y="4984741"/>
            <a:ext cx="255554" cy="207142"/>
          </a:xfrm>
          <a:custGeom>
            <a:avLst/>
            <a:gdLst>
              <a:gd name="T0" fmla="*/ 459953 w 2233"/>
              <a:gd name="T1" fmla="*/ 74149 h 1989"/>
              <a:gd name="T2" fmla="*/ 352524 w 2233"/>
              <a:gd name="T3" fmla="*/ 74149 h 1989"/>
              <a:gd name="T4" fmla="*/ 352524 w 2233"/>
              <a:gd name="T5" fmla="*/ 45614 h 1989"/>
              <a:gd name="T6" fmla="*/ 302360 w 2233"/>
              <a:gd name="T7" fmla="*/ 0 h 1989"/>
              <a:gd name="T8" fmla="*/ 209132 w 2233"/>
              <a:gd name="T9" fmla="*/ 0 h 1989"/>
              <a:gd name="T10" fmla="*/ 159197 w 2233"/>
              <a:gd name="T11" fmla="*/ 45614 h 1989"/>
              <a:gd name="T12" fmla="*/ 159197 w 2233"/>
              <a:gd name="T13" fmla="*/ 74149 h 1989"/>
              <a:gd name="T14" fmla="*/ 51768 w 2233"/>
              <a:gd name="T15" fmla="*/ 74149 h 1989"/>
              <a:gd name="T16" fmla="*/ 0 w 2233"/>
              <a:gd name="T17" fmla="*/ 121221 h 1989"/>
              <a:gd name="T18" fmla="*/ 0 w 2233"/>
              <a:gd name="T19" fmla="*/ 367413 h 1989"/>
              <a:gd name="T20" fmla="*/ 51768 w 2233"/>
              <a:gd name="T21" fmla="*/ 414277 h 1989"/>
              <a:gd name="T22" fmla="*/ 459953 w 2233"/>
              <a:gd name="T23" fmla="*/ 414277 h 1989"/>
              <a:gd name="T24" fmla="*/ 511492 w 2233"/>
              <a:gd name="T25" fmla="*/ 367413 h 1989"/>
              <a:gd name="T26" fmla="*/ 511492 w 2233"/>
              <a:gd name="T27" fmla="*/ 121221 h 1989"/>
              <a:gd name="T28" fmla="*/ 459953 w 2233"/>
              <a:gd name="T29" fmla="*/ 74149 h 1989"/>
              <a:gd name="T30" fmla="*/ 201573 w 2233"/>
              <a:gd name="T31" fmla="*/ 45614 h 1989"/>
              <a:gd name="T32" fmla="*/ 209132 w 2233"/>
              <a:gd name="T33" fmla="*/ 38741 h 1989"/>
              <a:gd name="T34" fmla="*/ 302360 w 2233"/>
              <a:gd name="T35" fmla="*/ 38741 h 1989"/>
              <a:gd name="T36" fmla="*/ 309919 w 2233"/>
              <a:gd name="T37" fmla="*/ 45614 h 1989"/>
              <a:gd name="T38" fmla="*/ 309919 w 2233"/>
              <a:gd name="T39" fmla="*/ 74149 h 1989"/>
              <a:gd name="T40" fmla="*/ 201573 w 2233"/>
              <a:gd name="T41" fmla="*/ 74149 h 1989"/>
              <a:gd name="T42" fmla="*/ 201573 w 2233"/>
              <a:gd name="T43" fmla="*/ 45614 h 1989"/>
              <a:gd name="T44" fmla="*/ 51768 w 2233"/>
              <a:gd name="T45" fmla="*/ 101851 h 1989"/>
              <a:gd name="T46" fmla="*/ 459953 w 2233"/>
              <a:gd name="T47" fmla="*/ 101851 h 1989"/>
              <a:gd name="T48" fmla="*/ 481027 w 2233"/>
              <a:gd name="T49" fmla="*/ 121221 h 1989"/>
              <a:gd name="T50" fmla="*/ 481027 w 2233"/>
              <a:gd name="T51" fmla="*/ 228279 h 1989"/>
              <a:gd name="T52" fmla="*/ 294343 w 2233"/>
              <a:gd name="T53" fmla="*/ 228279 h 1989"/>
              <a:gd name="T54" fmla="*/ 294343 w 2233"/>
              <a:gd name="T55" fmla="*/ 219323 h 1989"/>
              <a:gd name="T56" fmla="*/ 276247 w 2233"/>
              <a:gd name="T57" fmla="*/ 202660 h 1989"/>
              <a:gd name="T58" fmla="*/ 235245 w 2233"/>
              <a:gd name="T59" fmla="*/ 202660 h 1989"/>
              <a:gd name="T60" fmla="*/ 217149 w 2233"/>
              <a:gd name="T61" fmla="*/ 219323 h 1989"/>
              <a:gd name="T62" fmla="*/ 217149 w 2233"/>
              <a:gd name="T63" fmla="*/ 228279 h 1989"/>
              <a:gd name="T64" fmla="*/ 30465 w 2233"/>
              <a:gd name="T65" fmla="*/ 228279 h 1989"/>
              <a:gd name="T66" fmla="*/ 30465 w 2233"/>
              <a:gd name="T67" fmla="*/ 121221 h 1989"/>
              <a:gd name="T68" fmla="*/ 51768 w 2233"/>
              <a:gd name="T69" fmla="*/ 101851 h 1989"/>
              <a:gd name="T70" fmla="*/ 232496 w 2233"/>
              <a:gd name="T71" fmla="*/ 219323 h 1989"/>
              <a:gd name="T72" fmla="*/ 235245 w 2233"/>
              <a:gd name="T73" fmla="*/ 216615 h 1989"/>
              <a:gd name="T74" fmla="*/ 276247 w 2233"/>
              <a:gd name="T75" fmla="*/ 216615 h 1989"/>
              <a:gd name="T76" fmla="*/ 279225 w 2233"/>
              <a:gd name="T77" fmla="*/ 219323 h 1989"/>
              <a:gd name="T78" fmla="*/ 279225 w 2233"/>
              <a:gd name="T79" fmla="*/ 256398 h 1989"/>
              <a:gd name="T80" fmla="*/ 276247 w 2233"/>
              <a:gd name="T81" fmla="*/ 259105 h 1989"/>
              <a:gd name="T82" fmla="*/ 235245 w 2233"/>
              <a:gd name="T83" fmla="*/ 259105 h 1989"/>
              <a:gd name="T84" fmla="*/ 232496 w 2233"/>
              <a:gd name="T85" fmla="*/ 256398 h 1989"/>
              <a:gd name="T86" fmla="*/ 232496 w 2233"/>
              <a:gd name="T87" fmla="*/ 219323 h 1989"/>
              <a:gd name="T88" fmla="*/ 459953 w 2233"/>
              <a:gd name="T89" fmla="*/ 386784 h 1989"/>
              <a:gd name="T90" fmla="*/ 51768 w 2233"/>
              <a:gd name="T91" fmla="*/ 386784 h 1989"/>
              <a:gd name="T92" fmla="*/ 30465 w 2233"/>
              <a:gd name="T93" fmla="*/ 367413 h 1989"/>
              <a:gd name="T94" fmla="*/ 30465 w 2233"/>
              <a:gd name="T95" fmla="*/ 242026 h 1989"/>
              <a:gd name="T96" fmla="*/ 217149 w 2233"/>
              <a:gd name="T97" fmla="*/ 242026 h 1989"/>
              <a:gd name="T98" fmla="*/ 217149 w 2233"/>
              <a:gd name="T99" fmla="*/ 256398 h 1989"/>
              <a:gd name="T100" fmla="*/ 235245 w 2233"/>
              <a:gd name="T101" fmla="*/ 272852 h 1989"/>
              <a:gd name="T102" fmla="*/ 276247 w 2233"/>
              <a:gd name="T103" fmla="*/ 272852 h 1989"/>
              <a:gd name="T104" fmla="*/ 294343 w 2233"/>
              <a:gd name="T105" fmla="*/ 256398 h 1989"/>
              <a:gd name="T106" fmla="*/ 294343 w 2233"/>
              <a:gd name="T107" fmla="*/ 242026 h 1989"/>
              <a:gd name="T108" fmla="*/ 481027 w 2233"/>
              <a:gd name="T109" fmla="*/ 242026 h 1989"/>
              <a:gd name="T110" fmla="*/ 481027 w 2233"/>
              <a:gd name="T111" fmla="*/ 367413 h 1989"/>
              <a:gd name="T112" fmla="*/ 459953 w 2233"/>
              <a:gd name="T113" fmla="*/ 386784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2" name="Group 293"/>
          <p:cNvGrpSpPr>
            <a:grpSpLocks/>
          </p:cNvGrpSpPr>
          <p:nvPr/>
        </p:nvGrpSpPr>
        <p:grpSpPr bwMode="auto">
          <a:xfrm>
            <a:off x="6272988" y="4966486"/>
            <a:ext cx="245237" cy="279364"/>
            <a:chOff x="4012009" y="1992971"/>
            <a:chExt cx="405446" cy="462180"/>
          </a:xfrm>
          <a:solidFill>
            <a:schemeClr val="tx1"/>
          </a:solidFill>
        </p:grpSpPr>
        <p:sp>
          <p:nvSpPr>
            <p:cNvPr id="183" name="Freeform 9"/>
            <p:cNvSpPr>
              <a:spLocks noEditPoints="1"/>
            </p:cNvSpPr>
            <p:nvPr/>
          </p:nvSpPr>
          <p:spPr bwMode="auto">
            <a:xfrm>
              <a:off x="4012009" y="1992971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  <p:sp>
          <p:nvSpPr>
            <p:cNvPr id="184" name="Freeform 10"/>
            <p:cNvSpPr>
              <a:spLocks/>
            </p:cNvSpPr>
            <p:nvPr/>
          </p:nvSpPr>
          <p:spPr bwMode="auto">
            <a:xfrm>
              <a:off x="4086667" y="2049085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</p:grpSp>
      <p:grpSp>
        <p:nvGrpSpPr>
          <p:cNvPr id="185" name="Group 296"/>
          <p:cNvGrpSpPr/>
          <p:nvPr/>
        </p:nvGrpSpPr>
        <p:grpSpPr>
          <a:xfrm>
            <a:off x="6866339" y="4976379"/>
            <a:ext cx="285628" cy="249913"/>
            <a:chOff x="3175" y="-3175"/>
            <a:chExt cx="4964113" cy="4343400"/>
          </a:xfrm>
          <a:solidFill>
            <a:schemeClr val="tx1"/>
          </a:solidFill>
        </p:grpSpPr>
        <p:sp>
          <p:nvSpPr>
            <p:cNvPr id="186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7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8" name="Freeform 19"/>
          <p:cNvSpPr>
            <a:spLocks noEditPoints="1"/>
          </p:cNvSpPr>
          <p:nvPr/>
        </p:nvSpPr>
        <p:spPr bwMode="auto">
          <a:xfrm>
            <a:off x="7493613" y="4972837"/>
            <a:ext cx="167460" cy="271426"/>
          </a:xfrm>
          <a:custGeom>
            <a:avLst/>
            <a:gdLst>
              <a:gd name="T0" fmla="*/ 39301 w 1273"/>
              <a:gd name="T1" fmla="*/ 273792 h 2075"/>
              <a:gd name="T2" fmla="*/ 76507 w 1273"/>
              <a:gd name="T3" fmla="*/ 340016 h 2075"/>
              <a:gd name="T4" fmla="*/ 73887 w 1273"/>
              <a:gd name="T5" fmla="*/ 340016 h 2075"/>
              <a:gd name="T6" fmla="*/ 67336 w 1273"/>
              <a:gd name="T7" fmla="*/ 341324 h 2075"/>
              <a:gd name="T8" fmla="*/ 39039 w 1273"/>
              <a:gd name="T9" fmla="*/ 380587 h 2075"/>
              <a:gd name="T10" fmla="*/ 39039 w 1273"/>
              <a:gd name="T11" fmla="*/ 458066 h 2075"/>
              <a:gd name="T12" fmla="*/ 62096 w 1273"/>
              <a:gd name="T13" fmla="*/ 499161 h 2075"/>
              <a:gd name="T14" fmla="*/ 117380 w 1273"/>
              <a:gd name="T15" fmla="*/ 533450 h 2075"/>
              <a:gd name="T16" fmla="*/ 151179 w 1273"/>
              <a:gd name="T17" fmla="*/ 543135 h 2075"/>
              <a:gd name="T18" fmla="*/ 182359 w 1273"/>
              <a:gd name="T19" fmla="*/ 543135 h 2075"/>
              <a:gd name="T20" fmla="*/ 216420 w 1273"/>
              <a:gd name="T21" fmla="*/ 533450 h 2075"/>
              <a:gd name="T22" fmla="*/ 271442 w 1273"/>
              <a:gd name="T23" fmla="*/ 499161 h 2075"/>
              <a:gd name="T24" fmla="*/ 294761 w 1273"/>
              <a:gd name="T25" fmla="*/ 458066 h 2075"/>
              <a:gd name="T26" fmla="*/ 294761 w 1273"/>
              <a:gd name="T27" fmla="*/ 380587 h 2075"/>
              <a:gd name="T28" fmla="*/ 264368 w 1273"/>
              <a:gd name="T29" fmla="*/ 340801 h 2075"/>
              <a:gd name="T30" fmla="*/ 257031 w 1273"/>
              <a:gd name="T31" fmla="*/ 340016 h 2075"/>
              <a:gd name="T32" fmla="*/ 294237 w 1273"/>
              <a:gd name="T33" fmla="*/ 274054 h 2075"/>
              <a:gd name="T34" fmla="*/ 297381 w 1273"/>
              <a:gd name="T35" fmla="*/ 270128 h 2075"/>
              <a:gd name="T36" fmla="*/ 333538 w 1273"/>
              <a:gd name="T37" fmla="*/ 166736 h 2075"/>
              <a:gd name="T38" fmla="*/ 166900 w 1273"/>
              <a:gd name="T39" fmla="*/ 0 h 2075"/>
              <a:gd name="T40" fmla="*/ 262 w 1273"/>
              <a:gd name="T41" fmla="*/ 166736 h 2075"/>
              <a:gd name="T42" fmla="*/ 36157 w 1273"/>
              <a:gd name="T43" fmla="*/ 270128 h 2075"/>
              <a:gd name="T44" fmla="*/ 39301 w 1273"/>
              <a:gd name="T45" fmla="*/ 273792 h 2075"/>
              <a:gd name="T46" fmla="*/ 69695 w 1273"/>
              <a:gd name="T47" fmla="*/ 444455 h 2075"/>
              <a:gd name="T48" fmla="*/ 69695 w 1273"/>
              <a:gd name="T49" fmla="*/ 431890 h 2075"/>
              <a:gd name="T50" fmla="*/ 264106 w 1273"/>
              <a:gd name="T51" fmla="*/ 455972 h 2075"/>
              <a:gd name="T52" fmla="*/ 264106 w 1273"/>
              <a:gd name="T53" fmla="*/ 458066 h 2075"/>
              <a:gd name="T54" fmla="*/ 260437 w 1273"/>
              <a:gd name="T55" fmla="*/ 468012 h 2075"/>
              <a:gd name="T56" fmla="*/ 69695 w 1273"/>
              <a:gd name="T57" fmla="*/ 444455 h 2075"/>
              <a:gd name="T58" fmla="*/ 264106 w 1273"/>
              <a:gd name="T59" fmla="*/ 440528 h 2075"/>
              <a:gd name="T60" fmla="*/ 69695 w 1273"/>
              <a:gd name="T61" fmla="*/ 416447 h 2075"/>
              <a:gd name="T62" fmla="*/ 69695 w 1273"/>
              <a:gd name="T63" fmla="*/ 402313 h 2075"/>
              <a:gd name="T64" fmla="*/ 264106 w 1273"/>
              <a:gd name="T65" fmla="*/ 426394 h 2075"/>
              <a:gd name="T66" fmla="*/ 264106 w 1273"/>
              <a:gd name="T67" fmla="*/ 440528 h 2075"/>
              <a:gd name="T68" fmla="*/ 200175 w 1273"/>
              <a:gd name="T69" fmla="*/ 507537 h 2075"/>
              <a:gd name="T70" fmla="*/ 182359 w 1273"/>
              <a:gd name="T71" fmla="*/ 512510 h 2075"/>
              <a:gd name="T72" fmla="*/ 151179 w 1273"/>
              <a:gd name="T73" fmla="*/ 512510 h 2075"/>
              <a:gd name="T74" fmla="*/ 133363 w 1273"/>
              <a:gd name="T75" fmla="*/ 507537 h 2075"/>
              <a:gd name="T76" fmla="*/ 78341 w 1273"/>
              <a:gd name="T77" fmla="*/ 473247 h 2075"/>
              <a:gd name="T78" fmla="*/ 69957 w 1273"/>
              <a:gd name="T79" fmla="*/ 459898 h 2075"/>
              <a:gd name="T80" fmla="*/ 242359 w 1273"/>
              <a:gd name="T81" fmla="*/ 481362 h 2075"/>
              <a:gd name="T82" fmla="*/ 200175 w 1273"/>
              <a:gd name="T83" fmla="*/ 507537 h 2075"/>
              <a:gd name="T84" fmla="*/ 264106 w 1273"/>
              <a:gd name="T85" fmla="*/ 380587 h 2075"/>
              <a:gd name="T86" fmla="*/ 264106 w 1273"/>
              <a:gd name="T87" fmla="*/ 410950 h 2075"/>
              <a:gd name="T88" fmla="*/ 69695 w 1273"/>
              <a:gd name="T89" fmla="*/ 386869 h 2075"/>
              <a:gd name="T90" fmla="*/ 69695 w 1273"/>
              <a:gd name="T91" fmla="*/ 380587 h 2075"/>
              <a:gd name="T92" fmla="*/ 76769 w 1273"/>
              <a:gd name="T93" fmla="*/ 370641 h 2075"/>
              <a:gd name="T94" fmla="*/ 79913 w 1273"/>
              <a:gd name="T95" fmla="*/ 370641 h 2075"/>
              <a:gd name="T96" fmla="*/ 257293 w 1273"/>
              <a:gd name="T97" fmla="*/ 370641 h 2075"/>
              <a:gd name="T98" fmla="*/ 264106 w 1273"/>
              <a:gd name="T99" fmla="*/ 380587 h 2075"/>
              <a:gd name="T100" fmla="*/ 166900 w 1273"/>
              <a:gd name="T101" fmla="*/ 28007 h 2075"/>
              <a:gd name="T102" fmla="*/ 305503 w 1273"/>
              <a:gd name="T103" fmla="*/ 166736 h 2075"/>
              <a:gd name="T104" fmla="*/ 275372 w 1273"/>
              <a:gd name="T105" fmla="*/ 252590 h 2075"/>
              <a:gd name="T106" fmla="*/ 272228 w 1273"/>
              <a:gd name="T107" fmla="*/ 256779 h 2075"/>
              <a:gd name="T108" fmla="*/ 228734 w 1273"/>
              <a:gd name="T109" fmla="*/ 340016 h 2075"/>
              <a:gd name="T110" fmla="*/ 182097 w 1273"/>
              <a:gd name="T111" fmla="*/ 340016 h 2075"/>
              <a:gd name="T112" fmla="*/ 104804 w 1273"/>
              <a:gd name="T113" fmla="*/ 340016 h 2075"/>
              <a:gd name="T114" fmla="*/ 61048 w 1273"/>
              <a:gd name="T115" fmla="*/ 256517 h 2075"/>
              <a:gd name="T116" fmla="*/ 58166 w 1273"/>
              <a:gd name="T117" fmla="*/ 252590 h 2075"/>
              <a:gd name="T118" fmla="*/ 28297 w 1273"/>
              <a:gd name="T119" fmla="*/ 166736 h 2075"/>
              <a:gd name="T120" fmla="*/ 166900 w 1273"/>
              <a:gd name="T121" fmla="*/ 28007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9" name="Group 300"/>
          <p:cNvGrpSpPr/>
          <p:nvPr/>
        </p:nvGrpSpPr>
        <p:grpSpPr>
          <a:xfrm>
            <a:off x="7976667" y="4989887"/>
            <a:ext cx="254591" cy="254542"/>
            <a:chOff x="7938" y="-3175"/>
            <a:chExt cx="8029575" cy="8027988"/>
          </a:xfrm>
          <a:solidFill>
            <a:schemeClr val="tx1"/>
          </a:solidFill>
        </p:grpSpPr>
        <p:sp>
          <p:nvSpPr>
            <p:cNvPr id="190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1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2" name="Group 303"/>
          <p:cNvGrpSpPr/>
          <p:nvPr/>
        </p:nvGrpSpPr>
        <p:grpSpPr>
          <a:xfrm>
            <a:off x="8439170" y="5018645"/>
            <a:ext cx="261585" cy="193410"/>
            <a:chOff x="3175" y="0"/>
            <a:chExt cx="9269413" cy="7539038"/>
          </a:xfrm>
          <a:solidFill>
            <a:schemeClr val="tx1"/>
          </a:solidFill>
        </p:grpSpPr>
        <p:sp>
          <p:nvSpPr>
            <p:cNvPr id="193" name="Freeform 28"/>
            <p:cNvSpPr>
              <a:spLocks noEditPoints="1"/>
            </p:cNvSpPr>
            <p:nvPr/>
          </p:nvSpPr>
          <p:spPr bwMode="auto">
            <a:xfrm>
              <a:off x="3175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4" name="Freeform 29"/>
            <p:cNvSpPr>
              <a:spLocks noEditPoints="1"/>
            </p:cNvSpPr>
            <p:nvPr/>
          </p:nvSpPr>
          <p:spPr bwMode="auto">
            <a:xfrm>
              <a:off x="1466850" y="1352550"/>
              <a:ext cx="6345238" cy="3349625"/>
            </a:xfrm>
            <a:custGeom>
              <a:avLst/>
              <a:gdLst>
                <a:gd name="T0" fmla="*/ 113 w 1690"/>
                <a:gd name="T1" fmla="*/ 892 h 892"/>
                <a:gd name="T2" fmla="*/ 227 w 1690"/>
                <a:gd name="T3" fmla="*/ 778 h 892"/>
                <a:gd name="T4" fmla="*/ 218 w 1690"/>
                <a:gd name="T5" fmla="*/ 735 h 892"/>
                <a:gd name="T6" fmla="*/ 472 w 1690"/>
                <a:gd name="T7" fmla="*/ 530 h 892"/>
                <a:gd name="T8" fmla="*/ 549 w 1690"/>
                <a:gd name="T9" fmla="*/ 560 h 892"/>
                <a:gd name="T10" fmla="*/ 646 w 1690"/>
                <a:gd name="T11" fmla="*/ 507 h 892"/>
                <a:gd name="T12" fmla="*/ 897 w 1690"/>
                <a:gd name="T13" fmla="*/ 637 h 892"/>
                <a:gd name="T14" fmla="*/ 895 w 1690"/>
                <a:gd name="T15" fmla="*/ 659 h 892"/>
                <a:gd name="T16" fmla="*/ 1008 w 1690"/>
                <a:gd name="T17" fmla="*/ 773 h 892"/>
                <a:gd name="T18" fmla="*/ 1122 w 1690"/>
                <a:gd name="T19" fmla="*/ 659 h 892"/>
                <a:gd name="T20" fmla="*/ 1109 w 1690"/>
                <a:gd name="T21" fmla="*/ 607 h 892"/>
                <a:gd name="T22" fmla="*/ 1520 w 1690"/>
                <a:gd name="T23" fmla="*/ 213 h 892"/>
                <a:gd name="T24" fmla="*/ 1576 w 1690"/>
                <a:gd name="T25" fmla="*/ 228 h 892"/>
                <a:gd name="T26" fmla="*/ 1690 w 1690"/>
                <a:gd name="T27" fmla="*/ 114 h 892"/>
                <a:gd name="T28" fmla="*/ 1576 w 1690"/>
                <a:gd name="T29" fmla="*/ 0 h 892"/>
                <a:gd name="T30" fmla="*/ 1463 w 1690"/>
                <a:gd name="T31" fmla="*/ 114 h 892"/>
                <a:gd name="T32" fmla="*/ 1475 w 1690"/>
                <a:gd name="T33" fmla="*/ 167 h 892"/>
                <a:gd name="T34" fmla="*/ 1065 w 1690"/>
                <a:gd name="T35" fmla="*/ 561 h 892"/>
                <a:gd name="T36" fmla="*/ 1008 w 1690"/>
                <a:gd name="T37" fmla="*/ 546 h 892"/>
                <a:gd name="T38" fmla="*/ 926 w 1690"/>
                <a:gd name="T39" fmla="*/ 581 h 892"/>
                <a:gd name="T40" fmla="*/ 663 w 1690"/>
                <a:gd name="T41" fmla="*/ 444 h 892"/>
                <a:gd name="T42" fmla="*/ 549 w 1690"/>
                <a:gd name="T43" fmla="*/ 333 h 892"/>
                <a:gd name="T44" fmla="*/ 436 w 1690"/>
                <a:gd name="T45" fmla="*/ 446 h 892"/>
                <a:gd name="T46" fmla="*/ 439 w 1690"/>
                <a:gd name="T47" fmla="*/ 474 h 892"/>
                <a:gd name="T48" fmla="*/ 178 w 1690"/>
                <a:gd name="T49" fmla="*/ 685 h 892"/>
                <a:gd name="T50" fmla="*/ 113 w 1690"/>
                <a:gd name="T51" fmla="*/ 665 h 892"/>
                <a:gd name="T52" fmla="*/ 0 w 1690"/>
                <a:gd name="T53" fmla="*/ 778 h 892"/>
                <a:gd name="T54" fmla="*/ 113 w 1690"/>
                <a:gd name="T55" fmla="*/ 892 h 892"/>
                <a:gd name="T56" fmla="*/ 1576 w 1690"/>
                <a:gd name="T57" fmla="*/ 64 h 892"/>
                <a:gd name="T58" fmla="*/ 1626 w 1690"/>
                <a:gd name="T59" fmla="*/ 114 h 892"/>
                <a:gd name="T60" fmla="*/ 1576 w 1690"/>
                <a:gd name="T61" fmla="*/ 164 h 892"/>
                <a:gd name="T62" fmla="*/ 1526 w 1690"/>
                <a:gd name="T63" fmla="*/ 114 h 892"/>
                <a:gd name="T64" fmla="*/ 1576 w 1690"/>
                <a:gd name="T65" fmla="*/ 64 h 892"/>
                <a:gd name="T66" fmla="*/ 1008 w 1690"/>
                <a:gd name="T67" fmla="*/ 609 h 892"/>
                <a:gd name="T68" fmla="*/ 1058 w 1690"/>
                <a:gd name="T69" fmla="*/ 659 h 892"/>
                <a:gd name="T70" fmla="*/ 1008 w 1690"/>
                <a:gd name="T71" fmla="*/ 709 h 892"/>
                <a:gd name="T72" fmla="*/ 958 w 1690"/>
                <a:gd name="T73" fmla="*/ 659 h 892"/>
                <a:gd name="T74" fmla="*/ 1008 w 1690"/>
                <a:gd name="T75" fmla="*/ 609 h 892"/>
                <a:gd name="T76" fmla="*/ 549 w 1690"/>
                <a:gd name="T77" fmla="*/ 396 h 892"/>
                <a:gd name="T78" fmla="*/ 599 w 1690"/>
                <a:gd name="T79" fmla="*/ 446 h 892"/>
                <a:gd name="T80" fmla="*/ 549 w 1690"/>
                <a:gd name="T81" fmla="*/ 496 h 892"/>
                <a:gd name="T82" fmla="*/ 500 w 1690"/>
                <a:gd name="T83" fmla="*/ 446 h 892"/>
                <a:gd name="T84" fmla="*/ 549 w 1690"/>
                <a:gd name="T85" fmla="*/ 396 h 892"/>
                <a:gd name="T86" fmla="*/ 113 w 1690"/>
                <a:gd name="T87" fmla="*/ 728 h 892"/>
                <a:gd name="T88" fmla="*/ 163 w 1690"/>
                <a:gd name="T89" fmla="*/ 778 h 892"/>
                <a:gd name="T90" fmla="*/ 113 w 1690"/>
                <a:gd name="T91" fmla="*/ 828 h 892"/>
                <a:gd name="T92" fmla="*/ 63 w 1690"/>
                <a:gd name="T93" fmla="*/ 778 h 892"/>
                <a:gd name="T94" fmla="*/ 113 w 1690"/>
                <a:gd name="T95" fmla="*/ 728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95" name="Freeform 5"/>
          <p:cNvSpPr>
            <a:spLocks noEditPoints="1"/>
          </p:cNvSpPr>
          <p:nvPr/>
        </p:nvSpPr>
        <p:spPr bwMode="auto">
          <a:xfrm>
            <a:off x="8987255" y="5009347"/>
            <a:ext cx="270634" cy="204761"/>
          </a:xfrm>
          <a:custGeom>
            <a:avLst/>
            <a:gdLst>
              <a:gd name="T0" fmla="*/ 443699 w 128"/>
              <a:gd name="T1" fmla="*/ 8533 h 96"/>
              <a:gd name="T2" fmla="*/ 118320 w 128"/>
              <a:gd name="T3" fmla="*/ 0 h 96"/>
              <a:gd name="T4" fmla="*/ 8451 w 128"/>
              <a:gd name="T5" fmla="*/ 98135 h 96"/>
              <a:gd name="T6" fmla="*/ 8451 w 128"/>
              <a:gd name="T7" fmla="*/ 145068 h 96"/>
              <a:gd name="T8" fmla="*/ 270445 w 128"/>
              <a:gd name="T9" fmla="*/ 409605 h 96"/>
              <a:gd name="T10" fmla="*/ 532439 w 128"/>
              <a:gd name="T11" fmla="*/ 145068 h 96"/>
              <a:gd name="T12" fmla="*/ 532439 w 128"/>
              <a:gd name="T13" fmla="*/ 98135 h 96"/>
              <a:gd name="T14" fmla="*/ 232414 w 128"/>
              <a:gd name="T15" fmla="*/ 119468 h 96"/>
              <a:gd name="T16" fmla="*/ 308476 w 128"/>
              <a:gd name="T17" fmla="*/ 119468 h 96"/>
              <a:gd name="T18" fmla="*/ 329605 w 128"/>
              <a:gd name="T19" fmla="*/ 38400 h 96"/>
              <a:gd name="T20" fmla="*/ 321153 w 128"/>
              <a:gd name="T21" fmla="*/ 106668 h 96"/>
              <a:gd name="T22" fmla="*/ 219737 w 128"/>
              <a:gd name="T23" fmla="*/ 106668 h 96"/>
              <a:gd name="T24" fmla="*/ 211285 w 128"/>
              <a:gd name="T25" fmla="*/ 38400 h 96"/>
              <a:gd name="T26" fmla="*/ 219737 w 128"/>
              <a:gd name="T27" fmla="*/ 106668 h 96"/>
              <a:gd name="T28" fmla="*/ 270445 w 128"/>
              <a:gd name="T29" fmla="*/ 349871 h 96"/>
              <a:gd name="T30" fmla="*/ 312702 w 128"/>
              <a:gd name="T31" fmla="*/ 136535 h 96"/>
              <a:gd name="T32" fmla="*/ 414119 w 128"/>
              <a:gd name="T33" fmla="*/ 136535 h 96"/>
              <a:gd name="T34" fmla="*/ 329605 w 128"/>
              <a:gd name="T35" fmla="*/ 136535 h 96"/>
              <a:gd name="T36" fmla="*/ 376088 w 128"/>
              <a:gd name="T37" fmla="*/ 85334 h 96"/>
              <a:gd name="T38" fmla="*/ 333831 w 128"/>
              <a:gd name="T39" fmla="*/ 119468 h 96"/>
              <a:gd name="T40" fmla="*/ 409893 w 128"/>
              <a:gd name="T41" fmla="*/ 34134 h 96"/>
              <a:gd name="T42" fmla="*/ 350733 w 128"/>
              <a:gd name="T43" fmla="*/ 34134 h 96"/>
              <a:gd name="T44" fmla="*/ 232414 w 128"/>
              <a:gd name="T45" fmla="*/ 34134 h 96"/>
              <a:gd name="T46" fmla="*/ 270445 w 128"/>
              <a:gd name="T47" fmla="*/ 64001 h 96"/>
              <a:gd name="T48" fmla="*/ 130997 w 128"/>
              <a:gd name="T49" fmla="*/ 34134 h 96"/>
              <a:gd name="T50" fmla="*/ 164802 w 128"/>
              <a:gd name="T51" fmla="*/ 59734 h 96"/>
              <a:gd name="T52" fmla="*/ 207059 w 128"/>
              <a:gd name="T53" fmla="*/ 119468 h 96"/>
              <a:gd name="T54" fmla="*/ 164802 w 128"/>
              <a:gd name="T55" fmla="*/ 85334 h 96"/>
              <a:gd name="T56" fmla="*/ 253542 w 128"/>
              <a:gd name="T57" fmla="*/ 345604 h 96"/>
              <a:gd name="T58" fmla="*/ 211285 w 128"/>
              <a:gd name="T59" fmla="*/ 136535 h 96"/>
              <a:gd name="T60" fmla="*/ 46483 w 128"/>
              <a:gd name="T61" fmla="*/ 136535 h 96"/>
              <a:gd name="T62" fmla="*/ 215511 w 128"/>
              <a:gd name="T63" fmla="*/ 315737 h 96"/>
              <a:gd name="T64" fmla="*/ 494407 w 128"/>
              <a:gd name="T65" fmla="*/ 136535 h 96"/>
              <a:gd name="T66" fmla="*/ 431022 w 128"/>
              <a:gd name="T67" fmla="*/ 136535 h 96"/>
              <a:gd name="T68" fmla="*/ 388765 w 128"/>
              <a:gd name="T69" fmla="*/ 72534 h 96"/>
              <a:gd name="T70" fmla="*/ 507084 w 128"/>
              <a:gd name="T71" fmla="*/ 119468 h 96"/>
              <a:gd name="T72" fmla="*/ 114094 w 128"/>
              <a:gd name="T73" fmla="*/ 42667 h 96"/>
              <a:gd name="T74" fmla="*/ 105643 w 128"/>
              <a:gd name="T75" fmla="*/ 119468 h 96"/>
              <a:gd name="T76" fmla="*/ 114094 w 128"/>
              <a:gd name="T77" fmla="*/ 4266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96" name="Group 307"/>
          <p:cNvGrpSpPr/>
          <p:nvPr/>
        </p:nvGrpSpPr>
        <p:grpSpPr>
          <a:xfrm>
            <a:off x="9575982" y="4981997"/>
            <a:ext cx="237690" cy="238458"/>
            <a:chOff x="7996067" y="666751"/>
            <a:chExt cx="490535" cy="492126"/>
          </a:xfrm>
          <a:solidFill>
            <a:schemeClr val="tx1"/>
          </a:solidFill>
        </p:grpSpPr>
        <p:sp>
          <p:nvSpPr>
            <p:cNvPr id="197" name="Freeform 9"/>
            <p:cNvSpPr>
              <a:spLocks noEditPoints="1"/>
            </p:cNvSpPr>
            <p:nvPr/>
          </p:nvSpPr>
          <p:spPr bwMode="auto">
            <a:xfrm>
              <a:off x="7996067" y="666751"/>
              <a:ext cx="490535" cy="492126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8" name="Freeform 10"/>
            <p:cNvSpPr>
              <a:spLocks noEditPoints="1"/>
            </p:cNvSpPr>
            <p:nvPr/>
          </p:nvSpPr>
          <p:spPr bwMode="auto">
            <a:xfrm>
              <a:off x="8204199" y="728663"/>
              <a:ext cx="123824" cy="123825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9" name="Group 320"/>
          <p:cNvGrpSpPr/>
          <p:nvPr/>
        </p:nvGrpSpPr>
        <p:grpSpPr>
          <a:xfrm>
            <a:off x="10732487" y="4984451"/>
            <a:ext cx="281172" cy="267654"/>
            <a:chOff x="10755297" y="220663"/>
            <a:chExt cx="990599" cy="942975"/>
          </a:xfrm>
          <a:solidFill>
            <a:schemeClr val="tx1"/>
          </a:solidFill>
        </p:grpSpPr>
        <p:sp>
          <p:nvSpPr>
            <p:cNvPr id="200" name="Freeform 24"/>
            <p:cNvSpPr>
              <a:spLocks noEditPoints="1"/>
            </p:cNvSpPr>
            <p:nvPr/>
          </p:nvSpPr>
          <p:spPr bwMode="auto">
            <a:xfrm>
              <a:off x="10755297" y="220663"/>
              <a:ext cx="990599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1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2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03" name="Group 324"/>
          <p:cNvGrpSpPr/>
          <p:nvPr/>
        </p:nvGrpSpPr>
        <p:grpSpPr>
          <a:xfrm>
            <a:off x="10164470" y="4956715"/>
            <a:ext cx="211806" cy="336414"/>
            <a:chOff x="7584344" y="421173"/>
            <a:chExt cx="339727" cy="490538"/>
          </a:xfrm>
          <a:solidFill>
            <a:schemeClr val="tx1"/>
          </a:solidFill>
        </p:grpSpPr>
        <p:sp>
          <p:nvSpPr>
            <p:cNvPr id="204" name="Oval 325"/>
            <p:cNvSpPr>
              <a:spLocks noChangeArrowheads="1"/>
            </p:cNvSpPr>
            <p:nvPr/>
          </p:nvSpPr>
          <p:spPr bwMode="auto">
            <a:xfrm>
              <a:off x="7722457" y="559285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5" name="Oval 326"/>
            <p:cNvSpPr>
              <a:spLocks noChangeArrowheads="1"/>
            </p:cNvSpPr>
            <p:nvPr/>
          </p:nvSpPr>
          <p:spPr bwMode="auto">
            <a:xfrm>
              <a:off x="7722457" y="743436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6" name="Oval 327"/>
            <p:cNvSpPr>
              <a:spLocks noChangeArrowheads="1"/>
            </p:cNvSpPr>
            <p:nvPr/>
          </p:nvSpPr>
          <p:spPr bwMode="auto">
            <a:xfrm>
              <a:off x="7630382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7" name="Oval 328"/>
            <p:cNvSpPr>
              <a:spLocks noChangeArrowheads="1"/>
            </p:cNvSpPr>
            <p:nvPr/>
          </p:nvSpPr>
          <p:spPr bwMode="auto">
            <a:xfrm>
              <a:off x="7816120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8" name="Freeform 329"/>
            <p:cNvSpPr>
              <a:spLocks/>
            </p:cNvSpPr>
            <p:nvPr/>
          </p:nvSpPr>
          <p:spPr bwMode="auto">
            <a:xfrm>
              <a:off x="7657369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9" name="Freeform 330"/>
            <p:cNvSpPr>
              <a:spLocks/>
            </p:cNvSpPr>
            <p:nvPr/>
          </p:nvSpPr>
          <p:spPr bwMode="auto">
            <a:xfrm>
              <a:off x="7657369" y="584685"/>
              <a:ext cx="30163" cy="317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0" name="Freeform 331"/>
            <p:cNvSpPr>
              <a:spLocks/>
            </p:cNvSpPr>
            <p:nvPr/>
          </p:nvSpPr>
          <p:spPr bwMode="auto">
            <a:xfrm>
              <a:off x="7789133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1" name="Freeform 332"/>
            <p:cNvSpPr>
              <a:spLocks noEditPoints="1"/>
            </p:cNvSpPr>
            <p:nvPr/>
          </p:nvSpPr>
          <p:spPr bwMode="auto">
            <a:xfrm>
              <a:off x="7584344" y="421173"/>
              <a:ext cx="339727" cy="490538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2" name="Freeform 333"/>
            <p:cNvSpPr>
              <a:spLocks/>
            </p:cNvSpPr>
            <p:nvPr/>
          </p:nvSpPr>
          <p:spPr bwMode="auto">
            <a:xfrm>
              <a:off x="7722457" y="589448"/>
              <a:ext cx="93663" cy="92075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13" name="Freeform 73"/>
          <p:cNvSpPr>
            <a:spLocks/>
          </p:cNvSpPr>
          <p:nvPr/>
        </p:nvSpPr>
        <p:spPr bwMode="auto">
          <a:xfrm>
            <a:off x="11302323" y="4436331"/>
            <a:ext cx="273808" cy="273014"/>
          </a:xfrm>
          <a:custGeom>
            <a:avLst/>
            <a:gdLst>
              <a:gd name="T0" fmla="*/ 444785 w 451"/>
              <a:gd name="T1" fmla="*/ 431722 h 449"/>
              <a:gd name="T2" fmla="*/ 388883 w 451"/>
              <a:gd name="T3" fmla="*/ 475502 h 449"/>
              <a:gd name="T4" fmla="*/ 210240 w 451"/>
              <a:gd name="T5" fmla="*/ 475502 h 449"/>
              <a:gd name="T6" fmla="*/ 187150 w 451"/>
              <a:gd name="T7" fmla="*/ 441451 h 449"/>
              <a:gd name="T8" fmla="*/ 210240 w 451"/>
              <a:gd name="T9" fmla="*/ 369700 h 449"/>
              <a:gd name="T10" fmla="*/ 492180 w 451"/>
              <a:gd name="T11" fmla="*/ 369700 h 449"/>
              <a:gd name="T12" fmla="*/ 548082 w 451"/>
              <a:gd name="T13" fmla="*/ 125260 h 449"/>
              <a:gd name="T14" fmla="*/ 102082 w 451"/>
              <a:gd name="T15" fmla="*/ 65670 h 449"/>
              <a:gd name="T16" fmla="*/ 66839 w 451"/>
              <a:gd name="T17" fmla="*/ 42564 h 449"/>
              <a:gd name="T18" fmla="*/ 68055 w 451"/>
              <a:gd name="T19" fmla="*/ 34051 h 449"/>
              <a:gd name="T20" fmla="*/ 34027 w 451"/>
              <a:gd name="T21" fmla="*/ 0 h 449"/>
              <a:gd name="T22" fmla="*/ 0 w 451"/>
              <a:gd name="T23" fmla="*/ 34051 h 449"/>
              <a:gd name="T24" fmla="*/ 34027 w 451"/>
              <a:gd name="T25" fmla="*/ 68103 h 449"/>
              <a:gd name="T26" fmla="*/ 40104 w 451"/>
              <a:gd name="T27" fmla="*/ 66886 h 449"/>
              <a:gd name="T28" fmla="*/ 82638 w 451"/>
              <a:gd name="T29" fmla="*/ 94857 h 449"/>
              <a:gd name="T30" fmla="*/ 151907 w 451"/>
              <a:gd name="T31" fmla="*/ 369700 h 449"/>
              <a:gd name="T32" fmla="*/ 172567 w 451"/>
              <a:gd name="T33" fmla="*/ 369700 h 449"/>
              <a:gd name="T34" fmla="*/ 154338 w 451"/>
              <a:gd name="T35" fmla="*/ 429290 h 449"/>
              <a:gd name="T36" fmla="*/ 151907 w 451"/>
              <a:gd name="T37" fmla="*/ 429290 h 449"/>
              <a:gd name="T38" fmla="*/ 93575 w 451"/>
              <a:gd name="T39" fmla="*/ 487663 h 449"/>
              <a:gd name="T40" fmla="*/ 151907 w 451"/>
              <a:gd name="T41" fmla="*/ 546037 h 449"/>
              <a:gd name="T42" fmla="*/ 206594 w 451"/>
              <a:gd name="T43" fmla="*/ 510770 h 449"/>
              <a:gd name="T44" fmla="*/ 391314 w 451"/>
              <a:gd name="T45" fmla="*/ 510770 h 449"/>
              <a:gd name="T46" fmla="*/ 444785 w 451"/>
              <a:gd name="T47" fmla="*/ 546037 h 449"/>
              <a:gd name="T48" fmla="*/ 501902 w 451"/>
              <a:gd name="T49" fmla="*/ 488879 h 449"/>
              <a:gd name="T50" fmla="*/ 444785 w 451"/>
              <a:gd name="T51" fmla="*/ 431722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14" name="Freeform 10"/>
          <p:cNvSpPr>
            <a:spLocks noEditPoints="1"/>
          </p:cNvSpPr>
          <p:nvPr/>
        </p:nvSpPr>
        <p:spPr bwMode="auto">
          <a:xfrm>
            <a:off x="11275338" y="4964901"/>
            <a:ext cx="326190" cy="249999"/>
          </a:xfrm>
          <a:custGeom>
            <a:avLst/>
            <a:gdLst>
              <a:gd name="T0" fmla="*/ 574991 w 718"/>
              <a:gd name="T1" fmla="*/ 0 h 549"/>
              <a:gd name="T2" fmla="*/ 498689 w 718"/>
              <a:gd name="T3" fmla="*/ 76455 h 549"/>
              <a:gd name="T4" fmla="*/ 525031 w 718"/>
              <a:gd name="T5" fmla="*/ 134706 h 549"/>
              <a:gd name="T6" fmla="*/ 431470 w 718"/>
              <a:gd name="T7" fmla="*/ 274874 h 549"/>
              <a:gd name="T8" fmla="*/ 402403 w 718"/>
              <a:gd name="T9" fmla="*/ 269413 h 549"/>
              <a:gd name="T10" fmla="*/ 335184 w 718"/>
              <a:gd name="T11" fmla="*/ 309461 h 549"/>
              <a:gd name="T12" fmla="*/ 281591 w 718"/>
              <a:gd name="T13" fmla="*/ 277604 h 549"/>
              <a:gd name="T14" fmla="*/ 287041 w 718"/>
              <a:gd name="T15" fmla="*/ 250299 h 549"/>
              <a:gd name="T16" fmla="*/ 210739 w 718"/>
              <a:gd name="T17" fmla="*/ 172934 h 549"/>
              <a:gd name="T18" fmla="*/ 133529 w 718"/>
              <a:gd name="T19" fmla="*/ 250299 h 549"/>
              <a:gd name="T20" fmla="*/ 159871 w 718"/>
              <a:gd name="T21" fmla="*/ 307640 h 549"/>
              <a:gd name="T22" fmla="*/ 120812 w 718"/>
              <a:gd name="T23" fmla="*/ 360431 h 549"/>
              <a:gd name="T24" fmla="*/ 76302 w 718"/>
              <a:gd name="T25" fmla="*/ 345868 h 549"/>
              <a:gd name="T26" fmla="*/ 0 w 718"/>
              <a:gd name="T27" fmla="*/ 423233 h 549"/>
              <a:gd name="T28" fmla="*/ 76302 w 718"/>
              <a:gd name="T29" fmla="*/ 499688 h 549"/>
              <a:gd name="T30" fmla="*/ 152604 w 718"/>
              <a:gd name="T31" fmla="*/ 423233 h 549"/>
              <a:gd name="T32" fmla="*/ 134437 w 718"/>
              <a:gd name="T33" fmla="*/ 374083 h 549"/>
              <a:gd name="T34" fmla="*/ 176221 w 718"/>
              <a:gd name="T35" fmla="*/ 318562 h 549"/>
              <a:gd name="T36" fmla="*/ 210739 w 718"/>
              <a:gd name="T37" fmla="*/ 326754 h 549"/>
              <a:gd name="T38" fmla="*/ 272507 w 718"/>
              <a:gd name="T39" fmla="*/ 294898 h 549"/>
              <a:gd name="T40" fmla="*/ 327917 w 718"/>
              <a:gd name="T41" fmla="*/ 327664 h 549"/>
              <a:gd name="T42" fmla="*/ 326101 w 718"/>
              <a:gd name="T43" fmla="*/ 345868 h 549"/>
              <a:gd name="T44" fmla="*/ 402403 w 718"/>
              <a:gd name="T45" fmla="*/ 423233 h 549"/>
              <a:gd name="T46" fmla="*/ 479613 w 718"/>
              <a:gd name="T47" fmla="*/ 345868 h 549"/>
              <a:gd name="T48" fmla="*/ 448729 w 718"/>
              <a:gd name="T49" fmla="*/ 284886 h 549"/>
              <a:gd name="T50" fmla="*/ 541381 w 718"/>
              <a:gd name="T51" fmla="*/ 145629 h 549"/>
              <a:gd name="T52" fmla="*/ 574991 w 718"/>
              <a:gd name="T53" fmla="*/ 153820 h 549"/>
              <a:gd name="T54" fmla="*/ 652201 w 718"/>
              <a:gd name="T55" fmla="*/ 76455 h 549"/>
              <a:gd name="T56" fmla="*/ 574991 w 718"/>
              <a:gd name="T57" fmla="*/ 0 h 549"/>
              <a:gd name="T58" fmla="*/ 76302 w 718"/>
              <a:gd name="T59" fmla="*/ 461461 h 549"/>
              <a:gd name="T60" fmla="*/ 38151 w 718"/>
              <a:gd name="T61" fmla="*/ 423233 h 549"/>
              <a:gd name="T62" fmla="*/ 76302 w 718"/>
              <a:gd name="T63" fmla="*/ 384095 h 549"/>
              <a:gd name="T64" fmla="*/ 114453 w 718"/>
              <a:gd name="T65" fmla="*/ 423233 h 549"/>
              <a:gd name="T66" fmla="*/ 76302 w 718"/>
              <a:gd name="T67" fmla="*/ 461461 h 549"/>
              <a:gd name="T68" fmla="*/ 210739 w 718"/>
              <a:gd name="T69" fmla="*/ 288527 h 549"/>
              <a:gd name="T70" fmla="*/ 172588 w 718"/>
              <a:gd name="T71" fmla="*/ 250299 h 549"/>
              <a:gd name="T72" fmla="*/ 210739 w 718"/>
              <a:gd name="T73" fmla="*/ 212072 h 549"/>
              <a:gd name="T74" fmla="*/ 248890 w 718"/>
              <a:gd name="T75" fmla="*/ 250299 h 549"/>
              <a:gd name="T76" fmla="*/ 210739 w 718"/>
              <a:gd name="T77" fmla="*/ 288527 h 549"/>
              <a:gd name="T78" fmla="*/ 402403 w 718"/>
              <a:gd name="T79" fmla="*/ 384095 h 549"/>
              <a:gd name="T80" fmla="*/ 364252 w 718"/>
              <a:gd name="T81" fmla="*/ 345868 h 549"/>
              <a:gd name="T82" fmla="*/ 402403 w 718"/>
              <a:gd name="T83" fmla="*/ 307640 h 549"/>
              <a:gd name="T84" fmla="*/ 441462 w 718"/>
              <a:gd name="T85" fmla="*/ 345868 h 549"/>
              <a:gd name="T86" fmla="*/ 402403 w 718"/>
              <a:gd name="T87" fmla="*/ 384095 h 549"/>
              <a:gd name="T88" fmla="*/ 574991 w 718"/>
              <a:gd name="T89" fmla="*/ 115593 h 549"/>
              <a:gd name="T90" fmla="*/ 536840 w 718"/>
              <a:gd name="T91" fmla="*/ 76455 h 549"/>
              <a:gd name="T92" fmla="*/ 574991 w 718"/>
              <a:gd name="T93" fmla="*/ 38227 h 549"/>
              <a:gd name="T94" fmla="*/ 613142 w 718"/>
              <a:gd name="T95" fmla="*/ 76455 h 549"/>
              <a:gd name="T96" fmla="*/ 574991 w 718"/>
              <a:gd name="T97" fmla="*/ 115593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15" name="Group 337"/>
          <p:cNvGrpSpPr/>
          <p:nvPr/>
        </p:nvGrpSpPr>
        <p:grpSpPr>
          <a:xfrm>
            <a:off x="2769466" y="5399574"/>
            <a:ext cx="236377" cy="259566"/>
            <a:chOff x="79375" y="271463"/>
            <a:chExt cx="1443038" cy="1743075"/>
          </a:xfrm>
          <a:solidFill>
            <a:schemeClr val="tx1"/>
          </a:solidFill>
        </p:grpSpPr>
        <p:sp>
          <p:nvSpPr>
            <p:cNvPr id="216" name="Freeform 19"/>
            <p:cNvSpPr>
              <a:spLocks noEditPoints="1"/>
            </p:cNvSpPr>
            <p:nvPr/>
          </p:nvSpPr>
          <p:spPr bwMode="auto">
            <a:xfrm>
              <a:off x="79375" y="271463"/>
              <a:ext cx="1443038" cy="1743075"/>
            </a:xfrm>
            <a:custGeom>
              <a:avLst/>
              <a:gdLst>
                <a:gd name="T0" fmla="*/ 335 w 382"/>
                <a:gd name="T1" fmla="*/ 175 h 462"/>
                <a:gd name="T2" fmla="*/ 287 w 382"/>
                <a:gd name="T3" fmla="*/ 175 h 462"/>
                <a:gd name="T4" fmla="*/ 287 w 382"/>
                <a:gd name="T5" fmla="*/ 98 h 462"/>
                <a:gd name="T6" fmla="*/ 191 w 382"/>
                <a:gd name="T7" fmla="*/ 0 h 462"/>
                <a:gd name="T8" fmla="*/ 96 w 382"/>
                <a:gd name="T9" fmla="*/ 98 h 462"/>
                <a:gd name="T10" fmla="*/ 96 w 382"/>
                <a:gd name="T11" fmla="*/ 175 h 462"/>
                <a:gd name="T12" fmla="*/ 48 w 382"/>
                <a:gd name="T13" fmla="*/ 175 h 462"/>
                <a:gd name="T14" fmla="*/ 0 w 382"/>
                <a:gd name="T15" fmla="*/ 223 h 462"/>
                <a:gd name="T16" fmla="*/ 0 w 382"/>
                <a:gd name="T17" fmla="*/ 414 h 462"/>
                <a:gd name="T18" fmla="*/ 48 w 382"/>
                <a:gd name="T19" fmla="*/ 462 h 462"/>
                <a:gd name="T20" fmla="*/ 335 w 382"/>
                <a:gd name="T21" fmla="*/ 462 h 462"/>
                <a:gd name="T22" fmla="*/ 382 w 382"/>
                <a:gd name="T23" fmla="*/ 414 h 462"/>
                <a:gd name="T24" fmla="*/ 382 w 382"/>
                <a:gd name="T25" fmla="*/ 223 h 462"/>
                <a:gd name="T26" fmla="*/ 335 w 382"/>
                <a:gd name="T27" fmla="*/ 175 h 462"/>
                <a:gd name="T28" fmla="*/ 127 w 382"/>
                <a:gd name="T29" fmla="*/ 98 h 462"/>
                <a:gd name="T30" fmla="*/ 191 w 382"/>
                <a:gd name="T31" fmla="*/ 32 h 462"/>
                <a:gd name="T32" fmla="*/ 255 w 382"/>
                <a:gd name="T33" fmla="*/ 98 h 462"/>
                <a:gd name="T34" fmla="*/ 255 w 382"/>
                <a:gd name="T35" fmla="*/ 175 h 462"/>
                <a:gd name="T36" fmla="*/ 127 w 382"/>
                <a:gd name="T37" fmla="*/ 175 h 462"/>
                <a:gd name="T38" fmla="*/ 127 w 382"/>
                <a:gd name="T39" fmla="*/ 98 h 462"/>
                <a:gd name="T40" fmla="*/ 351 w 382"/>
                <a:gd name="T41" fmla="*/ 414 h 462"/>
                <a:gd name="T42" fmla="*/ 335 w 382"/>
                <a:gd name="T43" fmla="*/ 430 h 462"/>
                <a:gd name="T44" fmla="*/ 48 w 382"/>
                <a:gd name="T45" fmla="*/ 430 h 462"/>
                <a:gd name="T46" fmla="*/ 32 w 382"/>
                <a:gd name="T47" fmla="*/ 414 h 462"/>
                <a:gd name="T48" fmla="*/ 32 w 382"/>
                <a:gd name="T49" fmla="*/ 223 h 462"/>
                <a:gd name="T50" fmla="*/ 48 w 382"/>
                <a:gd name="T51" fmla="*/ 207 h 462"/>
                <a:gd name="T52" fmla="*/ 335 w 382"/>
                <a:gd name="T53" fmla="*/ 207 h 462"/>
                <a:gd name="T54" fmla="*/ 351 w 382"/>
                <a:gd name="T55" fmla="*/ 223 h 462"/>
                <a:gd name="T56" fmla="*/ 351 w 382"/>
                <a:gd name="T57" fmla="*/ 41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7" name="Freeform 20"/>
            <p:cNvSpPr>
              <a:spLocks noEditPoints="1"/>
            </p:cNvSpPr>
            <p:nvPr/>
          </p:nvSpPr>
          <p:spPr bwMode="auto">
            <a:xfrm>
              <a:off x="649288" y="1247776"/>
              <a:ext cx="303213" cy="449263"/>
            </a:xfrm>
            <a:custGeom>
              <a:avLst/>
              <a:gdLst>
                <a:gd name="T0" fmla="*/ 40 w 80"/>
                <a:gd name="T1" fmla="*/ 0 h 119"/>
                <a:gd name="T2" fmla="*/ 0 w 80"/>
                <a:gd name="T3" fmla="*/ 40 h 119"/>
                <a:gd name="T4" fmla="*/ 16 w 80"/>
                <a:gd name="T5" fmla="*/ 71 h 119"/>
                <a:gd name="T6" fmla="*/ 16 w 80"/>
                <a:gd name="T7" fmla="*/ 95 h 119"/>
                <a:gd name="T8" fmla="*/ 40 w 80"/>
                <a:gd name="T9" fmla="*/ 119 h 119"/>
                <a:gd name="T10" fmla="*/ 64 w 80"/>
                <a:gd name="T11" fmla="*/ 95 h 119"/>
                <a:gd name="T12" fmla="*/ 64 w 80"/>
                <a:gd name="T13" fmla="*/ 71 h 119"/>
                <a:gd name="T14" fmla="*/ 80 w 80"/>
                <a:gd name="T15" fmla="*/ 40 h 119"/>
                <a:gd name="T16" fmla="*/ 40 w 80"/>
                <a:gd name="T17" fmla="*/ 0 h 119"/>
                <a:gd name="T18" fmla="*/ 48 w 80"/>
                <a:gd name="T19" fmla="*/ 62 h 119"/>
                <a:gd name="T20" fmla="*/ 48 w 80"/>
                <a:gd name="T21" fmla="*/ 95 h 119"/>
                <a:gd name="T22" fmla="*/ 40 w 80"/>
                <a:gd name="T23" fmla="*/ 103 h 119"/>
                <a:gd name="T24" fmla="*/ 32 w 80"/>
                <a:gd name="T25" fmla="*/ 95 h 119"/>
                <a:gd name="T26" fmla="*/ 32 w 80"/>
                <a:gd name="T27" fmla="*/ 62 h 119"/>
                <a:gd name="T28" fmla="*/ 16 w 80"/>
                <a:gd name="T29" fmla="*/ 40 h 119"/>
                <a:gd name="T30" fmla="*/ 40 w 80"/>
                <a:gd name="T31" fmla="*/ 16 h 119"/>
                <a:gd name="T32" fmla="*/ 64 w 80"/>
                <a:gd name="T33" fmla="*/ 40 h 119"/>
                <a:gd name="T34" fmla="*/ 48 w 80"/>
                <a:gd name="T35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18" name="Group 338"/>
          <p:cNvGrpSpPr/>
          <p:nvPr/>
        </p:nvGrpSpPr>
        <p:grpSpPr>
          <a:xfrm>
            <a:off x="3295806" y="5428989"/>
            <a:ext cx="299033" cy="239321"/>
            <a:chOff x="10755313" y="4014788"/>
            <a:chExt cx="1001712" cy="801688"/>
          </a:xfrm>
          <a:solidFill>
            <a:schemeClr val="tx1"/>
          </a:solidFill>
        </p:grpSpPr>
        <p:sp>
          <p:nvSpPr>
            <p:cNvPr id="219" name="Freeform 30"/>
            <p:cNvSpPr>
              <a:spLocks/>
            </p:cNvSpPr>
            <p:nvPr/>
          </p:nvSpPr>
          <p:spPr bwMode="auto">
            <a:xfrm>
              <a:off x="10755313" y="4014788"/>
              <a:ext cx="1001712" cy="669925"/>
            </a:xfrm>
            <a:custGeom>
              <a:avLst/>
              <a:gdLst>
                <a:gd name="T0" fmla="*/ 193 w 264"/>
                <a:gd name="T1" fmla="*/ 176 h 176"/>
                <a:gd name="T2" fmla="*/ 184 w 264"/>
                <a:gd name="T3" fmla="*/ 167 h 176"/>
                <a:gd name="T4" fmla="*/ 193 w 264"/>
                <a:gd name="T5" fmla="*/ 159 h 176"/>
                <a:gd name="T6" fmla="*/ 211 w 264"/>
                <a:gd name="T7" fmla="*/ 158 h 176"/>
                <a:gd name="T8" fmla="*/ 212 w 264"/>
                <a:gd name="T9" fmla="*/ 158 h 176"/>
                <a:gd name="T10" fmla="*/ 212 w 264"/>
                <a:gd name="T11" fmla="*/ 158 h 176"/>
                <a:gd name="T12" fmla="*/ 246 w 264"/>
                <a:gd name="T13" fmla="*/ 123 h 176"/>
                <a:gd name="T14" fmla="*/ 211 w 264"/>
                <a:gd name="T15" fmla="*/ 88 h 176"/>
                <a:gd name="T16" fmla="*/ 203 w 264"/>
                <a:gd name="T17" fmla="*/ 89 h 176"/>
                <a:gd name="T18" fmla="*/ 195 w 264"/>
                <a:gd name="T19" fmla="*/ 87 h 176"/>
                <a:gd name="T20" fmla="*/ 193 w 264"/>
                <a:gd name="T21" fmla="*/ 79 h 176"/>
                <a:gd name="T22" fmla="*/ 194 w 264"/>
                <a:gd name="T23" fmla="*/ 70 h 176"/>
                <a:gd name="T24" fmla="*/ 141 w 264"/>
                <a:gd name="T25" fmla="*/ 18 h 176"/>
                <a:gd name="T26" fmla="*/ 88 w 264"/>
                <a:gd name="T27" fmla="*/ 66 h 176"/>
                <a:gd name="T28" fmla="*/ 84 w 264"/>
                <a:gd name="T29" fmla="*/ 72 h 176"/>
                <a:gd name="T30" fmla="*/ 77 w 264"/>
                <a:gd name="T31" fmla="*/ 73 h 176"/>
                <a:gd name="T32" fmla="*/ 62 w 264"/>
                <a:gd name="T33" fmla="*/ 70 h 176"/>
                <a:gd name="T34" fmla="*/ 18 w 264"/>
                <a:gd name="T35" fmla="*/ 114 h 176"/>
                <a:gd name="T36" fmla="*/ 60 w 264"/>
                <a:gd name="T37" fmla="*/ 158 h 176"/>
                <a:gd name="T38" fmla="*/ 61 w 264"/>
                <a:gd name="T39" fmla="*/ 158 h 176"/>
                <a:gd name="T40" fmla="*/ 65 w 264"/>
                <a:gd name="T41" fmla="*/ 159 h 176"/>
                <a:gd name="T42" fmla="*/ 80 w 264"/>
                <a:gd name="T43" fmla="*/ 159 h 176"/>
                <a:gd name="T44" fmla="*/ 88 w 264"/>
                <a:gd name="T45" fmla="*/ 167 h 176"/>
                <a:gd name="T46" fmla="*/ 80 w 264"/>
                <a:gd name="T47" fmla="*/ 176 h 176"/>
                <a:gd name="T48" fmla="*/ 63 w 264"/>
                <a:gd name="T49" fmla="*/ 176 h 176"/>
                <a:gd name="T50" fmla="*/ 62 w 264"/>
                <a:gd name="T51" fmla="*/ 176 h 176"/>
                <a:gd name="T52" fmla="*/ 0 w 264"/>
                <a:gd name="T53" fmla="*/ 114 h 176"/>
                <a:gd name="T54" fmla="*/ 62 w 264"/>
                <a:gd name="T55" fmla="*/ 53 h 176"/>
                <a:gd name="T56" fmla="*/ 73 w 264"/>
                <a:gd name="T57" fmla="*/ 54 h 176"/>
                <a:gd name="T58" fmla="*/ 141 w 264"/>
                <a:gd name="T59" fmla="*/ 0 h 176"/>
                <a:gd name="T60" fmla="*/ 211 w 264"/>
                <a:gd name="T61" fmla="*/ 70 h 176"/>
                <a:gd name="T62" fmla="*/ 211 w 264"/>
                <a:gd name="T63" fmla="*/ 70 h 176"/>
                <a:gd name="T64" fmla="*/ 211 w 264"/>
                <a:gd name="T65" fmla="*/ 70 h 176"/>
                <a:gd name="T66" fmla="*/ 264 w 264"/>
                <a:gd name="T67" fmla="*/ 123 h 176"/>
                <a:gd name="T68" fmla="*/ 211 w 264"/>
                <a:gd name="T69" fmla="*/ 176 h 176"/>
                <a:gd name="T70" fmla="*/ 210 w 264"/>
                <a:gd name="T71" fmla="*/ 176 h 176"/>
                <a:gd name="T72" fmla="*/ 193 w 264"/>
                <a:gd name="T73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0" name="Freeform 31"/>
            <p:cNvSpPr>
              <a:spLocks/>
            </p:cNvSpPr>
            <p:nvPr/>
          </p:nvSpPr>
          <p:spPr bwMode="auto">
            <a:xfrm>
              <a:off x="11122025" y="4251326"/>
              <a:ext cx="334962" cy="565150"/>
            </a:xfrm>
            <a:custGeom>
              <a:avLst/>
              <a:gdLst>
                <a:gd name="T0" fmla="*/ 211 w 211"/>
                <a:gd name="T1" fmla="*/ 146 h 356"/>
                <a:gd name="T2" fmla="*/ 127 w 211"/>
                <a:gd name="T3" fmla="*/ 146 h 356"/>
                <a:gd name="T4" fmla="*/ 127 w 211"/>
                <a:gd name="T5" fmla="*/ 0 h 356"/>
                <a:gd name="T6" fmla="*/ 0 w 211"/>
                <a:gd name="T7" fmla="*/ 210 h 356"/>
                <a:gd name="T8" fmla="*/ 84 w 211"/>
                <a:gd name="T9" fmla="*/ 210 h 356"/>
                <a:gd name="T10" fmla="*/ 84 w 211"/>
                <a:gd name="T11" fmla="*/ 356 h 356"/>
                <a:gd name="T12" fmla="*/ 211 w 211"/>
                <a:gd name="T13" fmla="*/ 14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1" name="Freeform 6"/>
          <p:cNvSpPr>
            <a:spLocks noEditPoints="1"/>
          </p:cNvSpPr>
          <p:nvPr/>
        </p:nvSpPr>
        <p:spPr bwMode="auto">
          <a:xfrm>
            <a:off x="2100784" y="5446642"/>
            <a:ext cx="255554" cy="184126"/>
          </a:xfrm>
          <a:custGeom>
            <a:avLst/>
            <a:gdLst>
              <a:gd name="T0" fmla="*/ 446709 w 325"/>
              <a:gd name="T1" fmla="*/ 0 h 213"/>
              <a:gd name="T2" fmla="*/ 64490 w 325"/>
              <a:gd name="T3" fmla="*/ 0 h 213"/>
              <a:gd name="T4" fmla="*/ 0 w 325"/>
              <a:gd name="T5" fmla="*/ 71037 h 213"/>
              <a:gd name="T6" fmla="*/ 0 w 325"/>
              <a:gd name="T7" fmla="*/ 299741 h 213"/>
              <a:gd name="T8" fmla="*/ 64490 w 325"/>
              <a:gd name="T9" fmla="*/ 369045 h 213"/>
              <a:gd name="T10" fmla="*/ 446709 w 325"/>
              <a:gd name="T11" fmla="*/ 369045 h 213"/>
              <a:gd name="T12" fmla="*/ 511199 w 325"/>
              <a:gd name="T13" fmla="*/ 299741 h 213"/>
              <a:gd name="T14" fmla="*/ 511199 w 325"/>
              <a:gd name="T15" fmla="*/ 71037 h 213"/>
              <a:gd name="T16" fmla="*/ 446709 w 325"/>
              <a:gd name="T17" fmla="*/ 0 h 213"/>
              <a:gd name="T18" fmla="*/ 31458 w 325"/>
              <a:gd name="T19" fmla="*/ 91828 h 213"/>
              <a:gd name="T20" fmla="*/ 143136 w 325"/>
              <a:gd name="T21" fmla="*/ 185389 h 213"/>
              <a:gd name="T22" fmla="*/ 31458 w 325"/>
              <a:gd name="T23" fmla="*/ 277217 h 213"/>
              <a:gd name="T24" fmla="*/ 31458 w 325"/>
              <a:gd name="T25" fmla="*/ 91828 h 213"/>
              <a:gd name="T26" fmla="*/ 479741 w 325"/>
              <a:gd name="T27" fmla="*/ 299741 h 213"/>
              <a:gd name="T28" fmla="*/ 446709 w 325"/>
              <a:gd name="T29" fmla="*/ 334393 h 213"/>
              <a:gd name="T30" fmla="*/ 64490 w 325"/>
              <a:gd name="T31" fmla="*/ 334393 h 213"/>
              <a:gd name="T32" fmla="*/ 31458 w 325"/>
              <a:gd name="T33" fmla="*/ 299741 h 213"/>
              <a:gd name="T34" fmla="*/ 157292 w 325"/>
              <a:gd name="T35" fmla="*/ 195784 h 213"/>
              <a:gd name="T36" fmla="*/ 226500 w 325"/>
              <a:gd name="T37" fmla="*/ 252960 h 213"/>
              <a:gd name="T38" fmla="*/ 256386 w 325"/>
              <a:gd name="T39" fmla="*/ 263356 h 213"/>
              <a:gd name="T40" fmla="*/ 284699 w 325"/>
              <a:gd name="T41" fmla="*/ 252960 h 213"/>
              <a:gd name="T42" fmla="*/ 353907 w 325"/>
              <a:gd name="T43" fmla="*/ 195784 h 213"/>
              <a:gd name="T44" fmla="*/ 479741 w 325"/>
              <a:gd name="T45" fmla="*/ 299741 h 213"/>
              <a:gd name="T46" fmla="*/ 479741 w 325"/>
              <a:gd name="T47" fmla="*/ 277217 h 213"/>
              <a:gd name="T48" fmla="*/ 368063 w 325"/>
              <a:gd name="T49" fmla="*/ 185389 h 213"/>
              <a:gd name="T50" fmla="*/ 479741 w 325"/>
              <a:gd name="T51" fmla="*/ 91828 h 213"/>
              <a:gd name="T52" fmla="*/ 479741 w 325"/>
              <a:gd name="T53" fmla="*/ 277217 h 213"/>
              <a:gd name="T54" fmla="*/ 275261 w 325"/>
              <a:gd name="T55" fmla="*/ 239100 h 213"/>
              <a:gd name="T56" fmla="*/ 256386 w 325"/>
              <a:gd name="T57" fmla="*/ 246030 h 213"/>
              <a:gd name="T58" fmla="*/ 235938 w 325"/>
              <a:gd name="T59" fmla="*/ 239100 h 213"/>
              <a:gd name="T60" fmla="*/ 169875 w 325"/>
              <a:gd name="T61" fmla="*/ 185389 h 213"/>
              <a:gd name="T62" fmla="*/ 157292 w 325"/>
              <a:gd name="T63" fmla="*/ 173261 h 213"/>
              <a:gd name="T64" fmla="*/ 31458 w 325"/>
              <a:gd name="T65" fmla="*/ 71037 h 213"/>
              <a:gd name="T66" fmla="*/ 31458 w 325"/>
              <a:gd name="T67" fmla="*/ 71037 h 213"/>
              <a:gd name="T68" fmla="*/ 64490 w 325"/>
              <a:gd name="T69" fmla="*/ 34652 h 213"/>
              <a:gd name="T70" fmla="*/ 446709 w 325"/>
              <a:gd name="T71" fmla="*/ 34652 h 213"/>
              <a:gd name="T72" fmla="*/ 479741 w 325"/>
              <a:gd name="T73" fmla="*/ 71037 h 213"/>
              <a:gd name="T74" fmla="*/ 275261 w 325"/>
              <a:gd name="T75" fmla="*/ 239100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22" name="Group 340"/>
          <p:cNvGrpSpPr/>
          <p:nvPr/>
        </p:nvGrpSpPr>
        <p:grpSpPr>
          <a:xfrm>
            <a:off x="1530632" y="5425898"/>
            <a:ext cx="237518" cy="208311"/>
            <a:chOff x="7558088" y="-690563"/>
            <a:chExt cx="1265238" cy="1109663"/>
          </a:xfrm>
          <a:solidFill>
            <a:schemeClr val="tx1"/>
          </a:solidFill>
        </p:grpSpPr>
        <p:sp>
          <p:nvSpPr>
            <p:cNvPr id="223" name="Freeform 7"/>
            <p:cNvSpPr>
              <a:spLocks/>
            </p:cNvSpPr>
            <p:nvPr/>
          </p:nvSpPr>
          <p:spPr bwMode="auto">
            <a:xfrm>
              <a:off x="7758113" y="-490538"/>
              <a:ext cx="450850" cy="293688"/>
            </a:xfrm>
            <a:custGeom>
              <a:avLst/>
              <a:gdLst>
                <a:gd name="T0" fmla="*/ 115 w 120"/>
                <a:gd name="T1" fmla="*/ 0 h 78"/>
                <a:gd name="T2" fmla="*/ 0 w 120"/>
                <a:gd name="T3" fmla="*/ 73 h 78"/>
                <a:gd name="T4" fmla="*/ 5 w 120"/>
                <a:gd name="T5" fmla="*/ 78 h 78"/>
                <a:gd name="T6" fmla="*/ 10 w 120"/>
                <a:gd name="T7" fmla="*/ 73 h 78"/>
                <a:gd name="T8" fmla="*/ 115 w 120"/>
                <a:gd name="T9" fmla="*/ 10 h 78"/>
                <a:gd name="T10" fmla="*/ 120 w 120"/>
                <a:gd name="T11" fmla="*/ 5 h 78"/>
                <a:gd name="T12" fmla="*/ 115 w 12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4" name="Freeform 8"/>
            <p:cNvSpPr>
              <a:spLocks noEditPoints="1"/>
            </p:cNvSpPr>
            <p:nvPr/>
          </p:nvSpPr>
          <p:spPr bwMode="auto">
            <a:xfrm>
              <a:off x="7558088" y="-690563"/>
              <a:ext cx="1265238" cy="1109663"/>
            </a:xfrm>
            <a:custGeom>
              <a:avLst/>
              <a:gdLst>
                <a:gd name="T0" fmla="*/ 168 w 336"/>
                <a:gd name="T1" fmla="*/ 0 h 294"/>
                <a:gd name="T2" fmla="*/ 0 w 336"/>
                <a:gd name="T3" fmla="*/ 126 h 294"/>
                <a:gd name="T4" fmla="*/ 74 w 336"/>
                <a:gd name="T5" fmla="*/ 230 h 294"/>
                <a:gd name="T6" fmla="*/ 74 w 336"/>
                <a:gd name="T7" fmla="*/ 231 h 294"/>
                <a:gd name="T8" fmla="*/ 53 w 336"/>
                <a:gd name="T9" fmla="*/ 281 h 294"/>
                <a:gd name="T10" fmla="*/ 53 w 336"/>
                <a:gd name="T11" fmla="*/ 281 h 294"/>
                <a:gd name="T12" fmla="*/ 53 w 336"/>
                <a:gd name="T13" fmla="*/ 284 h 294"/>
                <a:gd name="T14" fmla="*/ 62 w 336"/>
                <a:gd name="T15" fmla="*/ 294 h 294"/>
                <a:gd name="T16" fmla="*/ 65 w 336"/>
                <a:gd name="T17" fmla="*/ 294 h 294"/>
                <a:gd name="T18" fmla="*/ 136 w 336"/>
                <a:gd name="T19" fmla="*/ 250 h 294"/>
                <a:gd name="T20" fmla="*/ 168 w 336"/>
                <a:gd name="T21" fmla="*/ 252 h 294"/>
                <a:gd name="T22" fmla="*/ 336 w 336"/>
                <a:gd name="T23" fmla="*/ 126 h 294"/>
                <a:gd name="T24" fmla="*/ 168 w 336"/>
                <a:gd name="T25" fmla="*/ 0 h 294"/>
                <a:gd name="T26" fmla="*/ 168 w 336"/>
                <a:gd name="T27" fmla="*/ 231 h 294"/>
                <a:gd name="T28" fmla="*/ 139 w 336"/>
                <a:gd name="T29" fmla="*/ 229 h 294"/>
                <a:gd name="T30" fmla="*/ 136 w 336"/>
                <a:gd name="T31" fmla="*/ 229 h 294"/>
                <a:gd name="T32" fmla="*/ 119 w 336"/>
                <a:gd name="T33" fmla="*/ 236 h 294"/>
                <a:gd name="T34" fmla="*/ 87 w 336"/>
                <a:gd name="T35" fmla="*/ 263 h 294"/>
                <a:gd name="T36" fmla="*/ 94 w 336"/>
                <a:gd name="T37" fmla="*/ 232 h 294"/>
                <a:gd name="T38" fmla="*/ 95 w 336"/>
                <a:gd name="T39" fmla="*/ 230 h 294"/>
                <a:gd name="T40" fmla="*/ 83 w 336"/>
                <a:gd name="T41" fmla="*/ 212 h 294"/>
                <a:gd name="T42" fmla="*/ 21 w 336"/>
                <a:gd name="T43" fmla="*/ 126 h 294"/>
                <a:gd name="T44" fmla="*/ 168 w 336"/>
                <a:gd name="T45" fmla="*/ 21 h 294"/>
                <a:gd name="T46" fmla="*/ 315 w 336"/>
                <a:gd name="T47" fmla="*/ 126 h 294"/>
                <a:gd name="T48" fmla="*/ 168 w 336"/>
                <a:gd name="T49" fmla="*/ 23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5" name="Freeform 5"/>
          <p:cNvSpPr>
            <a:spLocks noEditPoints="1"/>
          </p:cNvSpPr>
          <p:nvPr/>
        </p:nvSpPr>
        <p:spPr bwMode="auto">
          <a:xfrm>
            <a:off x="1005551" y="5437915"/>
            <a:ext cx="242062" cy="241269"/>
          </a:xfrm>
          <a:custGeom>
            <a:avLst/>
            <a:gdLst>
              <a:gd name="T0" fmla="*/ 0 w 284"/>
              <a:gd name="T1" fmla="*/ 241870 h 284"/>
              <a:gd name="T2" fmla="*/ 483024 w 284"/>
              <a:gd name="T3" fmla="*/ 241870 h 284"/>
              <a:gd name="T4" fmla="*/ 452410 w 284"/>
              <a:gd name="T5" fmla="*/ 235057 h 284"/>
              <a:gd name="T6" fmla="*/ 340158 w 284"/>
              <a:gd name="T7" fmla="*/ 136265 h 284"/>
              <a:gd name="T8" fmla="*/ 452410 w 284"/>
              <a:gd name="T9" fmla="*/ 235057 h 284"/>
              <a:gd name="T10" fmla="*/ 170079 w 284"/>
              <a:gd name="T11" fmla="*/ 371322 h 284"/>
              <a:gd name="T12" fmla="*/ 234709 w 284"/>
              <a:gd name="T13" fmla="*/ 453080 h 284"/>
              <a:gd name="T14" fmla="*/ 251717 w 284"/>
              <a:gd name="T15" fmla="*/ 32363 h 284"/>
              <a:gd name="T16" fmla="*/ 250016 w 284"/>
              <a:gd name="T17" fmla="*/ 141375 h 284"/>
              <a:gd name="T18" fmla="*/ 251717 w 284"/>
              <a:gd name="T19" fmla="*/ 32363 h 284"/>
              <a:gd name="T20" fmla="*/ 387780 w 284"/>
              <a:gd name="T21" fmla="*/ 91979 h 284"/>
              <a:gd name="T22" fmla="*/ 277229 w 284"/>
              <a:gd name="T23" fmla="*/ 35770 h 284"/>
              <a:gd name="T24" fmla="*/ 234709 w 284"/>
              <a:gd name="T25" fmla="*/ 141375 h 284"/>
              <a:gd name="T26" fmla="*/ 233008 w 284"/>
              <a:gd name="T27" fmla="*/ 32363 h 284"/>
              <a:gd name="T28" fmla="*/ 149669 w 284"/>
              <a:gd name="T29" fmla="*/ 122638 h 284"/>
              <a:gd name="T30" fmla="*/ 207496 w 284"/>
              <a:gd name="T31" fmla="*/ 35770 h 284"/>
              <a:gd name="T32" fmla="*/ 158173 w 284"/>
              <a:gd name="T33" fmla="*/ 143078 h 284"/>
              <a:gd name="T34" fmla="*/ 234709 w 284"/>
              <a:gd name="T35" fmla="*/ 235057 h 284"/>
              <a:gd name="T36" fmla="*/ 158173 w 284"/>
              <a:gd name="T37" fmla="*/ 143078 h 284"/>
              <a:gd name="T38" fmla="*/ 234709 w 284"/>
              <a:gd name="T39" fmla="*/ 344069 h 284"/>
              <a:gd name="T40" fmla="*/ 141165 w 284"/>
              <a:gd name="T41" fmla="*/ 250387 h 284"/>
              <a:gd name="T42" fmla="*/ 207496 w 284"/>
              <a:gd name="T43" fmla="*/ 449674 h 284"/>
              <a:gd name="T44" fmla="*/ 154772 w 284"/>
              <a:gd name="T45" fmla="*/ 376431 h 284"/>
              <a:gd name="T46" fmla="*/ 250016 w 284"/>
              <a:gd name="T47" fmla="*/ 453080 h 284"/>
              <a:gd name="T48" fmla="*/ 314646 w 284"/>
              <a:gd name="T49" fmla="*/ 371322 h 284"/>
              <a:gd name="T50" fmla="*/ 250016 w 284"/>
              <a:gd name="T51" fmla="*/ 453080 h 284"/>
              <a:gd name="T52" fmla="*/ 379276 w 284"/>
              <a:gd name="T53" fmla="*/ 401981 h 284"/>
              <a:gd name="T54" fmla="*/ 329953 w 284"/>
              <a:gd name="T55" fmla="*/ 376431 h 284"/>
              <a:gd name="T56" fmla="*/ 250016 w 284"/>
              <a:gd name="T57" fmla="*/ 344069 h 284"/>
              <a:gd name="T58" fmla="*/ 343559 w 284"/>
              <a:gd name="T59" fmla="*/ 250387 h 284"/>
              <a:gd name="T60" fmla="*/ 250016 w 284"/>
              <a:gd name="T61" fmla="*/ 235057 h 284"/>
              <a:gd name="T62" fmla="*/ 326551 w 284"/>
              <a:gd name="T63" fmla="*/ 143078 h 284"/>
              <a:gd name="T64" fmla="*/ 250016 w 284"/>
              <a:gd name="T65" fmla="*/ 235057 h 284"/>
              <a:gd name="T66" fmla="*/ 142866 w 284"/>
              <a:gd name="T67" fmla="*/ 136265 h 284"/>
              <a:gd name="T68" fmla="*/ 32315 w 284"/>
              <a:gd name="T69" fmla="*/ 235057 h 284"/>
              <a:gd name="T70" fmla="*/ 32315 w 284"/>
              <a:gd name="T71" fmla="*/ 250387 h 284"/>
              <a:gd name="T72" fmla="*/ 149669 w 284"/>
              <a:gd name="T73" fmla="*/ 361102 h 284"/>
              <a:gd name="T74" fmla="*/ 32315 w 284"/>
              <a:gd name="T75" fmla="*/ 250387 h 284"/>
              <a:gd name="T76" fmla="*/ 335055 w 284"/>
              <a:gd name="T77" fmla="*/ 361102 h 284"/>
              <a:gd name="T78" fmla="*/ 452410 w 284"/>
              <a:gd name="T79" fmla="*/ 250387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26" name="AutoShape 82"/>
          <p:cNvSpPr>
            <a:spLocks/>
          </p:cNvSpPr>
          <p:nvPr/>
        </p:nvSpPr>
        <p:spPr bwMode="auto">
          <a:xfrm>
            <a:off x="11273752" y="260737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2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81" grpId="0" animBg="1"/>
      <p:bldP spid="188" grpId="0" animBg="1"/>
      <p:bldP spid="195" grpId="0" animBg="1"/>
      <p:bldP spid="213" grpId="0" animBg="1"/>
      <p:bldP spid="214" grpId="0" animBg="1"/>
      <p:bldP spid="221" grpId="0" animBg="1"/>
      <p:bldP spid="2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22655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09483" y="3071342"/>
            <a:ext cx="4200126" cy="1342261"/>
            <a:chOff x="4104079" y="3766003"/>
            <a:chExt cx="4200126" cy="1342261"/>
          </a:xfrm>
        </p:grpSpPr>
        <p:sp>
          <p:nvSpPr>
            <p:cNvPr id="5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" name="Content Placeholder 2"/>
            <p:cNvSpPr txBox="1">
              <a:spLocks/>
            </p:cNvSpPr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Content</a:t>
              </a:r>
              <a:endParaRPr lang="en-US" altLang="zh-CN" sz="2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02852" y="969425"/>
            <a:ext cx="1817828" cy="1820819"/>
            <a:chOff x="5430298" y="1915885"/>
            <a:chExt cx="1284378" cy="1286491"/>
          </a:xfrm>
        </p:grpSpPr>
        <p:grpSp>
          <p:nvGrpSpPr>
            <p:cNvPr id="8" name="Group 2"/>
            <p:cNvGrpSpPr>
              <a:grpSpLocks/>
            </p:cNvGrpSpPr>
            <p:nvPr/>
          </p:nvGrpSpPr>
          <p:grpSpPr bwMode="auto">
            <a:xfrm>
              <a:off x="5430298" y="1915885"/>
              <a:ext cx="1284378" cy="1286491"/>
              <a:chOff x="2953255" y="4744273"/>
              <a:chExt cx="966131" cy="966131"/>
            </a:xfrm>
          </p:grpSpPr>
          <p:sp>
            <p:nvSpPr>
              <p:cNvPr id="18" name="Oval 86"/>
              <p:cNvSpPr/>
              <p:nvPr/>
            </p:nvSpPr>
            <p:spPr bwMode="auto">
              <a:xfrm>
                <a:off x="3014433" y="4805350"/>
                <a:ext cx="852515" cy="852702"/>
              </a:xfrm>
              <a:prstGeom prst="ellipse">
                <a:avLst/>
              </a:prstGeom>
              <a:solidFill>
                <a:srgbClr val="37782F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  <p:sp>
            <p:nvSpPr>
              <p:cNvPr id="19" name="Oval 87"/>
              <p:cNvSpPr/>
              <p:nvPr/>
            </p:nvSpPr>
            <p:spPr bwMode="auto">
              <a:xfrm>
                <a:off x="2953255" y="4744273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grpSp>
          <p:nvGrpSpPr>
            <p:cNvPr id="9" name="Group 7"/>
            <p:cNvGrpSpPr>
              <a:grpSpLocks/>
            </p:cNvGrpSpPr>
            <p:nvPr/>
          </p:nvGrpSpPr>
          <p:grpSpPr bwMode="auto">
            <a:xfrm>
              <a:off x="5790174" y="2245115"/>
              <a:ext cx="564255" cy="702114"/>
              <a:chOff x="5886450" y="690562"/>
              <a:chExt cx="396875" cy="493712"/>
            </a:xfrm>
            <a:solidFill>
              <a:schemeClr val="bg1"/>
            </a:solidFill>
          </p:grpSpPr>
          <p:sp>
            <p:nvSpPr>
              <p:cNvPr id="10" name="Freeform 54"/>
              <p:cNvSpPr>
                <a:spLocks noChangeArrowheads="1"/>
              </p:cNvSpPr>
              <p:nvPr/>
            </p:nvSpPr>
            <p:spPr bwMode="auto">
              <a:xfrm>
                <a:off x="6021388" y="1009649"/>
                <a:ext cx="160337" cy="174625"/>
              </a:xfrm>
              <a:custGeom>
                <a:avLst/>
                <a:gdLst>
                  <a:gd name="T0" fmla="*/ 92 w 444"/>
                  <a:gd name="T1" fmla="*/ 0 h 485"/>
                  <a:gd name="T2" fmla="*/ 0 w 444"/>
                  <a:gd name="T3" fmla="*/ 0 h 485"/>
                  <a:gd name="T4" fmla="*/ 0 w 444"/>
                  <a:gd name="T5" fmla="*/ 484 h 485"/>
                  <a:gd name="T6" fmla="*/ 100 w 444"/>
                  <a:gd name="T7" fmla="*/ 484 h 485"/>
                  <a:gd name="T8" fmla="*/ 100 w 444"/>
                  <a:gd name="T9" fmla="*/ 476 h 485"/>
                  <a:gd name="T10" fmla="*/ 443 w 444"/>
                  <a:gd name="T11" fmla="*/ 476 h 485"/>
                  <a:gd name="T12" fmla="*/ 443 w 444"/>
                  <a:gd name="T13" fmla="*/ 401 h 485"/>
                  <a:gd name="T14" fmla="*/ 92 w 444"/>
                  <a:gd name="T15" fmla="*/ 401 h 485"/>
                  <a:gd name="T16" fmla="*/ 92 w 444"/>
                  <a:gd name="T17" fmla="*/ 0 h 485"/>
                  <a:gd name="T18" fmla="*/ 92 w 444"/>
                  <a:gd name="T19" fmla="*/ 0 h 485"/>
                  <a:gd name="T20" fmla="*/ 92 w 444"/>
                  <a:gd name="T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4" h="485">
                    <a:moveTo>
                      <a:pt x="92" y="0"/>
                    </a:moveTo>
                    <a:lnTo>
                      <a:pt x="0" y="0"/>
                    </a:lnTo>
                    <a:lnTo>
                      <a:pt x="0" y="484"/>
                    </a:lnTo>
                    <a:lnTo>
                      <a:pt x="100" y="484"/>
                    </a:lnTo>
                    <a:lnTo>
                      <a:pt x="100" y="476"/>
                    </a:lnTo>
                    <a:lnTo>
                      <a:pt x="443" y="476"/>
                    </a:lnTo>
                    <a:lnTo>
                      <a:pt x="443" y="401"/>
                    </a:lnTo>
                    <a:lnTo>
                      <a:pt x="92" y="401"/>
                    </a:lnTo>
                    <a:lnTo>
                      <a:pt x="92" y="0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11" name="Freeform 55"/>
              <p:cNvSpPr>
                <a:spLocks noChangeArrowheads="1"/>
              </p:cNvSpPr>
              <p:nvPr/>
            </p:nvSpPr>
            <p:spPr bwMode="auto">
              <a:xfrm>
                <a:off x="6021388" y="1009649"/>
                <a:ext cx="160337" cy="174625"/>
              </a:xfrm>
              <a:custGeom>
                <a:avLst/>
                <a:gdLst>
                  <a:gd name="T0" fmla="*/ 92 w 444"/>
                  <a:gd name="T1" fmla="*/ 0 h 485"/>
                  <a:gd name="T2" fmla="*/ 0 w 444"/>
                  <a:gd name="T3" fmla="*/ 0 h 485"/>
                  <a:gd name="T4" fmla="*/ 0 w 444"/>
                  <a:gd name="T5" fmla="*/ 484 h 485"/>
                  <a:gd name="T6" fmla="*/ 100 w 444"/>
                  <a:gd name="T7" fmla="*/ 484 h 485"/>
                  <a:gd name="T8" fmla="*/ 100 w 444"/>
                  <a:gd name="T9" fmla="*/ 476 h 485"/>
                  <a:gd name="T10" fmla="*/ 443 w 444"/>
                  <a:gd name="T11" fmla="*/ 476 h 485"/>
                  <a:gd name="T12" fmla="*/ 443 w 444"/>
                  <a:gd name="T13" fmla="*/ 401 h 485"/>
                  <a:gd name="T14" fmla="*/ 92 w 444"/>
                  <a:gd name="T15" fmla="*/ 401 h 485"/>
                  <a:gd name="T16" fmla="*/ 92 w 444"/>
                  <a:gd name="T17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485">
                    <a:moveTo>
                      <a:pt x="92" y="0"/>
                    </a:moveTo>
                    <a:lnTo>
                      <a:pt x="0" y="0"/>
                    </a:lnTo>
                    <a:lnTo>
                      <a:pt x="0" y="484"/>
                    </a:lnTo>
                    <a:lnTo>
                      <a:pt x="100" y="484"/>
                    </a:lnTo>
                    <a:lnTo>
                      <a:pt x="100" y="476"/>
                    </a:lnTo>
                    <a:lnTo>
                      <a:pt x="443" y="476"/>
                    </a:lnTo>
                    <a:lnTo>
                      <a:pt x="443" y="401"/>
                    </a:lnTo>
                    <a:lnTo>
                      <a:pt x="92" y="401"/>
                    </a:lnTo>
                    <a:lnTo>
                      <a:pt x="92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12" name="Freeform 56"/>
              <p:cNvSpPr>
                <a:spLocks noChangeArrowheads="1"/>
              </p:cNvSpPr>
              <p:nvPr/>
            </p:nvSpPr>
            <p:spPr bwMode="auto">
              <a:xfrm>
                <a:off x="6054725" y="100964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13" name="Freeform 57"/>
              <p:cNvSpPr>
                <a:spLocks noChangeArrowheads="1"/>
              </p:cNvSpPr>
              <p:nvPr/>
            </p:nvSpPr>
            <p:spPr bwMode="auto">
              <a:xfrm>
                <a:off x="5954713" y="708024"/>
                <a:ext cx="77787" cy="77788"/>
              </a:xfrm>
              <a:custGeom>
                <a:avLst/>
                <a:gdLst>
                  <a:gd name="T0" fmla="*/ 217 w 218"/>
                  <a:gd name="T1" fmla="*/ 108 h 218"/>
                  <a:gd name="T2" fmla="*/ 109 w 218"/>
                  <a:gd name="T3" fmla="*/ 217 h 218"/>
                  <a:gd name="T4" fmla="*/ 0 w 218"/>
                  <a:gd name="T5" fmla="*/ 108 h 218"/>
                  <a:gd name="T6" fmla="*/ 109 w 218"/>
                  <a:gd name="T7" fmla="*/ 0 h 218"/>
                  <a:gd name="T8" fmla="*/ 217 w 218"/>
                  <a:gd name="T9" fmla="*/ 108 h 218"/>
                  <a:gd name="T10" fmla="*/ 217 w 218"/>
                  <a:gd name="T11" fmla="*/ 108 h 218"/>
                  <a:gd name="T12" fmla="*/ 217 w 218"/>
                  <a:gd name="T13" fmla="*/ 10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218">
                    <a:moveTo>
                      <a:pt x="217" y="108"/>
                    </a:moveTo>
                    <a:cubicBezTo>
                      <a:pt x="217" y="167"/>
                      <a:pt x="167" y="217"/>
                      <a:pt x="109" y="217"/>
                    </a:cubicBezTo>
                    <a:cubicBezTo>
                      <a:pt x="50" y="217"/>
                      <a:pt x="0" y="167"/>
                      <a:pt x="0" y="108"/>
                    </a:cubicBezTo>
                    <a:cubicBezTo>
                      <a:pt x="0" y="50"/>
                      <a:pt x="50" y="0"/>
                      <a:pt x="109" y="0"/>
                    </a:cubicBezTo>
                    <a:cubicBezTo>
                      <a:pt x="167" y="0"/>
                      <a:pt x="217" y="50"/>
                      <a:pt x="217" y="108"/>
                    </a:cubicBezTo>
                    <a:close/>
                    <a:moveTo>
                      <a:pt x="217" y="108"/>
                    </a:moveTo>
                    <a:lnTo>
                      <a:pt x="217" y="10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14" name="Freeform 58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76200" cy="33337"/>
              </a:xfrm>
              <a:custGeom>
                <a:avLst/>
                <a:gdLst>
                  <a:gd name="T0" fmla="*/ 0 w 210"/>
                  <a:gd name="T1" fmla="*/ 0 h 93"/>
                  <a:gd name="T2" fmla="*/ 8 w 210"/>
                  <a:gd name="T3" fmla="*/ 33 h 93"/>
                  <a:gd name="T4" fmla="*/ 167 w 210"/>
                  <a:gd name="T5" fmla="*/ 92 h 93"/>
                  <a:gd name="T6" fmla="*/ 209 w 210"/>
                  <a:gd name="T7" fmla="*/ 83 h 93"/>
                  <a:gd name="T8" fmla="*/ 175 w 210"/>
                  <a:gd name="T9" fmla="*/ 58 h 93"/>
                  <a:gd name="T10" fmla="*/ 0 w 210"/>
                  <a:gd name="T11" fmla="*/ 0 h 93"/>
                  <a:gd name="T12" fmla="*/ 0 w 210"/>
                  <a:gd name="T13" fmla="*/ 0 h 93"/>
                  <a:gd name="T14" fmla="*/ 0 w 210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93">
                    <a:moveTo>
                      <a:pt x="0" y="0"/>
                    </a:moveTo>
                    <a:lnTo>
                      <a:pt x="8" y="33"/>
                    </a:lnTo>
                    <a:lnTo>
                      <a:pt x="167" y="92"/>
                    </a:lnTo>
                    <a:lnTo>
                      <a:pt x="209" y="83"/>
                    </a:lnTo>
                    <a:lnTo>
                      <a:pt x="175" y="5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15" name="Freeform 59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76200" cy="33337"/>
              </a:xfrm>
              <a:custGeom>
                <a:avLst/>
                <a:gdLst>
                  <a:gd name="T0" fmla="*/ 0 w 210"/>
                  <a:gd name="T1" fmla="*/ 0 h 93"/>
                  <a:gd name="T2" fmla="*/ 8 w 210"/>
                  <a:gd name="T3" fmla="*/ 33 h 93"/>
                  <a:gd name="T4" fmla="*/ 167 w 210"/>
                  <a:gd name="T5" fmla="*/ 92 h 93"/>
                  <a:gd name="T6" fmla="*/ 209 w 210"/>
                  <a:gd name="T7" fmla="*/ 83 h 93"/>
                  <a:gd name="T8" fmla="*/ 175 w 210"/>
                  <a:gd name="T9" fmla="*/ 58 h 93"/>
                  <a:gd name="T10" fmla="*/ 0 w 210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93">
                    <a:moveTo>
                      <a:pt x="0" y="0"/>
                    </a:moveTo>
                    <a:lnTo>
                      <a:pt x="8" y="33"/>
                    </a:lnTo>
                    <a:lnTo>
                      <a:pt x="167" y="92"/>
                    </a:lnTo>
                    <a:lnTo>
                      <a:pt x="209" y="83"/>
                    </a:lnTo>
                    <a:lnTo>
                      <a:pt x="175" y="5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16" name="Freeform 60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17" name="Freeform 61"/>
              <p:cNvSpPr>
                <a:spLocks noChangeArrowheads="1"/>
              </p:cNvSpPr>
              <p:nvPr/>
            </p:nvSpPr>
            <p:spPr bwMode="auto">
              <a:xfrm>
                <a:off x="5886450" y="690562"/>
                <a:ext cx="396875" cy="325437"/>
              </a:xfrm>
              <a:custGeom>
                <a:avLst/>
                <a:gdLst>
                  <a:gd name="T0" fmla="*/ 877 w 1104"/>
                  <a:gd name="T1" fmla="*/ 0 h 904"/>
                  <a:gd name="T2" fmla="*/ 877 w 1104"/>
                  <a:gd name="T3" fmla="*/ 84 h 904"/>
                  <a:gd name="T4" fmla="*/ 836 w 1104"/>
                  <a:gd name="T5" fmla="*/ 84 h 904"/>
                  <a:gd name="T6" fmla="*/ 836 w 1104"/>
                  <a:gd name="T7" fmla="*/ 117 h 904"/>
                  <a:gd name="T8" fmla="*/ 794 w 1104"/>
                  <a:gd name="T9" fmla="*/ 117 h 904"/>
                  <a:gd name="T10" fmla="*/ 476 w 1104"/>
                  <a:gd name="T11" fmla="*/ 243 h 904"/>
                  <a:gd name="T12" fmla="*/ 468 w 1104"/>
                  <a:gd name="T13" fmla="*/ 243 h 904"/>
                  <a:gd name="T14" fmla="*/ 359 w 1104"/>
                  <a:gd name="T15" fmla="*/ 368 h 904"/>
                  <a:gd name="T16" fmla="*/ 417 w 1104"/>
                  <a:gd name="T17" fmla="*/ 619 h 904"/>
                  <a:gd name="T18" fmla="*/ 66 w 1104"/>
                  <a:gd name="T19" fmla="*/ 761 h 904"/>
                  <a:gd name="T20" fmla="*/ 100 w 1104"/>
                  <a:gd name="T21" fmla="*/ 878 h 904"/>
                  <a:gd name="T22" fmla="*/ 509 w 1104"/>
                  <a:gd name="T23" fmla="*/ 711 h 904"/>
                  <a:gd name="T24" fmla="*/ 635 w 1104"/>
                  <a:gd name="T25" fmla="*/ 845 h 904"/>
                  <a:gd name="T26" fmla="*/ 735 w 1104"/>
                  <a:gd name="T27" fmla="*/ 836 h 904"/>
                  <a:gd name="T28" fmla="*/ 844 w 1104"/>
                  <a:gd name="T29" fmla="*/ 644 h 904"/>
                  <a:gd name="T30" fmla="*/ 727 w 1104"/>
                  <a:gd name="T31" fmla="*/ 611 h 904"/>
                  <a:gd name="T32" fmla="*/ 668 w 1104"/>
                  <a:gd name="T33" fmla="*/ 711 h 904"/>
                  <a:gd name="T34" fmla="*/ 610 w 1104"/>
                  <a:gd name="T35" fmla="*/ 644 h 904"/>
                  <a:gd name="T36" fmla="*/ 610 w 1104"/>
                  <a:gd name="T37" fmla="*/ 611 h 904"/>
                  <a:gd name="T38" fmla="*/ 744 w 1104"/>
                  <a:gd name="T39" fmla="*/ 502 h 904"/>
                  <a:gd name="T40" fmla="*/ 685 w 1104"/>
                  <a:gd name="T41" fmla="*/ 435 h 904"/>
                  <a:gd name="T42" fmla="*/ 643 w 1104"/>
                  <a:gd name="T43" fmla="*/ 443 h 904"/>
                  <a:gd name="T44" fmla="*/ 484 w 1104"/>
                  <a:gd name="T45" fmla="*/ 385 h 904"/>
                  <a:gd name="T46" fmla="*/ 526 w 1104"/>
                  <a:gd name="T47" fmla="*/ 477 h 904"/>
                  <a:gd name="T48" fmla="*/ 434 w 1104"/>
                  <a:gd name="T49" fmla="*/ 468 h 904"/>
                  <a:gd name="T50" fmla="*/ 426 w 1104"/>
                  <a:gd name="T51" fmla="*/ 310 h 904"/>
                  <a:gd name="T52" fmla="*/ 443 w 1104"/>
                  <a:gd name="T53" fmla="*/ 318 h 904"/>
                  <a:gd name="T54" fmla="*/ 468 w 1104"/>
                  <a:gd name="T55" fmla="*/ 326 h 904"/>
                  <a:gd name="T56" fmla="*/ 476 w 1104"/>
                  <a:gd name="T57" fmla="*/ 326 h 904"/>
                  <a:gd name="T58" fmla="*/ 660 w 1104"/>
                  <a:gd name="T59" fmla="*/ 376 h 904"/>
                  <a:gd name="T60" fmla="*/ 602 w 1104"/>
                  <a:gd name="T61" fmla="*/ 285 h 904"/>
                  <a:gd name="T62" fmla="*/ 836 w 1104"/>
                  <a:gd name="T63" fmla="*/ 193 h 904"/>
                  <a:gd name="T64" fmla="*/ 836 w 1104"/>
                  <a:gd name="T65" fmla="*/ 218 h 904"/>
                  <a:gd name="T66" fmla="*/ 877 w 1104"/>
                  <a:gd name="T67" fmla="*/ 218 h 904"/>
                  <a:gd name="T68" fmla="*/ 877 w 1104"/>
                  <a:gd name="T69" fmla="*/ 301 h 904"/>
                  <a:gd name="T70" fmla="*/ 1103 w 1104"/>
                  <a:gd name="T71" fmla="*/ 301 h 904"/>
                  <a:gd name="T72" fmla="*/ 1103 w 1104"/>
                  <a:gd name="T73" fmla="*/ 0 h 904"/>
                  <a:gd name="T74" fmla="*/ 877 w 1104"/>
                  <a:gd name="T75" fmla="*/ 0 h 904"/>
                  <a:gd name="T76" fmla="*/ 877 w 1104"/>
                  <a:gd name="T77" fmla="*/ 193 h 904"/>
                  <a:gd name="T78" fmla="*/ 860 w 1104"/>
                  <a:gd name="T79" fmla="*/ 193 h 904"/>
                  <a:gd name="T80" fmla="*/ 860 w 1104"/>
                  <a:gd name="T81" fmla="*/ 176 h 904"/>
                  <a:gd name="T82" fmla="*/ 860 w 1104"/>
                  <a:gd name="T83" fmla="*/ 142 h 904"/>
                  <a:gd name="T84" fmla="*/ 860 w 1104"/>
                  <a:gd name="T85" fmla="*/ 109 h 904"/>
                  <a:gd name="T86" fmla="*/ 877 w 1104"/>
                  <a:gd name="T87" fmla="*/ 109 h 904"/>
                  <a:gd name="T88" fmla="*/ 877 w 1104"/>
                  <a:gd name="T89" fmla="*/ 193 h 904"/>
                  <a:gd name="T90" fmla="*/ 877 w 1104"/>
                  <a:gd name="T91" fmla="*/ 193 h 904"/>
                  <a:gd name="T92" fmla="*/ 877 w 1104"/>
                  <a:gd name="T93" fmla="*/ 193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4" h="904">
                    <a:moveTo>
                      <a:pt x="877" y="0"/>
                    </a:moveTo>
                    <a:cubicBezTo>
                      <a:pt x="877" y="84"/>
                      <a:pt x="877" y="84"/>
                      <a:pt x="877" y="84"/>
                    </a:cubicBezTo>
                    <a:cubicBezTo>
                      <a:pt x="836" y="84"/>
                      <a:pt x="836" y="84"/>
                      <a:pt x="836" y="84"/>
                    </a:cubicBezTo>
                    <a:cubicBezTo>
                      <a:pt x="836" y="117"/>
                      <a:pt x="836" y="117"/>
                      <a:pt x="836" y="117"/>
                    </a:cubicBezTo>
                    <a:cubicBezTo>
                      <a:pt x="819" y="109"/>
                      <a:pt x="810" y="109"/>
                      <a:pt x="794" y="117"/>
                    </a:cubicBezTo>
                    <a:cubicBezTo>
                      <a:pt x="685" y="159"/>
                      <a:pt x="585" y="201"/>
                      <a:pt x="476" y="243"/>
                    </a:cubicBezTo>
                    <a:cubicBezTo>
                      <a:pt x="468" y="243"/>
                      <a:pt x="468" y="243"/>
                      <a:pt x="468" y="243"/>
                    </a:cubicBezTo>
                    <a:cubicBezTo>
                      <a:pt x="409" y="243"/>
                      <a:pt x="342" y="293"/>
                      <a:pt x="359" y="368"/>
                    </a:cubicBezTo>
                    <a:cubicBezTo>
                      <a:pt x="376" y="452"/>
                      <a:pt x="401" y="535"/>
                      <a:pt x="417" y="619"/>
                    </a:cubicBezTo>
                    <a:cubicBezTo>
                      <a:pt x="301" y="669"/>
                      <a:pt x="183" y="719"/>
                      <a:pt x="66" y="761"/>
                    </a:cubicBezTo>
                    <a:cubicBezTo>
                      <a:pt x="0" y="786"/>
                      <a:pt x="33" y="903"/>
                      <a:pt x="100" y="878"/>
                    </a:cubicBezTo>
                    <a:cubicBezTo>
                      <a:pt x="234" y="820"/>
                      <a:pt x="376" y="769"/>
                      <a:pt x="509" y="711"/>
                    </a:cubicBezTo>
                    <a:cubicBezTo>
                      <a:pt x="543" y="761"/>
                      <a:pt x="593" y="803"/>
                      <a:pt x="635" y="845"/>
                    </a:cubicBezTo>
                    <a:cubicBezTo>
                      <a:pt x="668" y="870"/>
                      <a:pt x="710" y="870"/>
                      <a:pt x="735" y="836"/>
                    </a:cubicBezTo>
                    <a:cubicBezTo>
                      <a:pt x="777" y="769"/>
                      <a:pt x="819" y="711"/>
                      <a:pt x="844" y="644"/>
                    </a:cubicBezTo>
                    <a:cubicBezTo>
                      <a:pt x="869" y="569"/>
                      <a:pt x="752" y="535"/>
                      <a:pt x="727" y="611"/>
                    </a:cubicBezTo>
                    <a:cubicBezTo>
                      <a:pt x="710" y="644"/>
                      <a:pt x="694" y="677"/>
                      <a:pt x="668" y="711"/>
                    </a:cubicBezTo>
                    <a:cubicBezTo>
                      <a:pt x="652" y="694"/>
                      <a:pt x="627" y="669"/>
                      <a:pt x="610" y="644"/>
                    </a:cubicBezTo>
                    <a:cubicBezTo>
                      <a:pt x="610" y="636"/>
                      <a:pt x="610" y="619"/>
                      <a:pt x="610" y="611"/>
                    </a:cubicBezTo>
                    <a:cubicBezTo>
                      <a:pt x="744" y="502"/>
                      <a:pt x="744" y="502"/>
                      <a:pt x="744" y="502"/>
                    </a:cubicBezTo>
                    <a:cubicBezTo>
                      <a:pt x="685" y="435"/>
                      <a:pt x="685" y="435"/>
                      <a:pt x="685" y="435"/>
                    </a:cubicBezTo>
                    <a:cubicBezTo>
                      <a:pt x="643" y="443"/>
                      <a:pt x="643" y="443"/>
                      <a:pt x="643" y="443"/>
                    </a:cubicBezTo>
                    <a:cubicBezTo>
                      <a:pt x="484" y="385"/>
                      <a:pt x="484" y="385"/>
                      <a:pt x="484" y="385"/>
                    </a:cubicBezTo>
                    <a:cubicBezTo>
                      <a:pt x="526" y="477"/>
                      <a:pt x="526" y="477"/>
                      <a:pt x="526" y="477"/>
                    </a:cubicBezTo>
                    <a:cubicBezTo>
                      <a:pt x="434" y="468"/>
                      <a:pt x="434" y="468"/>
                      <a:pt x="434" y="468"/>
                    </a:cubicBezTo>
                    <a:cubicBezTo>
                      <a:pt x="434" y="468"/>
                      <a:pt x="367" y="293"/>
                      <a:pt x="426" y="310"/>
                    </a:cubicBezTo>
                    <a:cubicBezTo>
                      <a:pt x="434" y="310"/>
                      <a:pt x="443" y="310"/>
                      <a:pt x="443" y="318"/>
                    </a:cubicBezTo>
                    <a:cubicBezTo>
                      <a:pt x="468" y="326"/>
                      <a:pt x="468" y="326"/>
                      <a:pt x="468" y="326"/>
                    </a:cubicBezTo>
                    <a:lnTo>
                      <a:pt x="476" y="326"/>
                    </a:lnTo>
                    <a:cubicBezTo>
                      <a:pt x="660" y="376"/>
                      <a:pt x="660" y="376"/>
                      <a:pt x="660" y="376"/>
                    </a:cubicBezTo>
                    <a:cubicBezTo>
                      <a:pt x="602" y="285"/>
                      <a:pt x="602" y="285"/>
                      <a:pt x="602" y="285"/>
                    </a:cubicBezTo>
                    <a:cubicBezTo>
                      <a:pt x="677" y="260"/>
                      <a:pt x="760" y="226"/>
                      <a:pt x="836" y="193"/>
                    </a:cubicBezTo>
                    <a:cubicBezTo>
                      <a:pt x="836" y="218"/>
                      <a:pt x="836" y="218"/>
                      <a:pt x="836" y="218"/>
                    </a:cubicBezTo>
                    <a:cubicBezTo>
                      <a:pt x="877" y="218"/>
                      <a:pt x="877" y="218"/>
                      <a:pt x="877" y="218"/>
                    </a:cubicBezTo>
                    <a:cubicBezTo>
                      <a:pt x="877" y="301"/>
                      <a:pt x="877" y="301"/>
                      <a:pt x="877" y="301"/>
                    </a:cubicBezTo>
                    <a:cubicBezTo>
                      <a:pt x="1103" y="301"/>
                      <a:pt x="1103" y="301"/>
                      <a:pt x="1103" y="301"/>
                    </a:cubicBezTo>
                    <a:cubicBezTo>
                      <a:pt x="1103" y="0"/>
                      <a:pt x="1103" y="0"/>
                      <a:pt x="1103" y="0"/>
                    </a:cubicBezTo>
                    <a:lnTo>
                      <a:pt x="877" y="0"/>
                    </a:lnTo>
                    <a:close/>
                    <a:moveTo>
                      <a:pt x="877" y="193"/>
                    </a:moveTo>
                    <a:cubicBezTo>
                      <a:pt x="860" y="193"/>
                      <a:pt x="860" y="193"/>
                      <a:pt x="860" y="193"/>
                    </a:cubicBezTo>
                    <a:cubicBezTo>
                      <a:pt x="860" y="176"/>
                      <a:pt x="860" y="176"/>
                      <a:pt x="860" y="176"/>
                    </a:cubicBezTo>
                    <a:cubicBezTo>
                      <a:pt x="860" y="167"/>
                      <a:pt x="860" y="151"/>
                      <a:pt x="860" y="142"/>
                    </a:cubicBezTo>
                    <a:cubicBezTo>
                      <a:pt x="860" y="109"/>
                      <a:pt x="860" y="109"/>
                      <a:pt x="860" y="109"/>
                    </a:cubicBezTo>
                    <a:cubicBezTo>
                      <a:pt x="877" y="109"/>
                      <a:pt x="877" y="109"/>
                      <a:pt x="877" y="109"/>
                    </a:cubicBezTo>
                    <a:lnTo>
                      <a:pt x="877" y="193"/>
                    </a:lnTo>
                    <a:close/>
                    <a:moveTo>
                      <a:pt x="877" y="193"/>
                    </a:moveTo>
                    <a:lnTo>
                      <a:pt x="877" y="19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-1649" y="5117227"/>
            <a:ext cx="12192000" cy="1745565"/>
          </a:xfrm>
          <a:prstGeom prst="rect">
            <a:avLst/>
          </a:prstGeom>
          <a:solidFill>
            <a:srgbClr val="0B8A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1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67343" cy="750646"/>
            <a:chOff x="1158045" y="203448"/>
            <a:chExt cx="2367341" cy="75064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6101" y="74371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24 Elipse"/>
          <p:cNvSpPr>
            <a:spLocks noChangeAspect="1"/>
          </p:cNvSpPr>
          <p:nvPr/>
        </p:nvSpPr>
        <p:spPr>
          <a:xfrm flipH="1">
            <a:off x="4069738" y="1692707"/>
            <a:ext cx="4059919" cy="4059596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MX" sz="900">
              <a:latin typeface="Impact" panose="020B0806030902050204" pitchFamily="34" charset="0"/>
            </a:endParaRPr>
          </a:p>
        </p:txBody>
      </p:sp>
      <p:sp>
        <p:nvSpPr>
          <p:cNvPr id="8" name="15 Arco de bloque"/>
          <p:cNvSpPr>
            <a:spLocks noChangeAspect="1"/>
          </p:cNvSpPr>
          <p:nvPr/>
        </p:nvSpPr>
        <p:spPr bwMode="auto">
          <a:xfrm>
            <a:off x="6098274" y="2049102"/>
            <a:ext cx="1674825" cy="1673432"/>
          </a:xfrm>
          <a:custGeom>
            <a:avLst/>
            <a:gdLst/>
            <a:ahLst/>
            <a:cxnLst/>
            <a:rect l="l" t="t" r="r" b="b"/>
            <a:pathLst>
              <a:path w="3350035" h="3347252">
                <a:moveTo>
                  <a:pt x="0" y="1"/>
                </a:moveTo>
                <a:cubicBezTo>
                  <a:pt x="888233" y="-753"/>
                  <a:pt x="1740344" y="351571"/>
                  <a:pt x="2368681" y="979386"/>
                </a:cubicBezTo>
                <a:cubicBezTo>
                  <a:pt x="2997018" y="1607201"/>
                  <a:pt x="3350051" y="2459018"/>
                  <a:pt x="3350035" y="3347252"/>
                </a:cubicBezTo>
                <a:lnTo>
                  <a:pt x="2000618" y="3347229"/>
                </a:lnTo>
                <a:lnTo>
                  <a:pt x="2000620" y="3347193"/>
                </a:lnTo>
                <a:cubicBezTo>
                  <a:pt x="2000620" y="2243728"/>
                  <a:pt x="1106184" y="1349193"/>
                  <a:pt x="2842" y="1349193"/>
                </a:cubicBezTo>
                <a:cubicBezTo>
                  <a:pt x="2277" y="1349193"/>
                  <a:pt x="1711" y="1349193"/>
                  <a:pt x="1146" y="1349279"/>
                </a:cubicBezTo>
                <a:cubicBezTo>
                  <a:pt x="764" y="899519"/>
                  <a:pt x="382" y="449761"/>
                  <a:pt x="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9" name="18 Arco de bloque"/>
          <p:cNvSpPr>
            <a:spLocks noChangeAspect="1"/>
          </p:cNvSpPr>
          <p:nvPr/>
        </p:nvSpPr>
        <p:spPr bwMode="auto">
          <a:xfrm>
            <a:off x="4426292" y="2049103"/>
            <a:ext cx="1671613" cy="1672944"/>
          </a:xfrm>
          <a:custGeom>
            <a:avLst/>
            <a:gdLst/>
            <a:ahLst/>
            <a:cxnLst/>
            <a:rect l="l" t="t" r="r" b="b"/>
            <a:pathLst>
              <a:path w="3343612" h="3346274">
                <a:moveTo>
                  <a:pt x="3341192" y="0"/>
                </a:moveTo>
                <a:lnTo>
                  <a:pt x="3343612" y="1349369"/>
                </a:lnTo>
                <a:cubicBezTo>
                  <a:pt x="2242221" y="1351124"/>
                  <a:pt x="1349909" y="2244423"/>
                  <a:pt x="1349461" y="3346274"/>
                </a:cubicBezTo>
                <a:lnTo>
                  <a:pt x="0" y="3345656"/>
                </a:lnTo>
                <a:cubicBezTo>
                  <a:pt x="845" y="1499993"/>
                  <a:pt x="1495532" y="3309"/>
                  <a:pt x="334119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0" name="17 Arco de bloque"/>
          <p:cNvSpPr>
            <a:spLocks noChangeAspect="1"/>
          </p:cNvSpPr>
          <p:nvPr/>
        </p:nvSpPr>
        <p:spPr bwMode="auto">
          <a:xfrm>
            <a:off x="4426293" y="3718638"/>
            <a:ext cx="1673235" cy="1677269"/>
          </a:xfrm>
          <a:custGeom>
            <a:avLst/>
            <a:gdLst/>
            <a:ahLst/>
            <a:cxnLst/>
            <a:rect l="l" t="t" r="r" b="b"/>
            <a:pathLst>
              <a:path w="3346857" h="3354925">
                <a:moveTo>
                  <a:pt x="9" y="0"/>
                </a:moveTo>
                <a:lnTo>
                  <a:pt x="1349648" y="3118"/>
                </a:lnTo>
                <a:lnTo>
                  <a:pt x="1349415" y="7732"/>
                </a:lnTo>
                <a:cubicBezTo>
                  <a:pt x="1349415" y="1111085"/>
                  <a:pt x="2243669" y="2005550"/>
                  <a:pt x="3346857" y="2005715"/>
                </a:cubicBezTo>
                <a:cubicBezTo>
                  <a:pt x="3346782" y="2455452"/>
                  <a:pt x="3346706" y="2905188"/>
                  <a:pt x="3346631" y="3354925"/>
                </a:cubicBezTo>
                <a:cubicBezTo>
                  <a:pt x="2457658" y="3354776"/>
                  <a:pt x="1605259" y="3000998"/>
                  <a:pt x="977440" y="2371621"/>
                </a:cubicBezTo>
                <a:cubicBezTo>
                  <a:pt x="349620" y="1742244"/>
                  <a:pt x="-2044" y="888971"/>
                  <a:pt x="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1" name="16 Arco de bloque"/>
          <p:cNvSpPr>
            <a:spLocks noChangeAspect="1"/>
          </p:cNvSpPr>
          <p:nvPr/>
        </p:nvSpPr>
        <p:spPr bwMode="auto">
          <a:xfrm>
            <a:off x="6097358" y="3722726"/>
            <a:ext cx="1675741" cy="1673182"/>
          </a:xfrm>
          <a:custGeom>
            <a:avLst/>
            <a:gdLst/>
            <a:ahLst/>
            <a:cxnLst/>
            <a:rect l="l" t="t" r="r" b="b"/>
            <a:pathLst>
              <a:path w="3351867" h="3346751">
                <a:moveTo>
                  <a:pt x="2002430" y="0"/>
                </a:moveTo>
                <a:lnTo>
                  <a:pt x="3351867" y="299"/>
                </a:lnTo>
                <a:cubicBezTo>
                  <a:pt x="3351670" y="888711"/>
                  <a:pt x="2998292" y="1740601"/>
                  <a:pt x="2369582" y="2368295"/>
                </a:cubicBezTo>
                <a:cubicBezTo>
                  <a:pt x="1740872" y="2995989"/>
                  <a:pt x="888412" y="3347989"/>
                  <a:pt x="0" y="3346748"/>
                </a:cubicBezTo>
                <a:lnTo>
                  <a:pt x="1884" y="1997417"/>
                </a:lnTo>
                <a:lnTo>
                  <a:pt x="4674" y="1997558"/>
                </a:lnTo>
                <a:cubicBezTo>
                  <a:pt x="1107869" y="1997558"/>
                  <a:pt x="2002213" y="1103262"/>
                  <a:pt x="20024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2" name="79 Forma libre"/>
          <p:cNvSpPr/>
          <p:nvPr/>
        </p:nvSpPr>
        <p:spPr bwMode="auto">
          <a:xfrm flipH="1" flipV="1">
            <a:off x="7700397" y="4107776"/>
            <a:ext cx="899996" cy="750137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3" name="79 Forma libre"/>
          <p:cNvSpPr/>
          <p:nvPr/>
        </p:nvSpPr>
        <p:spPr bwMode="auto">
          <a:xfrm flipV="1">
            <a:off x="3389879" y="5151832"/>
            <a:ext cx="2270471" cy="25711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4" name="79 Forma libre"/>
          <p:cNvSpPr/>
          <p:nvPr/>
        </p:nvSpPr>
        <p:spPr bwMode="auto">
          <a:xfrm>
            <a:off x="3389879" y="2629036"/>
            <a:ext cx="1135236" cy="78096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5" name="79 Forma libre"/>
          <p:cNvSpPr/>
          <p:nvPr/>
        </p:nvSpPr>
        <p:spPr bwMode="auto">
          <a:xfrm flipH="1">
            <a:off x="6448642" y="1708295"/>
            <a:ext cx="2151750" cy="41867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6" name="Textbox 1"/>
          <p:cNvSpPr/>
          <p:nvPr/>
        </p:nvSpPr>
        <p:spPr>
          <a:xfrm>
            <a:off x="9119596" y="1375677"/>
            <a:ext cx="2404747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600" b="1" kern="1000" spc="6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6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6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endParaRPr lang="zh-CN" altLang="en-US" sz="1600" b="1" kern="1000" spc="600" dirty="0">
              <a:latin typeface="+mj-ea"/>
              <a:ea typeface="+mj-ea"/>
              <a:cs typeface="Open Sans Condensed" panose="020B0604020202020204" charset="0"/>
            </a:endParaRPr>
          </a:p>
          <a:p>
            <a:r>
              <a:rPr lang="zh-CN" altLang="en-US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8735392" y="1563093"/>
            <a:ext cx="309394" cy="261440"/>
            <a:chOff x="2936" y="-1661"/>
            <a:chExt cx="1613" cy="1363"/>
          </a:xfrm>
          <a:solidFill>
            <a:schemeClr val="tx2"/>
          </a:solidFill>
        </p:grpSpPr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3339" y="-1308"/>
              <a:ext cx="807" cy="808"/>
            </a:xfrm>
            <a:custGeom>
              <a:avLst/>
              <a:gdLst>
                <a:gd name="T0" fmla="*/ 1063 w 2420"/>
                <a:gd name="T1" fmla="*/ 315 h 2423"/>
                <a:gd name="T2" fmla="*/ 840 w 2420"/>
                <a:gd name="T3" fmla="*/ 382 h 2423"/>
                <a:gd name="T4" fmla="*/ 639 w 2420"/>
                <a:gd name="T5" fmla="*/ 505 h 2423"/>
                <a:gd name="T6" fmla="*/ 471 w 2420"/>
                <a:gd name="T7" fmla="*/ 686 h 2423"/>
                <a:gd name="T8" fmla="*/ 359 w 2420"/>
                <a:gd name="T9" fmla="*/ 898 h 2423"/>
                <a:gd name="T10" fmla="*/ 307 w 2420"/>
                <a:gd name="T11" fmla="*/ 1126 h 2423"/>
                <a:gd name="T12" fmla="*/ 314 w 2420"/>
                <a:gd name="T13" fmla="*/ 1358 h 2423"/>
                <a:gd name="T14" fmla="*/ 381 w 2420"/>
                <a:gd name="T15" fmla="*/ 1582 h 2423"/>
                <a:gd name="T16" fmla="*/ 505 w 2420"/>
                <a:gd name="T17" fmla="*/ 1783 h 2423"/>
                <a:gd name="T18" fmla="*/ 685 w 2420"/>
                <a:gd name="T19" fmla="*/ 1952 h 2423"/>
                <a:gd name="T20" fmla="*/ 897 w 2420"/>
                <a:gd name="T21" fmla="*/ 2064 h 2423"/>
                <a:gd name="T22" fmla="*/ 1126 w 2420"/>
                <a:gd name="T23" fmla="*/ 2116 h 2423"/>
                <a:gd name="T24" fmla="*/ 1357 w 2420"/>
                <a:gd name="T25" fmla="*/ 2108 h 2423"/>
                <a:gd name="T26" fmla="*/ 1580 w 2420"/>
                <a:gd name="T27" fmla="*/ 2041 h 2423"/>
                <a:gd name="T28" fmla="*/ 1783 w 2420"/>
                <a:gd name="T29" fmla="*/ 1918 h 2423"/>
                <a:gd name="T30" fmla="*/ 1949 w 2420"/>
                <a:gd name="T31" fmla="*/ 1737 h 2423"/>
                <a:gd name="T32" fmla="*/ 2063 w 2420"/>
                <a:gd name="T33" fmla="*/ 1525 h 2423"/>
                <a:gd name="T34" fmla="*/ 2113 w 2420"/>
                <a:gd name="T35" fmla="*/ 1297 h 2423"/>
                <a:gd name="T36" fmla="*/ 2106 w 2420"/>
                <a:gd name="T37" fmla="*/ 1065 h 2423"/>
                <a:gd name="T38" fmla="*/ 2039 w 2420"/>
                <a:gd name="T39" fmla="*/ 841 h 2423"/>
                <a:gd name="T40" fmla="*/ 1915 w 2420"/>
                <a:gd name="T41" fmla="*/ 640 h 2423"/>
                <a:gd name="T42" fmla="*/ 1736 w 2420"/>
                <a:gd name="T43" fmla="*/ 471 h 2423"/>
                <a:gd name="T44" fmla="*/ 1523 w 2420"/>
                <a:gd name="T45" fmla="*/ 359 h 2423"/>
                <a:gd name="T46" fmla="*/ 1296 w 2420"/>
                <a:gd name="T47" fmla="*/ 307 h 2423"/>
                <a:gd name="T48" fmla="*/ 1315 w 2420"/>
                <a:gd name="T49" fmla="*/ 4 h 2423"/>
                <a:gd name="T50" fmla="*/ 1611 w 2420"/>
                <a:gd name="T51" fmla="*/ 68 h 2423"/>
                <a:gd name="T52" fmla="*/ 1876 w 2420"/>
                <a:gd name="T53" fmla="*/ 200 h 2423"/>
                <a:gd name="T54" fmla="*/ 2100 w 2420"/>
                <a:gd name="T55" fmla="*/ 391 h 2423"/>
                <a:gd name="T56" fmla="*/ 2271 w 2420"/>
                <a:gd name="T57" fmla="*/ 628 h 2423"/>
                <a:gd name="T58" fmla="*/ 2381 w 2420"/>
                <a:gd name="T59" fmla="*/ 905 h 2423"/>
                <a:gd name="T60" fmla="*/ 2420 w 2420"/>
                <a:gd name="T61" fmla="*/ 1211 h 2423"/>
                <a:gd name="T62" fmla="*/ 2381 w 2420"/>
                <a:gd name="T63" fmla="*/ 1516 h 2423"/>
                <a:gd name="T64" fmla="*/ 2271 w 2420"/>
                <a:gd name="T65" fmla="*/ 1794 h 2423"/>
                <a:gd name="T66" fmla="*/ 2100 w 2420"/>
                <a:gd name="T67" fmla="*/ 2032 h 2423"/>
                <a:gd name="T68" fmla="*/ 1876 w 2420"/>
                <a:gd name="T69" fmla="*/ 2223 h 2423"/>
                <a:gd name="T70" fmla="*/ 1611 w 2420"/>
                <a:gd name="T71" fmla="*/ 2355 h 2423"/>
                <a:gd name="T72" fmla="*/ 1315 w 2420"/>
                <a:gd name="T73" fmla="*/ 2419 h 2423"/>
                <a:gd name="T74" fmla="*/ 1004 w 2420"/>
                <a:gd name="T75" fmla="*/ 2405 h 2423"/>
                <a:gd name="T76" fmla="*/ 716 w 2420"/>
                <a:gd name="T77" fmla="*/ 2317 h 2423"/>
                <a:gd name="T78" fmla="*/ 465 w 2420"/>
                <a:gd name="T79" fmla="*/ 2165 h 2423"/>
                <a:gd name="T80" fmla="*/ 258 w 2420"/>
                <a:gd name="T81" fmla="*/ 1958 h 2423"/>
                <a:gd name="T82" fmla="*/ 106 w 2420"/>
                <a:gd name="T83" fmla="*/ 1706 h 2423"/>
                <a:gd name="T84" fmla="*/ 18 w 2420"/>
                <a:gd name="T85" fmla="*/ 1418 h 2423"/>
                <a:gd name="T86" fmla="*/ 5 w 2420"/>
                <a:gd name="T87" fmla="*/ 1106 h 2423"/>
                <a:gd name="T88" fmla="*/ 69 w 2420"/>
                <a:gd name="T89" fmla="*/ 810 h 2423"/>
                <a:gd name="T90" fmla="*/ 200 w 2420"/>
                <a:gd name="T91" fmla="*/ 544 h 2423"/>
                <a:gd name="T92" fmla="*/ 390 w 2420"/>
                <a:gd name="T93" fmla="*/ 320 h 2423"/>
                <a:gd name="T94" fmla="*/ 629 w 2420"/>
                <a:gd name="T95" fmla="*/ 149 h 2423"/>
                <a:gd name="T96" fmla="*/ 906 w 2420"/>
                <a:gd name="T97" fmla="*/ 39 h 2423"/>
                <a:gd name="T98" fmla="*/ 1211 w 2420"/>
                <a:gd name="T99" fmla="*/ 0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0" h="2423">
                  <a:moveTo>
                    <a:pt x="1218" y="303"/>
                  </a:moveTo>
                  <a:lnTo>
                    <a:pt x="1141" y="306"/>
                  </a:lnTo>
                  <a:lnTo>
                    <a:pt x="1063" y="315"/>
                  </a:lnTo>
                  <a:lnTo>
                    <a:pt x="987" y="331"/>
                  </a:lnTo>
                  <a:lnTo>
                    <a:pt x="913" y="353"/>
                  </a:lnTo>
                  <a:lnTo>
                    <a:pt x="840" y="382"/>
                  </a:lnTo>
                  <a:lnTo>
                    <a:pt x="770" y="416"/>
                  </a:lnTo>
                  <a:lnTo>
                    <a:pt x="703" y="458"/>
                  </a:lnTo>
                  <a:lnTo>
                    <a:pt x="639" y="505"/>
                  </a:lnTo>
                  <a:lnTo>
                    <a:pt x="578" y="561"/>
                  </a:lnTo>
                  <a:lnTo>
                    <a:pt x="521" y="620"/>
                  </a:lnTo>
                  <a:lnTo>
                    <a:pt x="471" y="686"/>
                  </a:lnTo>
                  <a:lnTo>
                    <a:pt x="426" y="754"/>
                  </a:lnTo>
                  <a:lnTo>
                    <a:pt x="389" y="825"/>
                  </a:lnTo>
                  <a:lnTo>
                    <a:pt x="359" y="898"/>
                  </a:lnTo>
                  <a:lnTo>
                    <a:pt x="335" y="974"/>
                  </a:lnTo>
                  <a:lnTo>
                    <a:pt x="317" y="1050"/>
                  </a:lnTo>
                  <a:lnTo>
                    <a:pt x="307" y="1126"/>
                  </a:lnTo>
                  <a:lnTo>
                    <a:pt x="302" y="1203"/>
                  </a:lnTo>
                  <a:lnTo>
                    <a:pt x="305" y="1281"/>
                  </a:lnTo>
                  <a:lnTo>
                    <a:pt x="314" y="1358"/>
                  </a:lnTo>
                  <a:lnTo>
                    <a:pt x="331" y="1434"/>
                  </a:lnTo>
                  <a:lnTo>
                    <a:pt x="353" y="1509"/>
                  </a:lnTo>
                  <a:lnTo>
                    <a:pt x="381" y="1582"/>
                  </a:lnTo>
                  <a:lnTo>
                    <a:pt x="417" y="1652"/>
                  </a:lnTo>
                  <a:lnTo>
                    <a:pt x="457" y="1719"/>
                  </a:lnTo>
                  <a:lnTo>
                    <a:pt x="505" y="1783"/>
                  </a:lnTo>
                  <a:lnTo>
                    <a:pt x="560" y="1845"/>
                  </a:lnTo>
                  <a:lnTo>
                    <a:pt x="620" y="1901"/>
                  </a:lnTo>
                  <a:lnTo>
                    <a:pt x="685" y="1952"/>
                  </a:lnTo>
                  <a:lnTo>
                    <a:pt x="754" y="1997"/>
                  </a:lnTo>
                  <a:lnTo>
                    <a:pt x="824" y="2034"/>
                  </a:lnTo>
                  <a:lnTo>
                    <a:pt x="897" y="2064"/>
                  </a:lnTo>
                  <a:lnTo>
                    <a:pt x="973" y="2088"/>
                  </a:lnTo>
                  <a:lnTo>
                    <a:pt x="1048" y="2106"/>
                  </a:lnTo>
                  <a:lnTo>
                    <a:pt x="1126" y="2116"/>
                  </a:lnTo>
                  <a:lnTo>
                    <a:pt x="1203" y="2120"/>
                  </a:lnTo>
                  <a:lnTo>
                    <a:pt x="1279" y="2117"/>
                  </a:lnTo>
                  <a:lnTo>
                    <a:pt x="1357" y="2108"/>
                  </a:lnTo>
                  <a:lnTo>
                    <a:pt x="1433" y="2092"/>
                  </a:lnTo>
                  <a:lnTo>
                    <a:pt x="1507" y="2070"/>
                  </a:lnTo>
                  <a:lnTo>
                    <a:pt x="1580" y="2041"/>
                  </a:lnTo>
                  <a:lnTo>
                    <a:pt x="1650" y="2006"/>
                  </a:lnTo>
                  <a:lnTo>
                    <a:pt x="1717" y="1965"/>
                  </a:lnTo>
                  <a:lnTo>
                    <a:pt x="1783" y="1918"/>
                  </a:lnTo>
                  <a:lnTo>
                    <a:pt x="1842" y="1862"/>
                  </a:lnTo>
                  <a:lnTo>
                    <a:pt x="1899" y="1803"/>
                  </a:lnTo>
                  <a:lnTo>
                    <a:pt x="1949" y="1737"/>
                  </a:lnTo>
                  <a:lnTo>
                    <a:pt x="1994" y="1669"/>
                  </a:lnTo>
                  <a:lnTo>
                    <a:pt x="2031" y="1598"/>
                  </a:lnTo>
                  <a:lnTo>
                    <a:pt x="2063" y="1525"/>
                  </a:lnTo>
                  <a:lnTo>
                    <a:pt x="2086" y="1449"/>
                  </a:lnTo>
                  <a:lnTo>
                    <a:pt x="2103" y="1373"/>
                  </a:lnTo>
                  <a:lnTo>
                    <a:pt x="2113" y="1297"/>
                  </a:lnTo>
                  <a:lnTo>
                    <a:pt x="2118" y="1220"/>
                  </a:lnTo>
                  <a:lnTo>
                    <a:pt x="2115" y="1142"/>
                  </a:lnTo>
                  <a:lnTo>
                    <a:pt x="2106" y="1065"/>
                  </a:lnTo>
                  <a:lnTo>
                    <a:pt x="2089" y="989"/>
                  </a:lnTo>
                  <a:lnTo>
                    <a:pt x="2068" y="914"/>
                  </a:lnTo>
                  <a:lnTo>
                    <a:pt x="2039" y="841"/>
                  </a:lnTo>
                  <a:lnTo>
                    <a:pt x="2004" y="771"/>
                  </a:lnTo>
                  <a:lnTo>
                    <a:pt x="1963" y="704"/>
                  </a:lnTo>
                  <a:lnTo>
                    <a:pt x="1915" y="640"/>
                  </a:lnTo>
                  <a:lnTo>
                    <a:pt x="1862" y="578"/>
                  </a:lnTo>
                  <a:lnTo>
                    <a:pt x="1800" y="522"/>
                  </a:lnTo>
                  <a:lnTo>
                    <a:pt x="1736" y="471"/>
                  </a:lnTo>
                  <a:lnTo>
                    <a:pt x="1668" y="426"/>
                  </a:lnTo>
                  <a:lnTo>
                    <a:pt x="1596" y="389"/>
                  </a:lnTo>
                  <a:lnTo>
                    <a:pt x="1523" y="359"/>
                  </a:lnTo>
                  <a:lnTo>
                    <a:pt x="1449" y="335"/>
                  </a:lnTo>
                  <a:lnTo>
                    <a:pt x="1372" y="317"/>
                  </a:lnTo>
                  <a:lnTo>
                    <a:pt x="1296" y="307"/>
                  </a:lnTo>
                  <a:lnTo>
                    <a:pt x="1218" y="303"/>
                  </a:lnTo>
                  <a:close/>
                  <a:moveTo>
                    <a:pt x="1211" y="0"/>
                  </a:moveTo>
                  <a:lnTo>
                    <a:pt x="1315" y="4"/>
                  </a:lnTo>
                  <a:lnTo>
                    <a:pt x="1416" y="18"/>
                  </a:lnTo>
                  <a:lnTo>
                    <a:pt x="1516" y="39"/>
                  </a:lnTo>
                  <a:lnTo>
                    <a:pt x="1611" y="68"/>
                  </a:lnTo>
                  <a:lnTo>
                    <a:pt x="1704" y="106"/>
                  </a:lnTo>
                  <a:lnTo>
                    <a:pt x="1793" y="149"/>
                  </a:lnTo>
                  <a:lnTo>
                    <a:pt x="1876" y="200"/>
                  </a:lnTo>
                  <a:lnTo>
                    <a:pt x="1955" y="258"/>
                  </a:lnTo>
                  <a:lnTo>
                    <a:pt x="2030" y="320"/>
                  </a:lnTo>
                  <a:lnTo>
                    <a:pt x="2100" y="391"/>
                  </a:lnTo>
                  <a:lnTo>
                    <a:pt x="2162" y="465"/>
                  </a:lnTo>
                  <a:lnTo>
                    <a:pt x="2220" y="544"/>
                  </a:lnTo>
                  <a:lnTo>
                    <a:pt x="2271" y="628"/>
                  </a:lnTo>
                  <a:lnTo>
                    <a:pt x="2314" y="717"/>
                  </a:lnTo>
                  <a:lnTo>
                    <a:pt x="2351" y="810"/>
                  </a:lnTo>
                  <a:lnTo>
                    <a:pt x="2381" y="905"/>
                  </a:lnTo>
                  <a:lnTo>
                    <a:pt x="2402" y="1005"/>
                  </a:lnTo>
                  <a:lnTo>
                    <a:pt x="2415" y="1106"/>
                  </a:lnTo>
                  <a:lnTo>
                    <a:pt x="2420" y="1211"/>
                  </a:lnTo>
                  <a:lnTo>
                    <a:pt x="2415" y="1315"/>
                  </a:lnTo>
                  <a:lnTo>
                    <a:pt x="2402" y="1418"/>
                  </a:lnTo>
                  <a:lnTo>
                    <a:pt x="2381" y="1516"/>
                  </a:lnTo>
                  <a:lnTo>
                    <a:pt x="2351" y="1613"/>
                  </a:lnTo>
                  <a:lnTo>
                    <a:pt x="2314" y="1706"/>
                  </a:lnTo>
                  <a:lnTo>
                    <a:pt x="2271" y="1794"/>
                  </a:lnTo>
                  <a:lnTo>
                    <a:pt x="2220" y="1879"/>
                  </a:lnTo>
                  <a:lnTo>
                    <a:pt x="2162" y="1958"/>
                  </a:lnTo>
                  <a:lnTo>
                    <a:pt x="2100" y="2032"/>
                  </a:lnTo>
                  <a:lnTo>
                    <a:pt x="2030" y="2103"/>
                  </a:lnTo>
                  <a:lnTo>
                    <a:pt x="1955" y="2165"/>
                  </a:lnTo>
                  <a:lnTo>
                    <a:pt x="1876" y="2223"/>
                  </a:lnTo>
                  <a:lnTo>
                    <a:pt x="1793" y="2274"/>
                  </a:lnTo>
                  <a:lnTo>
                    <a:pt x="1704" y="2317"/>
                  </a:lnTo>
                  <a:lnTo>
                    <a:pt x="1611" y="2355"/>
                  </a:lnTo>
                  <a:lnTo>
                    <a:pt x="1516" y="2384"/>
                  </a:lnTo>
                  <a:lnTo>
                    <a:pt x="1416" y="2405"/>
                  </a:lnTo>
                  <a:lnTo>
                    <a:pt x="1315" y="2419"/>
                  </a:lnTo>
                  <a:lnTo>
                    <a:pt x="1211" y="2423"/>
                  </a:lnTo>
                  <a:lnTo>
                    <a:pt x="1107" y="2419"/>
                  </a:lnTo>
                  <a:lnTo>
                    <a:pt x="1004" y="2405"/>
                  </a:lnTo>
                  <a:lnTo>
                    <a:pt x="906" y="2384"/>
                  </a:lnTo>
                  <a:lnTo>
                    <a:pt x="809" y="2355"/>
                  </a:lnTo>
                  <a:lnTo>
                    <a:pt x="716" y="2317"/>
                  </a:lnTo>
                  <a:lnTo>
                    <a:pt x="629" y="2274"/>
                  </a:lnTo>
                  <a:lnTo>
                    <a:pt x="544" y="2223"/>
                  </a:lnTo>
                  <a:lnTo>
                    <a:pt x="465" y="2165"/>
                  </a:lnTo>
                  <a:lnTo>
                    <a:pt x="390" y="2103"/>
                  </a:lnTo>
                  <a:lnTo>
                    <a:pt x="320" y="2032"/>
                  </a:lnTo>
                  <a:lnTo>
                    <a:pt x="258" y="1958"/>
                  </a:lnTo>
                  <a:lnTo>
                    <a:pt x="200" y="1879"/>
                  </a:lnTo>
                  <a:lnTo>
                    <a:pt x="149" y="1794"/>
                  </a:lnTo>
                  <a:lnTo>
                    <a:pt x="106" y="1706"/>
                  </a:lnTo>
                  <a:lnTo>
                    <a:pt x="69" y="1613"/>
                  </a:lnTo>
                  <a:lnTo>
                    <a:pt x="39" y="1516"/>
                  </a:lnTo>
                  <a:lnTo>
                    <a:pt x="18" y="1418"/>
                  </a:lnTo>
                  <a:lnTo>
                    <a:pt x="5" y="1315"/>
                  </a:lnTo>
                  <a:lnTo>
                    <a:pt x="0" y="1211"/>
                  </a:lnTo>
                  <a:lnTo>
                    <a:pt x="5" y="1106"/>
                  </a:lnTo>
                  <a:lnTo>
                    <a:pt x="18" y="1005"/>
                  </a:lnTo>
                  <a:lnTo>
                    <a:pt x="39" y="905"/>
                  </a:lnTo>
                  <a:lnTo>
                    <a:pt x="69" y="810"/>
                  </a:lnTo>
                  <a:lnTo>
                    <a:pt x="106" y="717"/>
                  </a:lnTo>
                  <a:lnTo>
                    <a:pt x="149" y="628"/>
                  </a:lnTo>
                  <a:lnTo>
                    <a:pt x="200" y="544"/>
                  </a:lnTo>
                  <a:lnTo>
                    <a:pt x="258" y="465"/>
                  </a:lnTo>
                  <a:lnTo>
                    <a:pt x="320" y="391"/>
                  </a:lnTo>
                  <a:lnTo>
                    <a:pt x="390" y="320"/>
                  </a:lnTo>
                  <a:lnTo>
                    <a:pt x="465" y="258"/>
                  </a:lnTo>
                  <a:lnTo>
                    <a:pt x="544" y="200"/>
                  </a:lnTo>
                  <a:lnTo>
                    <a:pt x="629" y="149"/>
                  </a:lnTo>
                  <a:lnTo>
                    <a:pt x="716" y="106"/>
                  </a:lnTo>
                  <a:lnTo>
                    <a:pt x="809" y="68"/>
                  </a:lnTo>
                  <a:lnTo>
                    <a:pt x="906" y="39"/>
                  </a:lnTo>
                  <a:lnTo>
                    <a:pt x="1004" y="18"/>
                  </a:lnTo>
                  <a:lnTo>
                    <a:pt x="1107" y="4"/>
                  </a:lnTo>
                  <a:lnTo>
                    <a:pt x="1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3541" y="-1106"/>
              <a:ext cx="226" cy="227"/>
            </a:xfrm>
            <a:custGeom>
              <a:avLst/>
              <a:gdLst>
                <a:gd name="T0" fmla="*/ 605 w 679"/>
                <a:gd name="T1" fmla="*/ 0 h 682"/>
                <a:gd name="T2" fmla="*/ 629 w 679"/>
                <a:gd name="T3" fmla="*/ 5 h 682"/>
                <a:gd name="T4" fmla="*/ 649 w 679"/>
                <a:gd name="T5" fmla="*/ 15 h 682"/>
                <a:gd name="T6" fmla="*/ 664 w 679"/>
                <a:gd name="T7" fmla="*/ 32 h 682"/>
                <a:gd name="T8" fmla="*/ 676 w 679"/>
                <a:gd name="T9" fmla="*/ 52 h 682"/>
                <a:gd name="T10" fmla="*/ 679 w 679"/>
                <a:gd name="T11" fmla="*/ 76 h 682"/>
                <a:gd name="T12" fmla="*/ 676 w 679"/>
                <a:gd name="T13" fmla="*/ 100 h 682"/>
                <a:gd name="T14" fmla="*/ 664 w 679"/>
                <a:gd name="T15" fmla="*/ 121 h 682"/>
                <a:gd name="T16" fmla="*/ 649 w 679"/>
                <a:gd name="T17" fmla="*/ 138 h 682"/>
                <a:gd name="T18" fmla="*/ 629 w 679"/>
                <a:gd name="T19" fmla="*/ 148 h 682"/>
                <a:gd name="T20" fmla="*/ 605 w 679"/>
                <a:gd name="T21" fmla="*/ 152 h 682"/>
                <a:gd name="T22" fmla="*/ 542 w 679"/>
                <a:gd name="T23" fmla="*/ 157 h 682"/>
                <a:gd name="T24" fmla="*/ 484 w 679"/>
                <a:gd name="T25" fmla="*/ 169 h 682"/>
                <a:gd name="T26" fmla="*/ 428 w 679"/>
                <a:gd name="T27" fmla="*/ 188 h 682"/>
                <a:gd name="T28" fmla="*/ 375 w 679"/>
                <a:gd name="T29" fmla="*/ 214 h 682"/>
                <a:gd name="T30" fmla="*/ 326 w 679"/>
                <a:gd name="T31" fmla="*/ 246 h 682"/>
                <a:gd name="T32" fmla="*/ 283 w 679"/>
                <a:gd name="T33" fmla="*/ 285 h 682"/>
                <a:gd name="T34" fmla="*/ 244 w 679"/>
                <a:gd name="T35" fmla="*/ 328 h 682"/>
                <a:gd name="T36" fmla="*/ 213 w 679"/>
                <a:gd name="T37" fmla="*/ 378 h 682"/>
                <a:gd name="T38" fmla="*/ 186 w 679"/>
                <a:gd name="T39" fmla="*/ 430 h 682"/>
                <a:gd name="T40" fmla="*/ 167 w 679"/>
                <a:gd name="T41" fmla="*/ 485 h 682"/>
                <a:gd name="T42" fmla="*/ 155 w 679"/>
                <a:gd name="T43" fmla="*/ 545 h 682"/>
                <a:gd name="T44" fmla="*/ 151 w 679"/>
                <a:gd name="T45" fmla="*/ 606 h 682"/>
                <a:gd name="T46" fmla="*/ 146 w 679"/>
                <a:gd name="T47" fmla="*/ 630 h 682"/>
                <a:gd name="T48" fmla="*/ 136 w 679"/>
                <a:gd name="T49" fmla="*/ 650 h 682"/>
                <a:gd name="T50" fmla="*/ 119 w 679"/>
                <a:gd name="T51" fmla="*/ 667 h 682"/>
                <a:gd name="T52" fmla="*/ 98 w 679"/>
                <a:gd name="T53" fmla="*/ 679 h 682"/>
                <a:gd name="T54" fmla="*/ 75 w 679"/>
                <a:gd name="T55" fmla="*/ 682 h 682"/>
                <a:gd name="T56" fmla="*/ 51 w 679"/>
                <a:gd name="T57" fmla="*/ 679 h 682"/>
                <a:gd name="T58" fmla="*/ 30 w 679"/>
                <a:gd name="T59" fmla="*/ 667 h 682"/>
                <a:gd name="T60" fmla="*/ 14 w 679"/>
                <a:gd name="T61" fmla="*/ 650 h 682"/>
                <a:gd name="T62" fmla="*/ 3 w 679"/>
                <a:gd name="T63" fmla="*/ 630 h 682"/>
                <a:gd name="T64" fmla="*/ 0 w 679"/>
                <a:gd name="T65" fmla="*/ 606 h 682"/>
                <a:gd name="T66" fmla="*/ 5 w 679"/>
                <a:gd name="T67" fmla="*/ 530 h 682"/>
                <a:gd name="T68" fmla="*/ 18 w 679"/>
                <a:gd name="T69" fmla="*/ 457 h 682"/>
                <a:gd name="T70" fmla="*/ 40 w 679"/>
                <a:gd name="T71" fmla="*/ 388 h 682"/>
                <a:gd name="T72" fmla="*/ 70 w 679"/>
                <a:gd name="T73" fmla="*/ 321 h 682"/>
                <a:gd name="T74" fmla="*/ 107 w 679"/>
                <a:gd name="T75" fmla="*/ 260 h 682"/>
                <a:gd name="T76" fmla="*/ 152 w 679"/>
                <a:gd name="T77" fmla="*/ 205 h 682"/>
                <a:gd name="T78" fmla="*/ 203 w 679"/>
                <a:gd name="T79" fmla="*/ 154 h 682"/>
                <a:gd name="T80" fmla="*/ 259 w 679"/>
                <a:gd name="T81" fmla="*/ 109 h 682"/>
                <a:gd name="T82" fmla="*/ 320 w 679"/>
                <a:gd name="T83" fmla="*/ 72 h 682"/>
                <a:gd name="T84" fmla="*/ 386 w 679"/>
                <a:gd name="T85" fmla="*/ 42 h 682"/>
                <a:gd name="T86" fmla="*/ 456 w 679"/>
                <a:gd name="T87" fmla="*/ 20 h 682"/>
                <a:gd name="T88" fmla="*/ 529 w 679"/>
                <a:gd name="T89" fmla="*/ 5 h 682"/>
                <a:gd name="T90" fmla="*/ 605 w 679"/>
                <a:gd name="T91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9" h="682">
                  <a:moveTo>
                    <a:pt x="605" y="0"/>
                  </a:moveTo>
                  <a:lnTo>
                    <a:pt x="629" y="5"/>
                  </a:lnTo>
                  <a:lnTo>
                    <a:pt x="649" y="15"/>
                  </a:lnTo>
                  <a:lnTo>
                    <a:pt x="664" y="32"/>
                  </a:lnTo>
                  <a:lnTo>
                    <a:pt x="676" y="52"/>
                  </a:lnTo>
                  <a:lnTo>
                    <a:pt x="679" y="76"/>
                  </a:lnTo>
                  <a:lnTo>
                    <a:pt x="676" y="100"/>
                  </a:lnTo>
                  <a:lnTo>
                    <a:pt x="664" y="121"/>
                  </a:lnTo>
                  <a:lnTo>
                    <a:pt x="649" y="138"/>
                  </a:lnTo>
                  <a:lnTo>
                    <a:pt x="629" y="148"/>
                  </a:lnTo>
                  <a:lnTo>
                    <a:pt x="605" y="152"/>
                  </a:lnTo>
                  <a:lnTo>
                    <a:pt x="542" y="157"/>
                  </a:lnTo>
                  <a:lnTo>
                    <a:pt x="484" y="169"/>
                  </a:lnTo>
                  <a:lnTo>
                    <a:pt x="428" y="188"/>
                  </a:lnTo>
                  <a:lnTo>
                    <a:pt x="375" y="214"/>
                  </a:lnTo>
                  <a:lnTo>
                    <a:pt x="326" y="246"/>
                  </a:lnTo>
                  <a:lnTo>
                    <a:pt x="283" y="285"/>
                  </a:lnTo>
                  <a:lnTo>
                    <a:pt x="244" y="328"/>
                  </a:lnTo>
                  <a:lnTo>
                    <a:pt x="213" y="378"/>
                  </a:lnTo>
                  <a:lnTo>
                    <a:pt x="186" y="430"/>
                  </a:lnTo>
                  <a:lnTo>
                    <a:pt x="167" y="485"/>
                  </a:lnTo>
                  <a:lnTo>
                    <a:pt x="155" y="545"/>
                  </a:lnTo>
                  <a:lnTo>
                    <a:pt x="151" y="606"/>
                  </a:lnTo>
                  <a:lnTo>
                    <a:pt x="146" y="630"/>
                  </a:lnTo>
                  <a:lnTo>
                    <a:pt x="136" y="650"/>
                  </a:lnTo>
                  <a:lnTo>
                    <a:pt x="119" y="667"/>
                  </a:lnTo>
                  <a:lnTo>
                    <a:pt x="98" y="679"/>
                  </a:lnTo>
                  <a:lnTo>
                    <a:pt x="75" y="682"/>
                  </a:lnTo>
                  <a:lnTo>
                    <a:pt x="51" y="679"/>
                  </a:lnTo>
                  <a:lnTo>
                    <a:pt x="30" y="667"/>
                  </a:lnTo>
                  <a:lnTo>
                    <a:pt x="14" y="650"/>
                  </a:lnTo>
                  <a:lnTo>
                    <a:pt x="3" y="630"/>
                  </a:lnTo>
                  <a:lnTo>
                    <a:pt x="0" y="606"/>
                  </a:lnTo>
                  <a:lnTo>
                    <a:pt x="5" y="530"/>
                  </a:lnTo>
                  <a:lnTo>
                    <a:pt x="18" y="457"/>
                  </a:lnTo>
                  <a:lnTo>
                    <a:pt x="40" y="388"/>
                  </a:lnTo>
                  <a:lnTo>
                    <a:pt x="70" y="321"/>
                  </a:lnTo>
                  <a:lnTo>
                    <a:pt x="107" y="260"/>
                  </a:lnTo>
                  <a:lnTo>
                    <a:pt x="152" y="205"/>
                  </a:lnTo>
                  <a:lnTo>
                    <a:pt x="203" y="154"/>
                  </a:lnTo>
                  <a:lnTo>
                    <a:pt x="259" y="109"/>
                  </a:lnTo>
                  <a:lnTo>
                    <a:pt x="320" y="72"/>
                  </a:lnTo>
                  <a:lnTo>
                    <a:pt x="386" y="42"/>
                  </a:lnTo>
                  <a:lnTo>
                    <a:pt x="456" y="20"/>
                  </a:lnTo>
                  <a:lnTo>
                    <a:pt x="529" y="5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2936" y="-1661"/>
              <a:ext cx="1613" cy="1363"/>
            </a:xfrm>
            <a:custGeom>
              <a:avLst/>
              <a:gdLst>
                <a:gd name="T0" fmla="*/ 1634 w 4838"/>
                <a:gd name="T1" fmla="*/ 307 h 4089"/>
                <a:gd name="T2" fmla="*/ 1578 w 4838"/>
                <a:gd name="T3" fmla="*/ 329 h 4089"/>
                <a:gd name="T4" fmla="*/ 1537 w 4838"/>
                <a:gd name="T5" fmla="*/ 371 h 4089"/>
                <a:gd name="T6" fmla="*/ 1252 w 4838"/>
                <a:gd name="T7" fmla="*/ 1076 h 4089"/>
                <a:gd name="T8" fmla="*/ 395 w 4838"/>
                <a:gd name="T9" fmla="*/ 1224 h 4089"/>
                <a:gd name="T10" fmla="*/ 338 w 4838"/>
                <a:gd name="T11" fmla="*/ 1264 h 4089"/>
                <a:gd name="T12" fmla="*/ 307 w 4838"/>
                <a:gd name="T13" fmla="*/ 1327 h 4089"/>
                <a:gd name="T14" fmla="*/ 302 w 4838"/>
                <a:gd name="T15" fmla="*/ 3634 h 4089"/>
                <a:gd name="T16" fmla="*/ 319 w 4838"/>
                <a:gd name="T17" fmla="*/ 3701 h 4089"/>
                <a:gd name="T18" fmla="*/ 359 w 4838"/>
                <a:gd name="T19" fmla="*/ 3752 h 4089"/>
                <a:gd name="T20" fmla="*/ 418 w 4838"/>
                <a:gd name="T21" fmla="*/ 3781 h 4089"/>
                <a:gd name="T22" fmla="*/ 4384 w 4838"/>
                <a:gd name="T23" fmla="*/ 3786 h 4089"/>
                <a:gd name="T24" fmla="*/ 4451 w 4838"/>
                <a:gd name="T25" fmla="*/ 3769 h 4089"/>
                <a:gd name="T26" fmla="*/ 4503 w 4838"/>
                <a:gd name="T27" fmla="*/ 3729 h 4089"/>
                <a:gd name="T28" fmla="*/ 4531 w 4838"/>
                <a:gd name="T29" fmla="*/ 3668 h 4089"/>
                <a:gd name="T30" fmla="*/ 4536 w 4838"/>
                <a:gd name="T31" fmla="*/ 1363 h 4089"/>
                <a:gd name="T32" fmla="*/ 4519 w 4838"/>
                <a:gd name="T33" fmla="*/ 1294 h 4089"/>
                <a:gd name="T34" fmla="*/ 4475 w 4838"/>
                <a:gd name="T35" fmla="*/ 1240 h 4089"/>
                <a:gd name="T36" fmla="*/ 4409 w 4838"/>
                <a:gd name="T37" fmla="*/ 1213 h 4089"/>
                <a:gd name="T38" fmla="*/ 3316 w 4838"/>
                <a:gd name="T39" fmla="*/ 398 h 4089"/>
                <a:gd name="T40" fmla="*/ 3283 w 4838"/>
                <a:gd name="T41" fmla="*/ 349 h 4089"/>
                <a:gd name="T42" fmla="*/ 3234 w 4838"/>
                <a:gd name="T43" fmla="*/ 314 h 4089"/>
                <a:gd name="T44" fmla="*/ 3175 w 4838"/>
                <a:gd name="T45" fmla="*/ 302 h 4089"/>
                <a:gd name="T46" fmla="*/ 1663 w 4838"/>
                <a:gd name="T47" fmla="*/ 0 h 4089"/>
                <a:gd name="T48" fmla="*/ 3236 w 4838"/>
                <a:gd name="T49" fmla="*/ 4 h 4089"/>
                <a:gd name="T50" fmla="*/ 3352 w 4838"/>
                <a:gd name="T51" fmla="*/ 35 h 4089"/>
                <a:gd name="T52" fmla="*/ 3453 w 4838"/>
                <a:gd name="T53" fmla="*/ 95 h 4089"/>
                <a:gd name="T54" fmla="*/ 3537 w 4838"/>
                <a:gd name="T55" fmla="*/ 180 h 4089"/>
                <a:gd name="T56" fmla="*/ 3596 w 4838"/>
                <a:gd name="T57" fmla="*/ 286 h 4089"/>
                <a:gd name="T58" fmla="*/ 4460 w 4838"/>
                <a:gd name="T59" fmla="*/ 914 h 4089"/>
                <a:gd name="T60" fmla="*/ 4573 w 4838"/>
                <a:gd name="T61" fmla="*/ 949 h 4089"/>
                <a:gd name="T62" fmla="*/ 4670 w 4838"/>
                <a:gd name="T63" fmla="*/ 1009 h 4089"/>
                <a:gd name="T64" fmla="*/ 4749 w 4838"/>
                <a:gd name="T65" fmla="*/ 1091 h 4089"/>
                <a:gd name="T66" fmla="*/ 4805 w 4838"/>
                <a:gd name="T67" fmla="*/ 1190 h 4089"/>
                <a:gd name="T68" fmla="*/ 4835 w 4838"/>
                <a:gd name="T69" fmla="*/ 1303 h 4089"/>
                <a:gd name="T70" fmla="*/ 4838 w 4838"/>
                <a:gd name="T71" fmla="*/ 3634 h 4089"/>
                <a:gd name="T72" fmla="*/ 4823 w 4838"/>
                <a:gd name="T73" fmla="*/ 3755 h 4089"/>
                <a:gd name="T74" fmla="*/ 4777 w 4838"/>
                <a:gd name="T75" fmla="*/ 3863 h 4089"/>
                <a:gd name="T76" fmla="*/ 4706 w 4838"/>
                <a:gd name="T77" fmla="*/ 3954 h 4089"/>
                <a:gd name="T78" fmla="*/ 4613 w 4838"/>
                <a:gd name="T79" fmla="*/ 4026 h 4089"/>
                <a:gd name="T80" fmla="*/ 4505 w 4838"/>
                <a:gd name="T81" fmla="*/ 4072 h 4089"/>
                <a:gd name="T82" fmla="*/ 4384 w 4838"/>
                <a:gd name="T83" fmla="*/ 4089 h 4089"/>
                <a:gd name="T84" fmla="*/ 392 w 4838"/>
                <a:gd name="T85" fmla="*/ 4084 h 4089"/>
                <a:gd name="T86" fmla="*/ 277 w 4838"/>
                <a:gd name="T87" fmla="*/ 4053 h 4089"/>
                <a:gd name="T88" fmla="*/ 177 w 4838"/>
                <a:gd name="T89" fmla="*/ 3993 h 4089"/>
                <a:gd name="T90" fmla="*/ 95 w 4838"/>
                <a:gd name="T91" fmla="*/ 3911 h 4089"/>
                <a:gd name="T92" fmla="*/ 36 w 4838"/>
                <a:gd name="T93" fmla="*/ 3811 h 4089"/>
                <a:gd name="T94" fmla="*/ 4 w 4838"/>
                <a:gd name="T95" fmla="*/ 3695 h 4089"/>
                <a:gd name="T96" fmla="*/ 0 w 4838"/>
                <a:gd name="T97" fmla="*/ 1363 h 4089"/>
                <a:gd name="T98" fmla="*/ 15 w 4838"/>
                <a:gd name="T99" fmla="*/ 1245 h 4089"/>
                <a:gd name="T100" fmla="*/ 58 w 4838"/>
                <a:gd name="T101" fmla="*/ 1139 h 4089"/>
                <a:gd name="T102" fmla="*/ 127 w 4838"/>
                <a:gd name="T103" fmla="*/ 1048 h 4089"/>
                <a:gd name="T104" fmla="*/ 214 w 4838"/>
                <a:gd name="T105" fmla="*/ 976 h 4089"/>
                <a:gd name="T106" fmla="*/ 322 w 4838"/>
                <a:gd name="T107" fmla="*/ 929 h 4089"/>
                <a:gd name="T108" fmla="*/ 1035 w 4838"/>
                <a:gd name="T109" fmla="*/ 805 h 4089"/>
                <a:gd name="T110" fmla="*/ 1269 w 4838"/>
                <a:gd name="T111" fmla="*/ 229 h 4089"/>
                <a:gd name="T112" fmla="*/ 1340 w 4838"/>
                <a:gd name="T113" fmla="*/ 134 h 4089"/>
                <a:gd name="T114" fmla="*/ 1434 w 4838"/>
                <a:gd name="T115" fmla="*/ 62 h 4089"/>
                <a:gd name="T116" fmla="*/ 1543 w 4838"/>
                <a:gd name="T117" fmla="*/ 16 h 4089"/>
                <a:gd name="T118" fmla="*/ 1663 w 4838"/>
                <a:gd name="T119" fmla="*/ 0 h 4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38" h="4089">
                  <a:moveTo>
                    <a:pt x="1663" y="302"/>
                  </a:moveTo>
                  <a:lnTo>
                    <a:pt x="1634" y="307"/>
                  </a:lnTo>
                  <a:lnTo>
                    <a:pt x="1605" y="314"/>
                  </a:lnTo>
                  <a:lnTo>
                    <a:pt x="1578" y="329"/>
                  </a:lnTo>
                  <a:lnTo>
                    <a:pt x="1556" y="349"/>
                  </a:lnTo>
                  <a:lnTo>
                    <a:pt x="1537" y="371"/>
                  </a:lnTo>
                  <a:lnTo>
                    <a:pt x="1523" y="398"/>
                  </a:lnTo>
                  <a:lnTo>
                    <a:pt x="1252" y="1076"/>
                  </a:lnTo>
                  <a:lnTo>
                    <a:pt x="429" y="1213"/>
                  </a:lnTo>
                  <a:lnTo>
                    <a:pt x="395" y="1224"/>
                  </a:lnTo>
                  <a:lnTo>
                    <a:pt x="363" y="1240"/>
                  </a:lnTo>
                  <a:lnTo>
                    <a:pt x="338" y="1264"/>
                  </a:lnTo>
                  <a:lnTo>
                    <a:pt x="319" y="1294"/>
                  </a:lnTo>
                  <a:lnTo>
                    <a:pt x="307" y="1327"/>
                  </a:lnTo>
                  <a:lnTo>
                    <a:pt x="302" y="1363"/>
                  </a:lnTo>
                  <a:lnTo>
                    <a:pt x="302" y="3634"/>
                  </a:lnTo>
                  <a:lnTo>
                    <a:pt x="307" y="3668"/>
                  </a:lnTo>
                  <a:lnTo>
                    <a:pt x="319" y="3701"/>
                  </a:lnTo>
                  <a:lnTo>
                    <a:pt x="335" y="3729"/>
                  </a:lnTo>
                  <a:lnTo>
                    <a:pt x="359" y="3752"/>
                  </a:lnTo>
                  <a:lnTo>
                    <a:pt x="387" y="3769"/>
                  </a:lnTo>
                  <a:lnTo>
                    <a:pt x="418" y="3781"/>
                  </a:lnTo>
                  <a:lnTo>
                    <a:pt x="453" y="3786"/>
                  </a:lnTo>
                  <a:lnTo>
                    <a:pt x="4384" y="3786"/>
                  </a:lnTo>
                  <a:lnTo>
                    <a:pt x="4420" y="3781"/>
                  </a:lnTo>
                  <a:lnTo>
                    <a:pt x="4451" y="3769"/>
                  </a:lnTo>
                  <a:lnTo>
                    <a:pt x="4479" y="3752"/>
                  </a:lnTo>
                  <a:lnTo>
                    <a:pt x="4503" y="3729"/>
                  </a:lnTo>
                  <a:lnTo>
                    <a:pt x="4521" y="3701"/>
                  </a:lnTo>
                  <a:lnTo>
                    <a:pt x="4531" y="3668"/>
                  </a:lnTo>
                  <a:lnTo>
                    <a:pt x="4536" y="3634"/>
                  </a:lnTo>
                  <a:lnTo>
                    <a:pt x="4536" y="1363"/>
                  </a:lnTo>
                  <a:lnTo>
                    <a:pt x="4531" y="1327"/>
                  </a:lnTo>
                  <a:lnTo>
                    <a:pt x="4519" y="1294"/>
                  </a:lnTo>
                  <a:lnTo>
                    <a:pt x="4500" y="1264"/>
                  </a:lnTo>
                  <a:lnTo>
                    <a:pt x="4475" y="1240"/>
                  </a:lnTo>
                  <a:lnTo>
                    <a:pt x="4445" y="1224"/>
                  </a:lnTo>
                  <a:lnTo>
                    <a:pt x="4409" y="1213"/>
                  </a:lnTo>
                  <a:lnTo>
                    <a:pt x="3587" y="1076"/>
                  </a:lnTo>
                  <a:lnTo>
                    <a:pt x="3316" y="398"/>
                  </a:lnTo>
                  <a:lnTo>
                    <a:pt x="3301" y="371"/>
                  </a:lnTo>
                  <a:lnTo>
                    <a:pt x="3283" y="349"/>
                  </a:lnTo>
                  <a:lnTo>
                    <a:pt x="3260" y="329"/>
                  </a:lnTo>
                  <a:lnTo>
                    <a:pt x="3234" y="314"/>
                  </a:lnTo>
                  <a:lnTo>
                    <a:pt x="3206" y="307"/>
                  </a:lnTo>
                  <a:lnTo>
                    <a:pt x="3175" y="302"/>
                  </a:lnTo>
                  <a:lnTo>
                    <a:pt x="1663" y="302"/>
                  </a:lnTo>
                  <a:close/>
                  <a:moveTo>
                    <a:pt x="1663" y="0"/>
                  </a:moveTo>
                  <a:lnTo>
                    <a:pt x="3175" y="0"/>
                  </a:lnTo>
                  <a:lnTo>
                    <a:pt x="3236" y="4"/>
                  </a:lnTo>
                  <a:lnTo>
                    <a:pt x="3295" y="16"/>
                  </a:lnTo>
                  <a:lnTo>
                    <a:pt x="3352" y="35"/>
                  </a:lnTo>
                  <a:lnTo>
                    <a:pt x="3404" y="62"/>
                  </a:lnTo>
                  <a:lnTo>
                    <a:pt x="3453" y="95"/>
                  </a:lnTo>
                  <a:lnTo>
                    <a:pt x="3498" y="134"/>
                  </a:lnTo>
                  <a:lnTo>
                    <a:pt x="3537" y="180"/>
                  </a:lnTo>
                  <a:lnTo>
                    <a:pt x="3569" y="229"/>
                  </a:lnTo>
                  <a:lnTo>
                    <a:pt x="3596" y="286"/>
                  </a:lnTo>
                  <a:lnTo>
                    <a:pt x="3803" y="805"/>
                  </a:lnTo>
                  <a:lnTo>
                    <a:pt x="4460" y="914"/>
                  </a:lnTo>
                  <a:lnTo>
                    <a:pt x="4518" y="929"/>
                  </a:lnTo>
                  <a:lnTo>
                    <a:pt x="4573" y="949"/>
                  </a:lnTo>
                  <a:lnTo>
                    <a:pt x="4624" y="976"/>
                  </a:lnTo>
                  <a:lnTo>
                    <a:pt x="4670" y="1009"/>
                  </a:lnTo>
                  <a:lnTo>
                    <a:pt x="4713" y="1048"/>
                  </a:lnTo>
                  <a:lnTo>
                    <a:pt x="4749" y="1091"/>
                  </a:lnTo>
                  <a:lnTo>
                    <a:pt x="4780" y="1139"/>
                  </a:lnTo>
                  <a:lnTo>
                    <a:pt x="4805" y="1190"/>
                  </a:lnTo>
                  <a:lnTo>
                    <a:pt x="4823" y="1245"/>
                  </a:lnTo>
                  <a:lnTo>
                    <a:pt x="4835" y="1303"/>
                  </a:lnTo>
                  <a:lnTo>
                    <a:pt x="4838" y="1363"/>
                  </a:lnTo>
                  <a:lnTo>
                    <a:pt x="4838" y="3634"/>
                  </a:lnTo>
                  <a:lnTo>
                    <a:pt x="4835" y="3695"/>
                  </a:lnTo>
                  <a:lnTo>
                    <a:pt x="4823" y="3755"/>
                  </a:lnTo>
                  <a:lnTo>
                    <a:pt x="4802" y="3811"/>
                  </a:lnTo>
                  <a:lnTo>
                    <a:pt x="4777" y="3863"/>
                  </a:lnTo>
                  <a:lnTo>
                    <a:pt x="4744" y="3911"/>
                  </a:lnTo>
                  <a:lnTo>
                    <a:pt x="4706" y="3954"/>
                  </a:lnTo>
                  <a:lnTo>
                    <a:pt x="4662" y="3993"/>
                  </a:lnTo>
                  <a:lnTo>
                    <a:pt x="4613" y="4026"/>
                  </a:lnTo>
                  <a:lnTo>
                    <a:pt x="4561" y="4053"/>
                  </a:lnTo>
                  <a:lnTo>
                    <a:pt x="4505" y="4072"/>
                  </a:lnTo>
                  <a:lnTo>
                    <a:pt x="4446" y="4084"/>
                  </a:lnTo>
                  <a:lnTo>
                    <a:pt x="4384" y="4089"/>
                  </a:lnTo>
                  <a:lnTo>
                    <a:pt x="453" y="4089"/>
                  </a:lnTo>
                  <a:lnTo>
                    <a:pt x="392" y="4084"/>
                  </a:lnTo>
                  <a:lnTo>
                    <a:pt x="334" y="4072"/>
                  </a:lnTo>
                  <a:lnTo>
                    <a:pt x="277" y="4053"/>
                  </a:lnTo>
                  <a:lnTo>
                    <a:pt x="225" y="4026"/>
                  </a:lnTo>
                  <a:lnTo>
                    <a:pt x="177" y="3993"/>
                  </a:lnTo>
                  <a:lnTo>
                    <a:pt x="133" y="3954"/>
                  </a:lnTo>
                  <a:lnTo>
                    <a:pt x="95" y="3911"/>
                  </a:lnTo>
                  <a:lnTo>
                    <a:pt x="63" y="3863"/>
                  </a:lnTo>
                  <a:lnTo>
                    <a:pt x="36" y="3811"/>
                  </a:lnTo>
                  <a:lnTo>
                    <a:pt x="16" y="3755"/>
                  </a:lnTo>
                  <a:lnTo>
                    <a:pt x="4" y="3695"/>
                  </a:lnTo>
                  <a:lnTo>
                    <a:pt x="0" y="3634"/>
                  </a:lnTo>
                  <a:lnTo>
                    <a:pt x="0" y="1363"/>
                  </a:lnTo>
                  <a:lnTo>
                    <a:pt x="4" y="1303"/>
                  </a:lnTo>
                  <a:lnTo>
                    <a:pt x="15" y="1245"/>
                  </a:lnTo>
                  <a:lnTo>
                    <a:pt x="34" y="1190"/>
                  </a:lnTo>
                  <a:lnTo>
                    <a:pt x="58" y="1139"/>
                  </a:lnTo>
                  <a:lnTo>
                    <a:pt x="89" y="1091"/>
                  </a:lnTo>
                  <a:lnTo>
                    <a:pt x="127" y="1048"/>
                  </a:lnTo>
                  <a:lnTo>
                    <a:pt x="168" y="1009"/>
                  </a:lnTo>
                  <a:lnTo>
                    <a:pt x="214" y="976"/>
                  </a:lnTo>
                  <a:lnTo>
                    <a:pt x="267" y="949"/>
                  </a:lnTo>
                  <a:lnTo>
                    <a:pt x="322" y="929"/>
                  </a:lnTo>
                  <a:lnTo>
                    <a:pt x="380" y="914"/>
                  </a:lnTo>
                  <a:lnTo>
                    <a:pt x="1035" y="805"/>
                  </a:lnTo>
                  <a:lnTo>
                    <a:pt x="1242" y="286"/>
                  </a:lnTo>
                  <a:lnTo>
                    <a:pt x="1269" y="229"/>
                  </a:lnTo>
                  <a:lnTo>
                    <a:pt x="1301" y="180"/>
                  </a:lnTo>
                  <a:lnTo>
                    <a:pt x="1340" y="134"/>
                  </a:lnTo>
                  <a:lnTo>
                    <a:pt x="1385" y="95"/>
                  </a:lnTo>
                  <a:lnTo>
                    <a:pt x="1434" y="62"/>
                  </a:lnTo>
                  <a:lnTo>
                    <a:pt x="1486" y="35"/>
                  </a:lnTo>
                  <a:lnTo>
                    <a:pt x="1543" y="16"/>
                  </a:lnTo>
                  <a:lnTo>
                    <a:pt x="1602" y="4"/>
                  </a:lnTo>
                  <a:lnTo>
                    <a:pt x="1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</p:grpSp>
      <p:sp>
        <p:nvSpPr>
          <p:cNvPr id="21" name="Freeform 13"/>
          <p:cNvSpPr>
            <a:spLocks noChangeAspect="1" noEditPoints="1"/>
          </p:cNvSpPr>
          <p:nvPr/>
        </p:nvSpPr>
        <p:spPr bwMode="auto">
          <a:xfrm>
            <a:off x="8735392" y="4704654"/>
            <a:ext cx="309778" cy="306516"/>
          </a:xfrm>
          <a:custGeom>
            <a:avLst/>
            <a:gdLst>
              <a:gd name="T0" fmla="*/ 2018 w 3228"/>
              <a:gd name="T1" fmla="*/ 2995 h 3195"/>
              <a:gd name="T2" fmla="*/ 505 w 3228"/>
              <a:gd name="T3" fmla="*/ 1697 h 3195"/>
              <a:gd name="T4" fmla="*/ 1160 w 3228"/>
              <a:gd name="T5" fmla="*/ 1997 h 3195"/>
              <a:gd name="T6" fmla="*/ 1182 w 3228"/>
              <a:gd name="T7" fmla="*/ 1934 h 3195"/>
              <a:gd name="T8" fmla="*/ 1238 w 3228"/>
              <a:gd name="T9" fmla="*/ 1899 h 3195"/>
              <a:gd name="T10" fmla="*/ 2041 w 3228"/>
              <a:gd name="T11" fmla="*/ 1899 h 3195"/>
              <a:gd name="T12" fmla="*/ 2097 w 3228"/>
              <a:gd name="T13" fmla="*/ 1934 h 3195"/>
              <a:gd name="T14" fmla="*/ 2119 w 3228"/>
              <a:gd name="T15" fmla="*/ 1997 h 3195"/>
              <a:gd name="T16" fmla="*/ 2724 w 3228"/>
              <a:gd name="T17" fmla="*/ 1697 h 3195"/>
              <a:gd name="T18" fmla="*/ 2739 w 3228"/>
              <a:gd name="T19" fmla="*/ 1498 h 3195"/>
              <a:gd name="T20" fmla="*/ 2970 w 3228"/>
              <a:gd name="T21" fmla="*/ 1488 h 3195"/>
              <a:gd name="T22" fmla="*/ 3016 w 3228"/>
              <a:gd name="T23" fmla="*/ 1442 h 3195"/>
              <a:gd name="T24" fmla="*/ 3026 w 3228"/>
              <a:gd name="T25" fmla="*/ 1298 h 3195"/>
              <a:gd name="T26" fmla="*/ 3007 w 3228"/>
              <a:gd name="T27" fmla="*/ 1239 h 3195"/>
              <a:gd name="T28" fmla="*/ 2668 w 3228"/>
              <a:gd name="T29" fmla="*/ 809 h 3195"/>
              <a:gd name="T30" fmla="*/ 2335 w 3228"/>
              <a:gd name="T31" fmla="*/ 799 h 3195"/>
              <a:gd name="T32" fmla="*/ 2623 w 3228"/>
              <a:gd name="T33" fmla="*/ 1498 h 3195"/>
              <a:gd name="T34" fmla="*/ 1664 w 3228"/>
              <a:gd name="T35" fmla="*/ 799 h 3195"/>
              <a:gd name="T36" fmla="*/ 1893 w 3228"/>
              <a:gd name="T37" fmla="*/ 799 h 3195"/>
              <a:gd name="T38" fmla="*/ 1134 w 3228"/>
              <a:gd name="T39" fmla="*/ 1498 h 3195"/>
              <a:gd name="T40" fmla="*/ 1335 w 3228"/>
              <a:gd name="T41" fmla="*/ 799 h 3195"/>
              <a:gd name="T42" fmla="*/ 1029 w 3228"/>
              <a:gd name="T43" fmla="*/ 1498 h 3195"/>
              <a:gd name="T44" fmla="*/ 606 w 3228"/>
              <a:gd name="T45" fmla="*/ 799 h 3195"/>
              <a:gd name="T46" fmla="*/ 541 w 3228"/>
              <a:gd name="T47" fmla="*/ 822 h 3195"/>
              <a:gd name="T48" fmla="*/ 211 w 3228"/>
              <a:gd name="T49" fmla="*/ 1256 h 3195"/>
              <a:gd name="T50" fmla="*/ 202 w 3228"/>
              <a:gd name="T51" fmla="*/ 1398 h 3195"/>
              <a:gd name="T52" fmla="*/ 224 w 3228"/>
              <a:gd name="T53" fmla="*/ 1460 h 3195"/>
              <a:gd name="T54" fmla="*/ 280 w 3228"/>
              <a:gd name="T55" fmla="*/ 1495 h 3195"/>
              <a:gd name="T56" fmla="*/ 893 w 3228"/>
              <a:gd name="T57" fmla="*/ 799 h 3195"/>
              <a:gd name="T58" fmla="*/ 606 w 3228"/>
              <a:gd name="T59" fmla="*/ 599 h 3195"/>
              <a:gd name="T60" fmla="*/ 606 w 3228"/>
              <a:gd name="T61" fmla="*/ 200 h 3195"/>
              <a:gd name="T62" fmla="*/ 2656 w 3228"/>
              <a:gd name="T63" fmla="*/ 2 h 3195"/>
              <a:gd name="T64" fmla="*/ 2742 w 3228"/>
              <a:gd name="T65" fmla="*/ 39 h 3195"/>
              <a:gd name="T66" fmla="*/ 2802 w 3228"/>
              <a:gd name="T67" fmla="*/ 108 h 3195"/>
              <a:gd name="T68" fmla="*/ 2825 w 3228"/>
              <a:gd name="T69" fmla="*/ 200 h 3195"/>
              <a:gd name="T70" fmla="*/ 2865 w 3228"/>
              <a:gd name="T71" fmla="*/ 719 h 3195"/>
              <a:gd name="T72" fmla="*/ 3206 w 3228"/>
              <a:gd name="T73" fmla="*/ 1185 h 3195"/>
              <a:gd name="T74" fmla="*/ 3228 w 3228"/>
              <a:gd name="T75" fmla="*/ 1298 h 3195"/>
              <a:gd name="T76" fmla="*/ 3218 w 3228"/>
              <a:gd name="T77" fmla="*/ 1478 h 3195"/>
              <a:gd name="T78" fmla="*/ 3166 w 3228"/>
              <a:gd name="T79" fmla="*/ 1581 h 3195"/>
              <a:gd name="T80" fmla="*/ 3079 w 3228"/>
              <a:gd name="T81" fmla="*/ 1656 h 3195"/>
              <a:gd name="T82" fmla="*/ 2966 w 3228"/>
              <a:gd name="T83" fmla="*/ 1695 h 3195"/>
              <a:gd name="T84" fmla="*/ 2923 w 3228"/>
              <a:gd name="T85" fmla="*/ 3028 h 3195"/>
              <a:gd name="T86" fmla="*/ 2887 w 3228"/>
              <a:gd name="T87" fmla="*/ 3114 h 3195"/>
              <a:gd name="T88" fmla="*/ 2817 w 3228"/>
              <a:gd name="T89" fmla="*/ 3173 h 3195"/>
              <a:gd name="T90" fmla="*/ 2724 w 3228"/>
              <a:gd name="T91" fmla="*/ 3195 h 3195"/>
              <a:gd name="T92" fmla="*/ 434 w 3228"/>
              <a:gd name="T93" fmla="*/ 3183 h 3195"/>
              <a:gd name="T94" fmla="*/ 350 w 3228"/>
              <a:gd name="T95" fmla="*/ 3124 h 3195"/>
              <a:gd name="T96" fmla="*/ 305 w 3228"/>
              <a:gd name="T97" fmla="*/ 3031 h 3195"/>
              <a:gd name="T98" fmla="*/ 262 w 3228"/>
              <a:gd name="T99" fmla="*/ 1695 h 3195"/>
              <a:gd name="T100" fmla="*/ 151 w 3228"/>
              <a:gd name="T101" fmla="*/ 1656 h 3195"/>
              <a:gd name="T102" fmla="*/ 63 w 3228"/>
              <a:gd name="T103" fmla="*/ 1581 h 3195"/>
              <a:gd name="T104" fmla="*/ 11 w 3228"/>
              <a:gd name="T105" fmla="*/ 1478 h 3195"/>
              <a:gd name="T106" fmla="*/ 0 w 3228"/>
              <a:gd name="T107" fmla="*/ 1298 h 3195"/>
              <a:gd name="T108" fmla="*/ 23 w 3228"/>
              <a:gd name="T109" fmla="*/ 1185 h 3195"/>
              <a:gd name="T110" fmla="*/ 363 w 3228"/>
              <a:gd name="T111" fmla="*/ 719 h 3195"/>
              <a:gd name="T112" fmla="*/ 403 w 3228"/>
              <a:gd name="T113" fmla="*/ 200 h 3195"/>
              <a:gd name="T114" fmla="*/ 426 w 3228"/>
              <a:gd name="T115" fmla="*/ 108 h 3195"/>
              <a:gd name="T116" fmla="*/ 486 w 3228"/>
              <a:gd name="T117" fmla="*/ 39 h 3195"/>
              <a:gd name="T118" fmla="*/ 573 w 3228"/>
              <a:gd name="T119" fmla="*/ 2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28" h="3195">
                <a:moveTo>
                  <a:pt x="1261" y="1997"/>
                </a:moveTo>
                <a:lnTo>
                  <a:pt x="1261" y="2995"/>
                </a:lnTo>
                <a:lnTo>
                  <a:pt x="2018" y="2995"/>
                </a:lnTo>
                <a:lnTo>
                  <a:pt x="2018" y="1997"/>
                </a:lnTo>
                <a:lnTo>
                  <a:pt x="1261" y="1997"/>
                </a:lnTo>
                <a:close/>
                <a:moveTo>
                  <a:pt x="505" y="1697"/>
                </a:moveTo>
                <a:lnTo>
                  <a:pt x="505" y="2995"/>
                </a:lnTo>
                <a:lnTo>
                  <a:pt x="1160" y="2995"/>
                </a:lnTo>
                <a:lnTo>
                  <a:pt x="1160" y="1997"/>
                </a:lnTo>
                <a:lnTo>
                  <a:pt x="1163" y="1974"/>
                </a:lnTo>
                <a:lnTo>
                  <a:pt x="1170" y="1953"/>
                </a:lnTo>
                <a:lnTo>
                  <a:pt x="1182" y="1934"/>
                </a:lnTo>
                <a:lnTo>
                  <a:pt x="1198" y="1919"/>
                </a:lnTo>
                <a:lnTo>
                  <a:pt x="1216" y="1908"/>
                </a:lnTo>
                <a:lnTo>
                  <a:pt x="1238" y="1899"/>
                </a:lnTo>
                <a:lnTo>
                  <a:pt x="1261" y="1897"/>
                </a:lnTo>
                <a:lnTo>
                  <a:pt x="2018" y="1897"/>
                </a:lnTo>
                <a:lnTo>
                  <a:pt x="2041" y="1899"/>
                </a:lnTo>
                <a:lnTo>
                  <a:pt x="2063" y="1908"/>
                </a:lnTo>
                <a:lnTo>
                  <a:pt x="2081" y="1919"/>
                </a:lnTo>
                <a:lnTo>
                  <a:pt x="2097" y="1934"/>
                </a:lnTo>
                <a:lnTo>
                  <a:pt x="2109" y="1953"/>
                </a:lnTo>
                <a:lnTo>
                  <a:pt x="2116" y="1974"/>
                </a:lnTo>
                <a:lnTo>
                  <a:pt x="2119" y="1997"/>
                </a:lnTo>
                <a:lnTo>
                  <a:pt x="2119" y="2995"/>
                </a:lnTo>
                <a:lnTo>
                  <a:pt x="2724" y="2995"/>
                </a:lnTo>
                <a:lnTo>
                  <a:pt x="2724" y="1697"/>
                </a:lnTo>
                <a:lnTo>
                  <a:pt x="505" y="1697"/>
                </a:lnTo>
                <a:close/>
                <a:moveTo>
                  <a:pt x="2335" y="799"/>
                </a:moveTo>
                <a:lnTo>
                  <a:pt x="2739" y="1498"/>
                </a:lnTo>
                <a:lnTo>
                  <a:pt x="2926" y="1498"/>
                </a:lnTo>
                <a:lnTo>
                  <a:pt x="2949" y="1495"/>
                </a:lnTo>
                <a:lnTo>
                  <a:pt x="2970" y="1488"/>
                </a:lnTo>
                <a:lnTo>
                  <a:pt x="2989" y="1476"/>
                </a:lnTo>
                <a:lnTo>
                  <a:pt x="3005" y="1460"/>
                </a:lnTo>
                <a:lnTo>
                  <a:pt x="3016" y="1442"/>
                </a:lnTo>
                <a:lnTo>
                  <a:pt x="3024" y="1421"/>
                </a:lnTo>
                <a:lnTo>
                  <a:pt x="3026" y="1398"/>
                </a:lnTo>
                <a:lnTo>
                  <a:pt x="3026" y="1298"/>
                </a:lnTo>
                <a:lnTo>
                  <a:pt x="3024" y="1277"/>
                </a:lnTo>
                <a:lnTo>
                  <a:pt x="3018" y="1256"/>
                </a:lnTo>
                <a:lnTo>
                  <a:pt x="3007" y="1239"/>
                </a:lnTo>
                <a:lnTo>
                  <a:pt x="2703" y="838"/>
                </a:lnTo>
                <a:lnTo>
                  <a:pt x="2688" y="822"/>
                </a:lnTo>
                <a:lnTo>
                  <a:pt x="2668" y="809"/>
                </a:lnTo>
                <a:lnTo>
                  <a:pt x="2647" y="802"/>
                </a:lnTo>
                <a:lnTo>
                  <a:pt x="2623" y="799"/>
                </a:lnTo>
                <a:lnTo>
                  <a:pt x="2335" y="799"/>
                </a:lnTo>
                <a:close/>
                <a:moveTo>
                  <a:pt x="1999" y="799"/>
                </a:moveTo>
                <a:lnTo>
                  <a:pt x="2200" y="1498"/>
                </a:lnTo>
                <a:lnTo>
                  <a:pt x="2623" y="1498"/>
                </a:lnTo>
                <a:lnTo>
                  <a:pt x="2218" y="799"/>
                </a:lnTo>
                <a:lnTo>
                  <a:pt x="1999" y="799"/>
                </a:lnTo>
                <a:close/>
                <a:moveTo>
                  <a:pt x="1664" y="799"/>
                </a:moveTo>
                <a:lnTo>
                  <a:pt x="1664" y="1498"/>
                </a:lnTo>
                <a:lnTo>
                  <a:pt x="2096" y="1498"/>
                </a:lnTo>
                <a:lnTo>
                  <a:pt x="1893" y="799"/>
                </a:lnTo>
                <a:lnTo>
                  <a:pt x="1664" y="799"/>
                </a:lnTo>
                <a:close/>
                <a:moveTo>
                  <a:pt x="1335" y="799"/>
                </a:moveTo>
                <a:lnTo>
                  <a:pt x="1134" y="1498"/>
                </a:lnTo>
                <a:lnTo>
                  <a:pt x="1563" y="1498"/>
                </a:lnTo>
                <a:lnTo>
                  <a:pt x="1563" y="799"/>
                </a:lnTo>
                <a:lnTo>
                  <a:pt x="1335" y="799"/>
                </a:lnTo>
                <a:close/>
                <a:moveTo>
                  <a:pt x="1009" y="799"/>
                </a:moveTo>
                <a:lnTo>
                  <a:pt x="606" y="1498"/>
                </a:lnTo>
                <a:lnTo>
                  <a:pt x="1029" y="1498"/>
                </a:lnTo>
                <a:lnTo>
                  <a:pt x="1230" y="799"/>
                </a:lnTo>
                <a:lnTo>
                  <a:pt x="1009" y="799"/>
                </a:lnTo>
                <a:close/>
                <a:moveTo>
                  <a:pt x="606" y="799"/>
                </a:moveTo>
                <a:lnTo>
                  <a:pt x="582" y="802"/>
                </a:lnTo>
                <a:lnTo>
                  <a:pt x="560" y="809"/>
                </a:lnTo>
                <a:lnTo>
                  <a:pt x="541" y="822"/>
                </a:lnTo>
                <a:lnTo>
                  <a:pt x="525" y="838"/>
                </a:lnTo>
                <a:lnTo>
                  <a:pt x="222" y="1239"/>
                </a:lnTo>
                <a:lnTo>
                  <a:pt x="211" y="1256"/>
                </a:lnTo>
                <a:lnTo>
                  <a:pt x="204" y="1277"/>
                </a:lnTo>
                <a:lnTo>
                  <a:pt x="202" y="1298"/>
                </a:lnTo>
                <a:lnTo>
                  <a:pt x="202" y="1398"/>
                </a:lnTo>
                <a:lnTo>
                  <a:pt x="204" y="1421"/>
                </a:lnTo>
                <a:lnTo>
                  <a:pt x="213" y="1442"/>
                </a:lnTo>
                <a:lnTo>
                  <a:pt x="224" y="1460"/>
                </a:lnTo>
                <a:lnTo>
                  <a:pt x="239" y="1476"/>
                </a:lnTo>
                <a:lnTo>
                  <a:pt x="258" y="1488"/>
                </a:lnTo>
                <a:lnTo>
                  <a:pt x="280" y="1495"/>
                </a:lnTo>
                <a:lnTo>
                  <a:pt x="302" y="1498"/>
                </a:lnTo>
                <a:lnTo>
                  <a:pt x="490" y="1498"/>
                </a:lnTo>
                <a:lnTo>
                  <a:pt x="893" y="799"/>
                </a:lnTo>
                <a:lnTo>
                  <a:pt x="606" y="799"/>
                </a:lnTo>
                <a:close/>
                <a:moveTo>
                  <a:pt x="606" y="200"/>
                </a:moveTo>
                <a:lnTo>
                  <a:pt x="606" y="599"/>
                </a:lnTo>
                <a:lnTo>
                  <a:pt x="2623" y="599"/>
                </a:lnTo>
                <a:lnTo>
                  <a:pt x="2623" y="200"/>
                </a:lnTo>
                <a:lnTo>
                  <a:pt x="606" y="200"/>
                </a:lnTo>
                <a:close/>
                <a:moveTo>
                  <a:pt x="606" y="0"/>
                </a:moveTo>
                <a:lnTo>
                  <a:pt x="2623" y="0"/>
                </a:lnTo>
                <a:lnTo>
                  <a:pt x="2656" y="2"/>
                </a:lnTo>
                <a:lnTo>
                  <a:pt x="2687" y="10"/>
                </a:lnTo>
                <a:lnTo>
                  <a:pt x="2716" y="23"/>
                </a:lnTo>
                <a:lnTo>
                  <a:pt x="2742" y="39"/>
                </a:lnTo>
                <a:lnTo>
                  <a:pt x="2766" y="58"/>
                </a:lnTo>
                <a:lnTo>
                  <a:pt x="2786" y="82"/>
                </a:lnTo>
                <a:lnTo>
                  <a:pt x="2802" y="108"/>
                </a:lnTo>
                <a:lnTo>
                  <a:pt x="2815" y="137"/>
                </a:lnTo>
                <a:lnTo>
                  <a:pt x="2822" y="168"/>
                </a:lnTo>
                <a:lnTo>
                  <a:pt x="2825" y="200"/>
                </a:lnTo>
                <a:lnTo>
                  <a:pt x="2825" y="677"/>
                </a:lnTo>
                <a:lnTo>
                  <a:pt x="2846" y="697"/>
                </a:lnTo>
                <a:lnTo>
                  <a:pt x="2865" y="719"/>
                </a:lnTo>
                <a:lnTo>
                  <a:pt x="3168" y="1118"/>
                </a:lnTo>
                <a:lnTo>
                  <a:pt x="3189" y="1151"/>
                </a:lnTo>
                <a:lnTo>
                  <a:pt x="3206" y="1185"/>
                </a:lnTo>
                <a:lnTo>
                  <a:pt x="3218" y="1221"/>
                </a:lnTo>
                <a:lnTo>
                  <a:pt x="3226" y="1259"/>
                </a:lnTo>
                <a:lnTo>
                  <a:pt x="3228" y="1298"/>
                </a:lnTo>
                <a:lnTo>
                  <a:pt x="3228" y="1398"/>
                </a:lnTo>
                <a:lnTo>
                  <a:pt x="3226" y="1438"/>
                </a:lnTo>
                <a:lnTo>
                  <a:pt x="3218" y="1478"/>
                </a:lnTo>
                <a:lnTo>
                  <a:pt x="3205" y="1514"/>
                </a:lnTo>
                <a:lnTo>
                  <a:pt x="3187" y="1549"/>
                </a:lnTo>
                <a:lnTo>
                  <a:pt x="3166" y="1581"/>
                </a:lnTo>
                <a:lnTo>
                  <a:pt x="3140" y="1609"/>
                </a:lnTo>
                <a:lnTo>
                  <a:pt x="3111" y="1635"/>
                </a:lnTo>
                <a:lnTo>
                  <a:pt x="3079" y="1656"/>
                </a:lnTo>
                <a:lnTo>
                  <a:pt x="3044" y="1674"/>
                </a:lnTo>
                <a:lnTo>
                  <a:pt x="3006" y="1687"/>
                </a:lnTo>
                <a:lnTo>
                  <a:pt x="2966" y="1695"/>
                </a:lnTo>
                <a:lnTo>
                  <a:pt x="2926" y="1697"/>
                </a:lnTo>
                <a:lnTo>
                  <a:pt x="2926" y="2995"/>
                </a:lnTo>
                <a:lnTo>
                  <a:pt x="2923" y="3028"/>
                </a:lnTo>
                <a:lnTo>
                  <a:pt x="2916" y="3059"/>
                </a:lnTo>
                <a:lnTo>
                  <a:pt x="2903" y="3087"/>
                </a:lnTo>
                <a:lnTo>
                  <a:pt x="2887" y="3114"/>
                </a:lnTo>
                <a:lnTo>
                  <a:pt x="2866" y="3137"/>
                </a:lnTo>
                <a:lnTo>
                  <a:pt x="2844" y="3157"/>
                </a:lnTo>
                <a:lnTo>
                  <a:pt x="2817" y="3173"/>
                </a:lnTo>
                <a:lnTo>
                  <a:pt x="2788" y="3185"/>
                </a:lnTo>
                <a:lnTo>
                  <a:pt x="2757" y="3192"/>
                </a:lnTo>
                <a:lnTo>
                  <a:pt x="2724" y="3195"/>
                </a:lnTo>
                <a:lnTo>
                  <a:pt x="505" y="3195"/>
                </a:lnTo>
                <a:lnTo>
                  <a:pt x="468" y="3192"/>
                </a:lnTo>
                <a:lnTo>
                  <a:pt x="434" y="3183"/>
                </a:lnTo>
                <a:lnTo>
                  <a:pt x="402" y="3168"/>
                </a:lnTo>
                <a:lnTo>
                  <a:pt x="375" y="3148"/>
                </a:lnTo>
                <a:lnTo>
                  <a:pt x="350" y="3124"/>
                </a:lnTo>
                <a:lnTo>
                  <a:pt x="330" y="3096"/>
                </a:lnTo>
                <a:lnTo>
                  <a:pt x="315" y="3065"/>
                </a:lnTo>
                <a:lnTo>
                  <a:pt x="305" y="3031"/>
                </a:lnTo>
                <a:lnTo>
                  <a:pt x="302" y="2995"/>
                </a:lnTo>
                <a:lnTo>
                  <a:pt x="302" y="1697"/>
                </a:lnTo>
                <a:lnTo>
                  <a:pt x="262" y="1695"/>
                </a:lnTo>
                <a:lnTo>
                  <a:pt x="222" y="1687"/>
                </a:lnTo>
                <a:lnTo>
                  <a:pt x="185" y="1674"/>
                </a:lnTo>
                <a:lnTo>
                  <a:pt x="151" y="1656"/>
                </a:lnTo>
                <a:lnTo>
                  <a:pt x="118" y="1635"/>
                </a:lnTo>
                <a:lnTo>
                  <a:pt x="89" y="1609"/>
                </a:lnTo>
                <a:lnTo>
                  <a:pt x="63" y="1581"/>
                </a:lnTo>
                <a:lnTo>
                  <a:pt x="41" y="1549"/>
                </a:lnTo>
                <a:lnTo>
                  <a:pt x="24" y="1514"/>
                </a:lnTo>
                <a:lnTo>
                  <a:pt x="11" y="1478"/>
                </a:lnTo>
                <a:lnTo>
                  <a:pt x="3" y="1438"/>
                </a:lnTo>
                <a:lnTo>
                  <a:pt x="0" y="1398"/>
                </a:lnTo>
                <a:lnTo>
                  <a:pt x="0" y="1298"/>
                </a:lnTo>
                <a:lnTo>
                  <a:pt x="3" y="1259"/>
                </a:lnTo>
                <a:lnTo>
                  <a:pt x="10" y="1221"/>
                </a:lnTo>
                <a:lnTo>
                  <a:pt x="23" y="1185"/>
                </a:lnTo>
                <a:lnTo>
                  <a:pt x="39" y="1151"/>
                </a:lnTo>
                <a:lnTo>
                  <a:pt x="61" y="1118"/>
                </a:lnTo>
                <a:lnTo>
                  <a:pt x="363" y="719"/>
                </a:lnTo>
                <a:lnTo>
                  <a:pt x="383" y="697"/>
                </a:lnTo>
                <a:lnTo>
                  <a:pt x="403" y="677"/>
                </a:lnTo>
                <a:lnTo>
                  <a:pt x="403" y="200"/>
                </a:lnTo>
                <a:lnTo>
                  <a:pt x="406" y="168"/>
                </a:lnTo>
                <a:lnTo>
                  <a:pt x="414" y="137"/>
                </a:lnTo>
                <a:lnTo>
                  <a:pt x="426" y="108"/>
                </a:lnTo>
                <a:lnTo>
                  <a:pt x="443" y="82"/>
                </a:lnTo>
                <a:lnTo>
                  <a:pt x="462" y="58"/>
                </a:lnTo>
                <a:lnTo>
                  <a:pt x="486" y="39"/>
                </a:lnTo>
                <a:lnTo>
                  <a:pt x="513" y="23"/>
                </a:lnTo>
                <a:lnTo>
                  <a:pt x="542" y="10"/>
                </a:lnTo>
                <a:lnTo>
                  <a:pt x="573" y="2"/>
                </a:lnTo>
                <a:lnTo>
                  <a:pt x="606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SV" sz="900">
              <a:latin typeface="Impact" panose="020B0806030902050204" pitchFamily="34" charset="0"/>
            </a:endParaRPr>
          </a:p>
        </p:txBody>
      </p:sp>
      <p:grpSp>
        <p:nvGrpSpPr>
          <p:cNvPr id="22" name="Group 16"/>
          <p:cNvGrpSpPr>
            <a:grpSpLocks noChangeAspect="1"/>
          </p:cNvGrpSpPr>
          <p:nvPr/>
        </p:nvGrpSpPr>
        <p:grpSpPr bwMode="auto">
          <a:xfrm>
            <a:off x="3020419" y="5214844"/>
            <a:ext cx="309776" cy="306516"/>
            <a:chOff x="7084" y="-1661"/>
            <a:chExt cx="1615" cy="1598"/>
          </a:xfrm>
          <a:solidFill>
            <a:schemeClr val="tx2"/>
          </a:solidFill>
        </p:grpSpPr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7084" y="-1661"/>
              <a:ext cx="1615" cy="1598"/>
            </a:xfrm>
            <a:custGeom>
              <a:avLst/>
              <a:gdLst>
                <a:gd name="T0" fmla="*/ 1933 w 3228"/>
                <a:gd name="T1" fmla="*/ 400 h 3195"/>
                <a:gd name="T2" fmla="*/ 1774 w 3228"/>
                <a:gd name="T3" fmla="*/ 622 h 3195"/>
                <a:gd name="T4" fmla="*/ 1574 w 3228"/>
                <a:gd name="T5" fmla="*/ 803 h 3195"/>
                <a:gd name="T6" fmla="*/ 1350 w 3228"/>
                <a:gd name="T7" fmla="*/ 958 h 3195"/>
                <a:gd name="T8" fmla="*/ 1110 w 3228"/>
                <a:gd name="T9" fmla="*/ 1099 h 3195"/>
                <a:gd name="T10" fmla="*/ 871 w 3228"/>
                <a:gd name="T11" fmla="*/ 1240 h 3195"/>
                <a:gd name="T12" fmla="*/ 645 w 3228"/>
                <a:gd name="T13" fmla="*/ 1394 h 3195"/>
                <a:gd name="T14" fmla="*/ 446 w 3228"/>
                <a:gd name="T15" fmla="*/ 1575 h 3195"/>
                <a:gd name="T16" fmla="*/ 287 w 3228"/>
                <a:gd name="T17" fmla="*/ 1796 h 3195"/>
                <a:gd name="T18" fmla="*/ 454 w 3228"/>
                <a:gd name="T19" fmla="*/ 2246 h 3195"/>
                <a:gd name="T20" fmla="*/ 1235 w 3228"/>
                <a:gd name="T21" fmla="*/ 2925 h 3195"/>
                <a:gd name="T22" fmla="*/ 1369 w 3228"/>
                <a:gd name="T23" fmla="*/ 2679 h 3195"/>
                <a:gd name="T24" fmla="*/ 1550 w 3228"/>
                <a:gd name="T25" fmla="*/ 2479 h 3195"/>
                <a:gd name="T26" fmla="*/ 1764 w 3228"/>
                <a:gd name="T27" fmla="*/ 2312 h 3195"/>
                <a:gd name="T28" fmla="*/ 1999 w 3228"/>
                <a:gd name="T29" fmla="*/ 2166 h 3195"/>
                <a:gd name="T30" fmla="*/ 2239 w 3228"/>
                <a:gd name="T31" fmla="*/ 2027 h 3195"/>
                <a:gd name="T32" fmla="*/ 2473 w 3228"/>
                <a:gd name="T33" fmla="*/ 1881 h 3195"/>
                <a:gd name="T34" fmla="*/ 2688 w 3228"/>
                <a:gd name="T35" fmla="*/ 1715 h 3195"/>
                <a:gd name="T36" fmla="*/ 2868 w 3228"/>
                <a:gd name="T37" fmla="*/ 1516 h 3195"/>
                <a:gd name="T38" fmla="*/ 3002 w 3228"/>
                <a:gd name="T39" fmla="*/ 1268 h 3195"/>
                <a:gd name="T40" fmla="*/ 2269 w 3228"/>
                <a:gd name="T41" fmla="*/ 448 h 3195"/>
                <a:gd name="T42" fmla="*/ 2086 w 3228"/>
                <a:gd name="T43" fmla="*/ 11 h 3195"/>
                <a:gd name="T44" fmla="*/ 3170 w 3228"/>
                <a:gd name="T45" fmla="*/ 1057 h 3195"/>
                <a:gd name="T46" fmla="*/ 3225 w 3228"/>
                <a:gd name="T47" fmla="*/ 1165 h 3195"/>
                <a:gd name="T48" fmla="*/ 3192 w 3228"/>
                <a:gd name="T49" fmla="*/ 1335 h 3195"/>
                <a:gd name="T50" fmla="*/ 3041 w 3228"/>
                <a:gd name="T51" fmla="*/ 1620 h 3195"/>
                <a:gd name="T52" fmla="*/ 2812 w 3228"/>
                <a:gd name="T53" fmla="*/ 1873 h 3195"/>
                <a:gd name="T54" fmla="*/ 2525 w 3228"/>
                <a:gd name="T55" fmla="*/ 2087 h 3195"/>
                <a:gd name="T56" fmla="*/ 2220 w 3228"/>
                <a:gd name="T57" fmla="*/ 2269 h 3195"/>
                <a:gd name="T58" fmla="*/ 1911 w 3228"/>
                <a:gd name="T59" fmla="*/ 2456 h 3195"/>
                <a:gd name="T60" fmla="*/ 1646 w 3228"/>
                <a:gd name="T61" fmla="*/ 2664 h 3195"/>
                <a:gd name="T62" fmla="*/ 1481 w 3228"/>
                <a:gd name="T63" fmla="*/ 2876 h 3195"/>
                <a:gd name="T64" fmla="*/ 1391 w 3228"/>
                <a:gd name="T65" fmla="*/ 3085 h 3195"/>
                <a:gd name="T66" fmla="*/ 1310 w 3228"/>
                <a:gd name="T67" fmla="*/ 3169 h 3195"/>
                <a:gd name="T68" fmla="*/ 1200 w 3228"/>
                <a:gd name="T69" fmla="*/ 3195 h 3195"/>
                <a:gd name="T70" fmla="*/ 1091 w 3228"/>
                <a:gd name="T71" fmla="*/ 3157 h 3195"/>
                <a:gd name="T72" fmla="*/ 23 w 3228"/>
                <a:gd name="T73" fmla="*/ 2088 h 3195"/>
                <a:gd name="T74" fmla="*/ 0 w 3228"/>
                <a:gd name="T75" fmla="*/ 1999 h 3195"/>
                <a:gd name="T76" fmla="*/ 67 w 3228"/>
                <a:gd name="T77" fmla="*/ 1785 h 3195"/>
                <a:gd name="T78" fmla="*/ 237 w 3228"/>
                <a:gd name="T79" fmla="*/ 1509 h 3195"/>
                <a:gd name="T80" fmla="*/ 486 w 3228"/>
                <a:gd name="T81" fmla="*/ 1264 h 3195"/>
                <a:gd name="T82" fmla="*/ 780 w 3228"/>
                <a:gd name="T83" fmla="*/ 1060 h 3195"/>
                <a:gd name="T84" fmla="*/ 1089 w 3228"/>
                <a:gd name="T85" fmla="*/ 879 h 3195"/>
                <a:gd name="T86" fmla="*/ 1390 w 3228"/>
                <a:gd name="T87" fmla="*/ 690 h 3195"/>
                <a:gd name="T88" fmla="*/ 1631 w 3228"/>
                <a:gd name="T89" fmla="*/ 480 h 3195"/>
                <a:gd name="T90" fmla="*/ 1778 w 3228"/>
                <a:gd name="T91" fmla="*/ 261 h 3195"/>
                <a:gd name="T92" fmla="*/ 1854 w 3228"/>
                <a:gd name="T93" fmla="*/ 83 h 3195"/>
                <a:gd name="T94" fmla="*/ 1943 w 3228"/>
                <a:gd name="T95" fmla="*/ 14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28" h="3195">
                  <a:moveTo>
                    <a:pt x="2018" y="200"/>
                  </a:moveTo>
                  <a:lnTo>
                    <a:pt x="1993" y="271"/>
                  </a:lnTo>
                  <a:lnTo>
                    <a:pt x="1964" y="337"/>
                  </a:lnTo>
                  <a:lnTo>
                    <a:pt x="1933" y="400"/>
                  </a:lnTo>
                  <a:lnTo>
                    <a:pt x="1897" y="461"/>
                  </a:lnTo>
                  <a:lnTo>
                    <a:pt x="1859" y="517"/>
                  </a:lnTo>
                  <a:lnTo>
                    <a:pt x="1818" y="571"/>
                  </a:lnTo>
                  <a:lnTo>
                    <a:pt x="1774" y="622"/>
                  </a:lnTo>
                  <a:lnTo>
                    <a:pt x="1727" y="670"/>
                  </a:lnTo>
                  <a:lnTo>
                    <a:pt x="1679" y="717"/>
                  </a:lnTo>
                  <a:lnTo>
                    <a:pt x="1628" y="761"/>
                  </a:lnTo>
                  <a:lnTo>
                    <a:pt x="1574" y="803"/>
                  </a:lnTo>
                  <a:lnTo>
                    <a:pt x="1521" y="844"/>
                  </a:lnTo>
                  <a:lnTo>
                    <a:pt x="1464" y="882"/>
                  </a:lnTo>
                  <a:lnTo>
                    <a:pt x="1407" y="920"/>
                  </a:lnTo>
                  <a:lnTo>
                    <a:pt x="1350" y="958"/>
                  </a:lnTo>
                  <a:lnTo>
                    <a:pt x="1290" y="994"/>
                  </a:lnTo>
                  <a:lnTo>
                    <a:pt x="1231" y="1028"/>
                  </a:lnTo>
                  <a:lnTo>
                    <a:pt x="1170" y="1064"/>
                  </a:lnTo>
                  <a:lnTo>
                    <a:pt x="1110" y="1099"/>
                  </a:lnTo>
                  <a:lnTo>
                    <a:pt x="1049" y="1134"/>
                  </a:lnTo>
                  <a:lnTo>
                    <a:pt x="989" y="1168"/>
                  </a:lnTo>
                  <a:lnTo>
                    <a:pt x="930" y="1203"/>
                  </a:lnTo>
                  <a:lnTo>
                    <a:pt x="871" y="1240"/>
                  </a:lnTo>
                  <a:lnTo>
                    <a:pt x="813" y="1277"/>
                  </a:lnTo>
                  <a:lnTo>
                    <a:pt x="755" y="1314"/>
                  </a:lnTo>
                  <a:lnTo>
                    <a:pt x="700" y="1353"/>
                  </a:lnTo>
                  <a:lnTo>
                    <a:pt x="645" y="1394"/>
                  </a:lnTo>
                  <a:lnTo>
                    <a:pt x="592" y="1436"/>
                  </a:lnTo>
                  <a:lnTo>
                    <a:pt x="542" y="1480"/>
                  </a:lnTo>
                  <a:lnTo>
                    <a:pt x="492" y="1527"/>
                  </a:lnTo>
                  <a:lnTo>
                    <a:pt x="446" y="1575"/>
                  </a:lnTo>
                  <a:lnTo>
                    <a:pt x="401" y="1626"/>
                  </a:lnTo>
                  <a:lnTo>
                    <a:pt x="360" y="1680"/>
                  </a:lnTo>
                  <a:lnTo>
                    <a:pt x="322" y="1736"/>
                  </a:lnTo>
                  <a:lnTo>
                    <a:pt x="287" y="1796"/>
                  </a:lnTo>
                  <a:lnTo>
                    <a:pt x="255" y="1860"/>
                  </a:lnTo>
                  <a:lnTo>
                    <a:pt x="227" y="1926"/>
                  </a:lnTo>
                  <a:lnTo>
                    <a:pt x="202" y="1997"/>
                  </a:lnTo>
                  <a:lnTo>
                    <a:pt x="454" y="2246"/>
                  </a:lnTo>
                  <a:lnTo>
                    <a:pt x="707" y="2496"/>
                  </a:lnTo>
                  <a:lnTo>
                    <a:pt x="960" y="2746"/>
                  </a:lnTo>
                  <a:lnTo>
                    <a:pt x="1211" y="2995"/>
                  </a:lnTo>
                  <a:lnTo>
                    <a:pt x="1235" y="2925"/>
                  </a:lnTo>
                  <a:lnTo>
                    <a:pt x="1264" y="2858"/>
                  </a:lnTo>
                  <a:lnTo>
                    <a:pt x="1296" y="2795"/>
                  </a:lnTo>
                  <a:lnTo>
                    <a:pt x="1331" y="2735"/>
                  </a:lnTo>
                  <a:lnTo>
                    <a:pt x="1369" y="2679"/>
                  </a:lnTo>
                  <a:lnTo>
                    <a:pt x="1410" y="2625"/>
                  </a:lnTo>
                  <a:lnTo>
                    <a:pt x="1455" y="2573"/>
                  </a:lnTo>
                  <a:lnTo>
                    <a:pt x="1501" y="2524"/>
                  </a:lnTo>
                  <a:lnTo>
                    <a:pt x="1550" y="2479"/>
                  </a:lnTo>
                  <a:lnTo>
                    <a:pt x="1600" y="2435"/>
                  </a:lnTo>
                  <a:lnTo>
                    <a:pt x="1654" y="2392"/>
                  </a:lnTo>
                  <a:lnTo>
                    <a:pt x="1708" y="2352"/>
                  </a:lnTo>
                  <a:lnTo>
                    <a:pt x="1764" y="2312"/>
                  </a:lnTo>
                  <a:lnTo>
                    <a:pt x="1821" y="2274"/>
                  </a:lnTo>
                  <a:lnTo>
                    <a:pt x="1880" y="2238"/>
                  </a:lnTo>
                  <a:lnTo>
                    <a:pt x="1939" y="2202"/>
                  </a:lnTo>
                  <a:lnTo>
                    <a:pt x="1999" y="2166"/>
                  </a:lnTo>
                  <a:lnTo>
                    <a:pt x="2058" y="2131"/>
                  </a:lnTo>
                  <a:lnTo>
                    <a:pt x="2118" y="2097"/>
                  </a:lnTo>
                  <a:lnTo>
                    <a:pt x="2179" y="2062"/>
                  </a:lnTo>
                  <a:lnTo>
                    <a:pt x="2239" y="2027"/>
                  </a:lnTo>
                  <a:lnTo>
                    <a:pt x="2299" y="1991"/>
                  </a:lnTo>
                  <a:lnTo>
                    <a:pt x="2358" y="1956"/>
                  </a:lnTo>
                  <a:lnTo>
                    <a:pt x="2416" y="1919"/>
                  </a:lnTo>
                  <a:lnTo>
                    <a:pt x="2473" y="1881"/>
                  </a:lnTo>
                  <a:lnTo>
                    <a:pt x="2529" y="1842"/>
                  </a:lnTo>
                  <a:lnTo>
                    <a:pt x="2584" y="1801"/>
                  </a:lnTo>
                  <a:lnTo>
                    <a:pt x="2636" y="1760"/>
                  </a:lnTo>
                  <a:lnTo>
                    <a:pt x="2688" y="1715"/>
                  </a:lnTo>
                  <a:lnTo>
                    <a:pt x="2736" y="1669"/>
                  </a:lnTo>
                  <a:lnTo>
                    <a:pt x="2783" y="1620"/>
                  </a:lnTo>
                  <a:lnTo>
                    <a:pt x="2827" y="1569"/>
                  </a:lnTo>
                  <a:lnTo>
                    <a:pt x="2868" y="1516"/>
                  </a:lnTo>
                  <a:lnTo>
                    <a:pt x="2907" y="1458"/>
                  </a:lnTo>
                  <a:lnTo>
                    <a:pt x="2942" y="1399"/>
                  </a:lnTo>
                  <a:lnTo>
                    <a:pt x="2974" y="1336"/>
                  </a:lnTo>
                  <a:lnTo>
                    <a:pt x="3002" y="1268"/>
                  </a:lnTo>
                  <a:lnTo>
                    <a:pt x="3026" y="1198"/>
                  </a:lnTo>
                  <a:lnTo>
                    <a:pt x="2775" y="949"/>
                  </a:lnTo>
                  <a:lnTo>
                    <a:pt x="2523" y="699"/>
                  </a:lnTo>
                  <a:lnTo>
                    <a:pt x="2269" y="448"/>
                  </a:lnTo>
                  <a:lnTo>
                    <a:pt x="2018" y="200"/>
                  </a:lnTo>
                  <a:close/>
                  <a:moveTo>
                    <a:pt x="2028" y="0"/>
                  </a:moveTo>
                  <a:lnTo>
                    <a:pt x="2057" y="4"/>
                  </a:lnTo>
                  <a:lnTo>
                    <a:pt x="2086" y="11"/>
                  </a:lnTo>
                  <a:lnTo>
                    <a:pt x="2113" y="24"/>
                  </a:lnTo>
                  <a:lnTo>
                    <a:pt x="2138" y="39"/>
                  </a:lnTo>
                  <a:lnTo>
                    <a:pt x="2161" y="58"/>
                  </a:lnTo>
                  <a:lnTo>
                    <a:pt x="3170" y="1057"/>
                  </a:lnTo>
                  <a:lnTo>
                    <a:pt x="3190" y="1080"/>
                  </a:lnTo>
                  <a:lnTo>
                    <a:pt x="3207" y="1107"/>
                  </a:lnTo>
                  <a:lnTo>
                    <a:pt x="3218" y="1136"/>
                  </a:lnTo>
                  <a:lnTo>
                    <a:pt x="3225" y="1165"/>
                  </a:lnTo>
                  <a:lnTo>
                    <a:pt x="3228" y="1196"/>
                  </a:lnTo>
                  <a:lnTo>
                    <a:pt x="3226" y="1227"/>
                  </a:lnTo>
                  <a:lnTo>
                    <a:pt x="3220" y="1257"/>
                  </a:lnTo>
                  <a:lnTo>
                    <a:pt x="3192" y="1335"/>
                  </a:lnTo>
                  <a:lnTo>
                    <a:pt x="3161" y="1409"/>
                  </a:lnTo>
                  <a:lnTo>
                    <a:pt x="3126" y="1482"/>
                  </a:lnTo>
                  <a:lnTo>
                    <a:pt x="3086" y="1552"/>
                  </a:lnTo>
                  <a:lnTo>
                    <a:pt x="3041" y="1620"/>
                  </a:lnTo>
                  <a:lnTo>
                    <a:pt x="2991" y="1686"/>
                  </a:lnTo>
                  <a:lnTo>
                    <a:pt x="2936" y="1749"/>
                  </a:lnTo>
                  <a:lnTo>
                    <a:pt x="2878" y="1812"/>
                  </a:lnTo>
                  <a:lnTo>
                    <a:pt x="2812" y="1873"/>
                  </a:lnTo>
                  <a:lnTo>
                    <a:pt x="2744" y="1931"/>
                  </a:lnTo>
                  <a:lnTo>
                    <a:pt x="2672" y="1986"/>
                  </a:lnTo>
                  <a:lnTo>
                    <a:pt x="2599" y="2038"/>
                  </a:lnTo>
                  <a:lnTo>
                    <a:pt x="2525" y="2087"/>
                  </a:lnTo>
                  <a:lnTo>
                    <a:pt x="2449" y="2135"/>
                  </a:lnTo>
                  <a:lnTo>
                    <a:pt x="2373" y="2181"/>
                  </a:lnTo>
                  <a:lnTo>
                    <a:pt x="2297" y="2225"/>
                  </a:lnTo>
                  <a:lnTo>
                    <a:pt x="2220" y="2269"/>
                  </a:lnTo>
                  <a:lnTo>
                    <a:pt x="2140" y="2316"/>
                  </a:lnTo>
                  <a:lnTo>
                    <a:pt x="2061" y="2362"/>
                  </a:lnTo>
                  <a:lnTo>
                    <a:pt x="1985" y="2408"/>
                  </a:lnTo>
                  <a:lnTo>
                    <a:pt x="1911" y="2456"/>
                  </a:lnTo>
                  <a:lnTo>
                    <a:pt x="1839" y="2504"/>
                  </a:lnTo>
                  <a:lnTo>
                    <a:pt x="1771" y="2555"/>
                  </a:lnTo>
                  <a:lnTo>
                    <a:pt x="1707" y="2608"/>
                  </a:lnTo>
                  <a:lnTo>
                    <a:pt x="1646" y="2664"/>
                  </a:lnTo>
                  <a:lnTo>
                    <a:pt x="1597" y="2714"/>
                  </a:lnTo>
                  <a:lnTo>
                    <a:pt x="1554" y="2767"/>
                  </a:lnTo>
                  <a:lnTo>
                    <a:pt x="1516" y="2821"/>
                  </a:lnTo>
                  <a:lnTo>
                    <a:pt x="1481" y="2876"/>
                  </a:lnTo>
                  <a:lnTo>
                    <a:pt x="1451" y="2933"/>
                  </a:lnTo>
                  <a:lnTo>
                    <a:pt x="1425" y="2993"/>
                  </a:lnTo>
                  <a:lnTo>
                    <a:pt x="1403" y="3054"/>
                  </a:lnTo>
                  <a:lnTo>
                    <a:pt x="1391" y="3085"/>
                  </a:lnTo>
                  <a:lnTo>
                    <a:pt x="1374" y="3113"/>
                  </a:lnTo>
                  <a:lnTo>
                    <a:pt x="1354" y="3137"/>
                  </a:lnTo>
                  <a:lnTo>
                    <a:pt x="1333" y="3155"/>
                  </a:lnTo>
                  <a:lnTo>
                    <a:pt x="1310" y="3169"/>
                  </a:lnTo>
                  <a:lnTo>
                    <a:pt x="1286" y="3181"/>
                  </a:lnTo>
                  <a:lnTo>
                    <a:pt x="1259" y="3189"/>
                  </a:lnTo>
                  <a:lnTo>
                    <a:pt x="1230" y="3194"/>
                  </a:lnTo>
                  <a:lnTo>
                    <a:pt x="1200" y="3195"/>
                  </a:lnTo>
                  <a:lnTo>
                    <a:pt x="1171" y="3191"/>
                  </a:lnTo>
                  <a:lnTo>
                    <a:pt x="1142" y="3183"/>
                  </a:lnTo>
                  <a:lnTo>
                    <a:pt x="1115" y="3172"/>
                  </a:lnTo>
                  <a:lnTo>
                    <a:pt x="1091" y="3157"/>
                  </a:lnTo>
                  <a:lnTo>
                    <a:pt x="1068" y="3137"/>
                  </a:lnTo>
                  <a:lnTo>
                    <a:pt x="59" y="2138"/>
                  </a:lnTo>
                  <a:lnTo>
                    <a:pt x="39" y="2114"/>
                  </a:lnTo>
                  <a:lnTo>
                    <a:pt x="23" y="2088"/>
                  </a:lnTo>
                  <a:lnTo>
                    <a:pt x="10" y="2060"/>
                  </a:lnTo>
                  <a:lnTo>
                    <a:pt x="3" y="2030"/>
                  </a:lnTo>
                  <a:lnTo>
                    <a:pt x="0" y="2001"/>
                  </a:lnTo>
                  <a:lnTo>
                    <a:pt x="0" y="1999"/>
                  </a:lnTo>
                  <a:lnTo>
                    <a:pt x="2" y="1969"/>
                  </a:lnTo>
                  <a:lnTo>
                    <a:pt x="9" y="1938"/>
                  </a:lnTo>
                  <a:lnTo>
                    <a:pt x="36" y="1861"/>
                  </a:lnTo>
                  <a:lnTo>
                    <a:pt x="67" y="1785"/>
                  </a:lnTo>
                  <a:lnTo>
                    <a:pt x="103" y="1714"/>
                  </a:lnTo>
                  <a:lnTo>
                    <a:pt x="143" y="1643"/>
                  </a:lnTo>
                  <a:lnTo>
                    <a:pt x="188" y="1575"/>
                  </a:lnTo>
                  <a:lnTo>
                    <a:pt x="237" y="1509"/>
                  </a:lnTo>
                  <a:lnTo>
                    <a:pt x="292" y="1446"/>
                  </a:lnTo>
                  <a:lnTo>
                    <a:pt x="351" y="1384"/>
                  </a:lnTo>
                  <a:lnTo>
                    <a:pt x="417" y="1321"/>
                  </a:lnTo>
                  <a:lnTo>
                    <a:pt x="486" y="1264"/>
                  </a:lnTo>
                  <a:lnTo>
                    <a:pt x="557" y="1209"/>
                  </a:lnTo>
                  <a:lnTo>
                    <a:pt x="629" y="1157"/>
                  </a:lnTo>
                  <a:lnTo>
                    <a:pt x="704" y="1107"/>
                  </a:lnTo>
                  <a:lnTo>
                    <a:pt x="780" y="1060"/>
                  </a:lnTo>
                  <a:lnTo>
                    <a:pt x="855" y="1014"/>
                  </a:lnTo>
                  <a:lnTo>
                    <a:pt x="933" y="969"/>
                  </a:lnTo>
                  <a:lnTo>
                    <a:pt x="1008" y="925"/>
                  </a:lnTo>
                  <a:lnTo>
                    <a:pt x="1089" y="879"/>
                  </a:lnTo>
                  <a:lnTo>
                    <a:pt x="1167" y="833"/>
                  </a:lnTo>
                  <a:lnTo>
                    <a:pt x="1243" y="787"/>
                  </a:lnTo>
                  <a:lnTo>
                    <a:pt x="1318" y="739"/>
                  </a:lnTo>
                  <a:lnTo>
                    <a:pt x="1390" y="690"/>
                  </a:lnTo>
                  <a:lnTo>
                    <a:pt x="1458" y="640"/>
                  </a:lnTo>
                  <a:lnTo>
                    <a:pt x="1523" y="586"/>
                  </a:lnTo>
                  <a:lnTo>
                    <a:pt x="1584" y="530"/>
                  </a:lnTo>
                  <a:lnTo>
                    <a:pt x="1631" y="480"/>
                  </a:lnTo>
                  <a:lnTo>
                    <a:pt x="1675" y="428"/>
                  </a:lnTo>
                  <a:lnTo>
                    <a:pt x="1714" y="375"/>
                  </a:lnTo>
                  <a:lnTo>
                    <a:pt x="1748" y="319"/>
                  </a:lnTo>
                  <a:lnTo>
                    <a:pt x="1778" y="261"/>
                  </a:lnTo>
                  <a:lnTo>
                    <a:pt x="1804" y="202"/>
                  </a:lnTo>
                  <a:lnTo>
                    <a:pt x="1825" y="140"/>
                  </a:lnTo>
                  <a:lnTo>
                    <a:pt x="1838" y="110"/>
                  </a:lnTo>
                  <a:lnTo>
                    <a:pt x="1854" y="83"/>
                  </a:lnTo>
                  <a:lnTo>
                    <a:pt x="1875" y="58"/>
                  </a:lnTo>
                  <a:lnTo>
                    <a:pt x="1895" y="41"/>
                  </a:lnTo>
                  <a:lnTo>
                    <a:pt x="1918" y="26"/>
                  </a:lnTo>
                  <a:lnTo>
                    <a:pt x="1943" y="14"/>
                  </a:lnTo>
                  <a:lnTo>
                    <a:pt x="1970" y="6"/>
                  </a:lnTo>
                  <a:lnTo>
                    <a:pt x="1999" y="1"/>
                  </a:lnTo>
                  <a:lnTo>
                    <a:pt x="20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7672" y="-1096"/>
              <a:ext cx="436" cy="449"/>
            </a:xfrm>
            <a:custGeom>
              <a:avLst/>
              <a:gdLst>
                <a:gd name="T0" fmla="*/ 581 w 873"/>
                <a:gd name="T1" fmla="*/ 458 h 896"/>
                <a:gd name="T2" fmla="*/ 510 w 873"/>
                <a:gd name="T3" fmla="*/ 487 h 896"/>
                <a:gd name="T4" fmla="*/ 697 w 873"/>
                <a:gd name="T5" fmla="*/ 648 h 896"/>
                <a:gd name="T6" fmla="*/ 730 w 873"/>
                <a:gd name="T7" fmla="*/ 574 h 896"/>
                <a:gd name="T8" fmla="*/ 722 w 873"/>
                <a:gd name="T9" fmla="*/ 510 h 896"/>
                <a:gd name="T10" fmla="*/ 686 w 873"/>
                <a:gd name="T11" fmla="*/ 469 h 896"/>
                <a:gd name="T12" fmla="*/ 631 w 873"/>
                <a:gd name="T13" fmla="*/ 451 h 896"/>
                <a:gd name="T14" fmla="*/ 151 w 873"/>
                <a:gd name="T15" fmla="*/ 275 h 896"/>
                <a:gd name="T16" fmla="*/ 136 w 873"/>
                <a:gd name="T17" fmla="*/ 344 h 896"/>
                <a:gd name="T18" fmla="*/ 160 w 873"/>
                <a:gd name="T19" fmla="*/ 396 h 896"/>
                <a:gd name="T20" fmla="*/ 215 w 873"/>
                <a:gd name="T21" fmla="*/ 423 h 896"/>
                <a:gd name="T22" fmla="*/ 282 w 873"/>
                <a:gd name="T23" fmla="*/ 415 h 896"/>
                <a:gd name="T24" fmla="*/ 260 w 873"/>
                <a:gd name="T25" fmla="*/ 307 h 896"/>
                <a:gd name="T26" fmla="*/ 400 w 873"/>
                <a:gd name="T27" fmla="*/ 3 h 896"/>
                <a:gd name="T28" fmla="*/ 462 w 873"/>
                <a:gd name="T29" fmla="*/ 31 h 896"/>
                <a:gd name="T30" fmla="*/ 501 w 873"/>
                <a:gd name="T31" fmla="*/ 85 h 896"/>
                <a:gd name="T32" fmla="*/ 490 w 873"/>
                <a:gd name="T33" fmla="*/ 139 h 896"/>
                <a:gd name="T34" fmla="*/ 448 w 873"/>
                <a:gd name="T35" fmla="*/ 166 h 896"/>
                <a:gd name="T36" fmla="*/ 372 w 873"/>
                <a:gd name="T37" fmla="*/ 152 h 896"/>
                <a:gd name="T38" fmla="*/ 283 w 873"/>
                <a:gd name="T39" fmla="*/ 150 h 896"/>
                <a:gd name="T40" fmla="*/ 316 w 873"/>
                <a:gd name="T41" fmla="*/ 266 h 896"/>
                <a:gd name="T42" fmla="*/ 500 w 873"/>
                <a:gd name="T43" fmla="*/ 314 h 896"/>
                <a:gd name="T44" fmla="*/ 601 w 873"/>
                <a:gd name="T45" fmla="*/ 291 h 896"/>
                <a:gd name="T46" fmla="*/ 701 w 873"/>
                <a:gd name="T47" fmla="*/ 302 h 896"/>
                <a:gd name="T48" fmla="*/ 800 w 873"/>
                <a:gd name="T49" fmla="*/ 357 h 896"/>
                <a:gd name="T50" fmla="*/ 849 w 873"/>
                <a:gd name="T51" fmla="*/ 413 h 896"/>
                <a:gd name="T52" fmla="*/ 873 w 873"/>
                <a:gd name="T53" fmla="*/ 494 h 896"/>
                <a:gd name="T54" fmla="*/ 856 w 873"/>
                <a:gd name="T55" fmla="*/ 599 h 896"/>
                <a:gd name="T56" fmla="*/ 796 w 873"/>
                <a:gd name="T57" fmla="*/ 713 h 896"/>
                <a:gd name="T58" fmla="*/ 829 w 873"/>
                <a:gd name="T59" fmla="*/ 806 h 896"/>
                <a:gd name="T60" fmla="*/ 824 w 873"/>
                <a:gd name="T61" fmla="*/ 849 h 896"/>
                <a:gd name="T62" fmla="*/ 797 w 873"/>
                <a:gd name="T63" fmla="*/ 863 h 896"/>
                <a:gd name="T64" fmla="*/ 769 w 873"/>
                <a:gd name="T65" fmla="*/ 854 h 896"/>
                <a:gd name="T66" fmla="*/ 642 w 873"/>
                <a:gd name="T67" fmla="*/ 862 h 896"/>
                <a:gd name="T68" fmla="*/ 534 w 873"/>
                <a:gd name="T69" fmla="*/ 896 h 896"/>
                <a:gd name="T70" fmla="*/ 437 w 873"/>
                <a:gd name="T71" fmla="*/ 884 h 896"/>
                <a:gd name="T72" fmla="*/ 360 w 873"/>
                <a:gd name="T73" fmla="*/ 843 h 896"/>
                <a:gd name="T74" fmla="*/ 319 w 873"/>
                <a:gd name="T75" fmla="*/ 788 h 896"/>
                <a:gd name="T76" fmla="*/ 327 w 873"/>
                <a:gd name="T77" fmla="*/ 734 h 896"/>
                <a:gd name="T78" fmla="*/ 372 w 873"/>
                <a:gd name="T79" fmla="*/ 701 h 896"/>
                <a:gd name="T80" fmla="*/ 425 w 873"/>
                <a:gd name="T81" fmla="*/ 709 h 896"/>
                <a:gd name="T82" fmla="*/ 486 w 873"/>
                <a:gd name="T83" fmla="*/ 745 h 896"/>
                <a:gd name="T84" fmla="*/ 543 w 873"/>
                <a:gd name="T85" fmla="*/ 757 h 896"/>
                <a:gd name="T86" fmla="*/ 605 w 873"/>
                <a:gd name="T87" fmla="*/ 736 h 896"/>
                <a:gd name="T88" fmla="*/ 450 w 873"/>
                <a:gd name="T89" fmla="*/ 519 h 896"/>
                <a:gd name="T90" fmla="*/ 320 w 873"/>
                <a:gd name="T91" fmla="*/ 569 h 896"/>
                <a:gd name="T92" fmla="*/ 202 w 873"/>
                <a:gd name="T93" fmla="*/ 582 h 896"/>
                <a:gd name="T94" fmla="*/ 101 w 873"/>
                <a:gd name="T95" fmla="*/ 551 h 896"/>
                <a:gd name="T96" fmla="*/ 35 w 873"/>
                <a:gd name="T97" fmla="*/ 493 h 896"/>
                <a:gd name="T98" fmla="*/ 3 w 873"/>
                <a:gd name="T99" fmla="*/ 420 h 896"/>
                <a:gd name="T100" fmla="*/ 7 w 873"/>
                <a:gd name="T101" fmla="*/ 319 h 896"/>
                <a:gd name="T102" fmla="*/ 51 w 873"/>
                <a:gd name="T103" fmla="*/ 212 h 896"/>
                <a:gd name="T104" fmla="*/ 76 w 873"/>
                <a:gd name="T105" fmla="*/ 130 h 896"/>
                <a:gd name="T106" fmla="*/ 64 w 873"/>
                <a:gd name="T107" fmla="*/ 94 h 896"/>
                <a:gd name="T108" fmla="*/ 81 w 873"/>
                <a:gd name="T109" fmla="*/ 70 h 896"/>
                <a:gd name="T110" fmla="*/ 116 w 873"/>
                <a:gd name="T111" fmla="*/ 66 h 896"/>
                <a:gd name="T112" fmla="*/ 166 w 873"/>
                <a:gd name="T113" fmla="*/ 75 h 896"/>
                <a:gd name="T114" fmla="*/ 246 w 873"/>
                <a:gd name="T115" fmla="*/ 26 h 896"/>
                <a:gd name="T116" fmla="*/ 340 w 873"/>
                <a:gd name="T117" fmla="*/ 1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73" h="896">
                  <a:moveTo>
                    <a:pt x="631" y="451"/>
                  </a:moveTo>
                  <a:lnTo>
                    <a:pt x="606" y="452"/>
                  </a:lnTo>
                  <a:lnTo>
                    <a:pt x="581" y="458"/>
                  </a:lnTo>
                  <a:lnTo>
                    <a:pt x="556" y="466"/>
                  </a:lnTo>
                  <a:lnTo>
                    <a:pt x="533" y="476"/>
                  </a:lnTo>
                  <a:lnTo>
                    <a:pt x="510" y="487"/>
                  </a:lnTo>
                  <a:lnTo>
                    <a:pt x="594" y="581"/>
                  </a:lnTo>
                  <a:lnTo>
                    <a:pt x="680" y="668"/>
                  </a:lnTo>
                  <a:lnTo>
                    <a:pt x="697" y="648"/>
                  </a:lnTo>
                  <a:lnTo>
                    <a:pt x="711" y="625"/>
                  </a:lnTo>
                  <a:lnTo>
                    <a:pt x="722" y="599"/>
                  </a:lnTo>
                  <a:lnTo>
                    <a:pt x="730" y="574"/>
                  </a:lnTo>
                  <a:lnTo>
                    <a:pt x="732" y="550"/>
                  </a:lnTo>
                  <a:lnTo>
                    <a:pt x="728" y="525"/>
                  </a:lnTo>
                  <a:lnTo>
                    <a:pt x="722" y="510"/>
                  </a:lnTo>
                  <a:lnTo>
                    <a:pt x="714" y="495"/>
                  </a:lnTo>
                  <a:lnTo>
                    <a:pt x="702" y="482"/>
                  </a:lnTo>
                  <a:lnTo>
                    <a:pt x="686" y="469"/>
                  </a:lnTo>
                  <a:lnTo>
                    <a:pt x="671" y="460"/>
                  </a:lnTo>
                  <a:lnTo>
                    <a:pt x="655" y="454"/>
                  </a:lnTo>
                  <a:lnTo>
                    <a:pt x="631" y="451"/>
                  </a:lnTo>
                  <a:close/>
                  <a:moveTo>
                    <a:pt x="183" y="228"/>
                  </a:moveTo>
                  <a:lnTo>
                    <a:pt x="164" y="252"/>
                  </a:lnTo>
                  <a:lnTo>
                    <a:pt x="151" y="275"/>
                  </a:lnTo>
                  <a:lnTo>
                    <a:pt x="142" y="299"/>
                  </a:lnTo>
                  <a:lnTo>
                    <a:pt x="137" y="321"/>
                  </a:lnTo>
                  <a:lnTo>
                    <a:pt x="136" y="344"/>
                  </a:lnTo>
                  <a:lnTo>
                    <a:pt x="140" y="363"/>
                  </a:lnTo>
                  <a:lnTo>
                    <a:pt x="149" y="380"/>
                  </a:lnTo>
                  <a:lnTo>
                    <a:pt x="160" y="396"/>
                  </a:lnTo>
                  <a:lnTo>
                    <a:pt x="178" y="409"/>
                  </a:lnTo>
                  <a:lnTo>
                    <a:pt x="195" y="418"/>
                  </a:lnTo>
                  <a:lnTo>
                    <a:pt x="215" y="423"/>
                  </a:lnTo>
                  <a:lnTo>
                    <a:pt x="235" y="424"/>
                  </a:lnTo>
                  <a:lnTo>
                    <a:pt x="258" y="421"/>
                  </a:lnTo>
                  <a:lnTo>
                    <a:pt x="282" y="415"/>
                  </a:lnTo>
                  <a:lnTo>
                    <a:pt x="309" y="405"/>
                  </a:lnTo>
                  <a:lnTo>
                    <a:pt x="337" y="391"/>
                  </a:lnTo>
                  <a:lnTo>
                    <a:pt x="260" y="307"/>
                  </a:lnTo>
                  <a:lnTo>
                    <a:pt x="183" y="228"/>
                  </a:lnTo>
                  <a:close/>
                  <a:moveTo>
                    <a:pt x="371" y="0"/>
                  </a:moveTo>
                  <a:lnTo>
                    <a:pt x="400" y="3"/>
                  </a:lnTo>
                  <a:lnTo>
                    <a:pt x="423" y="9"/>
                  </a:lnTo>
                  <a:lnTo>
                    <a:pt x="444" y="18"/>
                  </a:lnTo>
                  <a:lnTo>
                    <a:pt x="462" y="31"/>
                  </a:lnTo>
                  <a:lnTo>
                    <a:pt x="479" y="48"/>
                  </a:lnTo>
                  <a:lnTo>
                    <a:pt x="492" y="66"/>
                  </a:lnTo>
                  <a:lnTo>
                    <a:pt x="501" y="85"/>
                  </a:lnTo>
                  <a:lnTo>
                    <a:pt x="502" y="105"/>
                  </a:lnTo>
                  <a:lnTo>
                    <a:pt x="499" y="123"/>
                  </a:lnTo>
                  <a:lnTo>
                    <a:pt x="490" y="139"/>
                  </a:lnTo>
                  <a:lnTo>
                    <a:pt x="478" y="153"/>
                  </a:lnTo>
                  <a:lnTo>
                    <a:pt x="463" y="162"/>
                  </a:lnTo>
                  <a:lnTo>
                    <a:pt x="448" y="166"/>
                  </a:lnTo>
                  <a:lnTo>
                    <a:pt x="430" y="165"/>
                  </a:lnTo>
                  <a:lnTo>
                    <a:pt x="403" y="159"/>
                  </a:lnTo>
                  <a:lnTo>
                    <a:pt x="372" y="152"/>
                  </a:lnTo>
                  <a:lnTo>
                    <a:pt x="340" y="146"/>
                  </a:lnTo>
                  <a:lnTo>
                    <a:pt x="306" y="145"/>
                  </a:lnTo>
                  <a:lnTo>
                    <a:pt x="283" y="150"/>
                  </a:lnTo>
                  <a:lnTo>
                    <a:pt x="259" y="161"/>
                  </a:lnTo>
                  <a:lnTo>
                    <a:pt x="235" y="178"/>
                  </a:lnTo>
                  <a:lnTo>
                    <a:pt x="316" y="266"/>
                  </a:lnTo>
                  <a:lnTo>
                    <a:pt x="397" y="358"/>
                  </a:lnTo>
                  <a:lnTo>
                    <a:pt x="449" y="334"/>
                  </a:lnTo>
                  <a:lnTo>
                    <a:pt x="500" y="314"/>
                  </a:lnTo>
                  <a:lnTo>
                    <a:pt x="534" y="303"/>
                  </a:lnTo>
                  <a:lnTo>
                    <a:pt x="568" y="296"/>
                  </a:lnTo>
                  <a:lnTo>
                    <a:pt x="601" y="291"/>
                  </a:lnTo>
                  <a:lnTo>
                    <a:pt x="634" y="291"/>
                  </a:lnTo>
                  <a:lnTo>
                    <a:pt x="668" y="295"/>
                  </a:lnTo>
                  <a:lnTo>
                    <a:pt x="701" y="302"/>
                  </a:lnTo>
                  <a:lnTo>
                    <a:pt x="734" y="314"/>
                  </a:lnTo>
                  <a:lnTo>
                    <a:pt x="767" y="332"/>
                  </a:lnTo>
                  <a:lnTo>
                    <a:pt x="800" y="357"/>
                  </a:lnTo>
                  <a:lnTo>
                    <a:pt x="819" y="374"/>
                  </a:lnTo>
                  <a:lnTo>
                    <a:pt x="836" y="393"/>
                  </a:lnTo>
                  <a:lnTo>
                    <a:pt x="849" y="413"/>
                  </a:lnTo>
                  <a:lnTo>
                    <a:pt x="860" y="434"/>
                  </a:lnTo>
                  <a:lnTo>
                    <a:pt x="869" y="463"/>
                  </a:lnTo>
                  <a:lnTo>
                    <a:pt x="873" y="494"/>
                  </a:lnTo>
                  <a:lnTo>
                    <a:pt x="872" y="527"/>
                  </a:lnTo>
                  <a:lnTo>
                    <a:pt x="866" y="562"/>
                  </a:lnTo>
                  <a:lnTo>
                    <a:pt x="856" y="599"/>
                  </a:lnTo>
                  <a:lnTo>
                    <a:pt x="840" y="638"/>
                  </a:lnTo>
                  <a:lnTo>
                    <a:pt x="819" y="676"/>
                  </a:lnTo>
                  <a:lnTo>
                    <a:pt x="796" y="713"/>
                  </a:lnTo>
                  <a:lnTo>
                    <a:pt x="768" y="751"/>
                  </a:lnTo>
                  <a:lnTo>
                    <a:pt x="820" y="795"/>
                  </a:lnTo>
                  <a:lnTo>
                    <a:pt x="829" y="806"/>
                  </a:lnTo>
                  <a:lnTo>
                    <a:pt x="833" y="820"/>
                  </a:lnTo>
                  <a:lnTo>
                    <a:pt x="832" y="835"/>
                  </a:lnTo>
                  <a:lnTo>
                    <a:pt x="824" y="849"/>
                  </a:lnTo>
                  <a:lnTo>
                    <a:pt x="815" y="856"/>
                  </a:lnTo>
                  <a:lnTo>
                    <a:pt x="806" y="861"/>
                  </a:lnTo>
                  <a:lnTo>
                    <a:pt x="797" y="863"/>
                  </a:lnTo>
                  <a:lnTo>
                    <a:pt x="786" y="862"/>
                  </a:lnTo>
                  <a:lnTo>
                    <a:pt x="777" y="859"/>
                  </a:lnTo>
                  <a:lnTo>
                    <a:pt x="769" y="854"/>
                  </a:lnTo>
                  <a:lnTo>
                    <a:pt x="715" y="805"/>
                  </a:lnTo>
                  <a:lnTo>
                    <a:pt x="679" y="838"/>
                  </a:lnTo>
                  <a:lnTo>
                    <a:pt x="642" y="862"/>
                  </a:lnTo>
                  <a:lnTo>
                    <a:pt x="605" y="880"/>
                  </a:lnTo>
                  <a:lnTo>
                    <a:pt x="569" y="890"/>
                  </a:lnTo>
                  <a:lnTo>
                    <a:pt x="534" y="896"/>
                  </a:lnTo>
                  <a:lnTo>
                    <a:pt x="500" y="896"/>
                  </a:lnTo>
                  <a:lnTo>
                    <a:pt x="467" y="892"/>
                  </a:lnTo>
                  <a:lnTo>
                    <a:pt x="437" y="884"/>
                  </a:lnTo>
                  <a:lnTo>
                    <a:pt x="408" y="874"/>
                  </a:lnTo>
                  <a:lnTo>
                    <a:pt x="383" y="859"/>
                  </a:lnTo>
                  <a:lnTo>
                    <a:pt x="360" y="843"/>
                  </a:lnTo>
                  <a:lnTo>
                    <a:pt x="342" y="826"/>
                  </a:lnTo>
                  <a:lnTo>
                    <a:pt x="327" y="806"/>
                  </a:lnTo>
                  <a:lnTo>
                    <a:pt x="319" y="788"/>
                  </a:lnTo>
                  <a:lnTo>
                    <a:pt x="316" y="768"/>
                  </a:lnTo>
                  <a:lnTo>
                    <a:pt x="319" y="751"/>
                  </a:lnTo>
                  <a:lnTo>
                    <a:pt x="327" y="734"/>
                  </a:lnTo>
                  <a:lnTo>
                    <a:pt x="341" y="719"/>
                  </a:lnTo>
                  <a:lnTo>
                    <a:pt x="356" y="708"/>
                  </a:lnTo>
                  <a:lnTo>
                    <a:pt x="372" y="701"/>
                  </a:lnTo>
                  <a:lnTo>
                    <a:pt x="385" y="699"/>
                  </a:lnTo>
                  <a:lnTo>
                    <a:pt x="406" y="702"/>
                  </a:lnTo>
                  <a:lnTo>
                    <a:pt x="425" y="709"/>
                  </a:lnTo>
                  <a:lnTo>
                    <a:pt x="446" y="720"/>
                  </a:lnTo>
                  <a:lnTo>
                    <a:pt x="465" y="733"/>
                  </a:lnTo>
                  <a:lnTo>
                    <a:pt x="486" y="745"/>
                  </a:lnTo>
                  <a:lnTo>
                    <a:pt x="510" y="754"/>
                  </a:lnTo>
                  <a:lnTo>
                    <a:pt x="525" y="757"/>
                  </a:lnTo>
                  <a:lnTo>
                    <a:pt x="543" y="757"/>
                  </a:lnTo>
                  <a:lnTo>
                    <a:pt x="561" y="755"/>
                  </a:lnTo>
                  <a:lnTo>
                    <a:pt x="582" y="748"/>
                  </a:lnTo>
                  <a:lnTo>
                    <a:pt x="605" y="736"/>
                  </a:lnTo>
                  <a:lnTo>
                    <a:pt x="629" y="717"/>
                  </a:lnTo>
                  <a:lnTo>
                    <a:pt x="539" y="620"/>
                  </a:lnTo>
                  <a:lnTo>
                    <a:pt x="450" y="519"/>
                  </a:lnTo>
                  <a:lnTo>
                    <a:pt x="406" y="541"/>
                  </a:lnTo>
                  <a:lnTo>
                    <a:pt x="362" y="557"/>
                  </a:lnTo>
                  <a:lnTo>
                    <a:pt x="320" y="569"/>
                  </a:lnTo>
                  <a:lnTo>
                    <a:pt x="280" y="578"/>
                  </a:lnTo>
                  <a:lnTo>
                    <a:pt x="241" y="582"/>
                  </a:lnTo>
                  <a:lnTo>
                    <a:pt x="202" y="582"/>
                  </a:lnTo>
                  <a:lnTo>
                    <a:pt x="166" y="577"/>
                  </a:lnTo>
                  <a:lnTo>
                    <a:pt x="133" y="566"/>
                  </a:lnTo>
                  <a:lnTo>
                    <a:pt x="101" y="551"/>
                  </a:lnTo>
                  <a:lnTo>
                    <a:pt x="72" y="531"/>
                  </a:lnTo>
                  <a:lnTo>
                    <a:pt x="52" y="512"/>
                  </a:lnTo>
                  <a:lnTo>
                    <a:pt x="35" y="493"/>
                  </a:lnTo>
                  <a:lnTo>
                    <a:pt x="22" y="472"/>
                  </a:lnTo>
                  <a:lnTo>
                    <a:pt x="11" y="451"/>
                  </a:lnTo>
                  <a:lnTo>
                    <a:pt x="3" y="420"/>
                  </a:lnTo>
                  <a:lnTo>
                    <a:pt x="0" y="389"/>
                  </a:lnTo>
                  <a:lnTo>
                    <a:pt x="1" y="354"/>
                  </a:lnTo>
                  <a:lnTo>
                    <a:pt x="7" y="319"/>
                  </a:lnTo>
                  <a:lnTo>
                    <a:pt x="18" y="283"/>
                  </a:lnTo>
                  <a:lnTo>
                    <a:pt x="32" y="248"/>
                  </a:lnTo>
                  <a:lnTo>
                    <a:pt x="51" y="212"/>
                  </a:lnTo>
                  <a:lnTo>
                    <a:pt x="71" y="178"/>
                  </a:lnTo>
                  <a:lnTo>
                    <a:pt x="96" y="147"/>
                  </a:lnTo>
                  <a:lnTo>
                    <a:pt x="76" y="130"/>
                  </a:lnTo>
                  <a:lnTo>
                    <a:pt x="67" y="119"/>
                  </a:lnTo>
                  <a:lnTo>
                    <a:pt x="63" y="106"/>
                  </a:lnTo>
                  <a:lnTo>
                    <a:pt x="64" y="94"/>
                  </a:lnTo>
                  <a:lnTo>
                    <a:pt x="67" y="85"/>
                  </a:lnTo>
                  <a:lnTo>
                    <a:pt x="73" y="77"/>
                  </a:lnTo>
                  <a:lnTo>
                    <a:pt x="81" y="70"/>
                  </a:lnTo>
                  <a:lnTo>
                    <a:pt x="90" y="65"/>
                  </a:lnTo>
                  <a:lnTo>
                    <a:pt x="100" y="64"/>
                  </a:lnTo>
                  <a:lnTo>
                    <a:pt x="116" y="66"/>
                  </a:lnTo>
                  <a:lnTo>
                    <a:pt x="127" y="73"/>
                  </a:lnTo>
                  <a:lnTo>
                    <a:pt x="148" y="91"/>
                  </a:lnTo>
                  <a:lnTo>
                    <a:pt x="166" y="75"/>
                  </a:lnTo>
                  <a:lnTo>
                    <a:pt x="189" y="58"/>
                  </a:lnTo>
                  <a:lnTo>
                    <a:pt x="216" y="41"/>
                  </a:lnTo>
                  <a:lnTo>
                    <a:pt x="246" y="26"/>
                  </a:lnTo>
                  <a:lnTo>
                    <a:pt x="276" y="14"/>
                  </a:lnTo>
                  <a:lnTo>
                    <a:pt x="308" y="6"/>
                  </a:lnTo>
                  <a:lnTo>
                    <a:pt x="340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7624" y="-559"/>
              <a:ext cx="244" cy="253"/>
            </a:xfrm>
            <a:custGeom>
              <a:avLst/>
              <a:gdLst>
                <a:gd name="T0" fmla="*/ 433 w 487"/>
                <a:gd name="T1" fmla="*/ 0 h 505"/>
                <a:gd name="T2" fmla="*/ 447 w 487"/>
                <a:gd name="T3" fmla="*/ 0 h 505"/>
                <a:gd name="T4" fmla="*/ 461 w 487"/>
                <a:gd name="T5" fmla="*/ 5 h 505"/>
                <a:gd name="T6" fmla="*/ 474 w 487"/>
                <a:gd name="T7" fmla="*/ 14 h 505"/>
                <a:gd name="T8" fmla="*/ 483 w 487"/>
                <a:gd name="T9" fmla="*/ 26 h 505"/>
                <a:gd name="T10" fmla="*/ 487 w 487"/>
                <a:gd name="T11" fmla="*/ 42 h 505"/>
                <a:gd name="T12" fmla="*/ 487 w 487"/>
                <a:gd name="T13" fmla="*/ 57 h 505"/>
                <a:gd name="T14" fmla="*/ 483 w 487"/>
                <a:gd name="T15" fmla="*/ 71 h 505"/>
                <a:gd name="T16" fmla="*/ 474 w 487"/>
                <a:gd name="T17" fmla="*/ 85 h 505"/>
                <a:gd name="T18" fmla="*/ 472 w 487"/>
                <a:gd name="T19" fmla="*/ 87 h 505"/>
                <a:gd name="T20" fmla="*/ 470 w 487"/>
                <a:gd name="T21" fmla="*/ 88 h 505"/>
                <a:gd name="T22" fmla="*/ 468 w 487"/>
                <a:gd name="T23" fmla="*/ 89 h 505"/>
                <a:gd name="T24" fmla="*/ 469 w 487"/>
                <a:gd name="T25" fmla="*/ 89 h 505"/>
                <a:gd name="T26" fmla="*/ 422 w 487"/>
                <a:gd name="T27" fmla="*/ 124 h 505"/>
                <a:gd name="T28" fmla="*/ 379 w 487"/>
                <a:gd name="T29" fmla="*/ 159 h 505"/>
                <a:gd name="T30" fmla="*/ 338 w 487"/>
                <a:gd name="T31" fmla="*/ 196 h 505"/>
                <a:gd name="T32" fmla="*/ 295 w 487"/>
                <a:gd name="T33" fmla="*/ 236 h 505"/>
                <a:gd name="T34" fmla="*/ 246 w 487"/>
                <a:gd name="T35" fmla="*/ 288 h 505"/>
                <a:gd name="T36" fmla="*/ 200 w 487"/>
                <a:gd name="T37" fmla="*/ 340 h 505"/>
                <a:gd name="T38" fmla="*/ 158 w 487"/>
                <a:gd name="T39" fmla="*/ 394 h 505"/>
                <a:gd name="T40" fmla="*/ 93 w 487"/>
                <a:gd name="T41" fmla="*/ 482 h 505"/>
                <a:gd name="T42" fmla="*/ 90 w 487"/>
                <a:gd name="T43" fmla="*/ 487 h 505"/>
                <a:gd name="T44" fmla="*/ 86 w 487"/>
                <a:gd name="T45" fmla="*/ 491 h 505"/>
                <a:gd name="T46" fmla="*/ 73 w 487"/>
                <a:gd name="T47" fmla="*/ 500 h 505"/>
                <a:gd name="T48" fmla="*/ 58 w 487"/>
                <a:gd name="T49" fmla="*/ 505 h 505"/>
                <a:gd name="T50" fmla="*/ 43 w 487"/>
                <a:gd name="T51" fmla="*/ 505 h 505"/>
                <a:gd name="T52" fmla="*/ 28 w 487"/>
                <a:gd name="T53" fmla="*/ 500 h 505"/>
                <a:gd name="T54" fmla="*/ 15 w 487"/>
                <a:gd name="T55" fmla="*/ 491 h 505"/>
                <a:gd name="T56" fmla="*/ 6 w 487"/>
                <a:gd name="T57" fmla="*/ 480 h 505"/>
                <a:gd name="T58" fmla="*/ 1 w 487"/>
                <a:gd name="T59" fmla="*/ 468 h 505"/>
                <a:gd name="T60" fmla="*/ 0 w 487"/>
                <a:gd name="T61" fmla="*/ 454 h 505"/>
                <a:gd name="T62" fmla="*/ 2 w 487"/>
                <a:gd name="T63" fmla="*/ 441 h 505"/>
                <a:gd name="T64" fmla="*/ 7 w 487"/>
                <a:gd name="T65" fmla="*/ 429 h 505"/>
                <a:gd name="T66" fmla="*/ 77 w 487"/>
                <a:gd name="T67" fmla="*/ 335 h 505"/>
                <a:gd name="T68" fmla="*/ 122 w 487"/>
                <a:gd name="T69" fmla="*/ 278 h 505"/>
                <a:gd name="T70" fmla="*/ 171 w 487"/>
                <a:gd name="T71" fmla="*/ 220 h 505"/>
                <a:gd name="T72" fmla="*/ 224 w 487"/>
                <a:gd name="T73" fmla="*/ 165 h 505"/>
                <a:gd name="T74" fmla="*/ 283 w 487"/>
                <a:gd name="T75" fmla="*/ 111 h 505"/>
                <a:gd name="T76" fmla="*/ 344 w 487"/>
                <a:gd name="T77" fmla="*/ 59 h 505"/>
                <a:gd name="T78" fmla="*/ 406 w 487"/>
                <a:gd name="T79" fmla="*/ 10 h 505"/>
                <a:gd name="T80" fmla="*/ 419 w 487"/>
                <a:gd name="T81" fmla="*/ 3 h 505"/>
                <a:gd name="T82" fmla="*/ 433 w 487"/>
                <a:gd name="T8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7" h="505">
                  <a:moveTo>
                    <a:pt x="433" y="0"/>
                  </a:moveTo>
                  <a:lnTo>
                    <a:pt x="447" y="0"/>
                  </a:lnTo>
                  <a:lnTo>
                    <a:pt x="461" y="5"/>
                  </a:lnTo>
                  <a:lnTo>
                    <a:pt x="474" y="14"/>
                  </a:lnTo>
                  <a:lnTo>
                    <a:pt x="483" y="26"/>
                  </a:lnTo>
                  <a:lnTo>
                    <a:pt x="487" y="42"/>
                  </a:lnTo>
                  <a:lnTo>
                    <a:pt x="487" y="57"/>
                  </a:lnTo>
                  <a:lnTo>
                    <a:pt x="483" y="71"/>
                  </a:lnTo>
                  <a:lnTo>
                    <a:pt x="474" y="85"/>
                  </a:lnTo>
                  <a:lnTo>
                    <a:pt x="472" y="87"/>
                  </a:lnTo>
                  <a:lnTo>
                    <a:pt x="470" y="88"/>
                  </a:lnTo>
                  <a:lnTo>
                    <a:pt x="468" y="89"/>
                  </a:lnTo>
                  <a:lnTo>
                    <a:pt x="469" y="89"/>
                  </a:lnTo>
                  <a:lnTo>
                    <a:pt x="422" y="124"/>
                  </a:lnTo>
                  <a:lnTo>
                    <a:pt x="379" y="159"/>
                  </a:lnTo>
                  <a:lnTo>
                    <a:pt x="338" y="196"/>
                  </a:lnTo>
                  <a:lnTo>
                    <a:pt x="295" y="236"/>
                  </a:lnTo>
                  <a:lnTo>
                    <a:pt x="246" y="288"/>
                  </a:lnTo>
                  <a:lnTo>
                    <a:pt x="200" y="340"/>
                  </a:lnTo>
                  <a:lnTo>
                    <a:pt x="158" y="394"/>
                  </a:lnTo>
                  <a:lnTo>
                    <a:pt x="93" y="482"/>
                  </a:lnTo>
                  <a:lnTo>
                    <a:pt x="90" y="487"/>
                  </a:lnTo>
                  <a:lnTo>
                    <a:pt x="86" y="491"/>
                  </a:lnTo>
                  <a:lnTo>
                    <a:pt x="73" y="500"/>
                  </a:lnTo>
                  <a:lnTo>
                    <a:pt x="58" y="505"/>
                  </a:lnTo>
                  <a:lnTo>
                    <a:pt x="43" y="505"/>
                  </a:lnTo>
                  <a:lnTo>
                    <a:pt x="28" y="500"/>
                  </a:lnTo>
                  <a:lnTo>
                    <a:pt x="15" y="491"/>
                  </a:lnTo>
                  <a:lnTo>
                    <a:pt x="6" y="480"/>
                  </a:lnTo>
                  <a:lnTo>
                    <a:pt x="1" y="468"/>
                  </a:lnTo>
                  <a:lnTo>
                    <a:pt x="0" y="454"/>
                  </a:lnTo>
                  <a:lnTo>
                    <a:pt x="2" y="441"/>
                  </a:lnTo>
                  <a:lnTo>
                    <a:pt x="7" y="429"/>
                  </a:lnTo>
                  <a:lnTo>
                    <a:pt x="77" y="335"/>
                  </a:lnTo>
                  <a:lnTo>
                    <a:pt x="122" y="278"/>
                  </a:lnTo>
                  <a:lnTo>
                    <a:pt x="171" y="220"/>
                  </a:lnTo>
                  <a:lnTo>
                    <a:pt x="224" y="165"/>
                  </a:lnTo>
                  <a:lnTo>
                    <a:pt x="283" y="111"/>
                  </a:lnTo>
                  <a:lnTo>
                    <a:pt x="344" y="59"/>
                  </a:lnTo>
                  <a:lnTo>
                    <a:pt x="406" y="10"/>
                  </a:lnTo>
                  <a:lnTo>
                    <a:pt x="419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7914" y="-1413"/>
              <a:ext cx="247" cy="256"/>
            </a:xfrm>
            <a:custGeom>
              <a:avLst/>
              <a:gdLst>
                <a:gd name="T0" fmla="*/ 452 w 494"/>
                <a:gd name="T1" fmla="*/ 0 h 514"/>
                <a:gd name="T2" fmla="*/ 466 w 494"/>
                <a:gd name="T3" fmla="*/ 4 h 514"/>
                <a:gd name="T4" fmla="*/ 480 w 494"/>
                <a:gd name="T5" fmla="*/ 15 h 514"/>
                <a:gd name="T6" fmla="*/ 489 w 494"/>
                <a:gd name="T7" fmla="*/ 27 h 514"/>
                <a:gd name="T8" fmla="*/ 494 w 494"/>
                <a:gd name="T9" fmla="*/ 41 h 514"/>
                <a:gd name="T10" fmla="*/ 494 w 494"/>
                <a:gd name="T11" fmla="*/ 55 h 514"/>
                <a:gd name="T12" fmla="*/ 491 w 494"/>
                <a:gd name="T13" fmla="*/ 70 h 514"/>
                <a:gd name="T14" fmla="*/ 483 w 494"/>
                <a:gd name="T15" fmla="*/ 83 h 514"/>
                <a:gd name="T16" fmla="*/ 414 w 494"/>
                <a:gd name="T17" fmla="*/ 176 h 514"/>
                <a:gd name="T18" fmla="*/ 368 w 494"/>
                <a:gd name="T19" fmla="*/ 234 h 514"/>
                <a:gd name="T20" fmla="*/ 320 w 494"/>
                <a:gd name="T21" fmla="*/ 291 h 514"/>
                <a:gd name="T22" fmla="*/ 266 w 494"/>
                <a:gd name="T23" fmla="*/ 345 h 514"/>
                <a:gd name="T24" fmla="*/ 209 w 494"/>
                <a:gd name="T25" fmla="*/ 401 h 514"/>
                <a:gd name="T26" fmla="*/ 148 w 494"/>
                <a:gd name="T27" fmla="*/ 452 h 514"/>
                <a:gd name="T28" fmla="*/ 85 w 494"/>
                <a:gd name="T29" fmla="*/ 501 h 514"/>
                <a:gd name="T30" fmla="*/ 85 w 494"/>
                <a:gd name="T31" fmla="*/ 501 h 514"/>
                <a:gd name="T32" fmla="*/ 71 w 494"/>
                <a:gd name="T33" fmla="*/ 509 h 514"/>
                <a:gd name="T34" fmla="*/ 57 w 494"/>
                <a:gd name="T35" fmla="*/ 514 h 514"/>
                <a:gd name="T36" fmla="*/ 41 w 494"/>
                <a:gd name="T37" fmla="*/ 513 h 514"/>
                <a:gd name="T38" fmla="*/ 27 w 494"/>
                <a:gd name="T39" fmla="*/ 509 h 514"/>
                <a:gd name="T40" fmla="*/ 15 w 494"/>
                <a:gd name="T41" fmla="*/ 500 h 514"/>
                <a:gd name="T42" fmla="*/ 4 w 494"/>
                <a:gd name="T43" fmla="*/ 486 h 514"/>
                <a:gd name="T44" fmla="*/ 0 w 494"/>
                <a:gd name="T45" fmla="*/ 471 h 514"/>
                <a:gd name="T46" fmla="*/ 0 w 494"/>
                <a:gd name="T47" fmla="*/ 456 h 514"/>
                <a:gd name="T48" fmla="*/ 4 w 494"/>
                <a:gd name="T49" fmla="*/ 440 h 514"/>
                <a:gd name="T50" fmla="*/ 15 w 494"/>
                <a:gd name="T51" fmla="*/ 428 h 514"/>
                <a:gd name="T52" fmla="*/ 18 w 494"/>
                <a:gd name="T53" fmla="*/ 424 h 514"/>
                <a:gd name="T54" fmla="*/ 22 w 494"/>
                <a:gd name="T55" fmla="*/ 422 h 514"/>
                <a:gd name="T56" fmla="*/ 26 w 494"/>
                <a:gd name="T57" fmla="*/ 419 h 514"/>
                <a:gd name="T58" fmla="*/ 85 w 494"/>
                <a:gd name="T59" fmla="*/ 374 h 514"/>
                <a:gd name="T60" fmla="*/ 141 w 494"/>
                <a:gd name="T61" fmla="*/ 326 h 514"/>
                <a:gd name="T62" fmla="*/ 195 w 494"/>
                <a:gd name="T63" fmla="*/ 275 h 514"/>
                <a:gd name="T64" fmla="*/ 245 w 494"/>
                <a:gd name="T65" fmla="*/ 224 h 514"/>
                <a:gd name="T66" fmla="*/ 290 w 494"/>
                <a:gd name="T67" fmla="*/ 171 h 514"/>
                <a:gd name="T68" fmla="*/ 332 w 494"/>
                <a:gd name="T69" fmla="*/ 118 h 514"/>
                <a:gd name="T70" fmla="*/ 399 w 494"/>
                <a:gd name="T71" fmla="*/ 27 h 514"/>
                <a:gd name="T72" fmla="*/ 401 w 494"/>
                <a:gd name="T73" fmla="*/ 22 h 514"/>
                <a:gd name="T74" fmla="*/ 405 w 494"/>
                <a:gd name="T75" fmla="*/ 18 h 514"/>
                <a:gd name="T76" fmla="*/ 408 w 494"/>
                <a:gd name="T77" fmla="*/ 15 h 514"/>
                <a:gd name="T78" fmla="*/ 421 w 494"/>
                <a:gd name="T79" fmla="*/ 4 h 514"/>
                <a:gd name="T80" fmla="*/ 437 w 494"/>
                <a:gd name="T81" fmla="*/ 0 h 514"/>
                <a:gd name="T82" fmla="*/ 452 w 494"/>
                <a:gd name="T83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514">
                  <a:moveTo>
                    <a:pt x="452" y="0"/>
                  </a:moveTo>
                  <a:lnTo>
                    <a:pt x="466" y="4"/>
                  </a:lnTo>
                  <a:lnTo>
                    <a:pt x="480" y="15"/>
                  </a:lnTo>
                  <a:lnTo>
                    <a:pt x="489" y="27"/>
                  </a:lnTo>
                  <a:lnTo>
                    <a:pt x="494" y="41"/>
                  </a:lnTo>
                  <a:lnTo>
                    <a:pt x="494" y="55"/>
                  </a:lnTo>
                  <a:lnTo>
                    <a:pt x="491" y="70"/>
                  </a:lnTo>
                  <a:lnTo>
                    <a:pt x="483" y="83"/>
                  </a:lnTo>
                  <a:lnTo>
                    <a:pt x="414" y="176"/>
                  </a:lnTo>
                  <a:lnTo>
                    <a:pt x="368" y="234"/>
                  </a:lnTo>
                  <a:lnTo>
                    <a:pt x="320" y="291"/>
                  </a:lnTo>
                  <a:lnTo>
                    <a:pt x="266" y="345"/>
                  </a:lnTo>
                  <a:lnTo>
                    <a:pt x="209" y="401"/>
                  </a:lnTo>
                  <a:lnTo>
                    <a:pt x="148" y="452"/>
                  </a:lnTo>
                  <a:lnTo>
                    <a:pt x="85" y="501"/>
                  </a:lnTo>
                  <a:lnTo>
                    <a:pt x="85" y="501"/>
                  </a:lnTo>
                  <a:lnTo>
                    <a:pt x="71" y="509"/>
                  </a:lnTo>
                  <a:lnTo>
                    <a:pt x="57" y="514"/>
                  </a:lnTo>
                  <a:lnTo>
                    <a:pt x="41" y="513"/>
                  </a:lnTo>
                  <a:lnTo>
                    <a:pt x="27" y="509"/>
                  </a:lnTo>
                  <a:lnTo>
                    <a:pt x="15" y="500"/>
                  </a:lnTo>
                  <a:lnTo>
                    <a:pt x="4" y="486"/>
                  </a:lnTo>
                  <a:lnTo>
                    <a:pt x="0" y="471"/>
                  </a:lnTo>
                  <a:lnTo>
                    <a:pt x="0" y="456"/>
                  </a:lnTo>
                  <a:lnTo>
                    <a:pt x="4" y="440"/>
                  </a:lnTo>
                  <a:lnTo>
                    <a:pt x="15" y="428"/>
                  </a:lnTo>
                  <a:lnTo>
                    <a:pt x="18" y="424"/>
                  </a:lnTo>
                  <a:lnTo>
                    <a:pt x="22" y="422"/>
                  </a:lnTo>
                  <a:lnTo>
                    <a:pt x="26" y="419"/>
                  </a:lnTo>
                  <a:lnTo>
                    <a:pt x="85" y="374"/>
                  </a:lnTo>
                  <a:lnTo>
                    <a:pt x="141" y="326"/>
                  </a:lnTo>
                  <a:lnTo>
                    <a:pt x="195" y="275"/>
                  </a:lnTo>
                  <a:lnTo>
                    <a:pt x="245" y="224"/>
                  </a:lnTo>
                  <a:lnTo>
                    <a:pt x="290" y="171"/>
                  </a:lnTo>
                  <a:lnTo>
                    <a:pt x="332" y="118"/>
                  </a:lnTo>
                  <a:lnTo>
                    <a:pt x="399" y="27"/>
                  </a:lnTo>
                  <a:lnTo>
                    <a:pt x="401" y="22"/>
                  </a:lnTo>
                  <a:lnTo>
                    <a:pt x="405" y="18"/>
                  </a:lnTo>
                  <a:lnTo>
                    <a:pt x="408" y="15"/>
                  </a:lnTo>
                  <a:lnTo>
                    <a:pt x="421" y="4"/>
                  </a:lnTo>
                  <a:lnTo>
                    <a:pt x="437" y="0"/>
                  </a:lnTo>
                  <a:lnTo>
                    <a:pt x="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grpSp>
        <p:nvGrpSpPr>
          <p:cNvPr id="27" name="Group 24"/>
          <p:cNvGrpSpPr>
            <a:grpSpLocks noChangeAspect="1"/>
          </p:cNvGrpSpPr>
          <p:nvPr/>
        </p:nvGrpSpPr>
        <p:grpSpPr bwMode="auto">
          <a:xfrm>
            <a:off x="3020419" y="2469756"/>
            <a:ext cx="309776" cy="306516"/>
            <a:chOff x="9124" y="-1661"/>
            <a:chExt cx="1615" cy="1598"/>
          </a:xfrm>
          <a:solidFill>
            <a:schemeClr val="tx2"/>
          </a:solidFill>
        </p:grpSpPr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9124" y="-1661"/>
              <a:ext cx="1615" cy="1598"/>
            </a:xfrm>
            <a:custGeom>
              <a:avLst/>
              <a:gdLst>
                <a:gd name="T0" fmla="*/ 2016 w 3228"/>
                <a:gd name="T1" fmla="*/ 225 h 3195"/>
                <a:gd name="T2" fmla="*/ 1776 w 3228"/>
                <a:gd name="T3" fmla="*/ 331 h 3195"/>
                <a:gd name="T4" fmla="*/ 1585 w 3228"/>
                <a:gd name="T5" fmla="*/ 506 h 3195"/>
                <a:gd name="T6" fmla="*/ 1458 w 3228"/>
                <a:gd name="T7" fmla="*/ 733 h 3195"/>
                <a:gd name="T8" fmla="*/ 1412 w 3228"/>
                <a:gd name="T9" fmla="*/ 999 h 3195"/>
                <a:gd name="T10" fmla="*/ 1453 w 3228"/>
                <a:gd name="T11" fmla="*/ 1240 h 3195"/>
                <a:gd name="T12" fmla="*/ 1378 w 3228"/>
                <a:gd name="T13" fmla="*/ 1548 h 3195"/>
                <a:gd name="T14" fmla="*/ 487 w 3228"/>
                <a:gd name="T15" fmla="*/ 2996 h 3195"/>
                <a:gd name="T16" fmla="*/ 711 w 3228"/>
                <a:gd name="T17" fmla="*/ 2805 h 3195"/>
                <a:gd name="T18" fmla="*/ 1009 w 3228"/>
                <a:gd name="T19" fmla="*/ 2596 h 3195"/>
                <a:gd name="T20" fmla="*/ 1048 w 3228"/>
                <a:gd name="T21" fmla="*/ 2478 h 3195"/>
                <a:gd name="T22" fmla="*/ 1147 w 3228"/>
                <a:gd name="T23" fmla="*/ 2406 h 3195"/>
                <a:gd name="T24" fmla="*/ 1412 w 3228"/>
                <a:gd name="T25" fmla="*/ 2162 h 3195"/>
                <a:gd name="T26" fmla="*/ 1452 w 3228"/>
                <a:gd name="T27" fmla="*/ 2046 h 3195"/>
                <a:gd name="T28" fmla="*/ 1813 w 3228"/>
                <a:gd name="T29" fmla="*/ 1684 h 3195"/>
                <a:gd name="T30" fmla="*/ 2035 w 3228"/>
                <a:gd name="T31" fmla="*/ 1775 h 3195"/>
                <a:gd name="T32" fmla="*/ 2290 w 3228"/>
                <a:gd name="T33" fmla="*/ 1794 h 3195"/>
                <a:gd name="T34" fmla="*/ 2550 w 3228"/>
                <a:gd name="T35" fmla="*/ 1728 h 3195"/>
                <a:gd name="T36" fmla="*/ 2767 w 3228"/>
                <a:gd name="T37" fmla="*/ 1585 h 3195"/>
                <a:gd name="T38" fmla="*/ 2928 w 3228"/>
                <a:gd name="T39" fmla="*/ 1383 h 3195"/>
                <a:gd name="T40" fmla="*/ 3016 w 3228"/>
                <a:gd name="T41" fmla="*/ 1135 h 3195"/>
                <a:gd name="T42" fmla="*/ 3016 w 3228"/>
                <a:gd name="T43" fmla="*/ 862 h 3195"/>
                <a:gd name="T44" fmla="*/ 2928 w 3228"/>
                <a:gd name="T45" fmla="*/ 614 h 3195"/>
                <a:gd name="T46" fmla="*/ 2767 w 3228"/>
                <a:gd name="T47" fmla="*/ 412 h 3195"/>
                <a:gd name="T48" fmla="*/ 2550 w 3228"/>
                <a:gd name="T49" fmla="*/ 269 h 3195"/>
                <a:gd name="T50" fmla="*/ 2290 w 3228"/>
                <a:gd name="T51" fmla="*/ 202 h 3195"/>
                <a:gd name="T52" fmla="*/ 2376 w 3228"/>
                <a:gd name="T53" fmla="*/ 12 h 3195"/>
                <a:gd name="T54" fmla="*/ 2663 w 3228"/>
                <a:gd name="T55" fmla="*/ 101 h 3195"/>
                <a:gd name="T56" fmla="*/ 2907 w 3228"/>
                <a:gd name="T57" fmla="*/ 267 h 3195"/>
                <a:gd name="T58" fmla="*/ 3091 w 3228"/>
                <a:gd name="T59" fmla="*/ 494 h 3195"/>
                <a:gd name="T60" fmla="*/ 3202 w 3228"/>
                <a:gd name="T61" fmla="*/ 769 h 3195"/>
                <a:gd name="T62" fmla="*/ 3225 w 3228"/>
                <a:gd name="T63" fmla="*/ 1076 h 3195"/>
                <a:gd name="T64" fmla="*/ 3156 w 3228"/>
                <a:gd name="T65" fmla="*/ 1369 h 3195"/>
                <a:gd name="T66" fmla="*/ 3007 w 3228"/>
                <a:gd name="T67" fmla="*/ 1623 h 3195"/>
                <a:gd name="T68" fmla="*/ 2792 w 3228"/>
                <a:gd name="T69" fmla="*/ 1821 h 3195"/>
                <a:gd name="T70" fmla="*/ 2525 w 3228"/>
                <a:gd name="T71" fmla="*/ 1951 h 3195"/>
                <a:gd name="T72" fmla="*/ 2219 w 3228"/>
                <a:gd name="T73" fmla="*/ 1997 h 3195"/>
                <a:gd name="T74" fmla="*/ 1923 w 3228"/>
                <a:gd name="T75" fmla="*/ 1951 h 3195"/>
                <a:gd name="T76" fmla="*/ 1612 w 3228"/>
                <a:gd name="T77" fmla="*/ 2433 h 3195"/>
                <a:gd name="T78" fmla="*/ 1542 w 3228"/>
                <a:gd name="T79" fmla="*/ 2549 h 3195"/>
                <a:gd name="T80" fmla="*/ 1412 w 3228"/>
                <a:gd name="T81" fmla="*/ 2596 h 3195"/>
                <a:gd name="T82" fmla="*/ 1201 w 3228"/>
                <a:gd name="T83" fmla="*/ 2858 h 3195"/>
                <a:gd name="T84" fmla="*/ 1129 w 3228"/>
                <a:gd name="T85" fmla="*/ 2956 h 3195"/>
                <a:gd name="T86" fmla="*/ 1009 w 3228"/>
                <a:gd name="T87" fmla="*/ 2995 h 3195"/>
                <a:gd name="T88" fmla="*/ 592 w 3228"/>
                <a:gd name="T89" fmla="*/ 3169 h 3195"/>
                <a:gd name="T90" fmla="*/ 505 w 3228"/>
                <a:gd name="T91" fmla="*/ 3195 h 3195"/>
                <a:gd name="T92" fmla="*/ 101 w 3228"/>
                <a:gd name="T93" fmla="*/ 3167 h 3195"/>
                <a:gd name="T94" fmla="*/ 13 w 3228"/>
                <a:gd name="T95" fmla="*/ 3064 h 3195"/>
                <a:gd name="T96" fmla="*/ 2 w 3228"/>
                <a:gd name="T97" fmla="*/ 2671 h 3195"/>
                <a:gd name="T98" fmla="*/ 40 w 3228"/>
                <a:gd name="T99" fmla="*/ 2591 h 3195"/>
                <a:gd name="T100" fmla="*/ 1238 w 3228"/>
                <a:gd name="T101" fmla="*/ 1221 h 3195"/>
                <a:gd name="T102" fmla="*/ 1214 w 3228"/>
                <a:gd name="T103" fmla="*/ 920 h 3195"/>
                <a:gd name="T104" fmla="*/ 1284 w 3228"/>
                <a:gd name="T105" fmla="*/ 627 h 3195"/>
                <a:gd name="T106" fmla="*/ 1433 w 3228"/>
                <a:gd name="T107" fmla="*/ 374 h 3195"/>
                <a:gd name="T108" fmla="*/ 1648 w 3228"/>
                <a:gd name="T109" fmla="*/ 176 h 3195"/>
                <a:gd name="T110" fmla="*/ 1915 w 3228"/>
                <a:gd name="T111" fmla="*/ 46 h 3195"/>
                <a:gd name="T112" fmla="*/ 2219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2219" y="199"/>
                  </a:moveTo>
                  <a:lnTo>
                    <a:pt x="2150" y="202"/>
                  </a:lnTo>
                  <a:lnTo>
                    <a:pt x="2082" y="211"/>
                  </a:lnTo>
                  <a:lnTo>
                    <a:pt x="2016" y="225"/>
                  </a:lnTo>
                  <a:lnTo>
                    <a:pt x="1952" y="244"/>
                  </a:lnTo>
                  <a:lnTo>
                    <a:pt x="1890" y="269"/>
                  </a:lnTo>
                  <a:lnTo>
                    <a:pt x="1831" y="298"/>
                  </a:lnTo>
                  <a:lnTo>
                    <a:pt x="1776" y="331"/>
                  </a:lnTo>
                  <a:lnTo>
                    <a:pt x="1722" y="370"/>
                  </a:lnTo>
                  <a:lnTo>
                    <a:pt x="1673" y="412"/>
                  </a:lnTo>
                  <a:lnTo>
                    <a:pt x="1627" y="457"/>
                  </a:lnTo>
                  <a:lnTo>
                    <a:pt x="1585" y="506"/>
                  </a:lnTo>
                  <a:lnTo>
                    <a:pt x="1547" y="559"/>
                  </a:lnTo>
                  <a:lnTo>
                    <a:pt x="1513" y="614"/>
                  </a:lnTo>
                  <a:lnTo>
                    <a:pt x="1483" y="672"/>
                  </a:lnTo>
                  <a:lnTo>
                    <a:pt x="1458" y="733"/>
                  </a:lnTo>
                  <a:lnTo>
                    <a:pt x="1439" y="797"/>
                  </a:lnTo>
                  <a:lnTo>
                    <a:pt x="1425" y="862"/>
                  </a:lnTo>
                  <a:lnTo>
                    <a:pt x="1416" y="929"/>
                  </a:lnTo>
                  <a:lnTo>
                    <a:pt x="1412" y="999"/>
                  </a:lnTo>
                  <a:lnTo>
                    <a:pt x="1416" y="1061"/>
                  </a:lnTo>
                  <a:lnTo>
                    <a:pt x="1423" y="1122"/>
                  </a:lnTo>
                  <a:lnTo>
                    <a:pt x="1435" y="1182"/>
                  </a:lnTo>
                  <a:lnTo>
                    <a:pt x="1453" y="1240"/>
                  </a:lnTo>
                  <a:lnTo>
                    <a:pt x="1473" y="1296"/>
                  </a:lnTo>
                  <a:lnTo>
                    <a:pt x="1498" y="1349"/>
                  </a:lnTo>
                  <a:lnTo>
                    <a:pt x="1527" y="1401"/>
                  </a:lnTo>
                  <a:lnTo>
                    <a:pt x="1378" y="1548"/>
                  </a:lnTo>
                  <a:lnTo>
                    <a:pt x="1378" y="1548"/>
                  </a:lnTo>
                  <a:lnTo>
                    <a:pt x="202" y="2710"/>
                  </a:lnTo>
                  <a:lnTo>
                    <a:pt x="202" y="2995"/>
                  </a:lnTo>
                  <a:lnTo>
                    <a:pt x="487" y="2996"/>
                  </a:lnTo>
                  <a:lnTo>
                    <a:pt x="630" y="2854"/>
                  </a:lnTo>
                  <a:lnTo>
                    <a:pt x="654" y="2834"/>
                  </a:lnTo>
                  <a:lnTo>
                    <a:pt x="681" y="2818"/>
                  </a:lnTo>
                  <a:lnTo>
                    <a:pt x="711" y="2805"/>
                  </a:lnTo>
                  <a:lnTo>
                    <a:pt x="741" y="2798"/>
                  </a:lnTo>
                  <a:lnTo>
                    <a:pt x="773" y="2795"/>
                  </a:lnTo>
                  <a:lnTo>
                    <a:pt x="1009" y="2795"/>
                  </a:lnTo>
                  <a:lnTo>
                    <a:pt x="1009" y="2596"/>
                  </a:lnTo>
                  <a:lnTo>
                    <a:pt x="1012" y="2563"/>
                  </a:lnTo>
                  <a:lnTo>
                    <a:pt x="1019" y="2533"/>
                  </a:lnTo>
                  <a:lnTo>
                    <a:pt x="1032" y="2504"/>
                  </a:lnTo>
                  <a:lnTo>
                    <a:pt x="1048" y="2478"/>
                  </a:lnTo>
                  <a:lnTo>
                    <a:pt x="1069" y="2455"/>
                  </a:lnTo>
                  <a:lnTo>
                    <a:pt x="1092" y="2435"/>
                  </a:lnTo>
                  <a:lnTo>
                    <a:pt x="1118" y="2418"/>
                  </a:lnTo>
                  <a:lnTo>
                    <a:pt x="1147" y="2406"/>
                  </a:lnTo>
                  <a:lnTo>
                    <a:pt x="1178" y="2399"/>
                  </a:lnTo>
                  <a:lnTo>
                    <a:pt x="1211" y="2396"/>
                  </a:lnTo>
                  <a:lnTo>
                    <a:pt x="1412" y="2396"/>
                  </a:lnTo>
                  <a:lnTo>
                    <a:pt x="1412" y="2162"/>
                  </a:lnTo>
                  <a:lnTo>
                    <a:pt x="1416" y="2130"/>
                  </a:lnTo>
                  <a:lnTo>
                    <a:pt x="1423" y="2101"/>
                  </a:lnTo>
                  <a:lnTo>
                    <a:pt x="1435" y="2072"/>
                  </a:lnTo>
                  <a:lnTo>
                    <a:pt x="1452" y="2046"/>
                  </a:lnTo>
                  <a:lnTo>
                    <a:pt x="1472" y="2021"/>
                  </a:lnTo>
                  <a:lnTo>
                    <a:pt x="1664" y="1831"/>
                  </a:lnTo>
                  <a:lnTo>
                    <a:pt x="1778" y="1719"/>
                  </a:lnTo>
                  <a:lnTo>
                    <a:pt x="1813" y="1684"/>
                  </a:lnTo>
                  <a:lnTo>
                    <a:pt x="1864" y="1713"/>
                  </a:lnTo>
                  <a:lnTo>
                    <a:pt x="1919" y="1737"/>
                  </a:lnTo>
                  <a:lnTo>
                    <a:pt x="1976" y="1758"/>
                  </a:lnTo>
                  <a:lnTo>
                    <a:pt x="2035" y="1775"/>
                  </a:lnTo>
                  <a:lnTo>
                    <a:pt x="2095" y="1787"/>
                  </a:lnTo>
                  <a:lnTo>
                    <a:pt x="2156" y="1794"/>
                  </a:lnTo>
                  <a:lnTo>
                    <a:pt x="2219" y="1797"/>
                  </a:lnTo>
                  <a:lnTo>
                    <a:pt x="2290" y="1794"/>
                  </a:lnTo>
                  <a:lnTo>
                    <a:pt x="2358" y="1785"/>
                  </a:lnTo>
                  <a:lnTo>
                    <a:pt x="2424" y="1771"/>
                  </a:lnTo>
                  <a:lnTo>
                    <a:pt x="2488" y="1752"/>
                  </a:lnTo>
                  <a:lnTo>
                    <a:pt x="2550" y="1728"/>
                  </a:lnTo>
                  <a:lnTo>
                    <a:pt x="2608" y="1698"/>
                  </a:lnTo>
                  <a:lnTo>
                    <a:pt x="2664" y="1665"/>
                  </a:lnTo>
                  <a:lnTo>
                    <a:pt x="2718" y="1627"/>
                  </a:lnTo>
                  <a:lnTo>
                    <a:pt x="2767" y="1585"/>
                  </a:lnTo>
                  <a:lnTo>
                    <a:pt x="2814" y="1540"/>
                  </a:lnTo>
                  <a:lnTo>
                    <a:pt x="2856" y="1491"/>
                  </a:lnTo>
                  <a:lnTo>
                    <a:pt x="2894" y="1438"/>
                  </a:lnTo>
                  <a:lnTo>
                    <a:pt x="2928" y="1383"/>
                  </a:lnTo>
                  <a:lnTo>
                    <a:pt x="2957" y="1325"/>
                  </a:lnTo>
                  <a:lnTo>
                    <a:pt x="2982" y="1263"/>
                  </a:lnTo>
                  <a:lnTo>
                    <a:pt x="3001" y="1200"/>
                  </a:lnTo>
                  <a:lnTo>
                    <a:pt x="3016" y="1135"/>
                  </a:lnTo>
                  <a:lnTo>
                    <a:pt x="3024" y="1067"/>
                  </a:lnTo>
                  <a:lnTo>
                    <a:pt x="3027" y="999"/>
                  </a:lnTo>
                  <a:lnTo>
                    <a:pt x="3024" y="929"/>
                  </a:lnTo>
                  <a:lnTo>
                    <a:pt x="3016" y="862"/>
                  </a:lnTo>
                  <a:lnTo>
                    <a:pt x="3001" y="797"/>
                  </a:lnTo>
                  <a:lnTo>
                    <a:pt x="2982" y="733"/>
                  </a:lnTo>
                  <a:lnTo>
                    <a:pt x="2957" y="672"/>
                  </a:lnTo>
                  <a:lnTo>
                    <a:pt x="2928" y="614"/>
                  </a:lnTo>
                  <a:lnTo>
                    <a:pt x="2894" y="559"/>
                  </a:lnTo>
                  <a:lnTo>
                    <a:pt x="2856" y="506"/>
                  </a:lnTo>
                  <a:lnTo>
                    <a:pt x="2814" y="457"/>
                  </a:lnTo>
                  <a:lnTo>
                    <a:pt x="2767" y="412"/>
                  </a:lnTo>
                  <a:lnTo>
                    <a:pt x="2718" y="370"/>
                  </a:lnTo>
                  <a:lnTo>
                    <a:pt x="2664" y="331"/>
                  </a:lnTo>
                  <a:lnTo>
                    <a:pt x="2608" y="298"/>
                  </a:lnTo>
                  <a:lnTo>
                    <a:pt x="2550" y="269"/>
                  </a:lnTo>
                  <a:lnTo>
                    <a:pt x="2488" y="244"/>
                  </a:lnTo>
                  <a:lnTo>
                    <a:pt x="2424" y="225"/>
                  </a:lnTo>
                  <a:lnTo>
                    <a:pt x="2358" y="211"/>
                  </a:lnTo>
                  <a:lnTo>
                    <a:pt x="2290" y="202"/>
                  </a:lnTo>
                  <a:lnTo>
                    <a:pt x="2219" y="199"/>
                  </a:lnTo>
                  <a:close/>
                  <a:moveTo>
                    <a:pt x="2219" y="0"/>
                  </a:moveTo>
                  <a:lnTo>
                    <a:pt x="2299" y="3"/>
                  </a:lnTo>
                  <a:lnTo>
                    <a:pt x="2376" y="12"/>
                  </a:lnTo>
                  <a:lnTo>
                    <a:pt x="2452" y="27"/>
                  </a:lnTo>
                  <a:lnTo>
                    <a:pt x="2525" y="46"/>
                  </a:lnTo>
                  <a:lnTo>
                    <a:pt x="2595" y="72"/>
                  </a:lnTo>
                  <a:lnTo>
                    <a:pt x="2663" y="101"/>
                  </a:lnTo>
                  <a:lnTo>
                    <a:pt x="2729" y="136"/>
                  </a:lnTo>
                  <a:lnTo>
                    <a:pt x="2792" y="176"/>
                  </a:lnTo>
                  <a:lnTo>
                    <a:pt x="2851" y="220"/>
                  </a:lnTo>
                  <a:lnTo>
                    <a:pt x="2907" y="267"/>
                  </a:lnTo>
                  <a:lnTo>
                    <a:pt x="2959" y="319"/>
                  </a:lnTo>
                  <a:lnTo>
                    <a:pt x="3007" y="374"/>
                  </a:lnTo>
                  <a:lnTo>
                    <a:pt x="3051" y="433"/>
                  </a:lnTo>
                  <a:lnTo>
                    <a:pt x="3091" y="494"/>
                  </a:lnTo>
                  <a:lnTo>
                    <a:pt x="3126" y="560"/>
                  </a:lnTo>
                  <a:lnTo>
                    <a:pt x="3156" y="627"/>
                  </a:lnTo>
                  <a:lnTo>
                    <a:pt x="3182" y="698"/>
                  </a:lnTo>
                  <a:lnTo>
                    <a:pt x="3202" y="769"/>
                  </a:lnTo>
                  <a:lnTo>
                    <a:pt x="3217" y="844"/>
                  </a:lnTo>
                  <a:lnTo>
                    <a:pt x="3225" y="920"/>
                  </a:lnTo>
                  <a:lnTo>
                    <a:pt x="3228" y="999"/>
                  </a:lnTo>
                  <a:lnTo>
                    <a:pt x="3225" y="1076"/>
                  </a:lnTo>
                  <a:lnTo>
                    <a:pt x="3217" y="1153"/>
                  </a:lnTo>
                  <a:lnTo>
                    <a:pt x="3202" y="1228"/>
                  </a:lnTo>
                  <a:lnTo>
                    <a:pt x="3182" y="1300"/>
                  </a:lnTo>
                  <a:lnTo>
                    <a:pt x="3156" y="1369"/>
                  </a:lnTo>
                  <a:lnTo>
                    <a:pt x="3126" y="1438"/>
                  </a:lnTo>
                  <a:lnTo>
                    <a:pt x="3091" y="1502"/>
                  </a:lnTo>
                  <a:lnTo>
                    <a:pt x="3051" y="1565"/>
                  </a:lnTo>
                  <a:lnTo>
                    <a:pt x="3007" y="1623"/>
                  </a:lnTo>
                  <a:lnTo>
                    <a:pt x="2959" y="1678"/>
                  </a:lnTo>
                  <a:lnTo>
                    <a:pt x="2907" y="1730"/>
                  </a:lnTo>
                  <a:lnTo>
                    <a:pt x="2851" y="1778"/>
                  </a:lnTo>
                  <a:lnTo>
                    <a:pt x="2792" y="1821"/>
                  </a:lnTo>
                  <a:lnTo>
                    <a:pt x="2729" y="1861"/>
                  </a:lnTo>
                  <a:lnTo>
                    <a:pt x="2663" y="1895"/>
                  </a:lnTo>
                  <a:lnTo>
                    <a:pt x="2595" y="1926"/>
                  </a:lnTo>
                  <a:lnTo>
                    <a:pt x="2525" y="1951"/>
                  </a:lnTo>
                  <a:lnTo>
                    <a:pt x="2452" y="1971"/>
                  </a:lnTo>
                  <a:lnTo>
                    <a:pt x="2376" y="1985"/>
                  </a:lnTo>
                  <a:lnTo>
                    <a:pt x="2299" y="1994"/>
                  </a:lnTo>
                  <a:lnTo>
                    <a:pt x="2219" y="1997"/>
                  </a:lnTo>
                  <a:lnTo>
                    <a:pt x="2143" y="1993"/>
                  </a:lnTo>
                  <a:lnTo>
                    <a:pt x="2068" y="1984"/>
                  </a:lnTo>
                  <a:lnTo>
                    <a:pt x="1994" y="1970"/>
                  </a:lnTo>
                  <a:lnTo>
                    <a:pt x="1923" y="1951"/>
                  </a:lnTo>
                  <a:lnTo>
                    <a:pt x="1854" y="1926"/>
                  </a:lnTo>
                  <a:lnTo>
                    <a:pt x="1615" y="2162"/>
                  </a:lnTo>
                  <a:lnTo>
                    <a:pt x="1615" y="2396"/>
                  </a:lnTo>
                  <a:lnTo>
                    <a:pt x="1612" y="2433"/>
                  </a:lnTo>
                  <a:lnTo>
                    <a:pt x="1602" y="2466"/>
                  </a:lnTo>
                  <a:lnTo>
                    <a:pt x="1587" y="2497"/>
                  </a:lnTo>
                  <a:lnTo>
                    <a:pt x="1567" y="2524"/>
                  </a:lnTo>
                  <a:lnTo>
                    <a:pt x="1542" y="2549"/>
                  </a:lnTo>
                  <a:lnTo>
                    <a:pt x="1515" y="2568"/>
                  </a:lnTo>
                  <a:lnTo>
                    <a:pt x="1484" y="2584"/>
                  </a:lnTo>
                  <a:lnTo>
                    <a:pt x="1450" y="2593"/>
                  </a:lnTo>
                  <a:lnTo>
                    <a:pt x="1412" y="2596"/>
                  </a:lnTo>
                  <a:lnTo>
                    <a:pt x="1211" y="2596"/>
                  </a:lnTo>
                  <a:lnTo>
                    <a:pt x="1211" y="2795"/>
                  </a:lnTo>
                  <a:lnTo>
                    <a:pt x="1208" y="2828"/>
                  </a:lnTo>
                  <a:lnTo>
                    <a:pt x="1201" y="2858"/>
                  </a:lnTo>
                  <a:lnTo>
                    <a:pt x="1189" y="2887"/>
                  </a:lnTo>
                  <a:lnTo>
                    <a:pt x="1172" y="2914"/>
                  </a:lnTo>
                  <a:lnTo>
                    <a:pt x="1152" y="2937"/>
                  </a:lnTo>
                  <a:lnTo>
                    <a:pt x="1129" y="2956"/>
                  </a:lnTo>
                  <a:lnTo>
                    <a:pt x="1102" y="2973"/>
                  </a:lnTo>
                  <a:lnTo>
                    <a:pt x="1073" y="2985"/>
                  </a:lnTo>
                  <a:lnTo>
                    <a:pt x="1042" y="2993"/>
                  </a:lnTo>
                  <a:lnTo>
                    <a:pt x="1009" y="2995"/>
                  </a:lnTo>
                  <a:lnTo>
                    <a:pt x="773" y="2995"/>
                  </a:lnTo>
                  <a:lnTo>
                    <a:pt x="628" y="3139"/>
                  </a:lnTo>
                  <a:lnTo>
                    <a:pt x="611" y="3156"/>
                  </a:lnTo>
                  <a:lnTo>
                    <a:pt x="592" y="3169"/>
                  </a:lnTo>
                  <a:lnTo>
                    <a:pt x="574" y="3180"/>
                  </a:lnTo>
                  <a:lnTo>
                    <a:pt x="553" y="3188"/>
                  </a:lnTo>
                  <a:lnTo>
                    <a:pt x="530" y="3193"/>
                  </a:lnTo>
                  <a:lnTo>
                    <a:pt x="505" y="3195"/>
                  </a:lnTo>
                  <a:lnTo>
                    <a:pt x="202" y="3195"/>
                  </a:lnTo>
                  <a:lnTo>
                    <a:pt x="167" y="3192"/>
                  </a:lnTo>
                  <a:lnTo>
                    <a:pt x="133" y="3182"/>
                  </a:lnTo>
                  <a:lnTo>
                    <a:pt x="101" y="3167"/>
                  </a:lnTo>
                  <a:lnTo>
                    <a:pt x="73" y="3147"/>
                  </a:lnTo>
                  <a:lnTo>
                    <a:pt x="48" y="3123"/>
                  </a:lnTo>
                  <a:lnTo>
                    <a:pt x="29" y="3094"/>
                  </a:lnTo>
                  <a:lnTo>
                    <a:pt x="13" y="3064"/>
                  </a:lnTo>
                  <a:lnTo>
                    <a:pt x="3" y="3030"/>
                  </a:lnTo>
                  <a:lnTo>
                    <a:pt x="0" y="2995"/>
                  </a:lnTo>
                  <a:lnTo>
                    <a:pt x="0" y="2696"/>
                  </a:lnTo>
                  <a:lnTo>
                    <a:pt x="2" y="2671"/>
                  </a:lnTo>
                  <a:lnTo>
                    <a:pt x="7" y="2648"/>
                  </a:lnTo>
                  <a:lnTo>
                    <a:pt x="15" y="2628"/>
                  </a:lnTo>
                  <a:lnTo>
                    <a:pt x="27" y="2609"/>
                  </a:lnTo>
                  <a:lnTo>
                    <a:pt x="40" y="2591"/>
                  </a:lnTo>
                  <a:lnTo>
                    <a:pt x="57" y="2573"/>
                  </a:lnTo>
                  <a:lnTo>
                    <a:pt x="1282" y="1360"/>
                  </a:lnTo>
                  <a:lnTo>
                    <a:pt x="1259" y="1292"/>
                  </a:lnTo>
                  <a:lnTo>
                    <a:pt x="1238" y="1221"/>
                  </a:lnTo>
                  <a:lnTo>
                    <a:pt x="1224" y="1149"/>
                  </a:lnTo>
                  <a:lnTo>
                    <a:pt x="1214" y="1074"/>
                  </a:lnTo>
                  <a:lnTo>
                    <a:pt x="1211" y="999"/>
                  </a:lnTo>
                  <a:lnTo>
                    <a:pt x="1214" y="920"/>
                  </a:lnTo>
                  <a:lnTo>
                    <a:pt x="1223" y="844"/>
                  </a:lnTo>
                  <a:lnTo>
                    <a:pt x="1238" y="769"/>
                  </a:lnTo>
                  <a:lnTo>
                    <a:pt x="1258" y="698"/>
                  </a:lnTo>
                  <a:lnTo>
                    <a:pt x="1284" y="627"/>
                  </a:lnTo>
                  <a:lnTo>
                    <a:pt x="1313" y="560"/>
                  </a:lnTo>
                  <a:lnTo>
                    <a:pt x="1349" y="494"/>
                  </a:lnTo>
                  <a:lnTo>
                    <a:pt x="1389" y="433"/>
                  </a:lnTo>
                  <a:lnTo>
                    <a:pt x="1433" y="374"/>
                  </a:lnTo>
                  <a:lnTo>
                    <a:pt x="1481" y="319"/>
                  </a:lnTo>
                  <a:lnTo>
                    <a:pt x="1533" y="267"/>
                  </a:lnTo>
                  <a:lnTo>
                    <a:pt x="1589" y="220"/>
                  </a:lnTo>
                  <a:lnTo>
                    <a:pt x="1648" y="176"/>
                  </a:lnTo>
                  <a:lnTo>
                    <a:pt x="1711" y="136"/>
                  </a:lnTo>
                  <a:lnTo>
                    <a:pt x="1776" y="101"/>
                  </a:lnTo>
                  <a:lnTo>
                    <a:pt x="1845" y="72"/>
                  </a:lnTo>
                  <a:lnTo>
                    <a:pt x="1915" y="46"/>
                  </a:lnTo>
                  <a:lnTo>
                    <a:pt x="1988" y="27"/>
                  </a:lnTo>
                  <a:lnTo>
                    <a:pt x="2064" y="12"/>
                  </a:lnTo>
                  <a:lnTo>
                    <a:pt x="2141" y="3"/>
                  </a:lnTo>
                  <a:lnTo>
                    <a:pt x="2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10134" y="-1461"/>
              <a:ext cx="403" cy="399"/>
            </a:xfrm>
            <a:custGeom>
              <a:avLst/>
              <a:gdLst>
                <a:gd name="T0" fmla="*/ 282 w 807"/>
                <a:gd name="T1" fmla="*/ 116 h 799"/>
                <a:gd name="T2" fmla="*/ 214 w 807"/>
                <a:gd name="T3" fmla="*/ 159 h 799"/>
                <a:gd name="T4" fmla="*/ 159 w 807"/>
                <a:gd name="T5" fmla="*/ 214 h 799"/>
                <a:gd name="T6" fmla="*/ 117 w 807"/>
                <a:gd name="T7" fmla="*/ 282 h 799"/>
                <a:gd name="T8" fmla="*/ 156 w 807"/>
                <a:gd name="T9" fmla="*/ 392 h 799"/>
                <a:gd name="T10" fmla="*/ 278 w 807"/>
                <a:gd name="T11" fmla="*/ 525 h 799"/>
                <a:gd name="T12" fmla="*/ 413 w 807"/>
                <a:gd name="T13" fmla="*/ 646 h 799"/>
                <a:gd name="T14" fmla="*/ 524 w 807"/>
                <a:gd name="T15" fmla="*/ 685 h 799"/>
                <a:gd name="T16" fmla="*/ 592 w 807"/>
                <a:gd name="T17" fmla="*/ 643 h 799"/>
                <a:gd name="T18" fmla="*/ 647 w 807"/>
                <a:gd name="T19" fmla="*/ 588 h 799"/>
                <a:gd name="T20" fmla="*/ 689 w 807"/>
                <a:gd name="T21" fmla="*/ 520 h 799"/>
                <a:gd name="T22" fmla="*/ 651 w 807"/>
                <a:gd name="T23" fmla="*/ 409 h 799"/>
                <a:gd name="T24" fmla="*/ 529 w 807"/>
                <a:gd name="T25" fmla="*/ 275 h 799"/>
                <a:gd name="T26" fmla="*/ 394 w 807"/>
                <a:gd name="T27" fmla="*/ 155 h 799"/>
                <a:gd name="T28" fmla="*/ 327 w 807"/>
                <a:gd name="T29" fmla="*/ 0 h 799"/>
                <a:gd name="T30" fmla="*/ 363 w 807"/>
                <a:gd name="T31" fmla="*/ 10 h 799"/>
                <a:gd name="T32" fmla="*/ 457 w 807"/>
                <a:gd name="T33" fmla="*/ 77 h 799"/>
                <a:gd name="T34" fmla="*/ 601 w 807"/>
                <a:gd name="T35" fmla="*/ 205 h 799"/>
                <a:gd name="T36" fmla="*/ 731 w 807"/>
                <a:gd name="T37" fmla="*/ 348 h 799"/>
                <a:gd name="T38" fmla="*/ 799 w 807"/>
                <a:gd name="T39" fmla="*/ 441 h 799"/>
                <a:gd name="T40" fmla="*/ 807 w 807"/>
                <a:gd name="T41" fmla="*/ 480 h 799"/>
                <a:gd name="T42" fmla="*/ 802 w 807"/>
                <a:gd name="T43" fmla="*/ 512 h 799"/>
                <a:gd name="T44" fmla="*/ 762 w 807"/>
                <a:gd name="T45" fmla="*/ 598 h 799"/>
                <a:gd name="T46" fmla="*/ 709 w 807"/>
                <a:gd name="T47" fmla="*/ 670 h 799"/>
                <a:gd name="T48" fmla="*/ 642 w 807"/>
                <a:gd name="T49" fmla="*/ 731 h 799"/>
                <a:gd name="T50" fmla="*/ 561 w 807"/>
                <a:gd name="T51" fmla="*/ 776 h 799"/>
                <a:gd name="T52" fmla="*/ 493 w 807"/>
                <a:gd name="T53" fmla="*/ 799 h 799"/>
                <a:gd name="T54" fmla="*/ 448 w 807"/>
                <a:gd name="T55" fmla="*/ 793 h 799"/>
                <a:gd name="T56" fmla="*/ 350 w 807"/>
                <a:gd name="T57" fmla="*/ 723 h 799"/>
                <a:gd name="T58" fmla="*/ 207 w 807"/>
                <a:gd name="T59" fmla="*/ 596 h 799"/>
                <a:gd name="T60" fmla="*/ 78 w 807"/>
                <a:gd name="T61" fmla="*/ 453 h 799"/>
                <a:gd name="T62" fmla="*/ 8 w 807"/>
                <a:gd name="T63" fmla="*/ 359 h 799"/>
                <a:gd name="T64" fmla="*/ 0 w 807"/>
                <a:gd name="T65" fmla="*/ 321 h 799"/>
                <a:gd name="T66" fmla="*/ 5 w 807"/>
                <a:gd name="T67" fmla="*/ 288 h 799"/>
                <a:gd name="T68" fmla="*/ 46 w 807"/>
                <a:gd name="T69" fmla="*/ 203 h 799"/>
                <a:gd name="T70" fmla="*/ 98 w 807"/>
                <a:gd name="T71" fmla="*/ 130 h 799"/>
                <a:gd name="T72" fmla="*/ 165 w 807"/>
                <a:gd name="T73" fmla="*/ 70 h 799"/>
                <a:gd name="T74" fmla="*/ 246 w 807"/>
                <a:gd name="T75" fmla="*/ 24 h 799"/>
                <a:gd name="T76" fmla="*/ 309 w 807"/>
                <a:gd name="T77" fmla="*/ 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7" h="799">
                  <a:moveTo>
                    <a:pt x="321" y="99"/>
                  </a:moveTo>
                  <a:lnTo>
                    <a:pt x="282" y="116"/>
                  </a:lnTo>
                  <a:lnTo>
                    <a:pt x="247" y="135"/>
                  </a:lnTo>
                  <a:lnTo>
                    <a:pt x="214" y="159"/>
                  </a:lnTo>
                  <a:lnTo>
                    <a:pt x="185" y="184"/>
                  </a:lnTo>
                  <a:lnTo>
                    <a:pt x="159" y="214"/>
                  </a:lnTo>
                  <a:lnTo>
                    <a:pt x="136" y="245"/>
                  </a:lnTo>
                  <a:lnTo>
                    <a:pt x="117" y="282"/>
                  </a:lnTo>
                  <a:lnTo>
                    <a:pt x="101" y="321"/>
                  </a:lnTo>
                  <a:lnTo>
                    <a:pt x="156" y="392"/>
                  </a:lnTo>
                  <a:lnTo>
                    <a:pt x="215" y="460"/>
                  </a:lnTo>
                  <a:lnTo>
                    <a:pt x="278" y="525"/>
                  </a:lnTo>
                  <a:lnTo>
                    <a:pt x="344" y="587"/>
                  </a:lnTo>
                  <a:lnTo>
                    <a:pt x="413" y="646"/>
                  </a:lnTo>
                  <a:lnTo>
                    <a:pt x="486" y="701"/>
                  </a:lnTo>
                  <a:lnTo>
                    <a:pt x="524" y="685"/>
                  </a:lnTo>
                  <a:lnTo>
                    <a:pt x="560" y="665"/>
                  </a:lnTo>
                  <a:lnTo>
                    <a:pt x="592" y="643"/>
                  </a:lnTo>
                  <a:lnTo>
                    <a:pt x="621" y="617"/>
                  </a:lnTo>
                  <a:lnTo>
                    <a:pt x="647" y="588"/>
                  </a:lnTo>
                  <a:lnTo>
                    <a:pt x="670" y="556"/>
                  </a:lnTo>
                  <a:lnTo>
                    <a:pt x="689" y="520"/>
                  </a:lnTo>
                  <a:lnTo>
                    <a:pt x="706" y="480"/>
                  </a:lnTo>
                  <a:lnTo>
                    <a:pt x="651" y="409"/>
                  </a:lnTo>
                  <a:lnTo>
                    <a:pt x="592" y="340"/>
                  </a:lnTo>
                  <a:lnTo>
                    <a:pt x="529" y="275"/>
                  </a:lnTo>
                  <a:lnTo>
                    <a:pt x="463" y="213"/>
                  </a:lnTo>
                  <a:lnTo>
                    <a:pt x="394" y="155"/>
                  </a:lnTo>
                  <a:lnTo>
                    <a:pt x="321" y="99"/>
                  </a:lnTo>
                  <a:close/>
                  <a:moveTo>
                    <a:pt x="327" y="0"/>
                  </a:moveTo>
                  <a:lnTo>
                    <a:pt x="346" y="3"/>
                  </a:lnTo>
                  <a:lnTo>
                    <a:pt x="363" y="10"/>
                  </a:lnTo>
                  <a:lnTo>
                    <a:pt x="380" y="19"/>
                  </a:lnTo>
                  <a:lnTo>
                    <a:pt x="457" y="77"/>
                  </a:lnTo>
                  <a:lnTo>
                    <a:pt x="530" y="139"/>
                  </a:lnTo>
                  <a:lnTo>
                    <a:pt x="601" y="205"/>
                  </a:lnTo>
                  <a:lnTo>
                    <a:pt x="668" y="274"/>
                  </a:lnTo>
                  <a:lnTo>
                    <a:pt x="731" y="348"/>
                  </a:lnTo>
                  <a:lnTo>
                    <a:pt x="789" y="423"/>
                  </a:lnTo>
                  <a:lnTo>
                    <a:pt x="799" y="441"/>
                  </a:lnTo>
                  <a:lnTo>
                    <a:pt x="805" y="460"/>
                  </a:lnTo>
                  <a:lnTo>
                    <a:pt x="807" y="480"/>
                  </a:lnTo>
                  <a:lnTo>
                    <a:pt x="806" y="496"/>
                  </a:lnTo>
                  <a:lnTo>
                    <a:pt x="802" y="512"/>
                  </a:lnTo>
                  <a:lnTo>
                    <a:pt x="783" y="556"/>
                  </a:lnTo>
                  <a:lnTo>
                    <a:pt x="762" y="598"/>
                  </a:lnTo>
                  <a:lnTo>
                    <a:pt x="737" y="636"/>
                  </a:lnTo>
                  <a:lnTo>
                    <a:pt x="709" y="670"/>
                  </a:lnTo>
                  <a:lnTo>
                    <a:pt x="677" y="702"/>
                  </a:lnTo>
                  <a:lnTo>
                    <a:pt x="642" y="731"/>
                  </a:lnTo>
                  <a:lnTo>
                    <a:pt x="603" y="755"/>
                  </a:lnTo>
                  <a:lnTo>
                    <a:pt x="561" y="776"/>
                  </a:lnTo>
                  <a:lnTo>
                    <a:pt x="516" y="794"/>
                  </a:lnTo>
                  <a:lnTo>
                    <a:pt x="493" y="799"/>
                  </a:lnTo>
                  <a:lnTo>
                    <a:pt x="470" y="799"/>
                  </a:lnTo>
                  <a:lnTo>
                    <a:pt x="448" y="793"/>
                  </a:lnTo>
                  <a:lnTo>
                    <a:pt x="427" y="782"/>
                  </a:lnTo>
                  <a:lnTo>
                    <a:pt x="350" y="723"/>
                  </a:lnTo>
                  <a:lnTo>
                    <a:pt x="277" y="661"/>
                  </a:lnTo>
                  <a:lnTo>
                    <a:pt x="207" y="596"/>
                  </a:lnTo>
                  <a:lnTo>
                    <a:pt x="139" y="526"/>
                  </a:lnTo>
                  <a:lnTo>
                    <a:pt x="78" y="453"/>
                  </a:lnTo>
                  <a:lnTo>
                    <a:pt x="19" y="376"/>
                  </a:lnTo>
                  <a:lnTo>
                    <a:pt x="8" y="359"/>
                  </a:lnTo>
                  <a:lnTo>
                    <a:pt x="2" y="340"/>
                  </a:lnTo>
                  <a:lnTo>
                    <a:pt x="0" y="321"/>
                  </a:lnTo>
                  <a:lnTo>
                    <a:pt x="1" y="305"/>
                  </a:lnTo>
                  <a:lnTo>
                    <a:pt x="5" y="288"/>
                  </a:lnTo>
                  <a:lnTo>
                    <a:pt x="24" y="243"/>
                  </a:lnTo>
                  <a:lnTo>
                    <a:pt x="46" y="203"/>
                  </a:lnTo>
                  <a:lnTo>
                    <a:pt x="70" y="165"/>
                  </a:lnTo>
                  <a:lnTo>
                    <a:pt x="98" y="130"/>
                  </a:lnTo>
                  <a:lnTo>
                    <a:pt x="130" y="98"/>
                  </a:lnTo>
                  <a:lnTo>
                    <a:pt x="165" y="70"/>
                  </a:lnTo>
                  <a:lnTo>
                    <a:pt x="203" y="45"/>
                  </a:lnTo>
                  <a:lnTo>
                    <a:pt x="246" y="24"/>
                  </a:lnTo>
                  <a:lnTo>
                    <a:pt x="290" y="6"/>
                  </a:lnTo>
                  <a:lnTo>
                    <a:pt x="309" y="1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sp>
        <p:nvSpPr>
          <p:cNvPr id="30" name="Textbox 1"/>
          <p:cNvSpPr/>
          <p:nvPr/>
        </p:nvSpPr>
        <p:spPr>
          <a:xfrm>
            <a:off x="9119597" y="4527625"/>
            <a:ext cx="2404746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600" b="1" kern="1000" spc="6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6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6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endParaRPr lang="zh-CN" altLang="en-US" sz="1600" b="1" kern="1000" spc="600" dirty="0">
              <a:latin typeface="+mj-ea"/>
              <a:ea typeface="+mj-ea"/>
              <a:cs typeface="Open Sans Condensed" panose="020B0604020202020204" charset="0"/>
            </a:endParaRPr>
          </a:p>
          <a:p>
            <a:r>
              <a:rPr lang="zh-CN" altLang="en-US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31" name="Textbox 1"/>
          <p:cNvSpPr/>
          <p:nvPr/>
        </p:nvSpPr>
        <p:spPr>
          <a:xfrm>
            <a:off x="884440" y="5037816"/>
            <a:ext cx="2365918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600" b="1" kern="1000" spc="6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6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6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endParaRPr lang="zh-CN" altLang="en-US" sz="1600" b="1" kern="1000" spc="600" dirty="0">
              <a:latin typeface="+mj-ea"/>
              <a:ea typeface="+mj-ea"/>
              <a:cs typeface="Open Sans Condensed" panose="020B0604020202020204" charset="0"/>
            </a:endParaRPr>
          </a:p>
          <a:p>
            <a:r>
              <a:rPr lang="zh-CN" altLang="en-US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32" name="Textbox 1"/>
          <p:cNvSpPr/>
          <p:nvPr/>
        </p:nvSpPr>
        <p:spPr>
          <a:xfrm>
            <a:off x="884440" y="2292727"/>
            <a:ext cx="2493961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600" b="1" kern="1000" spc="6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6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6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endParaRPr lang="zh-CN" altLang="en-US" sz="1600" b="1" kern="1000" spc="600" dirty="0">
              <a:latin typeface="+mj-ea"/>
              <a:ea typeface="+mj-ea"/>
              <a:cs typeface="Open Sans Condensed" panose="020B0604020202020204" charset="0"/>
            </a:endParaRPr>
          </a:p>
          <a:p>
            <a:r>
              <a:rPr lang="zh-CN" altLang="en-US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3" name="3 Grupo"/>
          <p:cNvGrpSpPr>
            <a:grpSpLocks noChangeAspect="1"/>
          </p:cNvGrpSpPr>
          <p:nvPr/>
        </p:nvGrpSpPr>
        <p:grpSpPr>
          <a:xfrm>
            <a:off x="5622251" y="1987464"/>
            <a:ext cx="965913" cy="965835"/>
            <a:chOff x="13700015" y="2693328"/>
            <a:chExt cx="3600703" cy="3600418"/>
          </a:xfrm>
        </p:grpSpPr>
        <p:sp>
          <p:nvSpPr>
            <p:cNvPr id="34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5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999" dirty="0">
                  <a:solidFill>
                    <a:schemeClr val="accent4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36" name="6 Grupo"/>
          <p:cNvGrpSpPr>
            <a:grpSpLocks noChangeAspect="1"/>
          </p:cNvGrpSpPr>
          <p:nvPr/>
        </p:nvGrpSpPr>
        <p:grpSpPr>
          <a:xfrm>
            <a:off x="6935229" y="3270486"/>
            <a:ext cx="965913" cy="965835"/>
            <a:chOff x="13700015" y="2693328"/>
            <a:chExt cx="3600703" cy="3600418"/>
          </a:xfrm>
        </p:grpSpPr>
        <p:sp>
          <p:nvSpPr>
            <p:cNvPr id="37" name="7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8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999" dirty="0">
                  <a:solidFill>
                    <a:schemeClr val="accent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39" name="9 Grupo"/>
          <p:cNvGrpSpPr>
            <a:grpSpLocks noChangeAspect="1"/>
          </p:cNvGrpSpPr>
          <p:nvPr/>
        </p:nvGrpSpPr>
        <p:grpSpPr>
          <a:xfrm>
            <a:off x="5614402" y="4556201"/>
            <a:ext cx="965913" cy="965835"/>
            <a:chOff x="13700015" y="2693328"/>
            <a:chExt cx="3600703" cy="3600418"/>
          </a:xfrm>
        </p:grpSpPr>
        <p:sp>
          <p:nvSpPr>
            <p:cNvPr id="40" name="10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11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999" dirty="0">
                  <a:solidFill>
                    <a:schemeClr val="accent2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42" name="12 Grupo"/>
          <p:cNvGrpSpPr>
            <a:grpSpLocks noChangeAspect="1"/>
          </p:cNvGrpSpPr>
          <p:nvPr/>
        </p:nvGrpSpPr>
        <p:grpSpPr>
          <a:xfrm>
            <a:off x="4351303" y="3281450"/>
            <a:ext cx="965913" cy="965835"/>
            <a:chOff x="13700015" y="2693328"/>
            <a:chExt cx="3600703" cy="3600418"/>
          </a:xfrm>
        </p:grpSpPr>
        <p:sp>
          <p:nvSpPr>
            <p:cNvPr id="43" name="13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4" name="14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999" dirty="0">
                  <a:solidFill>
                    <a:schemeClr val="accent3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446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3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8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3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21" grpId="0" animBg="1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67343" cy="750646"/>
            <a:chOff x="1158045" y="203448"/>
            <a:chExt cx="2367341" cy="75064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6101" y="74371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6 Elipse"/>
          <p:cNvSpPr>
            <a:spLocks noChangeAspect="1"/>
          </p:cNvSpPr>
          <p:nvPr/>
        </p:nvSpPr>
        <p:spPr bwMode="auto">
          <a:xfrm>
            <a:off x="5462807" y="1603924"/>
            <a:ext cx="2375245" cy="789560"/>
          </a:xfrm>
          <a:custGeom>
            <a:avLst/>
            <a:gdLst/>
            <a:ahLst/>
            <a:cxnLst/>
            <a:rect l="l" t="t" r="r" b="b"/>
            <a:pathLst>
              <a:path w="6253047" h="2078589">
                <a:moveTo>
                  <a:pt x="3126524" y="0"/>
                </a:moveTo>
                <a:cubicBezTo>
                  <a:pt x="4364170" y="0"/>
                  <a:pt x="5478495" y="527996"/>
                  <a:pt x="6253047" y="1374248"/>
                </a:cubicBezTo>
                <a:cubicBezTo>
                  <a:pt x="5305971" y="1826078"/>
                  <a:pt x="4245736" y="2078589"/>
                  <a:pt x="3126523" y="2078589"/>
                </a:cubicBezTo>
                <a:cubicBezTo>
                  <a:pt x="2007312" y="2078589"/>
                  <a:pt x="947076" y="1826079"/>
                  <a:pt x="0" y="1374248"/>
                </a:cubicBezTo>
                <a:cubicBezTo>
                  <a:pt x="774552" y="527996"/>
                  <a:pt x="1888879" y="0"/>
                  <a:pt x="3126524" y="0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  <a:extLst/>
        </p:spPr>
        <p:txBody>
          <a:bodyPr lIns="0" tIns="143983" rIns="0" bIns="0" rtlCol="0" anchor="ctr"/>
          <a:lstStyle/>
          <a:p>
            <a:pPr algn="ctr"/>
            <a:r>
              <a:rPr lang="es-MX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A</a:t>
            </a:r>
            <a:endParaRPr lang="es-SV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" name="11 Elipse"/>
          <p:cNvSpPr>
            <a:spLocks noChangeAspect="1"/>
          </p:cNvSpPr>
          <p:nvPr/>
        </p:nvSpPr>
        <p:spPr bwMode="auto">
          <a:xfrm>
            <a:off x="5032893" y="2892581"/>
            <a:ext cx="3235076" cy="1187610"/>
          </a:xfrm>
          <a:custGeom>
            <a:avLst/>
            <a:gdLst/>
            <a:ahLst/>
            <a:cxnLst/>
            <a:rect l="l" t="t" r="r" b="b"/>
            <a:pathLst>
              <a:path w="8516627" h="3126491">
                <a:moveTo>
                  <a:pt x="7942187" y="3002664"/>
                </a:moveTo>
                <a:lnTo>
                  <a:pt x="7864843" y="3126491"/>
                </a:lnTo>
                <a:lnTo>
                  <a:pt x="7864555" y="3126491"/>
                </a:lnTo>
                <a:cubicBezTo>
                  <a:pt x="7892681" y="3086659"/>
                  <a:pt x="7917795" y="3044897"/>
                  <a:pt x="7942187" y="3002664"/>
                </a:cubicBezTo>
                <a:close/>
                <a:moveTo>
                  <a:pt x="8222087" y="2423534"/>
                </a:moveTo>
                <a:cubicBezTo>
                  <a:pt x="8219529" y="2430060"/>
                  <a:pt x="8216955" y="2436578"/>
                  <a:pt x="8213691" y="2442819"/>
                </a:cubicBezTo>
                <a:lnTo>
                  <a:pt x="8220847" y="2423925"/>
                </a:lnTo>
                <a:close/>
                <a:moveTo>
                  <a:pt x="88709" y="0"/>
                </a:moveTo>
                <a:cubicBezTo>
                  <a:pt x="1355653" y="590278"/>
                  <a:pt x="2768657" y="918468"/>
                  <a:pt x="4258313" y="918468"/>
                </a:cubicBezTo>
                <a:cubicBezTo>
                  <a:pt x="5747971" y="918468"/>
                  <a:pt x="7160975" y="590278"/>
                  <a:pt x="8427917" y="0"/>
                </a:cubicBezTo>
                <a:cubicBezTo>
                  <a:pt x="8486147" y="280118"/>
                  <a:pt x="8516627" y="570355"/>
                  <a:pt x="8516627" y="867710"/>
                </a:cubicBezTo>
                <a:cubicBezTo>
                  <a:pt x="8516627" y="1417280"/>
                  <a:pt x="8412519" y="1942532"/>
                  <a:pt x="8220847" y="2423925"/>
                </a:cubicBezTo>
                <a:cubicBezTo>
                  <a:pt x="6976771" y="2844459"/>
                  <a:pt x="5643923" y="3070359"/>
                  <a:pt x="4258311" y="3070359"/>
                </a:cubicBezTo>
                <a:cubicBezTo>
                  <a:pt x="2878567" y="3070359"/>
                  <a:pt x="1551135" y="2846367"/>
                  <a:pt x="311681" y="2428943"/>
                </a:cubicBezTo>
                <a:cubicBezTo>
                  <a:pt x="305739" y="2424587"/>
                  <a:pt x="299733" y="2420358"/>
                  <a:pt x="293194" y="2416955"/>
                </a:cubicBezTo>
                <a:cubicBezTo>
                  <a:pt x="103115" y="1937509"/>
                  <a:pt x="0" y="1414653"/>
                  <a:pt x="0" y="867710"/>
                </a:cubicBezTo>
                <a:cubicBezTo>
                  <a:pt x="0" y="570355"/>
                  <a:pt x="30478" y="280118"/>
                  <a:pt x="88709" y="0"/>
                </a:cubicBezTo>
                <a:close/>
              </a:path>
            </a:pathLst>
          </a:custGeom>
          <a:solidFill>
            <a:schemeClr val="accent3"/>
          </a:solidFill>
          <a:ln w="38100">
            <a:noFill/>
          </a:ln>
          <a:extLst/>
        </p:spPr>
        <p:txBody>
          <a:bodyPr lIns="0" tIns="323963" rIns="0" bIns="0" rtlCol="0" anchor="ctr"/>
          <a:lstStyle/>
          <a:p>
            <a:pPr algn="ctr"/>
            <a:r>
              <a:rPr lang="es-MX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C</a:t>
            </a:r>
            <a:endParaRPr lang="es-SV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9" name="12 Elipse"/>
          <p:cNvSpPr>
            <a:spLocks noChangeAspect="1"/>
          </p:cNvSpPr>
          <p:nvPr/>
        </p:nvSpPr>
        <p:spPr bwMode="auto">
          <a:xfrm>
            <a:off x="5144775" y="3793353"/>
            <a:ext cx="3011312" cy="1026552"/>
          </a:xfrm>
          <a:custGeom>
            <a:avLst/>
            <a:gdLst/>
            <a:ahLst/>
            <a:cxnLst/>
            <a:rect l="l" t="t" r="r" b="b"/>
            <a:pathLst>
              <a:path w="7927548" h="2702489">
                <a:moveTo>
                  <a:pt x="7927548" y="0"/>
                </a:moveTo>
                <a:cubicBezTo>
                  <a:pt x="7307279" y="1582508"/>
                  <a:pt x="5766319" y="2702489"/>
                  <a:pt x="3963774" y="2702489"/>
                </a:cubicBezTo>
                <a:cubicBezTo>
                  <a:pt x="2161229" y="2702489"/>
                  <a:pt x="620269" y="1582508"/>
                  <a:pt x="0" y="0"/>
                </a:cubicBezTo>
                <a:cubicBezTo>
                  <a:pt x="1244436" y="420776"/>
                  <a:pt x="2577707" y="646825"/>
                  <a:pt x="3963773" y="646825"/>
                </a:cubicBezTo>
                <a:cubicBezTo>
                  <a:pt x="5349841" y="646825"/>
                  <a:pt x="6683111" y="420776"/>
                  <a:pt x="7927548" y="0"/>
                </a:cubicBezTo>
                <a:close/>
              </a:path>
            </a:pathLst>
          </a:custGeom>
          <a:solidFill>
            <a:schemeClr val="accent2"/>
          </a:solidFill>
          <a:ln w="38100">
            <a:noFill/>
          </a:ln>
          <a:extLst/>
        </p:spPr>
        <p:txBody>
          <a:bodyPr lIns="0" tIns="251971" rIns="0" bIns="0" rtlCol="0" anchor="ctr"/>
          <a:lstStyle/>
          <a:p>
            <a:pPr algn="ctr"/>
            <a:r>
              <a:rPr lang="es-MX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D</a:t>
            </a:r>
            <a:endParaRPr lang="es-SV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10 Elipse"/>
          <p:cNvSpPr>
            <a:spLocks noChangeAspect="1"/>
          </p:cNvSpPr>
          <p:nvPr/>
        </p:nvSpPr>
        <p:spPr bwMode="auto">
          <a:xfrm>
            <a:off x="5065390" y="2125093"/>
            <a:ext cx="3170080" cy="1115012"/>
          </a:xfrm>
          <a:custGeom>
            <a:avLst/>
            <a:gdLst/>
            <a:ahLst/>
            <a:cxnLst/>
            <a:rect l="l" t="t" r="r" b="b"/>
            <a:pathLst>
              <a:path w="8345520" h="2935371">
                <a:moveTo>
                  <a:pt x="8338900" y="2016903"/>
                </a:moveTo>
                <a:lnTo>
                  <a:pt x="8345520" y="2053404"/>
                </a:lnTo>
                <a:lnTo>
                  <a:pt x="8345108" y="2053886"/>
                </a:lnTo>
                <a:cubicBezTo>
                  <a:pt x="8343356" y="2041532"/>
                  <a:pt x="8340868" y="2029334"/>
                  <a:pt x="8338320" y="2017155"/>
                </a:cubicBezTo>
                <a:close/>
                <a:moveTo>
                  <a:pt x="1041541" y="0"/>
                </a:moveTo>
                <a:cubicBezTo>
                  <a:pt x="1988941" y="452162"/>
                  <a:pt x="3049604" y="704889"/>
                  <a:pt x="4169296" y="704889"/>
                </a:cubicBezTo>
                <a:cubicBezTo>
                  <a:pt x="5288948" y="704889"/>
                  <a:pt x="6349572" y="452181"/>
                  <a:pt x="7296944" y="49"/>
                </a:cubicBezTo>
                <a:cubicBezTo>
                  <a:pt x="7812680" y="554088"/>
                  <a:pt x="8179380" y="1247625"/>
                  <a:pt x="8338320" y="2017155"/>
                </a:cubicBezTo>
                <a:cubicBezTo>
                  <a:pt x="7071532" y="2607280"/>
                  <a:pt x="5658728" y="2935371"/>
                  <a:pt x="4169296" y="2935371"/>
                </a:cubicBezTo>
                <a:cubicBezTo>
                  <a:pt x="2680778" y="2935371"/>
                  <a:pt x="1268795" y="2607682"/>
                  <a:pt x="2632" y="2018178"/>
                </a:cubicBezTo>
                <a:lnTo>
                  <a:pt x="0" y="2015648"/>
                </a:lnTo>
                <a:cubicBezTo>
                  <a:pt x="159301" y="1246702"/>
                  <a:pt x="526022" y="553691"/>
                  <a:pt x="1041541" y="0"/>
                </a:cubicBezTo>
                <a:close/>
              </a:path>
            </a:pathLst>
          </a:custGeom>
          <a:solidFill>
            <a:schemeClr val="accent4"/>
          </a:solidFill>
          <a:ln w="38100">
            <a:noFill/>
          </a:ln>
          <a:extLst/>
        </p:spPr>
        <p:txBody>
          <a:bodyPr lIns="0" tIns="251971" rIns="0" bIns="0" rtlCol="0" anchor="ctr"/>
          <a:lstStyle/>
          <a:p>
            <a:pPr algn="ctr"/>
            <a:r>
              <a:rPr lang="es-MX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B</a:t>
            </a:r>
            <a:endParaRPr lang="es-SV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" name="Freeform 6"/>
          <p:cNvSpPr>
            <a:spLocks noChangeAspect="1" noEditPoints="1"/>
          </p:cNvSpPr>
          <p:nvPr/>
        </p:nvSpPr>
        <p:spPr bwMode="auto">
          <a:xfrm>
            <a:off x="3494067" y="1374614"/>
            <a:ext cx="5050208" cy="5001872"/>
          </a:xfrm>
          <a:custGeom>
            <a:avLst/>
            <a:gdLst>
              <a:gd name="T0" fmla="*/ 214 w 3239"/>
              <a:gd name="T1" fmla="*/ 2748 h 3208"/>
              <a:gd name="T2" fmla="*/ 178 w 3239"/>
              <a:gd name="T3" fmla="*/ 2854 h 3208"/>
              <a:gd name="T4" fmla="*/ 220 w 3239"/>
              <a:gd name="T5" fmla="*/ 2968 h 3208"/>
              <a:gd name="T6" fmla="*/ 325 w 3239"/>
              <a:gd name="T7" fmla="*/ 3028 h 3208"/>
              <a:gd name="T8" fmla="*/ 441 w 3239"/>
              <a:gd name="T9" fmla="*/ 3010 h 3208"/>
              <a:gd name="T10" fmla="*/ 1245 w 3239"/>
              <a:gd name="T11" fmla="*/ 2124 h 3208"/>
              <a:gd name="T12" fmla="*/ 1050 w 3239"/>
              <a:gd name="T13" fmla="*/ 1917 h 3208"/>
              <a:gd name="T14" fmla="*/ 1792 w 3239"/>
              <a:gd name="T15" fmla="*/ 227 h 3208"/>
              <a:gd name="T16" fmla="*/ 1514 w 3239"/>
              <a:gd name="T17" fmla="*/ 338 h 3208"/>
              <a:gd name="T18" fmla="*/ 1283 w 3239"/>
              <a:gd name="T19" fmla="*/ 521 h 3208"/>
              <a:gd name="T20" fmla="*/ 1115 w 3239"/>
              <a:gd name="T21" fmla="*/ 762 h 3208"/>
              <a:gd name="T22" fmla="*/ 1025 w 3239"/>
              <a:gd name="T23" fmla="*/ 1048 h 3208"/>
              <a:gd name="T24" fmla="*/ 1025 w 3239"/>
              <a:gd name="T25" fmla="*/ 1359 h 3208"/>
              <a:gd name="T26" fmla="*/ 1115 w 3239"/>
              <a:gd name="T27" fmla="*/ 1644 h 3208"/>
              <a:gd name="T28" fmla="*/ 1283 w 3239"/>
              <a:gd name="T29" fmla="*/ 1885 h 3208"/>
              <a:gd name="T30" fmla="*/ 1514 w 3239"/>
              <a:gd name="T31" fmla="*/ 2069 h 3208"/>
              <a:gd name="T32" fmla="*/ 1792 w 3239"/>
              <a:gd name="T33" fmla="*/ 2179 h 3208"/>
              <a:gd name="T34" fmla="*/ 2104 w 3239"/>
              <a:gd name="T35" fmla="*/ 2202 h 3208"/>
              <a:gd name="T36" fmla="*/ 2401 w 3239"/>
              <a:gd name="T37" fmla="*/ 2134 h 3208"/>
              <a:gd name="T38" fmla="*/ 2657 w 3239"/>
              <a:gd name="T39" fmla="*/ 1985 h 3208"/>
              <a:gd name="T40" fmla="*/ 2858 w 3239"/>
              <a:gd name="T41" fmla="*/ 1771 h 3208"/>
              <a:gd name="T42" fmla="*/ 2990 w 3239"/>
              <a:gd name="T43" fmla="*/ 1505 h 3208"/>
              <a:gd name="T44" fmla="*/ 3036 w 3239"/>
              <a:gd name="T45" fmla="*/ 1203 h 3208"/>
              <a:gd name="T46" fmla="*/ 2990 w 3239"/>
              <a:gd name="T47" fmla="*/ 900 h 3208"/>
              <a:gd name="T48" fmla="*/ 2858 w 3239"/>
              <a:gd name="T49" fmla="*/ 635 h 3208"/>
              <a:gd name="T50" fmla="*/ 2657 w 3239"/>
              <a:gd name="T51" fmla="*/ 421 h 3208"/>
              <a:gd name="T52" fmla="*/ 2401 w 3239"/>
              <a:gd name="T53" fmla="*/ 272 h 3208"/>
              <a:gd name="T54" fmla="*/ 2104 w 3239"/>
              <a:gd name="T55" fmla="*/ 204 h 3208"/>
              <a:gd name="T56" fmla="*/ 2111 w 3239"/>
              <a:gd name="T57" fmla="*/ 3 h 3208"/>
              <a:gd name="T58" fmla="*/ 2440 w 3239"/>
              <a:gd name="T59" fmla="*/ 72 h 3208"/>
              <a:gd name="T60" fmla="*/ 2729 w 3239"/>
              <a:gd name="T61" fmla="*/ 223 h 3208"/>
              <a:gd name="T62" fmla="*/ 2965 w 3239"/>
              <a:gd name="T63" fmla="*/ 442 h 3208"/>
              <a:gd name="T64" fmla="*/ 3136 w 3239"/>
              <a:gd name="T65" fmla="*/ 716 h 3208"/>
              <a:gd name="T66" fmla="*/ 3228 w 3239"/>
              <a:gd name="T67" fmla="*/ 1033 h 3208"/>
              <a:gd name="T68" fmla="*/ 3228 w 3239"/>
              <a:gd name="T69" fmla="*/ 1373 h 3208"/>
              <a:gd name="T70" fmla="*/ 3136 w 3239"/>
              <a:gd name="T71" fmla="*/ 1690 h 3208"/>
              <a:gd name="T72" fmla="*/ 2965 w 3239"/>
              <a:gd name="T73" fmla="*/ 1964 h 3208"/>
              <a:gd name="T74" fmla="*/ 2729 w 3239"/>
              <a:gd name="T75" fmla="*/ 2183 h 3208"/>
              <a:gd name="T76" fmla="*/ 2440 w 3239"/>
              <a:gd name="T77" fmla="*/ 2333 h 3208"/>
              <a:gd name="T78" fmla="*/ 2111 w 3239"/>
              <a:gd name="T79" fmla="*/ 2402 h 3208"/>
              <a:gd name="T80" fmla="*/ 1768 w 3239"/>
              <a:gd name="T81" fmla="*/ 2379 h 3208"/>
              <a:gd name="T82" fmla="*/ 1457 w 3239"/>
              <a:gd name="T83" fmla="*/ 2265 h 3208"/>
              <a:gd name="T84" fmla="*/ 551 w 3239"/>
              <a:gd name="T85" fmla="*/ 3152 h 3208"/>
              <a:gd name="T86" fmla="*/ 400 w 3239"/>
              <a:gd name="T87" fmla="*/ 3206 h 3208"/>
              <a:gd name="T88" fmla="*/ 218 w 3239"/>
              <a:gd name="T89" fmla="*/ 3180 h 3208"/>
              <a:gd name="T90" fmla="*/ 75 w 3239"/>
              <a:gd name="T91" fmla="*/ 3071 h 3208"/>
              <a:gd name="T92" fmla="*/ 3 w 3239"/>
              <a:gd name="T93" fmla="*/ 2902 h 3208"/>
              <a:gd name="T94" fmla="*/ 22 w 3239"/>
              <a:gd name="T95" fmla="*/ 2733 h 3208"/>
              <a:gd name="T96" fmla="*/ 108 w 3239"/>
              <a:gd name="T97" fmla="*/ 2602 h 3208"/>
              <a:gd name="T98" fmla="*/ 884 w 3239"/>
              <a:gd name="T99" fmla="*/ 1616 h 3208"/>
              <a:gd name="T100" fmla="*/ 813 w 3239"/>
              <a:gd name="T101" fmla="*/ 1289 h 3208"/>
              <a:gd name="T102" fmla="*/ 836 w 3239"/>
              <a:gd name="T103" fmla="*/ 951 h 3208"/>
              <a:gd name="T104" fmla="*/ 949 w 3239"/>
              <a:gd name="T105" fmla="*/ 643 h 3208"/>
              <a:gd name="T106" fmla="*/ 1138 w 3239"/>
              <a:gd name="T107" fmla="*/ 382 h 3208"/>
              <a:gd name="T108" fmla="*/ 1388 w 3239"/>
              <a:gd name="T109" fmla="*/ 178 h 3208"/>
              <a:gd name="T110" fmla="*/ 1688 w 3239"/>
              <a:gd name="T111" fmla="*/ 46 h 3208"/>
              <a:gd name="T112" fmla="*/ 2025 w 3239"/>
              <a:gd name="T113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39" h="3208">
                <a:moveTo>
                  <a:pt x="1050" y="1917"/>
                </a:moveTo>
                <a:lnTo>
                  <a:pt x="233" y="2726"/>
                </a:lnTo>
                <a:lnTo>
                  <a:pt x="233" y="2727"/>
                </a:lnTo>
                <a:lnTo>
                  <a:pt x="214" y="2748"/>
                </a:lnTo>
                <a:lnTo>
                  <a:pt x="200" y="2771"/>
                </a:lnTo>
                <a:lnTo>
                  <a:pt x="188" y="2797"/>
                </a:lnTo>
                <a:lnTo>
                  <a:pt x="181" y="2825"/>
                </a:lnTo>
                <a:lnTo>
                  <a:pt x="178" y="2854"/>
                </a:lnTo>
                <a:lnTo>
                  <a:pt x="181" y="2886"/>
                </a:lnTo>
                <a:lnTo>
                  <a:pt x="189" y="2916"/>
                </a:lnTo>
                <a:lnTo>
                  <a:pt x="203" y="2943"/>
                </a:lnTo>
                <a:lnTo>
                  <a:pt x="220" y="2968"/>
                </a:lnTo>
                <a:lnTo>
                  <a:pt x="242" y="2990"/>
                </a:lnTo>
                <a:lnTo>
                  <a:pt x="267" y="3007"/>
                </a:lnTo>
                <a:lnTo>
                  <a:pt x="295" y="3019"/>
                </a:lnTo>
                <a:lnTo>
                  <a:pt x="325" y="3028"/>
                </a:lnTo>
                <a:lnTo>
                  <a:pt x="357" y="3031"/>
                </a:lnTo>
                <a:lnTo>
                  <a:pt x="387" y="3029"/>
                </a:lnTo>
                <a:lnTo>
                  <a:pt x="415" y="3021"/>
                </a:lnTo>
                <a:lnTo>
                  <a:pt x="441" y="3010"/>
                </a:lnTo>
                <a:lnTo>
                  <a:pt x="465" y="2995"/>
                </a:lnTo>
                <a:lnTo>
                  <a:pt x="485" y="2976"/>
                </a:lnTo>
                <a:lnTo>
                  <a:pt x="1301" y="2168"/>
                </a:lnTo>
                <a:lnTo>
                  <a:pt x="1245" y="2124"/>
                </a:lnTo>
                <a:lnTo>
                  <a:pt x="1192" y="2077"/>
                </a:lnTo>
                <a:lnTo>
                  <a:pt x="1141" y="2027"/>
                </a:lnTo>
                <a:lnTo>
                  <a:pt x="1094" y="1974"/>
                </a:lnTo>
                <a:lnTo>
                  <a:pt x="1050" y="1917"/>
                </a:lnTo>
                <a:close/>
                <a:moveTo>
                  <a:pt x="2025" y="201"/>
                </a:moveTo>
                <a:lnTo>
                  <a:pt x="1945" y="204"/>
                </a:lnTo>
                <a:lnTo>
                  <a:pt x="1868" y="212"/>
                </a:lnTo>
                <a:lnTo>
                  <a:pt x="1792" y="227"/>
                </a:lnTo>
                <a:lnTo>
                  <a:pt x="1720" y="247"/>
                </a:lnTo>
                <a:lnTo>
                  <a:pt x="1648" y="272"/>
                </a:lnTo>
                <a:lnTo>
                  <a:pt x="1580" y="303"/>
                </a:lnTo>
                <a:lnTo>
                  <a:pt x="1514" y="338"/>
                </a:lnTo>
                <a:lnTo>
                  <a:pt x="1451" y="377"/>
                </a:lnTo>
                <a:lnTo>
                  <a:pt x="1391" y="421"/>
                </a:lnTo>
                <a:lnTo>
                  <a:pt x="1335" y="469"/>
                </a:lnTo>
                <a:lnTo>
                  <a:pt x="1283" y="521"/>
                </a:lnTo>
                <a:lnTo>
                  <a:pt x="1235" y="576"/>
                </a:lnTo>
                <a:lnTo>
                  <a:pt x="1191" y="635"/>
                </a:lnTo>
                <a:lnTo>
                  <a:pt x="1150" y="697"/>
                </a:lnTo>
                <a:lnTo>
                  <a:pt x="1115" y="762"/>
                </a:lnTo>
                <a:lnTo>
                  <a:pt x="1085" y="831"/>
                </a:lnTo>
                <a:lnTo>
                  <a:pt x="1059" y="900"/>
                </a:lnTo>
                <a:lnTo>
                  <a:pt x="1039" y="973"/>
                </a:lnTo>
                <a:lnTo>
                  <a:pt x="1025" y="1048"/>
                </a:lnTo>
                <a:lnTo>
                  <a:pt x="1016" y="1125"/>
                </a:lnTo>
                <a:lnTo>
                  <a:pt x="1012" y="1203"/>
                </a:lnTo>
                <a:lnTo>
                  <a:pt x="1016" y="1282"/>
                </a:lnTo>
                <a:lnTo>
                  <a:pt x="1025" y="1359"/>
                </a:lnTo>
                <a:lnTo>
                  <a:pt x="1039" y="1433"/>
                </a:lnTo>
                <a:lnTo>
                  <a:pt x="1059" y="1505"/>
                </a:lnTo>
                <a:lnTo>
                  <a:pt x="1085" y="1576"/>
                </a:lnTo>
                <a:lnTo>
                  <a:pt x="1115" y="1644"/>
                </a:lnTo>
                <a:lnTo>
                  <a:pt x="1150" y="1709"/>
                </a:lnTo>
                <a:lnTo>
                  <a:pt x="1191" y="1771"/>
                </a:lnTo>
                <a:lnTo>
                  <a:pt x="1235" y="1830"/>
                </a:lnTo>
                <a:lnTo>
                  <a:pt x="1283" y="1885"/>
                </a:lnTo>
                <a:lnTo>
                  <a:pt x="1335" y="1938"/>
                </a:lnTo>
                <a:lnTo>
                  <a:pt x="1391" y="1985"/>
                </a:lnTo>
                <a:lnTo>
                  <a:pt x="1451" y="2029"/>
                </a:lnTo>
                <a:lnTo>
                  <a:pt x="1514" y="2069"/>
                </a:lnTo>
                <a:lnTo>
                  <a:pt x="1580" y="2104"/>
                </a:lnTo>
                <a:lnTo>
                  <a:pt x="1648" y="2134"/>
                </a:lnTo>
                <a:lnTo>
                  <a:pt x="1720" y="2159"/>
                </a:lnTo>
                <a:lnTo>
                  <a:pt x="1792" y="2179"/>
                </a:lnTo>
                <a:lnTo>
                  <a:pt x="1868" y="2193"/>
                </a:lnTo>
                <a:lnTo>
                  <a:pt x="1945" y="2202"/>
                </a:lnTo>
                <a:lnTo>
                  <a:pt x="2025" y="2205"/>
                </a:lnTo>
                <a:lnTo>
                  <a:pt x="2104" y="2202"/>
                </a:lnTo>
                <a:lnTo>
                  <a:pt x="2181" y="2193"/>
                </a:lnTo>
                <a:lnTo>
                  <a:pt x="2257" y="2179"/>
                </a:lnTo>
                <a:lnTo>
                  <a:pt x="2330" y="2159"/>
                </a:lnTo>
                <a:lnTo>
                  <a:pt x="2401" y="2134"/>
                </a:lnTo>
                <a:lnTo>
                  <a:pt x="2470" y="2104"/>
                </a:lnTo>
                <a:lnTo>
                  <a:pt x="2535" y="2069"/>
                </a:lnTo>
                <a:lnTo>
                  <a:pt x="2598" y="2029"/>
                </a:lnTo>
                <a:lnTo>
                  <a:pt x="2657" y="1985"/>
                </a:lnTo>
                <a:lnTo>
                  <a:pt x="2713" y="1938"/>
                </a:lnTo>
                <a:lnTo>
                  <a:pt x="2766" y="1885"/>
                </a:lnTo>
                <a:lnTo>
                  <a:pt x="2815" y="1830"/>
                </a:lnTo>
                <a:lnTo>
                  <a:pt x="2858" y="1771"/>
                </a:lnTo>
                <a:lnTo>
                  <a:pt x="2899" y="1709"/>
                </a:lnTo>
                <a:lnTo>
                  <a:pt x="2934" y="1644"/>
                </a:lnTo>
                <a:lnTo>
                  <a:pt x="2965" y="1576"/>
                </a:lnTo>
                <a:lnTo>
                  <a:pt x="2990" y="1505"/>
                </a:lnTo>
                <a:lnTo>
                  <a:pt x="3010" y="1433"/>
                </a:lnTo>
                <a:lnTo>
                  <a:pt x="3025" y="1359"/>
                </a:lnTo>
                <a:lnTo>
                  <a:pt x="3034" y="1282"/>
                </a:lnTo>
                <a:lnTo>
                  <a:pt x="3036" y="1203"/>
                </a:lnTo>
                <a:lnTo>
                  <a:pt x="3034" y="1125"/>
                </a:lnTo>
                <a:lnTo>
                  <a:pt x="3025" y="1048"/>
                </a:lnTo>
                <a:lnTo>
                  <a:pt x="3010" y="973"/>
                </a:lnTo>
                <a:lnTo>
                  <a:pt x="2990" y="900"/>
                </a:lnTo>
                <a:lnTo>
                  <a:pt x="2965" y="831"/>
                </a:lnTo>
                <a:lnTo>
                  <a:pt x="2934" y="762"/>
                </a:lnTo>
                <a:lnTo>
                  <a:pt x="2899" y="697"/>
                </a:lnTo>
                <a:lnTo>
                  <a:pt x="2858" y="635"/>
                </a:lnTo>
                <a:lnTo>
                  <a:pt x="2815" y="576"/>
                </a:lnTo>
                <a:lnTo>
                  <a:pt x="2766" y="521"/>
                </a:lnTo>
                <a:lnTo>
                  <a:pt x="2713" y="469"/>
                </a:lnTo>
                <a:lnTo>
                  <a:pt x="2657" y="421"/>
                </a:lnTo>
                <a:lnTo>
                  <a:pt x="2598" y="377"/>
                </a:lnTo>
                <a:lnTo>
                  <a:pt x="2535" y="338"/>
                </a:lnTo>
                <a:lnTo>
                  <a:pt x="2470" y="303"/>
                </a:lnTo>
                <a:lnTo>
                  <a:pt x="2401" y="272"/>
                </a:lnTo>
                <a:lnTo>
                  <a:pt x="2330" y="247"/>
                </a:lnTo>
                <a:lnTo>
                  <a:pt x="2257" y="227"/>
                </a:lnTo>
                <a:lnTo>
                  <a:pt x="2181" y="212"/>
                </a:lnTo>
                <a:lnTo>
                  <a:pt x="2104" y="204"/>
                </a:lnTo>
                <a:lnTo>
                  <a:pt x="2025" y="201"/>
                </a:lnTo>
                <a:close/>
                <a:moveTo>
                  <a:pt x="2025" y="0"/>
                </a:moveTo>
                <a:lnTo>
                  <a:pt x="2025" y="0"/>
                </a:lnTo>
                <a:lnTo>
                  <a:pt x="2111" y="3"/>
                </a:lnTo>
                <a:lnTo>
                  <a:pt x="2197" y="12"/>
                </a:lnTo>
                <a:lnTo>
                  <a:pt x="2280" y="27"/>
                </a:lnTo>
                <a:lnTo>
                  <a:pt x="2360" y="46"/>
                </a:lnTo>
                <a:lnTo>
                  <a:pt x="2440" y="72"/>
                </a:lnTo>
                <a:lnTo>
                  <a:pt x="2517" y="103"/>
                </a:lnTo>
                <a:lnTo>
                  <a:pt x="2590" y="138"/>
                </a:lnTo>
                <a:lnTo>
                  <a:pt x="2661" y="178"/>
                </a:lnTo>
                <a:lnTo>
                  <a:pt x="2729" y="223"/>
                </a:lnTo>
                <a:lnTo>
                  <a:pt x="2793" y="272"/>
                </a:lnTo>
                <a:lnTo>
                  <a:pt x="2854" y="324"/>
                </a:lnTo>
                <a:lnTo>
                  <a:pt x="2912" y="382"/>
                </a:lnTo>
                <a:lnTo>
                  <a:pt x="2965" y="442"/>
                </a:lnTo>
                <a:lnTo>
                  <a:pt x="3015" y="506"/>
                </a:lnTo>
                <a:lnTo>
                  <a:pt x="3059" y="572"/>
                </a:lnTo>
                <a:lnTo>
                  <a:pt x="3101" y="643"/>
                </a:lnTo>
                <a:lnTo>
                  <a:pt x="3136" y="716"/>
                </a:lnTo>
                <a:lnTo>
                  <a:pt x="3167" y="792"/>
                </a:lnTo>
                <a:lnTo>
                  <a:pt x="3193" y="870"/>
                </a:lnTo>
                <a:lnTo>
                  <a:pt x="3212" y="951"/>
                </a:lnTo>
                <a:lnTo>
                  <a:pt x="3228" y="1033"/>
                </a:lnTo>
                <a:lnTo>
                  <a:pt x="3236" y="1118"/>
                </a:lnTo>
                <a:lnTo>
                  <a:pt x="3239" y="1203"/>
                </a:lnTo>
                <a:lnTo>
                  <a:pt x="3236" y="1289"/>
                </a:lnTo>
                <a:lnTo>
                  <a:pt x="3228" y="1373"/>
                </a:lnTo>
                <a:lnTo>
                  <a:pt x="3212" y="1456"/>
                </a:lnTo>
                <a:lnTo>
                  <a:pt x="3193" y="1536"/>
                </a:lnTo>
                <a:lnTo>
                  <a:pt x="3167" y="1614"/>
                </a:lnTo>
                <a:lnTo>
                  <a:pt x="3136" y="1690"/>
                </a:lnTo>
                <a:lnTo>
                  <a:pt x="3101" y="1762"/>
                </a:lnTo>
                <a:lnTo>
                  <a:pt x="3059" y="1833"/>
                </a:lnTo>
                <a:lnTo>
                  <a:pt x="3015" y="1900"/>
                </a:lnTo>
                <a:lnTo>
                  <a:pt x="2965" y="1964"/>
                </a:lnTo>
                <a:lnTo>
                  <a:pt x="2912" y="2025"/>
                </a:lnTo>
                <a:lnTo>
                  <a:pt x="2854" y="2081"/>
                </a:lnTo>
                <a:lnTo>
                  <a:pt x="2793" y="2135"/>
                </a:lnTo>
                <a:lnTo>
                  <a:pt x="2729" y="2183"/>
                </a:lnTo>
                <a:lnTo>
                  <a:pt x="2661" y="2228"/>
                </a:lnTo>
                <a:lnTo>
                  <a:pt x="2590" y="2268"/>
                </a:lnTo>
                <a:lnTo>
                  <a:pt x="2517" y="2303"/>
                </a:lnTo>
                <a:lnTo>
                  <a:pt x="2440" y="2333"/>
                </a:lnTo>
                <a:lnTo>
                  <a:pt x="2360" y="2359"/>
                </a:lnTo>
                <a:lnTo>
                  <a:pt x="2280" y="2379"/>
                </a:lnTo>
                <a:lnTo>
                  <a:pt x="2197" y="2394"/>
                </a:lnTo>
                <a:lnTo>
                  <a:pt x="2111" y="2402"/>
                </a:lnTo>
                <a:lnTo>
                  <a:pt x="2025" y="2405"/>
                </a:lnTo>
                <a:lnTo>
                  <a:pt x="1937" y="2402"/>
                </a:lnTo>
                <a:lnTo>
                  <a:pt x="1852" y="2393"/>
                </a:lnTo>
                <a:lnTo>
                  <a:pt x="1768" y="2379"/>
                </a:lnTo>
                <a:lnTo>
                  <a:pt x="1686" y="2358"/>
                </a:lnTo>
                <a:lnTo>
                  <a:pt x="1607" y="2332"/>
                </a:lnTo>
                <a:lnTo>
                  <a:pt x="1530" y="2301"/>
                </a:lnTo>
                <a:lnTo>
                  <a:pt x="1457" y="2265"/>
                </a:lnTo>
                <a:lnTo>
                  <a:pt x="612" y="3101"/>
                </a:lnTo>
                <a:lnTo>
                  <a:pt x="612" y="3101"/>
                </a:lnTo>
                <a:lnTo>
                  <a:pt x="583" y="3128"/>
                </a:lnTo>
                <a:lnTo>
                  <a:pt x="551" y="3152"/>
                </a:lnTo>
                <a:lnTo>
                  <a:pt x="516" y="3171"/>
                </a:lnTo>
                <a:lnTo>
                  <a:pt x="479" y="3186"/>
                </a:lnTo>
                <a:lnTo>
                  <a:pt x="440" y="3199"/>
                </a:lnTo>
                <a:lnTo>
                  <a:pt x="400" y="3206"/>
                </a:lnTo>
                <a:lnTo>
                  <a:pt x="357" y="3208"/>
                </a:lnTo>
                <a:lnTo>
                  <a:pt x="308" y="3205"/>
                </a:lnTo>
                <a:lnTo>
                  <a:pt x="263" y="3196"/>
                </a:lnTo>
                <a:lnTo>
                  <a:pt x="218" y="3180"/>
                </a:lnTo>
                <a:lnTo>
                  <a:pt x="177" y="3160"/>
                </a:lnTo>
                <a:lnTo>
                  <a:pt x="139" y="3134"/>
                </a:lnTo>
                <a:lnTo>
                  <a:pt x="105" y="3104"/>
                </a:lnTo>
                <a:lnTo>
                  <a:pt x="75" y="3071"/>
                </a:lnTo>
                <a:lnTo>
                  <a:pt x="49" y="3033"/>
                </a:lnTo>
                <a:lnTo>
                  <a:pt x="28" y="2992"/>
                </a:lnTo>
                <a:lnTo>
                  <a:pt x="12" y="2948"/>
                </a:lnTo>
                <a:lnTo>
                  <a:pt x="3" y="2902"/>
                </a:lnTo>
                <a:lnTo>
                  <a:pt x="0" y="2854"/>
                </a:lnTo>
                <a:lnTo>
                  <a:pt x="2" y="2812"/>
                </a:lnTo>
                <a:lnTo>
                  <a:pt x="9" y="2772"/>
                </a:lnTo>
                <a:lnTo>
                  <a:pt x="22" y="2733"/>
                </a:lnTo>
                <a:lnTo>
                  <a:pt x="37" y="2696"/>
                </a:lnTo>
                <a:lnTo>
                  <a:pt x="57" y="2663"/>
                </a:lnTo>
                <a:lnTo>
                  <a:pt x="81" y="2631"/>
                </a:lnTo>
                <a:lnTo>
                  <a:pt x="108" y="2602"/>
                </a:lnTo>
                <a:lnTo>
                  <a:pt x="107" y="2601"/>
                </a:lnTo>
                <a:lnTo>
                  <a:pt x="951" y="1765"/>
                </a:lnTo>
                <a:lnTo>
                  <a:pt x="915" y="1692"/>
                </a:lnTo>
                <a:lnTo>
                  <a:pt x="884" y="1616"/>
                </a:lnTo>
                <a:lnTo>
                  <a:pt x="857" y="1537"/>
                </a:lnTo>
                <a:lnTo>
                  <a:pt x="837" y="1457"/>
                </a:lnTo>
                <a:lnTo>
                  <a:pt x="822" y="1374"/>
                </a:lnTo>
                <a:lnTo>
                  <a:pt x="813" y="1289"/>
                </a:lnTo>
                <a:lnTo>
                  <a:pt x="810" y="1203"/>
                </a:lnTo>
                <a:lnTo>
                  <a:pt x="813" y="1118"/>
                </a:lnTo>
                <a:lnTo>
                  <a:pt x="822" y="1033"/>
                </a:lnTo>
                <a:lnTo>
                  <a:pt x="836" y="951"/>
                </a:lnTo>
                <a:lnTo>
                  <a:pt x="857" y="870"/>
                </a:lnTo>
                <a:lnTo>
                  <a:pt x="882" y="792"/>
                </a:lnTo>
                <a:lnTo>
                  <a:pt x="913" y="716"/>
                </a:lnTo>
                <a:lnTo>
                  <a:pt x="949" y="643"/>
                </a:lnTo>
                <a:lnTo>
                  <a:pt x="990" y="572"/>
                </a:lnTo>
                <a:lnTo>
                  <a:pt x="1034" y="506"/>
                </a:lnTo>
                <a:lnTo>
                  <a:pt x="1084" y="442"/>
                </a:lnTo>
                <a:lnTo>
                  <a:pt x="1138" y="382"/>
                </a:lnTo>
                <a:lnTo>
                  <a:pt x="1195" y="324"/>
                </a:lnTo>
                <a:lnTo>
                  <a:pt x="1256" y="272"/>
                </a:lnTo>
                <a:lnTo>
                  <a:pt x="1320" y="223"/>
                </a:lnTo>
                <a:lnTo>
                  <a:pt x="1388" y="178"/>
                </a:lnTo>
                <a:lnTo>
                  <a:pt x="1459" y="138"/>
                </a:lnTo>
                <a:lnTo>
                  <a:pt x="1533" y="103"/>
                </a:lnTo>
                <a:lnTo>
                  <a:pt x="1610" y="72"/>
                </a:lnTo>
                <a:lnTo>
                  <a:pt x="1688" y="46"/>
                </a:lnTo>
                <a:lnTo>
                  <a:pt x="1769" y="27"/>
                </a:lnTo>
                <a:lnTo>
                  <a:pt x="1853" y="12"/>
                </a:lnTo>
                <a:lnTo>
                  <a:pt x="1938" y="3"/>
                </a:lnTo>
                <a:lnTo>
                  <a:pt x="202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2" name="6 Forma libre"/>
          <p:cNvSpPr/>
          <p:nvPr/>
        </p:nvSpPr>
        <p:spPr bwMode="auto">
          <a:xfrm>
            <a:off x="4093818" y="1885940"/>
            <a:ext cx="1878146" cy="239152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15049 h 515049"/>
              <a:gd name="connsiteX1" fmla="*/ 378576 w 502285"/>
              <a:gd name="connsiteY1" fmla="*/ 2121 h 515049"/>
              <a:gd name="connsiteX2" fmla="*/ 0 w 502285"/>
              <a:gd name="connsiteY2" fmla="*/ 0 h 515049"/>
              <a:gd name="connsiteX0" fmla="*/ 502285 w 502285"/>
              <a:gd name="connsiteY0" fmla="*/ 515049 h 515049"/>
              <a:gd name="connsiteX1" fmla="*/ 476473 w 502285"/>
              <a:gd name="connsiteY1" fmla="*/ 2121 h 515049"/>
              <a:gd name="connsiteX2" fmla="*/ 0 w 502285"/>
              <a:gd name="connsiteY2" fmla="*/ 0 h 515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049">
                <a:moveTo>
                  <a:pt x="502285" y="515049"/>
                </a:moveTo>
                <a:lnTo>
                  <a:pt x="476473" y="2121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3" name="8 Forma libre"/>
          <p:cNvSpPr/>
          <p:nvPr/>
        </p:nvSpPr>
        <p:spPr bwMode="auto">
          <a:xfrm flipH="1">
            <a:off x="7610528" y="2123809"/>
            <a:ext cx="1590458" cy="39478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12 Forma libre"/>
          <p:cNvSpPr/>
          <p:nvPr/>
        </p:nvSpPr>
        <p:spPr bwMode="auto">
          <a:xfrm flipH="1" flipV="1">
            <a:off x="7610528" y="4064421"/>
            <a:ext cx="1666010" cy="69086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15 Forma libre"/>
          <p:cNvSpPr/>
          <p:nvPr/>
        </p:nvSpPr>
        <p:spPr bwMode="auto">
          <a:xfrm flipV="1">
            <a:off x="3089067" y="3652747"/>
            <a:ext cx="2744313" cy="357568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69 CuadroTexto"/>
          <p:cNvSpPr txBox="1"/>
          <p:nvPr/>
        </p:nvSpPr>
        <p:spPr>
          <a:xfrm>
            <a:off x="2455254" y="1450681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7" name="69 CuadroTexto"/>
          <p:cNvSpPr txBox="1"/>
          <p:nvPr/>
        </p:nvSpPr>
        <p:spPr>
          <a:xfrm>
            <a:off x="1450502" y="3575057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8" name="69 CuadroTexto"/>
          <p:cNvSpPr txBox="1"/>
          <p:nvPr/>
        </p:nvSpPr>
        <p:spPr>
          <a:xfrm>
            <a:off x="9917876" y="1688549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9" name="69 CuadroTexto"/>
          <p:cNvSpPr txBox="1"/>
          <p:nvPr/>
        </p:nvSpPr>
        <p:spPr>
          <a:xfrm>
            <a:off x="9995318" y="4317928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0" name="Freeform 6"/>
          <p:cNvSpPr>
            <a:spLocks noChangeAspect="1" noEditPoints="1"/>
          </p:cNvSpPr>
          <p:nvPr/>
        </p:nvSpPr>
        <p:spPr bwMode="auto">
          <a:xfrm>
            <a:off x="1911341" y="1455552"/>
            <a:ext cx="356274" cy="308815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21" name="Group 9"/>
          <p:cNvGrpSpPr>
            <a:grpSpLocks noChangeAspect="1"/>
          </p:cNvGrpSpPr>
          <p:nvPr/>
        </p:nvGrpSpPr>
        <p:grpSpPr bwMode="auto">
          <a:xfrm>
            <a:off x="1006729" y="3511104"/>
            <a:ext cx="408611" cy="325268"/>
            <a:chOff x="6717" y="6983"/>
            <a:chExt cx="1613" cy="1284"/>
          </a:xfrm>
          <a:solidFill>
            <a:schemeClr val="tx2"/>
          </a:solidFill>
        </p:grpSpPr>
        <p:sp>
          <p:nvSpPr>
            <p:cNvPr id="22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23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24" name="Freeform 17"/>
          <p:cNvSpPr>
            <a:spLocks noChangeAspect="1" noEditPoints="1"/>
          </p:cNvSpPr>
          <p:nvPr/>
        </p:nvSpPr>
        <p:spPr bwMode="auto">
          <a:xfrm>
            <a:off x="9404506" y="1695805"/>
            <a:ext cx="244452" cy="276434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5" name="Freeform 22"/>
          <p:cNvSpPr>
            <a:spLocks noChangeAspect="1" noEditPoints="1"/>
          </p:cNvSpPr>
          <p:nvPr/>
        </p:nvSpPr>
        <p:spPr bwMode="auto">
          <a:xfrm>
            <a:off x="9681537" y="4327751"/>
            <a:ext cx="302178" cy="277823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6" name="35 Rectángulo"/>
          <p:cNvSpPr/>
          <p:nvPr/>
        </p:nvSpPr>
        <p:spPr>
          <a:xfrm>
            <a:off x="747369" y="5171531"/>
            <a:ext cx="2737237" cy="54521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2200" dirty="0" err="1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  <a:r>
              <a:rPr lang="es-MX" sz="2200" dirty="0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s-MX" sz="2200" dirty="0" err="1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by</a:t>
            </a:r>
            <a:r>
              <a:rPr lang="es-MX" sz="2200" dirty="0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s-MX" sz="2200" dirty="0" err="1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  <a:endParaRPr lang="es-MX" sz="2200" dirty="0">
              <a:solidFill>
                <a:schemeClr val="accent5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7" name="59 Arco"/>
          <p:cNvSpPr/>
          <p:nvPr/>
        </p:nvSpPr>
        <p:spPr>
          <a:xfrm>
            <a:off x="1866020" y="5275880"/>
            <a:ext cx="1650924" cy="812519"/>
          </a:xfrm>
          <a:prstGeom prst="arc">
            <a:avLst>
              <a:gd name="adj1" fmla="val 988110"/>
              <a:gd name="adj2" fmla="val 10429378"/>
            </a:avLst>
          </a:prstGeom>
          <a:ln>
            <a:solidFill>
              <a:schemeClr val="accent5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</p:spTree>
    <p:extLst>
      <p:ext uri="{BB962C8B-B14F-4D97-AF65-F5344CB8AC3E}">
        <p14:creationId xmlns:p14="http://schemas.microsoft.com/office/powerpoint/2010/main" val="2775907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5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3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 animBg="1"/>
      <p:bldP spid="24" grpId="0" animBg="1"/>
      <p:bldP spid="25" grpId="0" animBg="1"/>
      <p:bldP spid="26" grpId="0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67343" cy="750646"/>
            <a:chOff x="1158045" y="203448"/>
            <a:chExt cx="2367341" cy="75064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6101" y="74371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7" name="129 Grupo"/>
          <p:cNvGrpSpPr/>
          <p:nvPr/>
        </p:nvGrpSpPr>
        <p:grpSpPr>
          <a:xfrm>
            <a:off x="4639660" y="3371213"/>
            <a:ext cx="4587618" cy="2879667"/>
            <a:chOff x="9279774" y="6619559"/>
            <a:chExt cx="9176297" cy="5760000"/>
          </a:xfrm>
        </p:grpSpPr>
        <p:sp>
          <p:nvSpPr>
            <p:cNvPr id="8" name="7 Elipse"/>
            <p:cNvSpPr>
              <a:spLocks noChangeAspect="1"/>
            </p:cNvSpPr>
            <p:nvPr/>
          </p:nvSpPr>
          <p:spPr bwMode="auto">
            <a:xfrm>
              <a:off x="9279774" y="6619559"/>
              <a:ext cx="9176297" cy="5760000"/>
            </a:xfrm>
            <a:custGeom>
              <a:avLst/>
              <a:gdLst/>
              <a:ahLst/>
              <a:cxnLst/>
              <a:rect l="l" t="t" r="r" b="b"/>
              <a:pathLst>
                <a:path w="9176297" h="5760000">
                  <a:moveTo>
                    <a:pt x="2880000" y="0"/>
                  </a:moveTo>
                  <a:cubicBezTo>
                    <a:pt x="4121179" y="0"/>
                    <a:pt x="5178976" y="785149"/>
                    <a:pt x="5580558" y="1887066"/>
                  </a:cubicBezTo>
                  <a:cubicBezTo>
                    <a:pt x="5817220" y="2382263"/>
                    <a:pt x="6145999" y="2688431"/>
                    <a:pt x="6509246" y="2688431"/>
                  </a:cubicBezTo>
                  <a:cubicBezTo>
                    <a:pt x="6763059" y="2688431"/>
                    <a:pt x="7000044" y="2538951"/>
                    <a:pt x="7198961" y="2278669"/>
                  </a:cubicBezTo>
                  <a:cubicBezTo>
                    <a:pt x="7392729" y="1989875"/>
                    <a:pt x="7722265" y="1799880"/>
                    <a:pt x="8096177" y="1799880"/>
                  </a:cubicBezTo>
                  <a:cubicBezTo>
                    <a:pt x="8692711" y="1799880"/>
                    <a:pt x="9176297" y="2283466"/>
                    <a:pt x="9176297" y="2880000"/>
                  </a:cubicBezTo>
                  <a:cubicBezTo>
                    <a:pt x="9176297" y="3476534"/>
                    <a:pt x="8692711" y="3960120"/>
                    <a:pt x="8096177" y="3960120"/>
                  </a:cubicBezTo>
                  <a:cubicBezTo>
                    <a:pt x="7722378" y="3960120"/>
                    <a:pt x="7392929" y="3770240"/>
                    <a:pt x="7199125" y="3481602"/>
                  </a:cubicBezTo>
                  <a:cubicBezTo>
                    <a:pt x="7000388" y="3221883"/>
                    <a:pt x="6763671" y="3072765"/>
                    <a:pt x="6510167" y="3072765"/>
                  </a:cubicBezTo>
                  <a:cubicBezTo>
                    <a:pt x="6144845" y="3072765"/>
                    <a:pt x="5814387" y="3382442"/>
                    <a:pt x="5577070" y="3882462"/>
                  </a:cubicBezTo>
                  <a:cubicBezTo>
                    <a:pt x="5172865" y="4979380"/>
                    <a:pt x="4117594" y="5760000"/>
                    <a:pt x="2880000" y="5760000"/>
                  </a:cubicBezTo>
                  <a:cubicBezTo>
                    <a:pt x="1289420" y="5760000"/>
                    <a:pt x="0" y="4470580"/>
                    <a:pt x="0" y="2880000"/>
                  </a:cubicBezTo>
                  <a:cubicBezTo>
                    <a:pt x="0" y="1289420"/>
                    <a:pt x="1289420" y="0"/>
                    <a:pt x="2880000" y="0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9" name="64 Elipse"/>
            <p:cNvSpPr>
              <a:spLocks noChangeAspect="1"/>
            </p:cNvSpPr>
            <p:nvPr/>
          </p:nvSpPr>
          <p:spPr>
            <a:xfrm>
              <a:off x="16505941" y="8635477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5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05</a:t>
              </a:r>
            </a:p>
          </p:txBody>
        </p:sp>
      </p:grpSp>
      <p:grpSp>
        <p:nvGrpSpPr>
          <p:cNvPr id="10" name="131 Grupo"/>
          <p:cNvGrpSpPr/>
          <p:nvPr/>
        </p:nvGrpSpPr>
        <p:grpSpPr>
          <a:xfrm>
            <a:off x="4819639" y="2428365"/>
            <a:ext cx="3650854" cy="3642537"/>
            <a:chOff x="9639774" y="4733642"/>
            <a:chExt cx="7302554" cy="7285917"/>
          </a:xfrm>
        </p:grpSpPr>
        <p:sp>
          <p:nvSpPr>
            <p:cNvPr id="11" name="39 Elipse"/>
            <p:cNvSpPr/>
            <p:nvPr/>
          </p:nvSpPr>
          <p:spPr bwMode="auto">
            <a:xfrm>
              <a:off x="9639774" y="4733642"/>
              <a:ext cx="7302554" cy="7285917"/>
            </a:xfrm>
            <a:custGeom>
              <a:avLst/>
              <a:gdLst/>
              <a:ahLst/>
              <a:cxnLst/>
              <a:rect l="l" t="t" r="r" b="b"/>
              <a:pathLst>
                <a:path w="7302554" h="7285917">
                  <a:moveTo>
                    <a:pt x="6222434" y="0"/>
                  </a:moveTo>
                  <a:cubicBezTo>
                    <a:pt x="6818968" y="0"/>
                    <a:pt x="7302554" y="483586"/>
                    <a:pt x="7302554" y="1080120"/>
                  </a:cubicBezTo>
                  <a:cubicBezTo>
                    <a:pt x="7302554" y="1676654"/>
                    <a:pt x="6818968" y="2160240"/>
                    <a:pt x="6222434" y="2160240"/>
                  </a:cubicBezTo>
                  <a:lnTo>
                    <a:pt x="6212402" y="2159734"/>
                  </a:lnTo>
                  <a:cubicBezTo>
                    <a:pt x="5785295" y="2175509"/>
                    <a:pt x="5414097" y="2327583"/>
                    <a:pt x="5163254" y="2620086"/>
                  </a:cubicBezTo>
                  <a:cubicBezTo>
                    <a:pt x="4866483" y="2966146"/>
                    <a:pt x="4789657" y="3448733"/>
                    <a:pt x="4907223" y="3963314"/>
                  </a:cubicBezTo>
                  <a:cubicBezTo>
                    <a:pt x="4994052" y="4214922"/>
                    <a:pt x="5040000" y="4485054"/>
                    <a:pt x="5040000" y="4765917"/>
                  </a:cubicBezTo>
                  <a:cubicBezTo>
                    <a:pt x="5040000" y="6157675"/>
                    <a:pt x="3911758" y="7285917"/>
                    <a:pt x="2520000" y="7285917"/>
                  </a:cubicBezTo>
                  <a:cubicBezTo>
                    <a:pt x="1128242" y="7285917"/>
                    <a:pt x="0" y="6157675"/>
                    <a:pt x="0" y="4765917"/>
                  </a:cubicBezTo>
                  <a:cubicBezTo>
                    <a:pt x="0" y="3374159"/>
                    <a:pt x="1128242" y="2245917"/>
                    <a:pt x="2520000" y="2245917"/>
                  </a:cubicBezTo>
                  <a:cubicBezTo>
                    <a:pt x="2709437" y="2245917"/>
                    <a:pt x="2893993" y="2266820"/>
                    <a:pt x="3071087" y="2308227"/>
                  </a:cubicBezTo>
                  <a:cubicBezTo>
                    <a:pt x="3788824" y="2494906"/>
                    <a:pt x="4457246" y="2376750"/>
                    <a:pt x="4842207" y="1927854"/>
                  </a:cubicBezTo>
                  <a:cubicBezTo>
                    <a:pt x="5028127" y="1711057"/>
                    <a:pt x="5127725" y="1440676"/>
                    <a:pt x="5145438" y="1141997"/>
                  </a:cubicBezTo>
                  <a:cubicBezTo>
                    <a:pt x="5142902" y="1121571"/>
                    <a:pt x="5142314" y="1100914"/>
                    <a:pt x="5142314" y="1080120"/>
                  </a:cubicBezTo>
                  <a:cubicBezTo>
                    <a:pt x="5142314" y="483586"/>
                    <a:pt x="5625900" y="0"/>
                    <a:pt x="62224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2" name="63 Elipse"/>
            <p:cNvSpPr>
              <a:spLocks noChangeAspect="1"/>
            </p:cNvSpPr>
            <p:nvPr/>
          </p:nvSpPr>
          <p:spPr>
            <a:xfrm>
              <a:off x="14976326" y="4942842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2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grpSp>
        <p:nvGrpSpPr>
          <p:cNvPr id="13" name="132 Grupo"/>
          <p:cNvGrpSpPr/>
          <p:nvPr/>
        </p:nvGrpSpPr>
        <p:grpSpPr>
          <a:xfrm>
            <a:off x="4999618" y="1659294"/>
            <a:ext cx="2159751" cy="4231628"/>
            <a:chOff x="9999774" y="3195324"/>
            <a:chExt cx="4320000" cy="8464235"/>
          </a:xfrm>
        </p:grpSpPr>
        <p:sp>
          <p:nvSpPr>
            <p:cNvPr id="14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5" name="62 Elipse"/>
            <p:cNvSpPr>
              <a:spLocks noChangeAspect="1"/>
            </p:cNvSpPr>
            <p:nvPr/>
          </p:nvSpPr>
          <p:spPr>
            <a:xfrm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4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16" name="133 Grupo"/>
          <p:cNvGrpSpPr/>
          <p:nvPr/>
        </p:nvGrpSpPr>
        <p:grpSpPr>
          <a:xfrm>
            <a:off x="3701267" y="2428364"/>
            <a:ext cx="3278122" cy="3282580"/>
            <a:chOff x="7402771" y="4733642"/>
            <a:chExt cx="6557003" cy="6565917"/>
          </a:xfrm>
        </p:grpSpPr>
        <p:sp>
          <p:nvSpPr>
            <p:cNvPr id="17" name="4 Elipse"/>
            <p:cNvSpPr>
              <a:spLocks noChangeAspect="1"/>
            </p:cNvSpPr>
            <p:nvPr/>
          </p:nvSpPr>
          <p:spPr bwMode="auto">
            <a:xfrm>
              <a:off x="7402771" y="4733642"/>
              <a:ext cx="6557003" cy="6565917"/>
            </a:xfrm>
            <a:custGeom>
              <a:avLst/>
              <a:gdLst/>
              <a:ahLst/>
              <a:cxnLst/>
              <a:rect l="l" t="t" r="r" b="b"/>
              <a:pathLst>
                <a:path w="6557003" h="6565917">
                  <a:moveTo>
                    <a:pt x="1080120" y="0"/>
                  </a:moveTo>
                  <a:cubicBezTo>
                    <a:pt x="1644631" y="0"/>
                    <a:pt x="2107995" y="433060"/>
                    <a:pt x="2155444" y="985143"/>
                  </a:cubicBezTo>
                  <a:cubicBezTo>
                    <a:pt x="2156721" y="984254"/>
                    <a:pt x="2158114" y="983617"/>
                    <a:pt x="2159508" y="982983"/>
                  </a:cubicBezTo>
                  <a:lnTo>
                    <a:pt x="2157122" y="1018367"/>
                  </a:lnTo>
                  <a:cubicBezTo>
                    <a:pt x="2159655" y="1038752"/>
                    <a:pt x="2160240" y="1059368"/>
                    <a:pt x="2160240" y="1080120"/>
                  </a:cubicBezTo>
                  <a:cubicBezTo>
                    <a:pt x="2160240" y="1135366"/>
                    <a:pt x="2156092" y="1189644"/>
                    <a:pt x="2146743" y="1242456"/>
                  </a:cubicBezTo>
                  <a:cubicBezTo>
                    <a:pt x="2145586" y="1705467"/>
                    <a:pt x="2292716" y="2136654"/>
                    <a:pt x="2596672" y="2468868"/>
                  </a:cubicBezTo>
                  <a:cubicBezTo>
                    <a:pt x="3015292" y="2926405"/>
                    <a:pt x="3647277" y="3104294"/>
                    <a:pt x="4315225" y="3014888"/>
                  </a:cubicBezTo>
                  <a:lnTo>
                    <a:pt x="4313324" y="3023292"/>
                  </a:lnTo>
                  <a:cubicBezTo>
                    <a:pt x="4454868" y="2985083"/>
                    <a:pt x="4603697" y="2965917"/>
                    <a:pt x="4757003" y="2965917"/>
                  </a:cubicBezTo>
                  <a:cubicBezTo>
                    <a:pt x="5751116" y="2965917"/>
                    <a:pt x="6557003" y="3771804"/>
                    <a:pt x="6557003" y="4765917"/>
                  </a:cubicBezTo>
                  <a:cubicBezTo>
                    <a:pt x="6557003" y="5760030"/>
                    <a:pt x="5751116" y="6565917"/>
                    <a:pt x="4757003" y="6565917"/>
                  </a:cubicBezTo>
                  <a:cubicBezTo>
                    <a:pt x="3762890" y="6565917"/>
                    <a:pt x="2957003" y="5760030"/>
                    <a:pt x="2957003" y="4765917"/>
                  </a:cubicBezTo>
                  <a:cubicBezTo>
                    <a:pt x="2957003" y="4597118"/>
                    <a:pt x="2980238" y="4433746"/>
                    <a:pt x="3025416" y="4279310"/>
                  </a:cubicBezTo>
                  <a:cubicBezTo>
                    <a:pt x="3115248" y="3688287"/>
                    <a:pt x="2980004" y="3120613"/>
                    <a:pt x="2601234" y="2706629"/>
                  </a:cubicBezTo>
                  <a:cubicBezTo>
                    <a:pt x="2268415" y="2342868"/>
                    <a:pt x="1800729" y="2155869"/>
                    <a:pt x="1287094" y="2139930"/>
                  </a:cubicBezTo>
                  <a:cubicBezTo>
                    <a:pt x="1220171" y="2153424"/>
                    <a:pt x="1150941" y="2160240"/>
                    <a:pt x="1080120" y="2160240"/>
                  </a:cubicBezTo>
                  <a:cubicBezTo>
                    <a:pt x="483586" y="2160240"/>
                    <a:pt x="0" y="1676654"/>
                    <a:pt x="0" y="1080120"/>
                  </a:cubicBezTo>
                  <a:cubicBezTo>
                    <a:pt x="0" y="483586"/>
                    <a:pt x="483586" y="0"/>
                    <a:pt x="1080120" y="0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8" name="61 Elipse"/>
            <p:cNvSpPr>
              <a:spLocks noChangeAspect="1"/>
            </p:cNvSpPr>
            <p:nvPr/>
          </p:nvSpPr>
          <p:spPr>
            <a:xfrm>
              <a:off x="7588843" y="4930143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3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19" name="134 Grupo"/>
          <p:cNvGrpSpPr/>
          <p:nvPr/>
        </p:nvGrpSpPr>
        <p:grpSpPr>
          <a:xfrm>
            <a:off x="2929687" y="4091131"/>
            <a:ext cx="3869723" cy="1439833"/>
            <a:chOff x="5859434" y="8059559"/>
            <a:chExt cx="7740340" cy="2880000"/>
          </a:xfrm>
        </p:grpSpPr>
        <p:sp>
          <p:nvSpPr>
            <p:cNvPr id="20" name="3 Elipse"/>
            <p:cNvSpPr>
              <a:spLocks noChangeAspect="1"/>
            </p:cNvSpPr>
            <p:nvPr/>
          </p:nvSpPr>
          <p:spPr bwMode="auto">
            <a:xfrm>
              <a:off x="5859434" y="8059559"/>
              <a:ext cx="7740340" cy="2880000"/>
            </a:xfrm>
            <a:custGeom>
              <a:avLst/>
              <a:gdLst/>
              <a:ahLst/>
              <a:cxnLst/>
              <a:rect l="l" t="t" r="r" b="b"/>
              <a:pathLst>
                <a:path w="7740340" h="2880000">
                  <a:moveTo>
                    <a:pt x="6300340" y="0"/>
                  </a:moveTo>
                  <a:cubicBezTo>
                    <a:pt x="7095630" y="0"/>
                    <a:pt x="7740340" y="644710"/>
                    <a:pt x="7740340" y="1440000"/>
                  </a:cubicBezTo>
                  <a:cubicBezTo>
                    <a:pt x="7740340" y="2235290"/>
                    <a:pt x="7095630" y="2880000"/>
                    <a:pt x="6300340" y="2880000"/>
                  </a:cubicBezTo>
                  <a:cubicBezTo>
                    <a:pt x="5885156" y="2880000"/>
                    <a:pt x="5511010" y="2704290"/>
                    <a:pt x="5249309" y="2422148"/>
                  </a:cubicBezTo>
                  <a:cubicBezTo>
                    <a:pt x="5248757" y="2422489"/>
                    <a:pt x="5248171" y="2422758"/>
                    <a:pt x="5247585" y="2423026"/>
                  </a:cubicBezTo>
                  <a:cubicBezTo>
                    <a:pt x="4787435" y="1899251"/>
                    <a:pt x="4143967" y="1574656"/>
                    <a:pt x="3432088" y="1574656"/>
                  </a:cubicBezTo>
                  <a:cubicBezTo>
                    <a:pt x="2839826" y="1574656"/>
                    <a:pt x="2294917" y="1799332"/>
                    <a:pt x="1866084" y="2179330"/>
                  </a:cubicBezTo>
                  <a:cubicBezTo>
                    <a:pt x="1669871" y="2389407"/>
                    <a:pt x="1390260" y="2520120"/>
                    <a:pt x="1080120" y="2520120"/>
                  </a:cubicBezTo>
                  <a:cubicBezTo>
                    <a:pt x="483586" y="2520120"/>
                    <a:pt x="0" y="2036534"/>
                    <a:pt x="0" y="1440000"/>
                  </a:cubicBezTo>
                  <a:cubicBezTo>
                    <a:pt x="0" y="843466"/>
                    <a:pt x="483586" y="359880"/>
                    <a:pt x="1080120" y="359880"/>
                  </a:cubicBezTo>
                  <a:cubicBezTo>
                    <a:pt x="1411226" y="359880"/>
                    <a:pt x="1707536" y="508864"/>
                    <a:pt x="1905271" y="743788"/>
                  </a:cubicBezTo>
                  <a:cubicBezTo>
                    <a:pt x="2329616" y="1096551"/>
                    <a:pt x="2861566" y="1304626"/>
                    <a:pt x="3438438" y="1304626"/>
                  </a:cubicBezTo>
                  <a:cubicBezTo>
                    <a:pt x="4089499" y="1304626"/>
                    <a:pt x="4683338" y="1039592"/>
                    <a:pt x="5130819" y="602053"/>
                  </a:cubicBezTo>
                  <a:cubicBezTo>
                    <a:pt x="5391019" y="237165"/>
                    <a:pt x="5817983" y="0"/>
                    <a:pt x="630034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21" name="60 Elipse"/>
            <p:cNvSpPr>
              <a:spLocks noChangeAspect="1"/>
            </p:cNvSpPr>
            <p:nvPr/>
          </p:nvSpPr>
          <p:spPr>
            <a:xfrm>
              <a:off x="6066371" y="8621595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1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sp>
        <p:nvSpPr>
          <p:cNvPr id="22" name="50 Elipse"/>
          <p:cNvSpPr/>
          <p:nvPr/>
        </p:nvSpPr>
        <p:spPr>
          <a:xfrm>
            <a:off x="5458565" y="4190120"/>
            <a:ext cx="1241856" cy="1241856"/>
          </a:xfrm>
          <a:prstGeom prst="ellipse">
            <a:avLst/>
          </a:prstGeom>
          <a:solidFill>
            <a:schemeClr val="bg1"/>
          </a:solidFill>
          <a:ln w="28575" cap="rnd" cmpd="sng">
            <a:noFill/>
            <a:bevel/>
          </a:ln>
          <a:effectLst>
            <a:innerShdw blurRad="177800" dist="25400">
              <a:prstClr val="black"/>
            </a:innerShdw>
          </a:effectLst>
          <a:scene3d>
            <a:camera prst="orthographicFront"/>
            <a:lightRig rig="contrasting" dir="t"/>
          </a:scene3d>
          <a:sp3d prstMaterial="metal">
            <a:bevelT w="0" h="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84" rIns="0" bIns="45684" rtlCol="0" anchor="ctr"/>
          <a:lstStyle/>
          <a:p>
            <a:pPr algn="ctr">
              <a:lnSpc>
                <a:spcPct val="125000"/>
              </a:lnSpc>
            </a:pP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Process</a:t>
            </a: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Creative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3" name="Textbox 1"/>
          <p:cNvSpPr/>
          <p:nvPr/>
        </p:nvSpPr>
        <p:spPr>
          <a:xfrm>
            <a:off x="1095342" y="4479149"/>
            <a:ext cx="1885124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4" name="Textbox 1"/>
          <p:cNvSpPr/>
          <p:nvPr/>
        </p:nvSpPr>
        <p:spPr>
          <a:xfrm>
            <a:off x="1891074" y="2481324"/>
            <a:ext cx="1828000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5" name="Textbox 1"/>
          <p:cNvSpPr/>
          <p:nvPr/>
        </p:nvSpPr>
        <p:spPr>
          <a:xfrm>
            <a:off x="5507780" y="768226"/>
            <a:ext cx="2338427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6" name="Textbox 1"/>
          <p:cNvSpPr/>
          <p:nvPr/>
        </p:nvSpPr>
        <p:spPr>
          <a:xfrm>
            <a:off x="8704953" y="2481324"/>
            <a:ext cx="1921936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7" name="Textbox 1"/>
          <p:cNvSpPr/>
          <p:nvPr/>
        </p:nvSpPr>
        <p:spPr>
          <a:xfrm>
            <a:off x="9465745" y="4479148"/>
            <a:ext cx="1939944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</a:t>
            </a:r>
            <a:r>
              <a:rPr lang="zh-CN" altLang="en-US" sz="1000" kern="1000" spc="300" dirty="0" smtClean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字</a:t>
            </a:r>
            <a:endParaRPr lang="en-US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grpSp>
        <p:nvGrpSpPr>
          <p:cNvPr id="28" name="82 Grupo"/>
          <p:cNvGrpSpPr>
            <a:grpSpLocks noChangeAspect="1"/>
          </p:cNvGrpSpPr>
          <p:nvPr/>
        </p:nvGrpSpPr>
        <p:grpSpPr>
          <a:xfrm>
            <a:off x="10458227" y="2723115"/>
            <a:ext cx="336112" cy="332780"/>
            <a:chOff x="18853929" y="3019796"/>
            <a:chExt cx="860707" cy="852174"/>
          </a:xfrm>
          <a:solidFill>
            <a:schemeClr val="tx2"/>
          </a:solidFill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18853929" y="3019796"/>
              <a:ext cx="860707" cy="852174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19096036" y="3259237"/>
              <a:ext cx="376493" cy="37275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31" name="Freeform 8"/>
            <p:cNvSpPr>
              <a:spLocks noEditPoints="1"/>
            </p:cNvSpPr>
            <p:nvPr/>
          </p:nvSpPr>
          <p:spPr bwMode="auto">
            <a:xfrm>
              <a:off x="19177094" y="3339228"/>
              <a:ext cx="214910" cy="21331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802713" y="4595385"/>
            <a:ext cx="354766" cy="354766"/>
            <a:chOff x="1320" y="7559"/>
            <a:chExt cx="447" cy="447"/>
          </a:xfrm>
          <a:solidFill>
            <a:schemeClr val="tx2"/>
          </a:solidFill>
        </p:grpSpPr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1469" y="7559"/>
              <a:ext cx="298" cy="297"/>
            </a:xfrm>
            <a:custGeom>
              <a:avLst/>
              <a:gdLst>
                <a:gd name="T0" fmla="*/ 1045 w 2385"/>
                <a:gd name="T1" fmla="*/ 182 h 2383"/>
                <a:gd name="T2" fmla="*/ 834 w 2385"/>
                <a:gd name="T3" fmla="*/ 235 h 2383"/>
                <a:gd name="T4" fmla="*/ 640 w 2385"/>
                <a:gd name="T5" fmla="*/ 332 h 2383"/>
                <a:gd name="T6" fmla="*/ 469 w 2385"/>
                <a:gd name="T7" fmla="*/ 470 h 2383"/>
                <a:gd name="T8" fmla="*/ 328 w 2385"/>
                <a:gd name="T9" fmla="*/ 646 h 2383"/>
                <a:gd name="T10" fmla="*/ 231 w 2385"/>
                <a:gd name="T11" fmla="*/ 842 h 2383"/>
                <a:gd name="T12" fmla="*/ 180 w 2385"/>
                <a:gd name="T13" fmla="*/ 1050 h 2383"/>
                <a:gd name="T14" fmla="*/ 172 w 2385"/>
                <a:gd name="T15" fmla="*/ 1263 h 2383"/>
                <a:gd name="T16" fmla="*/ 209 w 2385"/>
                <a:gd name="T17" fmla="*/ 1474 h 2383"/>
                <a:gd name="T18" fmla="*/ 291 w 2385"/>
                <a:gd name="T19" fmla="*/ 1675 h 2383"/>
                <a:gd name="T20" fmla="*/ 417 w 2385"/>
                <a:gd name="T21" fmla="*/ 1859 h 2383"/>
                <a:gd name="T22" fmla="*/ 580 w 2385"/>
                <a:gd name="T23" fmla="*/ 2011 h 2383"/>
                <a:gd name="T24" fmla="*/ 767 w 2385"/>
                <a:gd name="T25" fmla="*/ 2122 h 2383"/>
                <a:gd name="T26" fmla="*/ 972 w 2385"/>
                <a:gd name="T27" fmla="*/ 2190 h 2383"/>
                <a:gd name="T28" fmla="*/ 1191 w 2385"/>
                <a:gd name="T29" fmla="*/ 2213 h 2383"/>
                <a:gd name="T30" fmla="*/ 1410 w 2385"/>
                <a:gd name="T31" fmla="*/ 2190 h 2383"/>
                <a:gd name="T32" fmla="*/ 1616 w 2385"/>
                <a:gd name="T33" fmla="*/ 2122 h 2383"/>
                <a:gd name="T34" fmla="*/ 1803 w 2385"/>
                <a:gd name="T35" fmla="*/ 2011 h 2383"/>
                <a:gd name="T36" fmla="*/ 1965 w 2385"/>
                <a:gd name="T37" fmla="*/ 1860 h 2383"/>
                <a:gd name="T38" fmla="*/ 2089 w 2385"/>
                <a:gd name="T39" fmla="*/ 1681 h 2383"/>
                <a:gd name="T40" fmla="*/ 2172 w 2385"/>
                <a:gd name="T41" fmla="*/ 1481 h 2383"/>
                <a:gd name="T42" fmla="*/ 2211 w 2385"/>
                <a:gd name="T43" fmla="*/ 1267 h 2383"/>
                <a:gd name="T44" fmla="*/ 2203 w 2385"/>
                <a:gd name="T45" fmla="*/ 1045 h 2383"/>
                <a:gd name="T46" fmla="*/ 2149 w 2385"/>
                <a:gd name="T47" fmla="*/ 835 h 2383"/>
                <a:gd name="T48" fmla="*/ 2053 w 2385"/>
                <a:gd name="T49" fmla="*/ 641 h 2383"/>
                <a:gd name="T50" fmla="*/ 1914 w 2385"/>
                <a:gd name="T51" fmla="*/ 470 h 2383"/>
                <a:gd name="T52" fmla="*/ 1743 w 2385"/>
                <a:gd name="T53" fmla="*/ 332 h 2383"/>
                <a:gd name="T54" fmla="*/ 1549 w 2385"/>
                <a:gd name="T55" fmla="*/ 235 h 2383"/>
                <a:gd name="T56" fmla="*/ 1338 w 2385"/>
                <a:gd name="T57" fmla="*/ 182 h 2383"/>
                <a:gd name="T58" fmla="*/ 1191 w 2385"/>
                <a:gd name="T59" fmla="*/ 0 h 2383"/>
                <a:gd name="T60" fmla="*/ 1447 w 2385"/>
                <a:gd name="T61" fmla="*/ 28 h 2383"/>
                <a:gd name="T62" fmla="*/ 1687 w 2385"/>
                <a:gd name="T63" fmla="*/ 107 h 2383"/>
                <a:gd name="T64" fmla="*/ 1905 w 2385"/>
                <a:gd name="T65" fmla="*/ 237 h 2383"/>
                <a:gd name="T66" fmla="*/ 2093 w 2385"/>
                <a:gd name="T67" fmla="*/ 412 h 2383"/>
                <a:gd name="T68" fmla="*/ 2239 w 2385"/>
                <a:gd name="T69" fmla="*/ 622 h 2383"/>
                <a:gd name="T70" fmla="*/ 2336 w 2385"/>
                <a:gd name="T71" fmla="*/ 855 h 2383"/>
                <a:gd name="T72" fmla="*/ 2381 w 2385"/>
                <a:gd name="T73" fmla="*/ 1106 h 2383"/>
                <a:gd name="T74" fmla="*/ 2372 w 2385"/>
                <a:gd name="T75" fmla="*/ 1363 h 2383"/>
                <a:gd name="T76" fmla="*/ 2310 w 2385"/>
                <a:gd name="T77" fmla="*/ 1609 h 2383"/>
                <a:gd name="T78" fmla="*/ 2195 w 2385"/>
                <a:gd name="T79" fmla="*/ 1835 h 2383"/>
                <a:gd name="T80" fmla="*/ 2035 w 2385"/>
                <a:gd name="T81" fmla="*/ 2035 h 2383"/>
                <a:gd name="T82" fmla="*/ 1835 w 2385"/>
                <a:gd name="T83" fmla="*/ 2196 h 2383"/>
                <a:gd name="T84" fmla="*/ 1609 w 2385"/>
                <a:gd name="T85" fmla="*/ 2309 h 2383"/>
                <a:gd name="T86" fmla="*/ 1362 w 2385"/>
                <a:gd name="T87" fmla="*/ 2371 h 2383"/>
                <a:gd name="T88" fmla="*/ 1105 w 2385"/>
                <a:gd name="T89" fmla="*/ 2381 h 2383"/>
                <a:gd name="T90" fmla="*/ 854 w 2385"/>
                <a:gd name="T91" fmla="*/ 2336 h 2383"/>
                <a:gd name="T92" fmla="*/ 621 w 2385"/>
                <a:gd name="T93" fmla="*/ 2240 h 2383"/>
                <a:gd name="T94" fmla="*/ 412 w 2385"/>
                <a:gd name="T95" fmla="*/ 2094 h 2383"/>
                <a:gd name="T96" fmla="*/ 237 w 2385"/>
                <a:gd name="T97" fmla="*/ 1908 h 2383"/>
                <a:gd name="T98" fmla="*/ 111 w 2385"/>
                <a:gd name="T99" fmla="*/ 1696 h 2383"/>
                <a:gd name="T100" fmla="*/ 31 w 2385"/>
                <a:gd name="T101" fmla="*/ 1469 h 2383"/>
                <a:gd name="T102" fmla="*/ 0 w 2385"/>
                <a:gd name="T103" fmla="*/ 1231 h 2383"/>
                <a:gd name="T104" fmla="*/ 16 w 2385"/>
                <a:gd name="T105" fmla="*/ 994 h 2383"/>
                <a:gd name="T106" fmla="*/ 79 w 2385"/>
                <a:gd name="T107" fmla="*/ 763 h 2383"/>
                <a:gd name="T108" fmla="*/ 190 w 2385"/>
                <a:gd name="T109" fmla="*/ 545 h 2383"/>
                <a:gd name="T110" fmla="*/ 348 w 2385"/>
                <a:gd name="T111" fmla="*/ 350 h 2383"/>
                <a:gd name="T112" fmla="*/ 548 w 2385"/>
                <a:gd name="T113" fmla="*/ 188 h 2383"/>
                <a:gd name="T114" fmla="*/ 774 w 2385"/>
                <a:gd name="T115" fmla="*/ 75 h 2383"/>
                <a:gd name="T116" fmla="*/ 1019 w 2385"/>
                <a:gd name="T117" fmla="*/ 12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5" h="2383">
                  <a:moveTo>
                    <a:pt x="1191" y="171"/>
                  </a:moveTo>
                  <a:lnTo>
                    <a:pt x="1117" y="174"/>
                  </a:lnTo>
                  <a:lnTo>
                    <a:pt x="1045" y="182"/>
                  </a:lnTo>
                  <a:lnTo>
                    <a:pt x="972" y="195"/>
                  </a:lnTo>
                  <a:lnTo>
                    <a:pt x="902" y="212"/>
                  </a:lnTo>
                  <a:lnTo>
                    <a:pt x="834" y="235"/>
                  </a:lnTo>
                  <a:lnTo>
                    <a:pt x="767" y="263"/>
                  </a:lnTo>
                  <a:lnTo>
                    <a:pt x="702" y="295"/>
                  </a:lnTo>
                  <a:lnTo>
                    <a:pt x="640" y="332"/>
                  </a:lnTo>
                  <a:lnTo>
                    <a:pt x="580" y="374"/>
                  </a:lnTo>
                  <a:lnTo>
                    <a:pt x="523" y="420"/>
                  </a:lnTo>
                  <a:lnTo>
                    <a:pt x="469" y="470"/>
                  </a:lnTo>
                  <a:lnTo>
                    <a:pt x="417" y="525"/>
                  </a:lnTo>
                  <a:lnTo>
                    <a:pt x="370" y="585"/>
                  </a:lnTo>
                  <a:lnTo>
                    <a:pt x="328" y="646"/>
                  </a:lnTo>
                  <a:lnTo>
                    <a:pt x="291" y="709"/>
                  </a:lnTo>
                  <a:lnTo>
                    <a:pt x="259" y="775"/>
                  </a:lnTo>
                  <a:lnTo>
                    <a:pt x="231" y="842"/>
                  </a:lnTo>
                  <a:lnTo>
                    <a:pt x="209" y="910"/>
                  </a:lnTo>
                  <a:lnTo>
                    <a:pt x="192" y="980"/>
                  </a:lnTo>
                  <a:lnTo>
                    <a:pt x="180" y="1050"/>
                  </a:lnTo>
                  <a:lnTo>
                    <a:pt x="172" y="1121"/>
                  </a:lnTo>
                  <a:lnTo>
                    <a:pt x="170" y="1192"/>
                  </a:lnTo>
                  <a:lnTo>
                    <a:pt x="172" y="1263"/>
                  </a:lnTo>
                  <a:lnTo>
                    <a:pt x="180" y="1335"/>
                  </a:lnTo>
                  <a:lnTo>
                    <a:pt x="192" y="1405"/>
                  </a:lnTo>
                  <a:lnTo>
                    <a:pt x="209" y="1474"/>
                  </a:lnTo>
                  <a:lnTo>
                    <a:pt x="231" y="1543"/>
                  </a:lnTo>
                  <a:lnTo>
                    <a:pt x="259" y="1610"/>
                  </a:lnTo>
                  <a:lnTo>
                    <a:pt x="291" y="1675"/>
                  </a:lnTo>
                  <a:lnTo>
                    <a:pt x="328" y="1739"/>
                  </a:lnTo>
                  <a:lnTo>
                    <a:pt x="370" y="1800"/>
                  </a:lnTo>
                  <a:lnTo>
                    <a:pt x="417" y="1859"/>
                  </a:lnTo>
                  <a:lnTo>
                    <a:pt x="469" y="1915"/>
                  </a:lnTo>
                  <a:lnTo>
                    <a:pt x="523" y="1965"/>
                  </a:lnTo>
                  <a:lnTo>
                    <a:pt x="580" y="2011"/>
                  </a:lnTo>
                  <a:lnTo>
                    <a:pt x="640" y="2053"/>
                  </a:lnTo>
                  <a:lnTo>
                    <a:pt x="702" y="2089"/>
                  </a:lnTo>
                  <a:lnTo>
                    <a:pt x="767" y="2122"/>
                  </a:lnTo>
                  <a:lnTo>
                    <a:pt x="834" y="2150"/>
                  </a:lnTo>
                  <a:lnTo>
                    <a:pt x="902" y="2173"/>
                  </a:lnTo>
                  <a:lnTo>
                    <a:pt x="972" y="2190"/>
                  </a:lnTo>
                  <a:lnTo>
                    <a:pt x="1045" y="2203"/>
                  </a:lnTo>
                  <a:lnTo>
                    <a:pt x="1117" y="2211"/>
                  </a:lnTo>
                  <a:lnTo>
                    <a:pt x="1191" y="2213"/>
                  </a:lnTo>
                  <a:lnTo>
                    <a:pt x="1266" y="2211"/>
                  </a:lnTo>
                  <a:lnTo>
                    <a:pt x="1338" y="2203"/>
                  </a:lnTo>
                  <a:lnTo>
                    <a:pt x="1410" y="2190"/>
                  </a:lnTo>
                  <a:lnTo>
                    <a:pt x="1480" y="2173"/>
                  </a:lnTo>
                  <a:lnTo>
                    <a:pt x="1549" y="2150"/>
                  </a:lnTo>
                  <a:lnTo>
                    <a:pt x="1616" y="2122"/>
                  </a:lnTo>
                  <a:lnTo>
                    <a:pt x="1680" y="2089"/>
                  </a:lnTo>
                  <a:lnTo>
                    <a:pt x="1743" y="2053"/>
                  </a:lnTo>
                  <a:lnTo>
                    <a:pt x="1803" y="2011"/>
                  </a:lnTo>
                  <a:lnTo>
                    <a:pt x="1860" y="1965"/>
                  </a:lnTo>
                  <a:lnTo>
                    <a:pt x="1914" y="1915"/>
                  </a:lnTo>
                  <a:lnTo>
                    <a:pt x="1965" y="1860"/>
                  </a:lnTo>
                  <a:lnTo>
                    <a:pt x="2011" y="1803"/>
                  </a:lnTo>
                  <a:lnTo>
                    <a:pt x="2053" y="1743"/>
                  </a:lnTo>
                  <a:lnTo>
                    <a:pt x="2089" y="1681"/>
                  </a:lnTo>
                  <a:lnTo>
                    <a:pt x="2122" y="1616"/>
                  </a:lnTo>
                  <a:lnTo>
                    <a:pt x="2149" y="1550"/>
                  </a:lnTo>
                  <a:lnTo>
                    <a:pt x="2172" y="1481"/>
                  </a:lnTo>
                  <a:lnTo>
                    <a:pt x="2190" y="1410"/>
                  </a:lnTo>
                  <a:lnTo>
                    <a:pt x="2203" y="1339"/>
                  </a:lnTo>
                  <a:lnTo>
                    <a:pt x="2211" y="1267"/>
                  </a:lnTo>
                  <a:lnTo>
                    <a:pt x="2213" y="1192"/>
                  </a:lnTo>
                  <a:lnTo>
                    <a:pt x="2211" y="1118"/>
                  </a:lnTo>
                  <a:lnTo>
                    <a:pt x="2203" y="1045"/>
                  </a:lnTo>
                  <a:lnTo>
                    <a:pt x="2190" y="973"/>
                  </a:lnTo>
                  <a:lnTo>
                    <a:pt x="2172" y="903"/>
                  </a:lnTo>
                  <a:lnTo>
                    <a:pt x="2149" y="835"/>
                  </a:lnTo>
                  <a:lnTo>
                    <a:pt x="2122" y="768"/>
                  </a:lnTo>
                  <a:lnTo>
                    <a:pt x="2089" y="703"/>
                  </a:lnTo>
                  <a:lnTo>
                    <a:pt x="2053" y="641"/>
                  </a:lnTo>
                  <a:lnTo>
                    <a:pt x="2011" y="581"/>
                  </a:lnTo>
                  <a:lnTo>
                    <a:pt x="1965" y="524"/>
                  </a:lnTo>
                  <a:lnTo>
                    <a:pt x="1914" y="470"/>
                  </a:lnTo>
                  <a:lnTo>
                    <a:pt x="1860" y="420"/>
                  </a:lnTo>
                  <a:lnTo>
                    <a:pt x="1803" y="374"/>
                  </a:lnTo>
                  <a:lnTo>
                    <a:pt x="1743" y="332"/>
                  </a:lnTo>
                  <a:lnTo>
                    <a:pt x="1680" y="295"/>
                  </a:lnTo>
                  <a:lnTo>
                    <a:pt x="1616" y="263"/>
                  </a:lnTo>
                  <a:lnTo>
                    <a:pt x="1549" y="235"/>
                  </a:lnTo>
                  <a:lnTo>
                    <a:pt x="1480" y="212"/>
                  </a:lnTo>
                  <a:lnTo>
                    <a:pt x="1410" y="195"/>
                  </a:lnTo>
                  <a:lnTo>
                    <a:pt x="1338" y="182"/>
                  </a:lnTo>
                  <a:lnTo>
                    <a:pt x="1266" y="174"/>
                  </a:lnTo>
                  <a:lnTo>
                    <a:pt x="1191" y="171"/>
                  </a:lnTo>
                  <a:close/>
                  <a:moveTo>
                    <a:pt x="1191" y="0"/>
                  </a:moveTo>
                  <a:lnTo>
                    <a:pt x="1278" y="4"/>
                  </a:lnTo>
                  <a:lnTo>
                    <a:pt x="1362" y="12"/>
                  </a:lnTo>
                  <a:lnTo>
                    <a:pt x="1447" y="28"/>
                  </a:lnTo>
                  <a:lnTo>
                    <a:pt x="1528" y="49"/>
                  </a:lnTo>
                  <a:lnTo>
                    <a:pt x="1609" y="75"/>
                  </a:lnTo>
                  <a:lnTo>
                    <a:pt x="1687" y="107"/>
                  </a:lnTo>
                  <a:lnTo>
                    <a:pt x="1762" y="145"/>
                  </a:lnTo>
                  <a:lnTo>
                    <a:pt x="1835" y="188"/>
                  </a:lnTo>
                  <a:lnTo>
                    <a:pt x="1905" y="237"/>
                  </a:lnTo>
                  <a:lnTo>
                    <a:pt x="1971" y="290"/>
                  </a:lnTo>
                  <a:lnTo>
                    <a:pt x="2035" y="350"/>
                  </a:lnTo>
                  <a:lnTo>
                    <a:pt x="2093" y="412"/>
                  </a:lnTo>
                  <a:lnTo>
                    <a:pt x="2147" y="479"/>
                  </a:lnTo>
                  <a:lnTo>
                    <a:pt x="2195" y="549"/>
                  </a:lnTo>
                  <a:lnTo>
                    <a:pt x="2239" y="622"/>
                  </a:lnTo>
                  <a:lnTo>
                    <a:pt x="2277" y="698"/>
                  </a:lnTo>
                  <a:lnTo>
                    <a:pt x="2310" y="775"/>
                  </a:lnTo>
                  <a:lnTo>
                    <a:pt x="2336" y="855"/>
                  </a:lnTo>
                  <a:lnTo>
                    <a:pt x="2357" y="937"/>
                  </a:lnTo>
                  <a:lnTo>
                    <a:pt x="2372" y="1021"/>
                  </a:lnTo>
                  <a:lnTo>
                    <a:pt x="2381" y="1106"/>
                  </a:lnTo>
                  <a:lnTo>
                    <a:pt x="2385" y="1192"/>
                  </a:lnTo>
                  <a:lnTo>
                    <a:pt x="2381" y="1279"/>
                  </a:lnTo>
                  <a:lnTo>
                    <a:pt x="2372" y="1363"/>
                  </a:lnTo>
                  <a:lnTo>
                    <a:pt x="2357" y="1447"/>
                  </a:lnTo>
                  <a:lnTo>
                    <a:pt x="2336" y="1529"/>
                  </a:lnTo>
                  <a:lnTo>
                    <a:pt x="2310" y="1609"/>
                  </a:lnTo>
                  <a:lnTo>
                    <a:pt x="2277" y="1687"/>
                  </a:lnTo>
                  <a:lnTo>
                    <a:pt x="2239" y="1763"/>
                  </a:lnTo>
                  <a:lnTo>
                    <a:pt x="2195" y="1835"/>
                  </a:lnTo>
                  <a:lnTo>
                    <a:pt x="2147" y="1905"/>
                  </a:lnTo>
                  <a:lnTo>
                    <a:pt x="2093" y="1972"/>
                  </a:lnTo>
                  <a:lnTo>
                    <a:pt x="2035" y="2035"/>
                  </a:lnTo>
                  <a:lnTo>
                    <a:pt x="1971" y="2094"/>
                  </a:lnTo>
                  <a:lnTo>
                    <a:pt x="1905" y="2147"/>
                  </a:lnTo>
                  <a:lnTo>
                    <a:pt x="1835" y="2196"/>
                  </a:lnTo>
                  <a:lnTo>
                    <a:pt x="1762" y="2240"/>
                  </a:lnTo>
                  <a:lnTo>
                    <a:pt x="1687" y="2277"/>
                  </a:lnTo>
                  <a:lnTo>
                    <a:pt x="1609" y="2309"/>
                  </a:lnTo>
                  <a:lnTo>
                    <a:pt x="1528" y="2336"/>
                  </a:lnTo>
                  <a:lnTo>
                    <a:pt x="1447" y="2357"/>
                  </a:lnTo>
                  <a:lnTo>
                    <a:pt x="1362" y="2371"/>
                  </a:lnTo>
                  <a:lnTo>
                    <a:pt x="1278" y="2381"/>
                  </a:lnTo>
                  <a:lnTo>
                    <a:pt x="1191" y="2383"/>
                  </a:lnTo>
                  <a:lnTo>
                    <a:pt x="1105" y="2381"/>
                  </a:lnTo>
                  <a:lnTo>
                    <a:pt x="1019" y="2371"/>
                  </a:lnTo>
                  <a:lnTo>
                    <a:pt x="936" y="2357"/>
                  </a:lnTo>
                  <a:lnTo>
                    <a:pt x="854" y="2336"/>
                  </a:lnTo>
                  <a:lnTo>
                    <a:pt x="774" y="2309"/>
                  </a:lnTo>
                  <a:lnTo>
                    <a:pt x="696" y="2277"/>
                  </a:lnTo>
                  <a:lnTo>
                    <a:pt x="621" y="2240"/>
                  </a:lnTo>
                  <a:lnTo>
                    <a:pt x="548" y="2196"/>
                  </a:lnTo>
                  <a:lnTo>
                    <a:pt x="478" y="2147"/>
                  </a:lnTo>
                  <a:lnTo>
                    <a:pt x="412" y="2094"/>
                  </a:lnTo>
                  <a:lnTo>
                    <a:pt x="348" y="2035"/>
                  </a:lnTo>
                  <a:lnTo>
                    <a:pt x="290" y="1973"/>
                  </a:lnTo>
                  <a:lnTo>
                    <a:pt x="237" y="1908"/>
                  </a:lnTo>
                  <a:lnTo>
                    <a:pt x="190" y="1840"/>
                  </a:lnTo>
                  <a:lnTo>
                    <a:pt x="148" y="1770"/>
                  </a:lnTo>
                  <a:lnTo>
                    <a:pt x="111" y="1696"/>
                  </a:lnTo>
                  <a:lnTo>
                    <a:pt x="79" y="1622"/>
                  </a:lnTo>
                  <a:lnTo>
                    <a:pt x="52" y="1546"/>
                  </a:lnTo>
                  <a:lnTo>
                    <a:pt x="31" y="1469"/>
                  </a:lnTo>
                  <a:lnTo>
                    <a:pt x="16" y="1391"/>
                  </a:lnTo>
                  <a:lnTo>
                    <a:pt x="5" y="1312"/>
                  </a:lnTo>
                  <a:lnTo>
                    <a:pt x="0" y="1231"/>
                  </a:lnTo>
                  <a:lnTo>
                    <a:pt x="0" y="1152"/>
                  </a:lnTo>
                  <a:lnTo>
                    <a:pt x="5" y="1073"/>
                  </a:lnTo>
                  <a:lnTo>
                    <a:pt x="16" y="994"/>
                  </a:lnTo>
                  <a:lnTo>
                    <a:pt x="31" y="915"/>
                  </a:lnTo>
                  <a:lnTo>
                    <a:pt x="52" y="838"/>
                  </a:lnTo>
                  <a:lnTo>
                    <a:pt x="79" y="763"/>
                  </a:lnTo>
                  <a:lnTo>
                    <a:pt x="111" y="688"/>
                  </a:lnTo>
                  <a:lnTo>
                    <a:pt x="148" y="615"/>
                  </a:lnTo>
                  <a:lnTo>
                    <a:pt x="190" y="545"/>
                  </a:lnTo>
                  <a:lnTo>
                    <a:pt x="237" y="477"/>
                  </a:lnTo>
                  <a:lnTo>
                    <a:pt x="290" y="412"/>
                  </a:lnTo>
                  <a:lnTo>
                    <a:pt x="348" y="350"/>
                  </a:lnTo>
                  <a:lnTo>
                    <a:pt x="412" y="290"/>
                  </a:lnTo>
                  <a:lnTo>
                    <a:pt x="478" y="237"/>
                  </a:lnTo>
                  <a:lnTo>
                    <a:pt x="548" y="188"/>
                  </a:lnTo>
                  <a:lnTo>
                    <a:pt x="621" y="145"/>
                  </a:lnTo>
                  <a:lnTo>
                    <a:pt x="696" y="107"/>
                  </a:lnTo>
                  <a:lnTo>
                    <a:pt x="774" y="75"/>
                  </a:lnTo>
                  <a:lnTo>
                    <a:pt x="854" y="49"/>
                  </a:lnTo>
                  <a:lnTo>
                    <a:pt x="936" y="28"/>
                  </a:lnTo>
                  <a:lnTo>
                    <a:pt x="1019" y="12"/>
                  </a:lnTo>
                  <a:lnTo>
                    <a:pt x="1105" y="4"/>
                  </a:lnTo>
                  <a:lnTo>
                    <a:pt x="1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488" y="7799"/>
              <a:ext cx="38" cy="39"/>
            </a:xfrm>
            <a:custGeom>
              <a:avLst/>
              <a:gdLst>
                <a:gd name="T0" fmla="*/ 212 w 307"/>
                <a:gd name="T1" fmla="*/ 0 h 307"/>
                <a:gd name="T2" fmla="*/ 231 w 307"/>
                <a:gd name="T3" fmla="*/ 0 h 307"/>
                <a:gd name="T4" fmla="*/ 249 w 307"/>
                <a:gd name="T5" fmla="*/ 4 h 307"/>
                <a:gd name="T6" fmla="*/ 267 w 307"/>
                <a:gd name="T7" fmla="*/ 13 h 307"/>
                <a:gd name="T8" fmla="*/ 282 w 307"/>
                <a:gd name="T9" fmla="*/ 25 h 307"/>
                <a:gd name="T10" fmla="*/ 294 w 307"/>
                <a:gd name="T11" fmla="*/ 40 h 307"/>
                <a:gd name="T12" fmla="*/ 302 w 307"/>
                <a:gd name="T13" fmla="*/ 57 h 307"/>
                <a:gd name="T14" fmla="*/ 307 w 307"/>
                <a:gd name="T15" fmla="*/ 75 h 307"/>
                <a:gd name="T16" fmla="*/ 307 w 307"/>
                <a:gd name="T17" fmla="*/ 94 h 307"/>
                <a:gd name="T18" fmla="*/ 302 w 307"/>
                <a:gd name="T19" fmla="*/ 113 h 307"/>
                <a:gd name="T20" fmla="*/ 294 w 307"/>
                <a:gd name="T21" fmla="*/ 129 h 307"/>
                <a:gd name="T22" fmla="*/ 282 w 307"/>
                <a:gd name="T23" fmla="*/ 145 h 307"/>
                <a:gd name="T24" fmla="*/ 146 w 307"/>
                <a:gd name="T25" fmla="*/ 282 h 307"/>
                <a:gd name="T26" fmla="*/ 132 w 307"/>
                <a:gd name="T27" fmla="*/ 293 h 307"/>
                <a:gd name="T28" fmla="*/ 118 w 307"/>
                <a:gd name="T29" fmla="*/ 301 h 307"/>
                <a:gd name="T30" fmla="*/ 101 w 307"/>
                <a:gd name="T31" fmla="*/ 305 h 307"/>
                <a:gd name="T32" fmla="*/ 86 w 307"/>
                <a:gd name="T33" fmla="*/ 307 h 307"/>
                <a:gd name="T34" fmla="*/ 69 w 307"/>
                <a:gd name="T35" fmla="*/ 305 h 307"/>
                <a:gd name="T36" fmla="*/ 53 w 307"/>
                <a:gd name="T37" fmla="*/ 301 h 307"/>
                <a:gd name="T38" fmla="*/ 38 w 307"/>
                <a:gd name="T39" fmla="*/ 293 h 307"/>
                <a:gd name="T40" fmla="*/ 25 w 307"/>
                <a:gd name="T41" fmla="*/ 282 h 307"/>
                <a:gd name="T42" fmla="*/ 13 w 307"/>
                <a:gd name="T43" fmla="*/ 267 h 307"/>
                <a:gd name="T44" fmla="*/ 4 w 307"/>
                <a:gd name="T45" fmla="*/ 249 h 307"/>
                <a:gd name="T46" fmla="*/ 0 w 307"/>
                <a:gd name="T47" fmla="*/ 231 h 307"/>
                <a:gd name="T48" fmla="*/ 0 w 307"/>
                <a:gd name="T49" fmla="*/ 213 h 307"/>
                <a:gd name="T50" fmla="*/ 4 w 307"/>
                <a:gd name="T51" fmla="*/ 194 h 307"/>
                <a:gd name="T52" fmla="*/ 13 w 307"/>
                <a:gd name="T53" fmla="*/ 177 h 307"/>
                <a:gd name="T54" fmla="*/ 25 w 307"/>
                <a:gd name="T55" fmla="*/ 161 h 307"/>
                <a:gd name="T56" fmla="*/ 161 w 307"/>
                <a:gd name="T57" fmla="*/ 25 h 307"/>
                <a:gd name="T58" fmla="*/ 177 w 307"/>
                <a:gd name="T59" fmla="*/ 13 h 307"/>
                <a:gd name="T60" fmla="*/ 194 w 307"/>
                <a:gd name="T61" fmla="*/ 4 h 307"/>
                <a:gd name="T62" fmla="*/ 212 w 307"/>
                <a:gd name="T6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7" h="307">
                  <a:moveTo>
                    <a:pt x="212" y="0"/>
                  </a:moveTo>
                  <a:lnTo>
                    <a:pt x="231" y="0"/>
                  </a:lnTo>
                  <a:lnTo>
                    <a:pt x="249" y="4"/>
                  </a:lnTo>
                  <a:lnTo>
                    <a:pt x="267" y="13"/>
                  </a:lnTo>
                  <a:lnTo>
                    <a:pt x="282" y="25"/>
                  </a:lnTo>
                  <a:lnTo>
                    <a:pt x="294" y="40"/>
                  </a:lnTo>
                  <a:lnTo>
                    <a:pt x="302" y="57"/>
                  </a:lnTo>
                  <a:lnTo>
                    <a:pt x="307" y="75"/>
                  </a:lnTo>
                  <a:lnTo>
                    <a:pt x="307" y="94"/>
                  </a:lnTo>
                  <a:lnTo>
                    <a:pt x="302" y="113"/>
                  </a:lnTo>
                  <a:lnTo>
                    <a:pt x="294" y="129"/>
                  </a:lnTo>
                  <a:lnTo>
                    <a:pt x="282" y="145"/>
                  </a:lnTo>
                  <a:lnTo>
                    <a:pt x="146" y="282"/>
                  </a:lnTo>
                  <a:lnTo>
                    <a:pt x="132" y="293"/>
                  </a:lnTo>
                  <a:lnTo>
                    <a:pt x="118" y="301"/>
                  </a:lnTo>
                  <a:lnTo>
                    <a:pt x="101" y="305"/>
                  </a:lnTo>
                  <a:lnTo>
                    <a:pt x="86" y="307"/>
                  </a:lnTo>
                  <a:lnTo>
                    <a:pt x="69" y="305"/>
                  </a:lnTo>
                  <a:lnTo>
                    <a:pt x="53" y="301"/>
                  </a:lnTo>
                  <a:lnTo>
                    <a:pt x="38" y="293"/>
                  </a:lnTo>
                  <a:lnTo>
                    <a:pt x="25" y="282"/>
                  </a:lnTo>
                  <a:lnTo>
                    <a:pt x="13" y="267"/>
                  </a:lnTo>
                  <a:lnTo>
                    <a:pt x="4" y="249"/>
                  </a:lnTo>
                  <a:lnTo>
                    <a:pt x="0" y="231"/>
                  </a:lnTo>
                  <a:lnTo>
                    <a:pt x="0" y="213"/>
                  </a:lnTo>
                  <a:lnTo>
                    <a:pt x="4" y="194"/>
                  </a:lnTo>
                  <a:lnTo>
                    <a:pt x="13" y="177"/>
                  </a:lnTo>
                  <a:lnTo>
                    <a:pt x="25" y="161"/>
                  </a:lnTo>
                  <a:lnTo>
                    <a:pt x="161" y="25"/>
                  </a:lnTo>
                  <a:lnTo>
                    <a:pt x="177" y="13"/>
                  </a:lnTo>
                  <a:lnTo>
                    <a:pt x="194" y="4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1320" y="7810"/>
              <a:ext cx="195" cy="196"/>
            </a:xfrm>
            <a:custGeom>
              <a:avLst/>
              <a:gdLst>
                <a:gd name="T0" fmla="*/ 1087 w 1564"/>
                <a:gd name="T1" fmla="*/ 174 h 1563"/>
                <a:gd name="T2" fmla="*/ 1019 w 1564"/>
                <a:gd name="T3" fmla="*/ 191 h 1563"/>
                <a:gd name="T4" fmla="*/ 957 w 1564"/>
                <a:gd name="T5" fmla="*/ 228 h 1563"/>
                <a:gd name="T6" fmla="*/ 250 w 1564"/>
                <a:gd name="T7" fmla="*/ 931 h 1563"/>
                <a:gd name="T8" fmla="*/ 208 w 1564"/>
                <a:gd name="T9" fmla="*/ 987 h 1563"/>
                <a:gd name="T10" fmla="*/ 180 w 1564"/>
                <a:gd name="T11" fmla="*/ 1051 h 1563"/>
                <a:gd name="T12" fmla="*/ 171 w 1564"/>
                <a:gd name="T13" fmla="*/ 1122 h 1563"/>
                <a:gd name="T14" fmla="*/ 180 w 1564"/>
                <a:gd name="T15" fmla="*/ 1192 h 1563"/>
                <a:gd name="T16" fmla="*/ 208 w 1564"/>
                <a:gd name="T17" fmla="*/ 1257 h 1563"/>
                <a:gd name="T18" fmla="*/ 250 w 1564"/>
                <a:gd name="T19" fmla="*/ 1314 h 1563"/>
                <a:gd name="T20" fmla="*/ 307 w 1564"/>
                <a:gd name="T21" fmla="*/ 1357 h 1563"/>
                <a:gd name="T22" fmla="*/ 371 w 1564"/>
                <a:gd name="T23" fmla="*/ 1384 h 1563"/>
                <a:gd name="T24" fmla="*/ 442 w 1564"/>
                <a:gd name="T25" fmla="*/ 1393 h 1563"/>
                <a:gd name="T26" fmla="*/ 513 w 1564"/>
                <a:gd name="T27" fmla="*/ 1384 h 1563"/>
                <a:gd name="T28" fmla="*/ 578 w 1564"/>
                <a:gd name="T29" fmla="*/ 1357 h 1563"/>
                <a:gd name="T30" fmla="*/ 634 w 1564"/>
                <a:gd name="T31" fmla="*/ 1314 h 1563"/>
                <a:gd name="T32" fmla="*/ 1340 w 1564"/>
                <a:gd name="T33" fmla="*/ 603 h 1563"/>
                <a:gd name="T34" fmla="*/ 1377 w 1564"/>
                <a:gd name="T35" fmla="*/ 535 h 1563"/>
                <a:gd name="T36" fmla="*/ 1392 w 1564"/>
                <a:gd name="T37" fmla="*/ 462 h 1563"/>
                <a:gd name="T38" fmla="*/ 1387 w 1564"/>
                <a:gd name="T39" fmla="*/ 386 h 1563"/>
                <a:gd name="T40" fmla="*/ 1361 w 1564"/>
                <a:gd name="T41" fmla="*/ 314 h 1563"/>
                <a:gd name="T42" fmla="*/ 1313 w 1564"/>
                <a:gd name="T43" fmla="*/ 251 h 1563"/>
                <a:gd name="T44" fmla="*/ 1257 w 1564"/>
                <a:gd name="T45" fmla="*/ 208 h 1563"/>
                <a:gd name="T46" fmla="*/ 1192 w 1564"/>
                <a:gd name="T47" fmla="*/ 180 h 1563"/>
                <a:gd name="T48" fmla="*/ 1122 w 1564"/>
                <a:gd name="T49" fmla="*/ 172 h 1563"/>
                <a:gd name="T50" fmla="*/ 1173 w 1564"/>
                <a:gd name="T51" fmla="*/ 4 h 1563"/>
                <a:gd name="T52" fmla="*/ 1268 w 1564"/>
                <a:gd name="T53" fmla="*/ 26 h 1563"/>
                <a:gd name="T54" fmla="*/ 1357 w 1564"/>
                <a:gd name="T55" fmla="*/ 68 h 1563"/>
                <a:gd name="T56" fmla="*/ 1434 w 1564"/>
                <a:gd name="T57" fmla="*/ 130 h 1563"/>
                <a:gd name="T58" fmla="*/ 1498 w 1564"/>
                <a:gd name="T59" fmla="*/ 210 h 1563"/>
                <a:gd name="T60" fmla="*/ 1540 w 1564"/>
                <a:gd name="T61" fmla="*/ 299 h 1563"/>
                <a:gd name="T62" fmla="*/ 1561 w 1564"/>
                <a:gd name="T63" fmla="*/ 395 h 1563"/>
                <a:gd name="T64" fmla="*/ 1561 w 1564"/>
                <a:gd name="T65" fmla="*/ 491 h 1563"/>
                <a:gd name="T66" fmla="*/ 1540 w 1564"/>
                <a:gd name="T67" fmla="*/ 586 h 1563"/>
                <a:gd name="T68" fmla="*/ 1498 w 1564"/>
                <a:gd name="T69" fmla="*/ 675 h 1563"/>
                <a:gd name="T70" fmla="*/ 1434 w 1564"/>
                <a:gd name="T71" fmla="*/ 755 h 1563"/>
                <a:gd name="T72" fmla="*/ 718 w 1564"/>
                <a:gd name="T73" fmla="*/ 1468 h 1563"/>
                <a:gd name="T74" fmla="*/ 634 w 1564"/>
                <a:gd name="T75" fmla="*/ 1520 h 1563"/>
                <a:gd name="T76" fmla="*/ 541 w 1564"/>
                <a:gd name="T77" fmla="*/ 1552 h 1563"/>
                <a:gd name="T78" fmla="*/ 442 w 1564"/>
                <a:gd name="T79" fmla="*/ 1563 h 1563"/>
                <a:gd name="T80" fmla="*/ 343 w 1564"/>
                <a:gd name="T81" fmla="*/ 1552 h 1563"/>
                <a:gd name="T82" fmla="*/ 250 w 1564"/>
                <a:gd name="T83" fmla="*/ 1520 h 1563"/>
                <a:gd name="T84" fmla="*/ 167 w 1564"/>
                <a:gd name="T85" fmla="*/ 1468 h 1563"/>
                <a:gd name="T86" fmla="*/ 97 w 1564"/>
                <a:gd name="T87" fmla="*/ 1396 h 1563"/>
                <a:gd name="T88" fmla="*/ 44 w 1564"/>
                <a:gd name="T89" fmla="*/ 1313 h 1563"/>
                <a:gd name="T90" fmla="*/ 11 w 1564"/>
                <a:gd name="T91" fmla="*/ 1220 h 1563"/>
                <a:gd name="T92" fmla="*/ 0 w 1564"/>
                <a:gd name="T93" fmla="*/ 1122 h 1563"/>
                <a:gd name="T94" fmla="*/ 11 w 1564"/>
                <a:gd name="T95" fmla="*/ 1023 h 1563"/>
                <a:gd name="T96" fmla="*/ 44 w 1564"/>
                <a:gd name="T97" fmla="*/ 931 h 1563"/>
                <a:gd name="T98" fmla="*/ 97 w 1564"/>
                <a:gd name="T99" fmla="*/ 847 h 1563"/>
                <a:gd name="T100" fmla="*/ 810 w 1564"/>
                <a:gd name="T101" fmla="*/ 130 h 1563"/>
                <a:gd name="T102" fmla="*/ 888 w 1564"/>
                <a:gd name="T103" fmla="*/ 68 h 1563"/>
                <a:gd name="T104" fmla="*/ 976 w 1564"/>
                <a:gd name="T105" fmla="*/ 26 h 1563"/>
                <a:gd name="T106" fmla="*/ 1071 w 1564"/>
                <a:gd name="T107" fmla="*/ 4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4" h="1563">
                  <a:moveTo>
                    <a:pt x="1122" y="172"/>
                  </a:moveTo>
                  <a:lnTo>
                    <a:pt x="1087" y="174"/>
                  </a:lnTo>
                  <a:lnTo>
                    <a:pt x="1052" y="180"/>
                  </a:lnTo>
                  <a:lnTo>
                    <a:pt x="1019" y="191"/>
                  </a:lnTo>
                  <a:lnTo>
                    <a:pt x="987" y="208"/>
                  </a:lnTo>
                  <a:lnTo>
                    <a:pt x="957" y="228"/>
                  </a:lnTo>
                  <a:lnTo>
                    <a:pt x="931" y="251"/>
                  </a:lnTo>
                  <a:lnTo>
                    <a:pt x="250" y="931"/>
                  </a:lnTo>
                  <a:lnTo>
                    <a:pt x="226" y="957"/>
                  </a:lnTo>
                  <a:lnTo>
                    <a:pt x="208" y="987"/>
                  </a:lnTo>
                  <a:lnTo>
                    <a:pt x="191" y="1018"/>
                  </a:lnTo>
                  <a:lnTo>
                    <a:pt x="180" y="1051"/>
                  </a:lnTo>
                  <a:lnTo>
                    <a:pt x="174" y="1086"/>
                  </a:lnTo>
                  <a:lnTo>
                    <a:pt x="171" y="1122"/>
                  </a:lnTo>
                  <a:lnTo>
                    <a:pt x="174" y="1158"/>
                  </a:lnTo>
                  <a:lnTo>
                    <a:pt x="180" y="1192"/>
                  </a:lnTo>
                  <a:lnTo>
                    <a:pt x="191" y="1226"/>
                  </a:lnTo>
                  <a:lnTo>
                    <a:pt x="208" y="1257"/>
                  </a:lnTo>
                  <a:lnTo>
                    <a:pt x="226" y="1286"/>
                  </a:lnTo>
                  <a:lnTo>
                    <a:pt x="250" y="1314"/>
                  </a:lnTo>
                  <a:lnTo>
                    <a:pt x="278" y="1337"/>
                  </a:lnTo>
                  <a:lnTo>
                    <a:pt x="307" y="1357"/>
                  </a:lnTo>
                  <a:lnTo>
                    <a:pt x="338" y="1372"/>
                  </a:lnTo>
                  <a:lnTo>
                    <a:pt x="371" y="1384"/>
                  </a:lnTo>
                  <a:lnTo>
                    <a:pt x="407" y="1391"/>
                  </a:lnTo>
                  <a:lnTo>
                    <a:pt x="442" y="1393"/>
                  </a:lnTo>
                  <a:lnTo>
                    <a:pt x="478" y="1391"/>
                  </a:lnTo>
                  <a:lnTo>
                    <a:pt x="513" y="1384"/>
                  </a:lnTo>
                  <a:lnTo>
                    <a:pt x="546" y="1372"/>
                  </a:lnTo>
                  <a:lnTo>
                    <a:pt x="578" y="1357"/>
                  </a:lnTo>
                  <a:lnTo>
                    <a:pt x="607" y="1337"/>
                  </a:lnTo>
                  <a:lnTo>
                    <a:pt x="634" y="1314"/>
                  </a:lnTo>
                  <a:lnTo>
                    <a:pt x="1314" y="634"/>
                  </a:lnTo>
                  <a:lnTo>
                    <a:pt x="1340" y="603"/>
                  </a:lnTo>
                  <a:lnTo>
                    <a:pt x="1362" y="570"/>
                  </a:lnTo>
                  <a:lnTo>
                    <a:pt x="1377" y="535"/>
                  </a:lnTo>
                  <a:lnTo>
                    <a:pt x="1387" y="499"/>
                  </a:lnTo>
                  <a:lnTo>
                    <a:pt x="1392" y="462"/>
                  </a:lnTo>
                  <a:lnTo>
                    <a:pt x="1392" y="423"/>
                  </a:lnTo>
                  <a:lnTo>
                    <a:pt x="1387" y="386"/>
                  </a:lnTo>
                  <a:lnTo>
                    <a:pt x="1377" y="350"/>
                  </a:lnTo>
                  <a:lnTo>
                    <a:pt x="1361" y="314"/>
                  </a:lnTo>
                  <a:lnTo>
                    <a:pt x="1340" y="281"/>
                  </a:lnTo>
                  <a:lnTo>
                    <a:pt x="1313" y="251"/>
                  </a:lnTo>
                  <a:lnTo>
                    <a:pt x="1287" y="228"/>
                  </a:lnTo>
                  <a:lnTo>
                    <a:pt x="1257" y="208"/>
                  </a:lnTo>
                  <a:lnTo>
                    <a:pt x="1226" y="191"/>
                  </a:lnTo>
                  <a:lnTo>
                    <a:pt x="1192" y="180"/>
                  </a:lnTo>
                  <a:lnTo>
                    <a:pt x="1158" y="174"/>
                  </a:lnTo>
                  <a:lnTo>
                    <a:pt x="1122" y="172"/>
                  </a:lnTo>
                  <a:close/>
                  <a:moveTo>
                    <a:pt x="1122" y="0"/>
                  </a:moveTo>
                  <a:lnTo>
                    <a:pt x="1173" y="4"/>
                  </a:lnTo>
                  <a:lnTo>
                    <a:pt x="1221" y="12"/>
                  </a:lnTo>
                  <a:lnTo>
                    <a:pt x="1268" y="26"/>
                  </a:lnTo>
                  <a:lnTo>
                    <a:pt x="1313" y="44"/>
                  </a:lnTo>
                  <a:lnTo>
                    <a:pt x="1357" y="68"/>
                  </a:lnTo>
                  <a:lnTo>
                    <a:pt x="1397" y="97"/>
                  </a:lnTo>
                  <a:lnTo>
                    <a:pt x="1434" y="130"/>
                  </a:lnTo>
                  <a:lnTo>
                    <a:pt x="1469" y="168"/>
                  </a:lnTo>
                  <a:lnTo>
                    <a:pt x="1498" y="210"/>
                  </a:lnTo>
                  <a:lnTo>
                    <a:pt x="1522" y="254"/>
                  </a:lnTo>
                  <a:lnTo>
                    <a:pt x="1540" y="299"/>
                  </a:lnTo>
                  <a:lnTo>
                    <a:pt x="1553" y="346"/>
                  </a:lnTo>
                  <a:lnTo>
                    <a:pt x="1561" y="395"/>
                  </a:lnTo>
                  <a:lnTo>
                    <a:pt x="1564" y="443"/>
                  </a:lnTo>
                  <a:lnTo>
                    <a:pt x="1561" y="491"/>
                  </a:lnTo>
                  <a:lnTo>
                    <a:pt x="1553" y="538"/>
                  </a:lnTo>
                  <a:lnTo>
                    <a:pt x="1540" y="586"/>
                  </a:lnTo>
                  <a:lnTo>
                    <a:pt x="1522" y="631"/>
                  </a:lnTo>
                  <a:lnTo>
                    <a:pt x="1498" y="675"/>
                  </a:lnTo>
                  <a:lnTo>
                    <a:pt x="1469" y="716"/>
                  </a:lnTo>
                  <a:lnTo>
                    <a:pt x="1434" y="755"/>
                  </a:lnTo>
                  <a:lnTo>
                    <a:pt x="755" y="1435"/>
                  </a:lnTo>
                  <a:lnTo>
                    <a:pt x="718" y="1468"/>
                  </a:lnTo>
                  <a:lnTo>
                    <a:pt x="677" y="1496"/>
                  </a:lnTo>
                  <a:lnTo>
                    <a:pt x="634" y="1520"/>
                  </a:lnTo>
                  <a:lnTo>
                    <a:pt x="589" y="1539"/>
                  </a:lnTo>
                  <a:lnTo>
                    <a:pt x="541" y="1552"/>
                  </a:lnTo>
                  <a:lnTo>
                    <a:pt x="492" y="1561"/>
                  </a:lnTo>
                  <a:lnTo>
                    <a:pt x="442" y="1563"/>
                  </a:lnTo>
                  <a:lnTo>
                    <a:pt x="392" y="1561"/>
                  </a:lnTo>
                  <a:lnTo>
                    <a:pt x="343" y="1552"/>
                  </a:lnTo>
                  <a:lnTo>
                    <a:pt x="296" y="1539"/>
                  </a:lnTo>
                  <a:lnTo>
                    <a:pt x="250" y="1520"/>
                  </a:lnTo>
                  <a:lnTo>
                    <a:pt x="208" y="1496"/>
                  </a:lnTo>
                  <a:lnTo>
                    <a:pt x="167" y="1468"/>
                  </a:lnTo>
                  <a:lnTo>
                    <a:pt x="130" y="1435"/>
                  </a:lnTo>
                  <a:lnTo>
                    <a:pt x="97" y="1396"/>
                  </a:lnTo>
                  <a:lnTo>
                    <a:pt x="68" y="1357"/>
                  </a:lnTo>
                  <a:lnTo>
                    <a:pt x="44" y="1313"/>
                  </a:lnTo>
                  <a:lnTo>
                    <a:pt x="25" y="1268"/>
                  </a:lnTo>
                  <a:lnTo>
                    <a:pt x="11" y="1220"/>
                  </a:lnTo>
                  <a:lnTo>
                    <a:pt x="3" y="1172"/>
                  </a:lnTo>
                  <a:lnTo>
                    <a:pt x="0" y="1122"/>
                  </a:lnTo>
                  <a:lnTo>
                    <a:pt x="3" y="1072"/>
                  </a:lnTo>
                  <a:lnTo>
                    <a:pt x="11" y="1023"/>
                  </a:lnTo>
                  <a:lnTo>
                    <a:pt x="25" y="976"/>
                  </a:lnTo>
                  <a:lnTo>
                    <a:pt x="44" y="931"/>
                  </a:lnTo>
                  <a:lnTo>
                    <a:pt x="68" y="888"/>
                  </a:lnTo>
                  <a:lnTo>
                    <a:pt x="97" y="847"/>
                  </a:lnTo>
                  <a:lnTo>
                    <a:pt x="130" y="810"/>
                  </a:lnTo>
                  <a:lnTo>
                    <a:pt x="810" y="130"/>
                  </a:lnTo>
                  <a:lnTo>
                    <a:pt x="847" y="97"/>
                  </a:lnTo>
                  <a:lnTo>
                    <a:pt x="888" y="68"/>
                  </a:lnTo>
                  <a:lnTo>
                    <a:pt x="931" y="44"/>
                  </a:lnTo>
                  <a:lnTo>
                    <a:pt x="976" y="26"/>
                  </a:lnTo>
                  <a:lnTo>
                    <a:pt x="1023" y="12"/>
                  </a:lnTo>
                  <a:lnTo>
                    <a:pt x="1071" y="4"/>
                  </a:lnTo>
                  <a:lnTo>
                    <a:pt x="1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1525" y="7614"/>
              <a:ext cx="187" cy="187"/>
            </a:xfrm>
            <a:custGeom>
              <a:avLst/>
              <a:gdLst>
                <a:gd name="T0" fmla="*/ 636 w 1498"/>
                <a:gd name="T1" fmla="*/ 182 h 1500"/>
                <a:gd name="T2" fmla="*/ 476 w 1498"/>
                <a:gd name="T3" fmla="*/ 239 h 1500"/>
                <a:gd name="T4" fmla="*/ 339 w 1498"/>
                <a:gd name="T5" fmla="*/ 340 h 1500"/>
                <a:gd name="T6" fmla="*/ 236 w 1498"/>
                <a:gd name="T7" fmla="*/ 481 h 1500"/>
                <a:gd name="T8" fmla="*/ 181 w 1498"/>
                <a:gd name="T9" fmla="*/ 639 h 1500"/>
                <a:gd name="T10" fmla="*/ 173 w 1498"/>
                <a:gd name="T11" fmla="*/ 806 h 1500"/>
                <a:gd name="T12" fmla="*/ 213 w 1498"/>
                <a:gd name="T13" fmla="*/ 968 h 1500"/>
                <a:gd name="T14" fmla="*/ 299 w 1498"/>
                <a:gd name="T15" fmla="*/ 1116 h 1500"/>
                <a:gd name="T16" fmla="*/ 428 w 1498"/>
                <a:gd name="T17" fmla="*/ 1232 h 1500"/>
                <a:gd name="T18" fmla="*/ 581 w 1498"/>
                <a:gd name="T19" fmla="*/ 1305 h 1500"/>
                <a:gd name="T20" fmla="*/ 749 w 1498"/>
                <a:gd name="T21" fmla="*/ 1330 h 1500"/>
                <a:gd name="T22" fmla="*/ 918 w 1498"/>
                <a:gd name="T23" fmla="*/ 1305 h 1500"/>
                <a:gd name="T24" fmla="*/ 1071 w 1498"/>
                <a:gd name="T25" fmla="*/ 1232 h 1500"/>
                <a:gd name="T26" fmla="*/ 1200 w 1498"/>
                <a:gd name="T27" fmla="*/ 1116 h 1500"/>
                <a:gd name="T28" fmla="*/ 1286 w 1498"/>
                <a:gd name="T29" fmla="*/ 968 h 1500"/>
                <a:gd name="T30" fmla="*/ 1326 w 1498"/>
                <a:gd name="T31" fmla="*/ 806 h 1500"/>
                <a:gd name="T32" fmla="*/ 1318 w 1498"/>
                <a:gd name="T33" fmla="*/ 639 h 1500"/>
                <a:gd name="T34" fmla="*/ 1262 w 1498"/>
                <a:gd name="T35" fmla="*/ 481 h 1500"/>
                <a:gd name="T36" fmla="*/ 1159 w 1498"/>
                <a:gd name="T37" fmla="*/ 340 h 1500"/>
                <a:gd name="T38" fmla="*/ 1023 w 1498"/>
                <a:gd name="T39" fmla="*/ 239 h 1500"/>
                <a:gd name="T40" fmla="*/ 863 w 1498"/>
                <a:gd name="T41" fmla="*/ 182 h 1500"/>
                <a:gd name="T42" fmla="*/ 749 w 1498"/>
                <a:gd name="T43" fmla="*/ 0 h 1500"/>
                <a:gd name="T44" fmla="*/ 945 w 1498"/>
                <a:gd name="T45" fmla="*/ 26 h 1500"/>
                <a:gd name="T46" fmla="*/ 1124 w 1498"/>
                <a:gd name="T47" fmla="*/ 100 h 1500"/>
                <a:gd name="T48" fmla="*/ 1280 w 1498"/>
                <a:gd name="T49" fmla="*/ 221 h 1500"/>
                <a:gd name="T50" fmla="*/ 1396 w 1498"/>
                <a:gd name="T51" fmla="*/ 371 h 1500"/>
                <a:gd name="T52" fmla="*/ 1470 w 1498"/>
                <a:gd name="T53" fmla="*/ 540 h 1500"/>
                <a:gd name="T54" fmla="*/ 1498 w 1498"/>
                <a:gd name="T55" fmla="*/ 720 h 1500"/>
                <a:gd name="T56" fmla="*/ 1484 w 1498"/>
                <a:gd name="T57" fmla="*/ 900 h 1500"/>
                <a:gd name="T58" fmla="*/ 1426 w 1498"/>
                <a:gd name="T59" fmla="*/ 1075 h 1500"/>
                <a:gd name="T60" fmla="*/ 1324 w 1498"/>
                <a:gd name="T61" fmla="*/ 1233 h 1500"/>
                <a:gd name="T62" fmla="*/ 1179 w 1498"/>
                <a:gd name="T63" fmla="*/ 1365 h 1500"/>
                <a:gd name="T64" fmla="*/ 1006 w 1498"/>
                <a:gd name="T65" fmla="*/ 1455 h 1500"/>
                <a:gd name="T66" fmla="*/ 816 w 1498"/>
                <a:gd name="T67" fmla="*/ 1497 h 1500"/>
                <a:gd name="T68" fmla="*/ 618 w 1498"/>
                <a:gd name="T69" fmla="*/ 1489 h 1500"/>
                <a:gd name="T70" fmla="*/ 432 w 1498"/>
                <a:gd name="T71" fmla="*/ 1430 h 1500"/>
                <a:gd name="T72" fmla="*/ 268 w 1498"/>
                <a:gd name="T73" fmla="*/ 1325 h 1500"/>
                <a:gd name="T74" fmla="*/ 136 w 1498"/>
                <a:gd name="T75" fmla="*/ 1183 h 1500"/>
                <a:gd name="T76" fmla="*/ 49 w 1498"/>
                <a:gd name="T77" fmla="*/ 1018 h 1500"/>
                <a:gd name="T78" fmla="*/ 5 w 1498"/>
                <a:gd name="T79" fmla="*/ 841 h 1500"/>
                <a:gd name="T80" fmla="*/ 5 w 1498"/>
                <a:gd name="T81" fmla="*/ 660 h 1500"/>
                <a:gd name="T82" fmla="*/ 49 w 1498"/>
                <a:gd name="T83" fmla="*/ 482 h 1500"/>
                <a:gd name="T84" fmla="*/ 136 w 1498"/>
                <a:gd name="T85" fmla="*/ 318 h 1500"/>
                <a:gd name="T86" fmla="*/ 268 w 1498"/>
                <a:gd name="T87" fmla="*/ 176 h 1500"/>
                <a:gd name="T88" fmla="*/ 432 w 1498"/>
                <a:gd name="T89" fmla="*/ 70 h 1500"/>
                <a:gd name="T90" fmla="*/ 618 w 1498"/>
                <a:gd name="T91" fmla="*/ 12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8" h="1500">
                  <a:moveTo>
                    <a:pt x="749" y="171"/>
                  </a:moveTo>
                  <a:lnTo>
                    <a:pt x="692" y="173"/>
                  </a:lnTo>
                  <a:lnTo>
                    <a:pt x="636" y="182"/>
                  </a:lnTo>
                  <a:lnTo>
                    <a:pt x="581" y="195"/>
                  </a:lnTo>
                  <a:lnTo>
                    <a:pt x="527" y="215"/>
                  </a:lnTo>
                  <a:lnTo>
                    <a:pt x="476" y="239"/>
                  </a:lnTo>
                  <a:lnTo>
                    <a:pt x="428" y="268"/>
                  </a:lnTo>
                  <a:lnTo>
                    <a:pt x="382" y="302"/>
                  </a:lnTo>
                  <a:lnTo>
                    <a:pt x="339" y="340"/>
                  </a:lnTo>
                  <a:lnTo>
                    <a:pt x="299" y="384"/>
                  </a:lnTo>
                  <a:lnTo>
                    <a:pt x="265" y="431"/>
                  </a:lnTo>
                  <a:lnTo>
                    <a:pt x="236" y="481"/>
                  </a:lnTo>
                  <a:lnTo>
                    <a:pt x="213" y="532"/>
                  </a:lnTo>
                  <a:lnTo>
                    <a:pt x="194" y="585"/>
                  </a:lnTo>
                  <a:lnTo>
                    <a:pt x="181" y="639"/>
                  </a:lnTo>
                  <a:lnTo>
                    <a:pt x="173" y="695"/>
                  </a:lnTo>
                  <a:lnTo>
                    <a:pt x="170" y="750"/>
                  </a:lnTo>
                  <a:lnTo>
                    <a:pt x="173" y="806"/>
                  </a:lnTo>
                  <a:lnTo>
                    <a:pt x="181" y="861"/>
                  </a:lnTo>
                  <a:lnTo>
                    <a:pt x="194" y="915"/>
                  </a:lnTo>
                  <a:lnTo>
                    <a:pt x="213" y="968"/>
                  </a:lnTo>
                  <a:lnTo>
                    <a:pt x="236" y="1020"/>
                  </a:lnTo>
                  <a:lnTo>
                    <a:pt x="265" y="1068"/>
                  </a:lnTo>
                  <a:lnTo>
                    <a:pt x="299" y="1116"/>
                  </a:lnTo>
                  <a:lnTo>
                    <a:pt x="339" y="1160"/>
                  </a:lnTo>
                  <a:lnTo>
                    <a:pt x="382" y="1198"/>
                  </a:lnTo>
                  <a:lnTo>
                    <a:pt x="428" y="1232"/>
                  </a:lnTo>
                  <a:lnTo>
                    <a:pt x="476" y="1262"/>
                  </a:lnTo>
                  <a:lnTo>
                    <a:pt x="527" y="1286"/>
                  </a:lnTo>
                  <a:lnTo>
                    <a:pt x="581" y="1305"/>
                  </a:lnTo>
                  <a:lnTo>
                    <a:pt x="636" y="1319"/>
                  </a:lnTo>
                  <a:lnTo>
                    <a:pt x="692" y="1326"/>
                  </a:lnTo>
                  <a:lnTo>
                    <a:pt x="749" y="1330"/>
                  </a:lnTo>
                  <a:lnTo>
                    <a:pt x="807" y="1326"/>
                  </a:lnTo>
                  <a:lnTo>
                    <a:pt x="863" y="1319"/>
                  </a:lnTo>
                  <a:lnTo>
                    <a:pt x="918" y="1305"/>
                  </a:lnTo>
                  <a:lnTo>
                    <a:pt x="971" y="1286"/>
                  </a:lnTo>
                  <a:lnTo>
                    <a:pt x="1023" y="1262"/>
                  </a:lnTo>
                  <a:lnTo>
                    <a:pt x="1071" y="1232"/>
                  </a:lnTo>
                  <a:lnTo>
                    <a:pt x="1117" y="1198"/>
                  </a:lnTo>
                  <a:lnTo>
                    <a:pt x="1159" y="1160"/>
                  </a:lnTo>
                  <a:lnTo>
                    <a:pt x="1200" y="1116"/>
                  </a:lnTo>
                  <a:lnTo>
                    <a:pt x="1234" y="1068"/>
                  </a:lnTo>
                  <a:lnTo>
                    <a:pt x="1262" y="1020"/>
                  </a:lnTo>
                  <a:lnTo>
                    <a:pt x="1286" y="968"/>
                  </a:lnTo>
                  <a:lnTo>
                    <a:pt x="1305" y="915"/>
                  </a:lnTo>
                  <a:lnTo>
                    <a:pt x="1318" y="861"/>
                  </a:lnTo>
                  <a:lnTo>
                    <a:pt x="1326" y="806"/>
                  </a:lnTo>
                  <a:lnTo>
                    <a:pt x="1329" y="750"/>
                  </a:lnTo>
                  <a:lnTo>
                    <a:pt x="1326" y="695"/>
                  </a:lnTo>
                  <a:lnTo>
                    <a:pt x="1318" y="639"/>
                  </a:lnTo>
                  <a:lnTo>
                    <a:pt x="1305" y="585"/>
                  </a:lnTo>
                  <a:lnTo>
                    <a:pt x="1286" y="532"/>
                  </a:lnTo>
                  <a:lnTo>
                    <a:pt x="1262" y="481"/>
                  </a:lnTo>
                  <a:lnTo>
                    <a:pt x="1234" y="431"/>
                  </a:lnTo>
                  <a:lnTo>
                    <a:pt x="1200" y="384"/>
                  </a:lnTo>
                  <a:lnTo>
                    <a:pt x="1159" y="340"/>
                  </a:lnTo>
                  <a:lnTo>
                    <a:pt x="1117" y="302"/>
                  </a:lnTo>
                  <a:lnTo>
                    <a:pt x="1071" y="268"/>
                  </a:lnTo>
                  <a:lnTo>
                    <a:pt x="1023" y="239"/>
                  </a:lnTo>
                  <a:lnTo>
                    <a:pt x="971" y="215"/>
                  </a:lnTo>
                  <a:lnTo>
                    <a:pt x="918" y="195"/>
                  </a:lnTo>
                  <a:lnTo>
                    <a:pt x="863" y="182"/>
                  </a:lnTo>
                  <a:lnTo>
                    <a:pt x="807" y="173"/>
                  </a:lnTo>
                  <a:lnTo>
                    <a:pt x="749" y="171"/>
                  </a:lnTo>
                  <a:close/>
                  <a:moveTo>
                    <a:pt x="749" y="0"/>
                  </a:moveTo>
                  <a:lnTo>
                    <a:pt x="816" y="3"/>
                  </a:lnTo>
                  <a:lnTo>
                    <a:pt x="881" y="12"/>
                  </a:lnTo>
                  <a:lnTo>
                    <a:pt x="945" y="26"/>
                  </a:lnTo>
                  <a:lnTo>
                    <a:pt x="1006" y="45"/>
                  </a:lnTo>
                  <a:lnTo>
                    <a:pt x="1067" y="70"/>
                  </a:lnTo>
                  <a:lnTo>
                    <a:pt x="1124" y="100"/>
                  </a:lnTo>
                  <a:lnTo>
                    <a:pt x="1179" y="135"/>
                  </a:lnTo>
                  <a:lnTo>
                    <a:pt x="1231" y="176"/>
                  </a:lnTo>
                  <a:lnTo>
                    <a:pt x="1280" y="221"/>
                  </a:lnTo>
                  <a:lnTo>
                    <a:pt x="1324" y="268"/>
                  </a:lnTo>
                  <a:lnTo>
                    <a:pt x="1362" y="318"/>
                  </a:lnTo>
                  <a:lnTo>
                    <a:pt x="1396" y="371"/>
                  </a:lnTo>
                  <a:lnTo>
                    <a:pt x="1426" y="426"/>
                  </a:lnTo>
                  <a:lnTo>
                    <a:pt x="1450" y="482"/>
                  </a:lnTo>
                  <a:lnTo>
                    <a:pt x="1470" y="540"/>
                  </a:lnTo>
                  <a:lnTo>
                    <a:pt x="1484" y="599"/>
                  </a:lnTo>
                  <a:lnTo>
                    <a:pt x="1494" y="660"/>
                  </a:lnTo>
                  <a:lnTo>
                    <a:pt x="1498" y="720"/>
                  </a:lnTo>
                  <a:lnTo>
                    <a:pt x="1498" y="781"/>
                  </a:lnTo>
                  <a:lnTo>
                    <a:pt x="1494" y="841"/>
                  </a:lnTo>
                  <a:lnTo>
                    <a:pt x="1484" y="900"/>
                  </a:lnTo>
                  <a:lnTo>
                    <a:pt x="1470" y="960"/>
                  </a:lnTo>
                  <a:lnTo>
                    <a:pt x="1450" y="1018"/>
                  </a:lnTo>
                  <a:lnTo>
                    <a:pt x="1426" y="1075"/>
                  </a:lnTo>
                  <a:lnTo>
                    <a:pt x="1396" y="1130"/>
                  </a:lnTo>
                  <a:lnTo>
                    <a:pt x="1362" y="1183"/>
                  </a:lnTo>
                  <a:lnTo>
                    <a:pt x="1324" y="1233"/>
                  </a:lnTo>
                  <a:lnTo>
                    <a:pt x="1280" y="1280"/>
                  </a:lnTo>
                  <a:lnTo>
                    <a:pt x="1231" y="1325"/>
                  </a:lnTo>
                  <a:lnTo>
                    <a:pt x="1179" y="1365"/>
                  </a:lnTo>
                  <a:lnTo>
                    <a:pt x="1124" y="1400"/>
                  </a:lnTo>
                  <a:lnTo>
                    <a:pt x="1067" y="1430"/>
                  </a:lnTo>
                  <a:lnTo>
                    <a:pt x="1006" y="1455"/>
                  </a:lnTo>
                  <a:lnTo>
                    <a:pt x="945" y="1475"/>
                  </a:lnTo>
                  <a:lnTo>
                    <a:pt x="881" y="1489"/>
                  </a:lnTo>
                  <a:lnTo>
                    <a:pt x="816" y="1497"/>
                  </a:lnTo>
                  <a:lnTo>
                    <a:pt x="749" y="1500"/>
                  </a:lnTo>
                  <a:lnTo>
                    <a:pt x="683" y="1497"/>
                  </a:lnTo>
                  <a:lnTo>
                    <a:pt x="618" y="1489"/>
                  </a:lnTo>
                  <a:lnTo>
                    <a:pt x="554" y="1475"/>
                  </a:lnTo>
                  <a:lnTo>
                    <a:pt x="492" y="1455"/>
                  </a:lnTo>
                  <a:lnTo>
                    <a:pt x="432" y="1430"/>
                  </a:lnTo>
                  <a:lnTo>
                    <a:pt x="375" y="1400"/>
                  </a:lnTo>
                  <a:lnTo>
                    <a:pt x="320" y="1365"/>
                  </a:lnTo>
                  <a:lnTo>
                    <a:pt x="268" y="1325"/>
                  </a:lnTo>
                  <a:lnTo>
                    <a:pt x="219" y="1280"/>
                  </a:lnTo>
                  <a:lnTo>
                    <a:pt x="175" y="1233"/>
                  </a:lnTo>
                  <a:lnTo>
                    <a:pt x="136" y="1183"/>
                  </a:lnTo>
                  <a:lnTo>
                    <a:pt x="102" y="1130"/>
                  </a:lnTo>
                  <a:lnTo>
                    <a:pt x="73" y="1075"/>
                  </a:lnTo>
                  <a:lnTo>
                    <a:pt x="49" y="1018"/>
                  </a:lnTo>
                  <a:lnTo>
                    <a:pt x="29" y="960"/>
                  </a:lnTo>
                  <a:lnTo>
                    <a:pt x="15" y="900"/>
                  </a:lnTo>
                  <a:lnTo>
                    <a:pt x="5" y="841"/>
                  </a:lnTo>
                  <a:lnTo>
                    <a:pt x="0" y="781"/>
                  </a:lnTo>
                  <a:lnTo>
                    <a:pt x="0" y="720"/>
                  </a:lnTo>
                  <a:lnTo>
                    <a:pt x="5" y="660"/>
                  </a:lnTo>
                  <a:lnTo>
                    <a:pt x="15" y="599"/>
                  </a:lnTo>
                  <a:lnTo>
                    <a:pt x="29" y="540"/>
                  </a:lnTo>
                  <a:lnTo>
                    <a:pt x="49" y="482"/>
                  </a:lnTo>
                  <a:lnTo>
                    <a:pt x="73" y="426"/>
                  </a:lnTo>
                  <a:lnTo>
                    <a:pt x="102" y="371"/>
                  </a:lnTo>
                  <a:lnTo>
                    <a:pt x="136" y="318"/>
                  </a:lnTo>
                  <a:lnTo>
                    <a:pt x="175" y="268"/>
                  </a:lnTo>
                  <a:lnTo>
                    <a:pt x="219" y="221"/>
                  </a:lnTo>
                  <a:lnTo>
                    <a:pt x="268" y="176"/>
                  </a:lnTo>
                  <a:lnTo>
                    <a:pt x="320" y="135"/>
                  </a:lnTo>
                  <a:lnTo>
                    <a:pt x="375" y="100"/>
                  </a:lnTo>
                  <a:lnTo>
                    <a:pt x="432" y="70"/>
                  </a:lnTo>
                  <a:lnTo>
                    <a:pt x="492" y="45"/>
                  </a:lnTo>
                  <a:lnTo>
                    <a:pt x="554" y="26"/>
                  </a:lnTo>
                  <a:lnTo>
                    <a:pt x="618" y="12"/>
                  </a:lnTo>
                  <a:lnTo>
                    <a:pt x="683" y="3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grpSp>
        <p:nvGrpSpPr>
          <p:cNvPr id="37" name="Group 12"/>
          <p:cNvGrpSpPr>
            <a:grpSpLocks noChangeAspect="1"/>
          </p:cNvGrpSpPr>
          <p:nvPr/>
        </p:nvGrpSpPr>
        <p:grpSpPr bwMode="auto">
          <a:xfrm>
            <a:off x="1493069" y="2604618"/>
            <a:ext cx="361908" cy="353179"/>
            <a:chOff x="2047" y="7561"/>
            <a:chExt cx="456" cy="445"/>
          </a:xfrm>
          <a:solidFill>
            <a:schemeClr val="tx2"/>
          </a:solidFill>
        </p:grpSpPr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2047" y="7561"/>
              <a:ext cx="456" cy="238"/>
            </a:xfrm>
            <a:custGeom>
              <a:avLst/>
              <a:gdLst>
                <a:gd name="T0" fmla="*/ 2045 w 3651"/>
                <a:gd name="T1" fmla="*/ 14 h 1907"/>
                <a:gd name="T2" fmla="*/ 2361 w 3651"/>
                <a:gd name="T3" fmla="*/ 82 h 1907"/>
                <a:gd name="T4" fmla="*/ 2654 w 3651"/>
                <a:gd name="T5" fmla="*/ 200 h 1907"/>
                <a:gd name="T6" fmla="*/ 2919 w 3651"/>
                <a:gd name="T7" fmla="*/ 366 h 1907"/>
                <a:gd name="T8" fmla="*/ 3151 w 3651"/>
                <a:gd name="T9" fmla="*/ 574 h 1907"/>
                <a:gd name="T10" fmla="*/ 3345 w 3651"/>
                <a:gd name="T11" fmla="*/ 818 h 1907"/>
                <a:gd name="T12" fmla="*/ 3496 w 3651"/>
                <a:gd name="T13" fmla="*/ 1092 h 1907"/>
                <a:gd name="T14" fmla="*/ 3598 w 3651"/>
                <a:gd name="T15" fmla="*/ 1393 h 1907"/>
                <a:gd name="T16" fmla="*/ 3647 w 3651"/>
                <a:gd name="T17" fmla="*/ 1715 h 1907"/>
                <a:gd name="T18" fmla="*/ 3640 w 3651"/>
                <a:gd name="T19" fmla="*/ 1867 h 1907"/>
                <a:gd name="T20" fmla="*/ 3591 w 3651"/>
                <a:gd name="T21" fmla="*/ 1904 h 1907"/>
                <a:gd name="T22" fmla="*/ 3529 w 3651"/>
                <a:gd name="T23" fmla="*/ 1896 h 1907"/>
                <a:gd name="T24" fmla="*/ 3492 w 3651"/>
                <a:gd name="T25" fmla="*/ 1849 h 1907"/>
                <a:gd name="T26" fmla="*/ 3475 w 3651"/>
                <a:gd name="T27" fmla="*/ 1610 h 1907"/>
                <a:gd name="T28" fmla="*/ 3404 w 3651"/>
                <a:gd name="T29" fmla="*/ 1301 h 1907"/>
                <a:gd name="T30" fmla="*/ 3279 w 3651"/>
                <a:gd name="T31" fmla="*/ 1017 h 1907"/>
                <a:gd name="T32" fmla="*/ 3104 w 3651"/>
                <a:gd name="T33" fmla="*/ 763 h 1907"/>
                <a:gd name="T34" fmla="*/ 2888 w 3651"/>
                <a:gd name="T35" fmla="*/ 547 h 1907"/>
                <a:gd name="T36" fmla="*/ 2635 w 3651"/>
                <a:gd name="T37" fmla="*/ 372 h 1907"/>
                <a:gd name="T38" fmla="*/ 2351 w 3651"/>
                <a:gd name="T39" fmla="*/ 247 h 1907"/>
                <a:gd name="T40" fmla="*/ 2042 w 3651"/>
                <a:gd name="T41" fmla="*/ 176 h 1907"/>
                <a:gd name="T42" fmla="*/ 1715 w 3651"/>
                <a:gd name="T43" fmla="*/ 166 h 1907"/>
                <a:gd name="T44" fmla="*/ 1400 w 3651"/>
                <a:gd name="T45" fmla="*/ 217 h 1907"/>
                <a:gd name="T46" fmla="*/ 1107 w 3651"/>
                <a:gd name="T47" fmla="*/ 325 h 1907"/>
                <a:gd name="T48" fmla="*/ 843 w 3651"/>
                <a:gd name="T49" fmla="*/ 484 h 1907"/>
                <a:gd name="T50" fmla="*/ 613 w 3651"/>
                <a:gd name="T51" fmla="*/ 687 h 1907"/>
                <a:gd name="T52" fmla="*/ 424 w 3651"/>
                <a:gd name="T53" fmla="*/ 929 h 1907"/>
                <a:gd name="T54" fmla="*/ 282 w 3651"/>
                <a:gd name="T55" fmla="*/ 1203 h 1907"/>
                <a:gd name="T56" fmla="*/ 192 w 3651"/>
                <a:gd name="T57" fmla="*/ 1504 h 1907"/>
                <a:gd name="T58" fmla="*/ 161 w 3651"/>
                <a:gd name="T59" fmla="*/ 1826 h 1907"/>
                <a:gd name="T60" fmla="*/ 138 w 3651"/>
                <a:gd name="T61" fmla="*/ 1884 h 1907"/>
                <a:gd name="T62" fmla="*/ 81 w 3651"/>
                <a:gd name="T63" fmla="*/ 1907 h 1907"/>
                <a:gd name="T64" fmla="*/ 23 w 3651"/>
                <a:gd name="T65" fmla="*/ 1884 h 1907"/>
                <a:gd name="T66" fmla="*/ 0 w 3651"/>
                <a:gd name="T67" fmla="*/ 1826 h 1907"/>
                <a:gd name="T68" fmla="*/ 30 w 3651"/>
                <a:gd name="T69" fmla="*/ 1499 h 1907"/>
                <a:gd name="T70" fmla="*/ 114 w 3651"/>
                <a:gd name="T71" fmla="*/ 1190 h 1907"/>
                <a:gd name="T72" fmla="*/ 250 w 3651"/>
                <a:gd name="T73" fmla="*/ 906 h 1907"/>
                <a:gd name="T74" fmla="*/ 430 w 3651"/>
                <a:gd name="T75" fmla="*/ 651 h 1907"/>
                <a:gd name="T76" fmla="*/ 650 w 3651"/>
                <a:gd name="T77" fmla="*/ 430 h 1907"/>
                <a:gd name="T78" fmla="*/ 905 w 3651"/>
                <a:gd name="T79" fmla="*/ 250 h 1907"/>
                <a:gd name="T80" fmla="*/ 1189 w 3651"/>
                <a:gd name="T81" fmla="*/ 115 h 1907"/>
                <a:gd name="T82" fmla="*/ 1498 w 3651"/>
                <a:gd name="T83" fmla="*/ 30 h 1907"/>
                <a:gd name="T84" fmla="*/ 1825 w 3651"/>
                <a:gd name="T85" fmla="*/ 0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51" h="1907">
                  <a:moveTo>
                    <a:pt x="1825" y="0"/>
                  </a:moveTo>
                  <a:lnTo>
                    <a:pt x="1936" y="4"/>
                  </a:lnTo>
                  <a:lnTo>
                    <a:pt x="2045" y="14"/>
                  </a:lnTo>
                  <a:lnTo>
                    <a:pt x="2153" y="30"/>
                  </a:lnTo>
                  <a:lnTo>
                    <a:pt x="2258" y="53"/>
                  </a:lnTo>
                  <a:lnTo>
                    <a:pt x="2361" y="82"/>
                  </a:lnTo>
                  <a:lnTo>
                    <a:pt x="2462" y="115"/>
                  </a:lnTo>
                  <a:lnTo>
                    <a:pt x="2559" y="155"/>
                  </a:lnTo>
                  <a:lnTo>
                    <a:pt x="2654" y="200"/>
                  </a:lnTo>
                  <a:lnTo>
                    <a:pt x="2746" y="250"/>
                  </a:lnTo>
                  <a:lnTo>
                    <a:pt x="2833" y="306"/>
                  </a:lnTo>
                  <a:lnTo>
                    <a:pt x="2919" y="366"/>
                  </a:lnTo>
                  <a:lnTo>
                    <a:pt x="3000" y="430"/>
                  </a:lnTo>
                  <a:lnTo>
                    <a:pt x="3078" y="500"/>
                  </a:lnTo>
                  <a:lnTo>
                    <a:pt x="3151" y="574"/>
                  </a:lnTo>
                  <a:lnTo>
                    <a:pt x="3220" y="651"/>
                  </a:lnTo>
                  <a:lnTo>
                    <a:pt x="3285" y="732"/>
                  </a:lnTo>
                  <a:lnTo>
                    <a:pt x="3345" y="818"/>
                  </a:lnTo>
                  <a:lnTo>
                    <a:pt x="3401" y="906"/>
                  </a:lnTo>
                  <a:lnTo>
                    <a:pt x="3451" y="998"/>
                  </a:lnTo>
                  <a:lnTo>
                    <a:pt x="3496" y="1092"/>
                  </a:lnTo>
                  <a:lnTo>
                    <a:pt x="3536" y="1190"/>
                  </a:lnTo>
                  <a:lnTo>
                    <a:pt x="3570" y="1291"/>
                  </a:lnTo>
                  <a:lnTo>
                    <a:pt x="3598" y="1393"/>
                  </a:lnTo>
                  <a:lnTo>
                    <a:pt x="3621" y="1499"/>
                  </a:lnTo>
                  <a:lnTo>
                    <a:pt x="3637" y="1606"/>
                  </a:lnTo>
                  <a:lnTo>
                    <a:pt x="3647" y="1715"/>
                  </a:lnTo>
                  <a:lnTo>
                    <a:pt x="3651" y="1826"/>
                  </a:lnTo>
                  <a:lnTo>
                    <a:pt x="3647" y="1849"/>
                  </a:lnTo>
                  <a:lnTo>
                    <a:pt x="3640" y="1867"/>
                  </a:lnTo>
                  <a:lnTo>
                    <a:pt x="3626" y="1884"/>
                  </a:lnTo>
                  <a:lnTo>
                    <a:pt x="3611" y="1896"/>
                  </a:lnTo>
                  <a:lnTo>
                    <a:pt x="3591" y="1904"/>
                  </a:lnTo>
                  <a:lnTo>
                    <a:pt x="3570" y="1907"/>
                  </a:lnTo>
                  <a:lnTo>
                    <a:pt x="3549" y="1904"/>
                  </a:lnTo>
                  <a:lnTo>
                    <a:pt x="3529" y="1896"/>
                  </a:lnTo>
                  <a:lnTo>
                    <a:pt x="3513" y="1884"/>
                  </a:lnTo>
                  <a:lnTo>
                    <a:pt x="3500" y="1867"/>
                  </a:lnTo>
                  <a:lnTo>
                    <a:pt x="3492" y="1849"/>
                  </a:lnTo>
                  <a:lnTo>
                    <a:pt x="3489" y="1826"/>
                  </a:lnTo>
                  <a:lnTo>
                    <a:pt x="3485" y="1717"/>
                  </a:lnTo>
                  <a:lnTo>
                    <a:pt x="3475" y="1610"/>
                  </a:lnTo>
                  <a:lnTo>
                    <a:pt x="3457" y="1504"/>
                  </a:lnTo>
                  <a:lnTo>
                    <a:pt x="3434" y="1401"/>
                  </a:lnTo>
                  <a:lnTo>
                    <a:pt x="3404" y="1301"/>
                  </a:lnTo>
                  <a:lnTo>
                    <a:pt x="3368" y="1203"/>
                  </a:lnTo>
                  <a:lnTo>
                    <a:pt x="3326" y="1109"/>
                  </a:lnTo>
                  <a:lnTo>
                    <a:pt x="3279" y="1017"/>
                  </a:lnTo>
                  <a:lnTo>
                    <a:pt x="3225" y="929"/>
                  </a:lnTo>
                  <a:lnTo>
                    <a:pt x="3168" y="845"/>
                  </a:lnTo>
                  <a:lnTo>
                    <a:pt x="3104" y="763"/>
                  </a:lnTo>
                  <a:lnTo>
                    <a:pt x="3037" y="687"/>
                  </a:lnTo>
                  <a:lnTo>
                    <a:pt x="2965" y="615"/>
                  </a:lnTo>
                  <a:lnTo>
                    <a:pt x="2888" y="547"/>
                  </a:lnTo>
                  <a:lnTo>
                    <a:pt x="2807" y="484"/>
                  </a:lnTo>
                  <a:lnTo>
                    <a:pt x="2722" y="426"/>
                  </a:lnTo>
                  <a:lnTo>
                    <a:pt x="2635" y="372"/>
                  </a:lnTo>
                  <a:lnTo>
                    <a:pt x="2543" y="325"/>
                  </a:lnTo>
                  <a:lnTo>
                    <a:pt x="2448" y="284"/>
                  </a:lnTo>
                  <a:lnTo>
                    <a:pt x="2351" y="247"/>
                  </a:lnTo>
                  <a:lnTo>
                    <a:pt x="2249" y="217"/>
                  </a:lnTo>
                  <a:lnTo>
                    <a:pt x="2147" y="194"/>
                  </a:lnTo>
                  <a:lnTo>
                    <a:pt x="2042" y="176"/>
                  </a:lnTo>
                  <a:lnTo>
                    <a:pt x="1934" y="166"/>
                  </a:lnTo>
                  <a:lnTo>
                    <a:pt x="1825" y="163"/>
                  </a:lnTo>
                  <a:lnTo>
                    <a:pt x="1715" y="166"/>
                  </a:lnTo>
                  <a:lnTo>
                    <a:pt x="1609" y="176"/>
                  </a:lnTo>
                  <a:lnTo>
                    <a:pt x="1503" y="194"/>
                  </a:lnTo>
                  <a:lnTo>
                    <a:pt x="1400" y="217"/>
                  </a:lnTo>
                  <a:lnTo>
                    <a:pt x="1300" y="247"/>
                  </a:lnTo>
                  <a:lnTo>
                    <a:pt x="1202" y="284"/>
                  </a:lnTo>
                  <a:lnTo>
                    <a:pt x="1107" y="325"/>
                  </a:lnTo>
                  <a:lnTo>
                    <a:pt x="1016" y="372"/>
                  </a:lnTo>
                  <a:lnTo>
                    <a:pt x="927" y="426"/>
                  </a:lnTo>
                  <a:lnTo>
                    <a:pt x="843" y="484"/>
                  </a:lnTo>
                  <a:lnTo>
                    <a:pt x="763" y="547"/>
                  </a:lnTo>
                  <a:lnTo>
                    <a:pt x="686" y="615"/>
                  </a:lnTo>
                  <a:lnTo>
                    <a:pt x="613" y="687"/>
                  </a:lnTo>
                  <a:lnTo>
                    <a:pt x="545" y="763"/>
                  </a:lnTo>
                  <a:lnTo>
                    <a:pt x="483" y="845"/>
                  </a:lnTo>
                  <a:lnTo>
                    <a:pt x="424" y="929"/>
                  </a:lnTo>
                  <a:lnTo>
                    <a:pt x="372" y="1017"/>
                  </a:lnTo>
                  <a:lnTo>
                    <a:pt x="324" y="1109"/>
                  </a:lnTo>
                  <a:lnTo>
                    <a:pt x="282" y="1203"/>
                  </a:lnTo>
                  <a:lnTo>
                    <a:pt x="246" y="1301"/>
                  </a:lnTo>
                  <a:lnTo>
                    <a:pt x="217" y="1401"/>
                  </a:lnTo>
                  <a:lnTo>
                    <a:pt x="192" y="1504"/>
                  </a:lnTo>
                  <a:lnTo>
                    <a:pt x="175" y="1610"/>
                  </a:lnTo>
                  <a:lnTo>
                    <a:pt x="164" y="1717"/>
                  </a:lnTo>
                  <a:lnTo>
                    <a:pt x="161" y="1826"/>
                  </a:lnTo>
                  <a:lnTo>
                    <a:pt x="158" y="1849"/>
                  </a:lnTo>
                  <a:lnTo>
                    <a:pt x="150" y="1867"/>
                  </a:lnTo>
                  <a:lnTo>
                    <a:pt x="138" y="1884"/>
                  </a:lnTo>
                  <a:lnTo>
                    <a:pt x="121" y="1896"/>
                  </a:lnTo>
                  <a:lnTo>
                    <a:pt x="102" y="1904"/>
                  </a:lnTo>
                  <a:lnTo>
                    <a:pt x="81" y="1907"/>
                  </a:lnTo>
                  <a:lnTo>
                    <a:pt x="59" y="1904"/>
                  </a:lnTo>
                  <a:lnTo>
                    <a:pt x="40" y="1896"/>
                  </a:lnTo>
                  <a:lnTo>
                    <a:pt x="23" y="1884"/>
                  </a:lnTo>
                  <a:lnTo>
                    <a:pt x="11" y="1867"/>
                  </a:lnTo>
                  <a:lnTo>
                    <a:pt x="3" y="1849"/>
                  </a:lnTo>
                  <a:lnTo>
                    <a:pt x="0" y="1826"/>
                  </a:lnTo>
                  <a:lnTo>
                    <a:pt x="3" y="1715"/>
                  </a:lnTo>
                  <a:lnTo>
                    <a:pt x="13" y="1606"/>
                  </a:lnTo>
                  <a:lnTo>
                    <a:pt x="30" y="1499"/>
                  </a:lnTo>
                  <a:lnTo>
                    <a:pt x="52" y="1393"/>
                  </a:lnTo>
                  <a:lnTo>
                    <a:pt x="80" y="1291"/>
                  </a:lnTo>
                  <a:lnTo>
                    <a:pt x="114" y="1190"/>
                  </a:lnTo>
                  <a:lnTo>
                    <a:pt x="154" y="1092"/>
                  </a:lnTo>
                  <a:lnTo>
                    <a:pt x="199" y="998"/>
                  </a:lnTo>
                  <a:lnTo>
                    <a:pt x="250" y="906"/>
                  </a:lnTo>
                  <a:lnTo>
                    <a:pt x="305" y="818"/>
                  </a:lnTo>
                  <a:lnTo>
                    <a:pt x="365" y="732"/>
                  </a:lnTo>
                  <a:lnTo>
                    <a:pt x="430" y="651"/>
                  </a:lnTo>
                  <a:lnTo>
                    <a:pt x="499" y="574"/>
                  </a:lnTo>
                  <a:lnTo>
                    <a:pt x="572" y="500"/>
                  </a:lnTo>
                  <a:lnTo>
                    <a:pt x="650" y="430"/>
                  </a:lnTo>
                  <a:lnTo>
                    <a:pt x="732" y="366"/>
                  </a:lnTo>
                  <a:lnTo>
                    <a:pt x="816" y="306"/>
                  </a:lnTo>
                  <a:lnTo>
                    <a:pt x="905" y="250"/>
                  </a:lnTo>
                  <a:lnTo>
                    <a:pt x="996" y="200"/>
                  </a:lnTo>
                  <a:lnTo>
                    <a:pt x="1091" y="155"/>
                  </a:lnTo>
                  <a:lnTo>
                    <a:pt x="1189" y="115"/>
                  </a:lnTo>
                  <a:lnTo>
                    <a:pt x="1289" y="82"/>
                  </a:lnTo>
                  <a:lnTo>
                    <a:pt x="1392" y="53"/>
                  </a:lnTo>
                  <a:lnTo>
                    <a:pt x="1498" y="30"/>
                  </a:lnTo>
                  <a:lnTo>
                    <a:pt x="1604" y="14"/>
                  </a:lnTo>
                  <a:lnTo>
                    <a:pt x="1714" y="4"/>
                  </a:lnTo>
                  <a:lnTo>
                    <a:pt x="1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2047" y="7728"/>
              <a:ext cx="456" cy="78"/>
            </a:xfrm>
            <a:custGeom>
              <a:avLst/>
              <a:gdLst>
                <a:gd name="T0" fmla="*/ 2419 w 3646"/>
                <a:gd name="T1" fmla="*/ 25 h 620"/>
                <a:gd name="T2" fmla="*/ 2600 w 3646"/>
                <a:gd name="T3" fmla="*/ 131 h 620"/>
                <a:gd name="T4" fmla="*/ 2734 w 3646"/>
                <a:gd name="T5" fmla="*/ 206 h 620"/>
                <a:gd name="T6" fmla="*/ 2908 w 3646"/>
                <a:gd name="T7" fmla="*/ 68 h 620"/>
                <a:gd name="T8" fmla="*/ 3131 w 3646"/>
                <a:gd name="T9" fmla="*/ 17 h 620"/>
                <a:gd name="T10" fmla="*/ 3358 w 3646"/>
                <a:gd name="T11" fmla="*/ 71 h 620"/>
                <a:gd name="T12" fmla="*/ 3533 w 3646"/>
                <a:gd name="T13" fmla="*/ 213 h 620"/>
                <a:gd name="T14" fmla="*/ 3633 w 3646"/>
                <a:gd name="T15" fmla="*/ 420 h 620"/>
                <a:gd name="T16" fmla="*/ 3636 w 3646"/>
                <a:gd name="T17" fmla="*/ 580 h 620"/>
                <a:gd name="T18" fmla="*/ 3566 w 3646"/>
                <a:gd name="T19" fmla="*/ 620 h 620"/>
                <a:gd name="T20" fmla="*/ 3496 w 3646"/>
                <a:gd name="T21" fmla="*/ 580 h 620"/>
                <a:gd name="T22" fmla="*/ 3473 w 3646"/>
                <a:gd name="T23" fmla="*/ 444 h 620"/>
                <a:gd name="T24" fmla="*/ 3382 w 3646"/>
                <a:gd name="T25" fmla="*/ 284 h 620"/>
                <a:gd name="T26" fmla="*/ 3224 w 3646"/>
                <a:gd name="T27" fmla="*/ 192 h 620"/>
                <a:gd name="T28" fmla="*/ 3037 w 3646"/>
                <a:gd name="T29" fmla="*/ 192 h 620"/>
                <a:gd name="T30" fmla="*/ 2879 w 3646"/>
                <a:gd name="T31" fmla="*/ 284 h 620"/>
                <a:gd name="T32" fmla="*/ 2788 w 3646"/>
                <a:gd name="T33" fmla="*/ 444 h 620"/>
                <a:gd name="T34" fmla="*/ 2765 w 3646"/>
                <a:gd name="T35" fmla="*/ 580 h 620"/>
                <a:gd name="T36" fmla="*/ 2695 w 3646"/>
                <a:gd name="T37" fmla="*/ 620 h 620"/>
                <a:gd name="T38" fmla="*/ 2625 w 3646"/>
                <a:gd name="T39" fmla="*/ 580 h 620"/>
                <a:gd name="T40" fmla="*/ 2611 w 3646"/>
                <a:gd name="T41" fmla="*/ 473 h 620"/>
                <a:gd name="T42" fmla="*/ 2540 w 3646"/>
                <a:gd name="T43" fmla="*/ 301 h 620"/>
                <a:gd name="T44" fmla="*/ 2397 w 3646"/>
                <a:gd name="T45" fmla="*/ 188 h 620"/>
                <a:gd name="T46" fmla="*/ 2211 w 3646"/>
                <a:gd name="T47" fmla="*/ 164 h 620"/>
                <a:gd name="T48" fmla="*/ 2042 w 3646"/>
                <a:gd name="T49" fmla="*/ 236 h 620"/>
                <a:gd name="T50" fmla="*/ 1932 w 3646"/>
                <a:gd name="T51" fmla="*/ 382 h 620"/>
                <a:gd name="T52" fmla="*/ 1904 w 3646"/>
                <a:gd name="T53" fmla="*/ 539 h 620"/>
                <a:gd name="T54" fmla="*/ 1864 w 3646"/>
                <a:gd name="T55" fmla="*/ 609 h 620"/>
                <a:gd name="T56" fmla="*/ 1783 w 3646"/>
                <a:gd name="T57" fmla="*/ 609 h 620"/>
                <a:gd name="T58" fmla="*/ 1743 w 3646"/>
                <a:gd name="T59" fmla="*/ 539 h 620"/>
                <a:gd name="T60" fmla="*/ 1694 w 3646"/>
                <a:gd name="T61" fmla="*/ 357 h 620"/>
                <a:gd name="T62" fmla="*/ 1567 w 3646"/>
                <a:gd name="T63" fmla="*/ 228 h 620"/>
                <a:gd name="T64" fmla="*/ 1388 w 3646"/>
                <a:gd name="T65" fmla="*/ 178 h 620"/>
                <a:gd name="T66" fmla="*/ 1209 w 3646"/>
                <a:gd name="T67" fmla="*/ 228 h 620"/>
                <a:gd name="T68" fmla="*/ 1081 w 3646"/>
                <a:gd name="T69" fmla="*/ 357 h 620"/>
                <a:gd name="T70" fmla="*/ 1033 w 3646"/>
                <a:gd name="T71" fmla="*/ 539 h 620"/>
                <a:gd name="T72" fmla="*/ 993 w 3646"/>
                <a:gd name="T73" fmla="*/ 609 h 620"/>
                <a:gd name="T74" fmla="*/ 912 w 3646"/>
                <a:gd name="T75" fmla="*/ 609 h 620"/>
                <a:gd name="T76" fmla="*/ 872 w 3646"/>
                <a:gd name="T77" fmla="*/ 539 h 620"/>
                <a:gd name="T78" fmla="*/ 823 w 3646"/>
                <a:gd name="T79" fmla="*/ 357 h 620"/>
                <a:gd name="T80" fmla="*/ 695 w 3646"/>
                <a:gd name="T81" fmla="*/ 228 h 620"/>
                <a:gd name="T82" fmla="*/ 516 w 3646"/>
                <a:gd name="T83" fmla="*/ 178 h 620"/>
                <a:gd name="T84" fmla="*/ 338 w 3646"/>
                <a:gd name="T85" fmla="*/ 228 h 620"/>
                <a:gd name="T86" fmla="*/ 210 w 3646"/>
                <a:gd name="T87" fmla="*/ 357 h 620"/>
                <a:gd name="T88" fmla="*/ 161 w 3646"/>
                <a:gd name="T89" fmla="*/ 539 h 620"/>
                <a:gd name="T90" fmla="*/ 121 w 3646"/>
                <a:gd name="T91" fmla="*/ 609 h 620"/>
                <a:gd name="T92" fmla="*/ 40 w 3646"/>
                <a:gd name="T93" fmla="*/ 609 h 620"/>
                <a:gd name="T94" fmla="*/ 0 w 3646"/>
                <a:gd name="T95" fmla="*/ 539 h 620"/>
                <a:gd name="T96" fmla="*/ 52 w 3646"/>
                <a:gd name="T97" fmla="*/ 311 h 620"/>
                <a:gd name="T98" fmla="*/ 193 w 3646"/>
                <a:gd name="T99" fmla="*/ 133 h 620"/>
                <a:gd name="T100" fmla="*/ 397 w 3646"/>
                <a:gd name="T101" fmla="*/ 32 h 620"/>
                <a:gd name="T102" fmla="*/ 634 w 3646"/>
                <a:gd name="T103" fmla="*/ 32 h 620"/>
                <a:gd name="T104" fmla="*/ 838 w 3646"/>
                <a:gd name="T105" fmla="*/ 132 h 620"/>
                <a:gd name="T106" fmla="*/ 985 w 3646"/>
                <a:gd name="T107" fmla="*/ 213 h 620"/>
                <a:gd name="T108" fmla="*/ 1161 w 3646"/>
                <a:gd name="T109" fmla="*/ 71 h 620"/>
                <a:gd name="T110" fmla="*/ 1388 w 3646"/>
                <a:gd name="T111" fmla="*/ 17 h 620"/>
                <a:gd name="T112" fmla="*/ 1610 w 3646"/>
                <a:gd name="T113" fmla="*/ 68 h 620"/>
                <a:gd name="T114" fmla="*/ 1784 w 3646"/>
                <a:gd name="T115" fmla="*/ 206 h 620"/>
                <a:gd name="T116" fmla="*/ 1917 w 3646"/>
                <a:gd name="T117" fmla="*/ 131 h 620"/>
                <a:gd name="T118" fmla="*/ 2098 w 3646"/>
                <a:gd name="T119" fmla="*/ 25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6" h="620">
                  <a:moveTo>
                    <a:pt x="2259" y="0"/>
                  </a:moveTo>
                  <a:lnTo>
                    <a:pt x="2314" y="2"/>
                  </a:lnTo>
                  <a:lnTo>
                    <a:pt x="2368" y="11"/>
                  </a:lnTo>
                  <a:lnTo>
                    <a:pt x="2419" y="25"/>
                  </a:lnTo>
                  <a:lnTo>
                    <a:pt x="2469" y="45"/>
                  </a:lnTo>
                  <a:lnTo>
                    <a:pt x="2516" y="68"/>
                  </a:lnTo>
                  <a:lnTo>
                    <a:pt x="2559" y="97"/>
                  </a:lnTo>
                  <a:lnTo>
                    <a:pt x="2600" y="131"/>
                  </a:lnTo>
                  <a:lnTo>
                    <a:pt x="2638" y="167"/>
                  </a:lnTo>
                  <a:lnTo>
                    <a:pt x="2671" y="207"/>
                  </a:lnTo>
                  <a:lnTo>
                    <a:pt x="2700" y="251"/>
                  </a:lnTo>
                  <a:lnTo>
                    <a:pt x="2734" y="206"/>
                  </a:lnTo>
                  <a:lnTo>
                    <a:pt x="2771" y="165"/>
                  </a:lnTo>
                  <a:lnTo>
                    <a:pt x="2814" y="128"/>
                  </a:lnTo>
                  <a:lnTo>
                    <a:pt x="2859" y="96"/>
                  </a:lnTo>
                  <a:lnTo>
                    <a:pt x="2908" y="68"/>
                  </a:lnTo>
                  <a:lnTo>
                    <a:pt x="2960" y="46"/>
                  </a:lnTo>
                  <a:lnTo>
                    <a:pt x="3014" y="31"/>
                  </a:lnTo>
                  <a:lnTo>
                    <a:pt x="3071" y="21"/>
                  </a:lnTo>
                  <a:lnTo>
                    <a:pt x="3131" y="17"/>
                  </a:lnTo>
                  <a:lnTo>
                    <a:pt x="3191" y="21"/>
                  </a:lnTo>
                  <a:lnTo>
                    <a:pt x="3249" y="32"/>
                  </a:lnTo>
                  <a:lnTo>
                    <a:pt x="3304" y="48"/>
                  </a:lnTo>
                  <a:lnTo>
                    <a:pt x="3358" y="71"/>
                  </a:lnTo>
                  <a:lnTo>
                    <a:pt x="3408" y="98"/>
                  </a:lnTo>
                  <a:lnTo>
                    <a:pt x="3453" y="133"/>
                  </a:lnTo>
                  <a:lnTo>
                    <a:pt x="3495" y="171"/>
                  </a:lnTo>
                  <a:lnTo>
                    <a:pt x="3533" y="213"/>
                  </a:lnTo>
                  <a:lnTo>
                    <a:pt x="3566" y="259"/>
                  </a:lnTo>
                  <a:lnTo>
                    <a:pt x="3594" y="311"/>
                  </a:lnTo>
                  <a:lnTo>
                    <a:pt x="3616" y="364"/>
                  </a:lnTo>
                  <a:lnTo>
                    <a:pt x="3633" y="420"/>
                  </a:lnTo>
                  <a:lnTo>
                    <a:pt x="3643" y="479"/>
                  </a:lnTo>
                  <a:lnTo>
                    <a:pt x="3646" y="539"/>
                  </a:lnTo>
                  <a:lnTo>
                    <a:pt x="3644" y="562"/>
                  </a:lnTo>
                  <a:lnTo>
                    <a:pt x="3636" y="580"/>
                  </a:lnTo>
                  <a:lnTo>
                    <a:pt x="3623" y="597"/>
                  </a:lnTo>
                  <a:lnTo>
                    <a:pt x="3607" y="609"/>
                  </a:lnTo>
                  <a:lnTo>
                    <a:pt x="3587" y="617"/>
                  </a:lnTo>
                  <a:lnTo>
                    <a:pt x="3566" y="620"/>
                  </a:lnTo>
                  <a:lnTo>
                    <a:pt x="3545" y="617"/>
                  </a:lnTo>
                  <a:lnTo>
                    <a:pt x="3525" y="609"/>
                  </a:lnTo>
                  <a:lnTo>
                    <a:pt x="3510" y="597"/>
                  </a:lnTo>
                  <a:lnTo>
                    <a:pt x="3496" y="580"/>
                  </a:lnTo>
                  <a:lnTo>
                    <a:pt x="3489" y="562"/>
                  </a:lnTo>
                  <a:lnTo>
                    <a:pt x="3485" y="539"/>
                  </a:lnTo>
                  <a:lnTo>
                    <a:pt x="3482" y="490"/>
                  </a:lnTo>
                  <a:lnTo>
                    <a:pt x="3473" y="444"/>
                  </a:lnTo>
                  <a:lnTo>
                    <a:pt x="3457" y="399"/>
                  </a:lnTo>
                  <a:lnTo>
                    <a:pt x="3437" y="357"/>
                  </a:lnTo>
                  <a:lnTo>
                    <a:pt x="3412" y="319"/>
                  </a:lnTo>
                  <a:lnTo>
                    <a:pt x="3382" y="284"/>
                  </a:lnTo>
                  <a:lnTo>
                    <a:pt x="3348" y="254"/>
                  </a:lnTo>
                  <a:lnTo>
                    <a:pt x="3310" y="228"/>
                  </a:lnTo>
                  <a:lnTo>
                    <a:pt x="3269" y="207"/>
                  </a:lnTo>
                  <a:lnTo>
                    <a:pt x="3224" y="192"/>
                  </a:lnTo>
                  <a:lnTo>
                    <a:pt x="3179" y="182"/>
                  </a:lnTo>
                  <a:lnTo>
                    <a:pt x="3131" y="178"/>
                  </a:lnTo>
                  <a:lnTo>
                    <a:pt x="3082" y="182"/>
                  </a:lnTo>
                  <a:lnTo>
                    <a:pt x="3037" y="192"/>
                  </a:lnTo>
                  <a:lnTo>
                    <a:pt x="2992" y="207"/>
                  </a:lnTo>
                  <a:lnTo>
                    <a:pt x="2951" y="228"/>
                  </a:lnTo>
                  <a:lnTo>
                    <a:pt x="2913" y="254"/>
                  </a:lnTo>
                  <a:lnTo>
                    <a:pt x="2879" y="284"/>
                  </a:lnTo>
                  <a:lnTo>
                    <a:pt x="2849" y="319"/>
                  </a:lnTo>
                  <a:lnTo>
                    <a:pt x="2824" y="357"/>
                  </a:lnTo>
                  <a:lnTo>
                    <a:pt x="2804" y="399"/>
                  </a:lnTo>
                  <a:lnTo>
                    <a:pt x="2788" y="444"/>
                  </a:lnTo>
                  <a:lnTo>
                    <a:pt x="2779" y="490"/>
                  </a:lnTo>
                  <a:lnTo>
                    <a:pt x="2776" y="539"/>
                  </a:lnTo>
                  <a:lnTo>
                    <a:pt x="2772" y="562"/>
                  </a:lnTo>
                  <a:lnTo>
                    <a:pt x="2765" y="580"/>
                  </a:lnTo>
                  <a:lnTo>
                    <a:pt x="2751" y="597"/>
                  </a:lnTo>
                  <a:lnTo>
                    <a:pt x="2736" y="609"/>
                  </a:lnTo>
                  <a:lnTo>
                    <a:pt x="2716" y="617"/>
                  </a:lnTo>
                  <a:lnTo>
                    <a:pt x="2695" y="620"/>
                  </a:lnTo>
                  <a:lnTo>
                    <a:pt x="2674" y="617"/>
                  </a:lnTo>
                  <a:lnTo>
                    <a:pt x="2655" y="609"/>
                  </a:lnTo>
                  <a:lnTo>
                    <a:pt x="2638" y="597"/>
                  </a:lnTo>
                  <a:lnTo>
                    <a:pt x="2625" y="580"/>
                  </a:lnTo>
                  <a:lnTo>
                    <a:pt x="2617" y="562"/>
                  </a:lnTo>
                  <a:lnTo>
                    <a:pt x="2615" y="539"/>
                  </a:lnTo>
                  <a:lnTo>
                    <a:pt x="2615" y="522"/>
                  </a:lnTo>
                  <a:lnTo>
                    <a:pt x="2611" y="473"/>
                  </a:lnTo>
                  <a:lnTo>
                    <a:pt x="2601" y="426"/>
                  </a:lnTo>
                  <a:lnTo>
                    <a:pt x="2586" y="382"/>
                  </a:lnTo>
                  <a:lnTo>
                    <a:pt x="2566" y="339"/>
                  </a:lnTo>
                  <a:lnTo>
                    <a:pt x="2540" y="301"/>
                  </a:lnTo>
                  <a:lnTo>
                    <a:pt x="2510" y="266"/>
                  </a:lnTo>
                  <a:lnTo>
                    <a:pt x="2476" y="236"/>
                  </a:lnTo>
                  <a:lnTo>
                    <a:pt x="2438" y="209"/>
                  </a:lnTo>
                  <a:lnTo>
                    <a:pt x="2397" y="188"/>
                  </a:lnTo>
                  <a:lnTo>
                    <a:pt x="2354" y="174"/>
                  </a:lnTo>
                  <a:lnTo>
                    <a:pt x="2307" y="164"/>
                  </a:lnTo>
                  <a:lnTo>
                    <a:pt x="2259" y="161"/>
                  </a:lnTo>
                  <a:lnTo>
                    <a:pt x="2211" y="164"/>
                  </a:lnTo>
                  <a:lnTo>
                    <a:pt x="2165" y="174"/>
                  </a:lnTo>
                  <a:lnTo>
                    <a:pt x="2121" y="188"/>
                  </a:lnTo>
                  <a:lnTo>
                    <a:pt x="2080" y="209"/>
                  </a:lnTo>
                  <a:lnTo>
                    <a:pt x="2042" y="236"/>
                  </a:lnTo>
                  <a:lnTo>
                    <a:pt x="2009" y="266"/>
                  </a:lnTo>
                  <a:lnTo>
                    <a:pt x="1979" y="301"/>
                  </a:lnTo>
                  <a:lnTo>
                    <a:pt x="1953" y="339"/>
                  </a:lnTo>
                  <a:lnTo>
                    <a:pt x="1932" y="382"/>
                  </a:lnTo>
                  <a:lnTo>
                    <a:pt x="1916" y="426"/>
                  </a:lnTo>
                  <a:lnTo>
                    <a:pt x="1908" y="473"/>
                  </a:lnTo>
                  <a:lnTo>
                    <a:pt x="1904" y="522"/>
                  </a:lnTo>
                  <a:lnTo>
                    <a:pt x="1904" y="539"/>
                  </a:lnTo>
                  <a:lnTo>
                    <a:pt x="1901" y="562"/>
                  </a:lnTo>
                  <a:lnTo>
                    <a:pt x="1893" y="580"/>
                  </a:lnTo>
                  <a:lnTo>
                    <a:pt x="1881" y="597"/>
                  </a:lnTo>
                  <a:lnTo>
                    <a:pt x="1864" y="609"/>
                  </a:lnTo>
                  <a:lnTo>
                    <a:pt x="1845" y="617"/>
                  </a:lnTo>
                  <a:lnTo>
                    <a:pt x="1823" y="620"/>
                  </a:lnTo>
                  <a:lnTo>
                    <a:pt x="1802" y="617"/>
                  </a:lnTo>
                  <a:lnTo>
                    <a:pt x="1783" y="609"/>
                  </a:lnTo>
                  <a:lnTo>
                    <a:pt x="1766" y="597"/>
                  </a:lnTo>
                  <a:lnTo>
                    <a:pt x="1754" y="580"/>
                  </a:lnTo>
                  <a:lnTo>
                    <a:pt x="1745" y="562"/>
                  </a:lnTo>
                  <a:lnTo>
                    <a:pt x="1743" y="539"/>
                  </a:lnTo>
                  <a:lnTo>
                    <a:pt x="1740" y="490"/>
                  </a:lnTo>
                  <a:lnTo>
                    <a:pt x="1730" y="444"/>
                  </a:lnTo>
                  <a:lnTo>
                    <a:pt x="1715" y="399"/>
                  </a:lnTo>
                  <a:lnTo>
                    <a:pt x="1694" y="357"/>
                  </a:lnTo>
                  <a:lnTo>
                    <a:pt x="1669" y="319"/>
                  </a:lnTo>
                  <a:lnTo>
                    <a:pt x="1639" y="284"/>
                  </a:lnTo>
                  <a:lnTo>
                    <a:pt x="1604" y="254"/>
                  </a:lnTo>
                  <a:lnTo>
                    <a:pt x="1567" y="228"/>
                  </a:lnTo>
                  <a:lnTo>
                    <a:pt x="1526" y="207"/>
                  </a:lnTo>
                  <a:lnTo>
                    <a:pt x="1482" y="192"/>
                  </a:lnTo>
                  <a:lnTo>
                    <a:pt x="1436" y="182"/>
                  </a:lnTo>
                  <a:lnTo>
                    <a:pt x="1388" y="178"/>
                  </a:lnTo>
                  <a:lnTo>
                    <a:pt x="1339" y="182"/>
                  </a:lnTo>
                  <a:lnTo>
                    <a:pt x="1294" y="192"/>
                  </a:lnTo>
                  <a:lnTo>
                    <a:pt x="1249" y="207"/>
                  </a:lnTo>
                  <a:lnTo>
                    <a:pt x="1209" y="228"/>
                  </a:lnTo>
                  <a:lnTo>
                    <a:pt x="1171" y="254"/>
                  </a:lnTo>
                  <a:lnTo>
                    <a:pt x="1137" y="284"/>
                  </a:lnTo>
                  <a:lnTo>
                    <a:pt x="1107" y="319"/>
                  </a:lnTo>
                  <a:lnTo>
                    <a:pt x="1081" y="357"/>
                  </a:lnTo>
                  <a:lnTo>
                    <a:pt x="1060" y="399"/>
                  </a:lnTo>
                  <a:lnTo>
                    <a:pt x="1045" y="444"/>
                  </a:lnTo>
                  <a:lnTo>
                    <a:pt x="1036" y="490"/>
                  </a:lnTo>
                  <a:lnTo>
                    <a:pt x="1033" y="539"/>
                  </a:lnTo>
                  <a:lnTo>
                    <a:pt x="1029" y="562"/>
                  </a:lnTo>
                  <a:lnTo>
                    <a:pt x="1021" y="580"/>
                  </a:lnTo>
                  <a:lnTo>
                    <a:pt x="1009" y="597"/>
                  </a:lnTo>
                  <a:lnTo>
                    <a:pt x="993" y="609"/>
                  </a:lnTo>
                  <a:lnTo>
                    <a:pt x="974" y="617"/>
                  </a:lnTo>
                  <a:lnTo>
                    <a:pt x="952" y="620"/>
                  </a:lnTo>
                  <a:lnTo>
                    <a:pt x="930" y="617"/>
                  </a:lnTo>
                  <a:lnTo>
                    <a:pt x="912" y="609"/>
                  </a:lnTo>
                  <a:lnTo>
                    <a:pt x="895" y="597"/>
                  </a:lnTo>
                  <a:lnTo>
                    <a:pt x="883" y="580"/>
                  </a:lnTo>
                  <a:lnTo>
                    <a:pt x="875" y="562"/>
                  </a:lnTo>
                  <a:lnTo>
                    <a:pt x="872" y="539"/>
                  </a:lnTo>
                  <a:lnTo>
                    <a:pt x="868" y="490"/>
                  </a:lnTo>
                  <a:lnTo>
                    <a:pt x="858" y="444"/>
                  </a:lnTo>
                  <a:lnTo>
                    <a:pt x="844" y="399"/>
                  </a:lnTo>
                  <a:lnTo>
                    <a:pt x="823" y="357"/>
                  </a:lnTo>
                  <a:lnTo>
                    <a:pt x="797" y="319"/>
                  </a:lnTo>
                  <a:lnTo>
                    <a:pt x="767" y="284"/>
                  </a:lnTo>
                  <a:lnTo>
                    <a:pt x="733" y="254"/>
                  </a:lnTo>
                  <a:lnTo>
                    <a:pt x="695" y="228"/>
                  </a:lnTo>
                  <a:lnTo>
                    <a:pt x="654" y="207"/>
                  </a:lnTo>
                  <a:lnTo>
                    <a:pt x="611" y="192"/>
                  </a:lnTo>
                  <a:lnTo>
                    <a:pt x="564" y="182"/>
                  </a:lnTo>
                  <a:lnTo>
                    <a:pt x="516" y="178"/>
                  </a:lnTo>
                  <a:lnTo>
                    <a:pt x="469" y="182"/>
                  </a:lnTo>
                  <a:lnTo>
                    <a:pt x="422" y="192"/>
                  </a:lnTo>
                  <a:lnTo>
                    <a:pt x="379" y="207"/>
                  </a:lnTo>
                  <a:lnTo>
                    <a:pt x="338" y="228"/>
                  </a:lnTo>
                  <a:lnTo>
                    <a:pt x="300" y="254"/>
                  </a:lnTo>
                  <a:lnTo>
                    <a:pt x="265" y="284"/>
                  </a:lnTo>
                  <a:lnTo>
                    <a:pt x="235" y="319"/>
                  </a:lnTo>
                  <a:lnTo>
                    <a:pt x="210" y="357"/>
                  </a:lnTo>
                  <a:lnTo>
                    <a:pt x="189" y="399"/>
                  </a:lnTo>
                  <a:lnTo>
                    <a:pt x="174" y="444"/>
                  </a:lnTo>
                  <a:lnTo>
                    <a:pt x="164" y="490"/>
                  </a:lnTo>
                  <a:lnTo>
                    <a:pt x="161" y="539"/>
                  </a:lnTo>
                  <a:lnTo>
                    <a:pt x="158" y="562"/>
                  </a:lnTo>
                  <a:lnTo>
                    <a:pt x="150" y="580"/>
                  </a:lnTo>
                  <a:lnTo>
                    <a:pt x="138" y="597"/>
                  </a:lnTo>
                  <a:lnTo>
                    <a:pt x="121" y="609"/>
                  </a:lnTo>
                  <a:lnTo>
                    <a:pt x="102" y="617"/>
                  </a:lnTo>
                  <a:lnTo>
                    <a:pt x="81" y="620"/>
                  </a:lnTo>
                  <a:lnTo>
                    <a:pt x="59" y="617"/>
                  </a:lnTo>
                  <a:lnTo>
                    <a:pt x="40" y="609"/>
                  </a:lnTo>
                  <a:lnTo>
                    <a:pt x="23" y="597"/>
                  </a:lnTo>
                  <a:lnTo>
                    <a:pt x="11" y="580"/>
                  </a:lnTo>
                  <a:lnTo>
                    <a:pt x="3" y="562"/>
                  </a:lnTo>
                  <a:lnTo>
                    <a:pt x="0" y="539"/>
                  </a:lnTo>
                  <a:lnTo>
                    <a:pt x="3" y="479"/>
                  </a:lnTo>
                  <a:lnTo>
                    <a:pt x="13" y="420"/>
                  </a:lnTo>
                  <a:lnTo>
                    <a:pt x="30" y="364"/>
                  </a:lnTo>
                  <a:lnTo>
                    <a:pt x="52" y="311"/>
                  </a:lnTo>
                  <a:lnTo>
                    <a:pt x="80" y="259"/>
                  </a:lnTo>
                  <a:lnTo>
                    <a:pt x="113" y="213"/>
                  </a:lnTo>
                  <a:lnTo>
                    <a:pt x="151" y="171"/>
                  </a:lnTo>
                  <a:lnTo>
                    <a:pt x="193" y="133"/>
                  </a:lnTo>
                  <a:lnTo>
                    <a:pt x="240" y="98"/>
                  </a:lnTo>
                  <a:lnTo>
                    <a:pt x="290" y="71"/>
                  </a:lnTo>
                  <a:lnTo>
                    <a:pt x="342" y="48"/>
                  </a:lnTo>
                  <a:lnTo>
                    <a:pt x="397" y="32"/>
                  </a:lnTo>
                  <a:lnTo>
                    <a:pt x="456" y="21"/>
                  </a:lnTo>
                  <a:lnTo>
                    <a:pt x="516" y="17"/>
                  </a:lnTo>
                  <a:lnTo>
                    <a:pt x="576" y="21"/>
                  </a:lnTo>
                  <a:lnTo>
                    <a:pt x="634" y="32"/>
                  </a:lnTo>
                  <a:lnTo>
                    <a:pt x="689" y="48"/>
                  </a:lnTo>
                  <a:lnTo>
                    <a:pt x="743" y="71"/>
                  </a:lnTo>
                  <a:lnTo>
                    <a:pt x="793" y="98"/>
                  </a:lnTo>
                  <a:lnTo>
                    <a:pt x="838" y="132"/>
                  </a:lnTo>
                  <a:lnTo>
                    <a:pt x="880" y="171"/>
                  </a:lnTo>
                  <a:lnTo>
                    <a:pt x="919" y="213"/>
                  </a:lnTo>
                  <a:lnTo>
                    <a:pt x="952" y="259"/>
                  </a:lnTo>
                  <a:lnTo>
                    <a:pt x="985" y="213"/>
                  </a:lnTo>
                  <a:lnTo>
                    <a:pt x="1023" y="171"/>
                  </a:lnTo>
                  <a:lnTo>
                    <a:pt x="1065" y="132"/>
                  </a:lnTo>
                  <a:lnTo>
                    <a:pt x="1111" y="98"/>
                  </a:lnTo>
                  <a:lnTo>
                    <a:pt x="1161" y="71"/>
                  </a:lnTo>
                  <a:lnTo>
                    <a:pt x="1214" y="48"/>
                  </a:lnTo>
                  <a:lnTo>
                    <a:pt x="1269" y="32"/>
                  </a:lnTo>
                  <a:lnTo>
                    <a:pt x="1328" y="21"/>
                  </a:lnTo>
                  <a:lnTo>
                    <a:pt x="1388" y="17"/>
                  </a:lnTo>
                  <a:lnTo>
                    <a:pt x="1447" y="21"/>
                  </a:lnTo>
                  <a:lnTo>
                    <a:pt x="1503" y="31"/>
                  </a:lnTo>
                  <a:lnTo>
                    <a:pt x="1558" y="46"/>
                  </a:lnTo>
                  <a:lnTo>
                    <a:pt x="1610" y="68"/>
                  </a:lnTo>
                  <a:lnTo>
                    <a:pt x="1659" y="96"/>
                  </a:lnTo>
                  <a:lnTo>
                    <a:pt x="1704" y="128"/>
                  </a:lnTo>
                  <a:lnTo>
                    <a:pt x="1747" y="165"/>
                  </a:lnTo>
                  <a:lnTo>
                    <a:pt x="1784" y="206"/>
                  </a:lnTo>
                  <a:lnTo>
                    <a:pt x="1818" y="251"/>
                  </a:lnTo>
                  <a:lnTo>
                    <a:pt x="1848" y="207"/>
                  </a:lnTo>
                  <a:lnTo>
                    <a:pt x="1881" y="167"/>
                  </a:lnTo>
                  <a:lnTo>
                    <a:pt x="1917" y="131"/>
                  </a:lnTo>
                  <a:lnTo>
                    <a:pt x="1959" y="97"/>
                  </a:lnTo>
                  <a:lnTo>
                    <a:pt x="2002" y="68"/>
                  </a:lnTo>
                  <a:lnTo>
                    <a:pt x="2050" y="45"/>
                  </a:lnTo>
                  <a:lnTo>
                    <a:pt x="2098" y="25"/>
                  </a:lnTo>
                  <a:lnTo>
                    <a:pt x="2151" y="11"/>
                  </a:lnTo>
                  <a:lnTo>
                    <a:pt x="2204" y="2"/>
                  </a:lnTo>
                  <a:lnTo>
                    <a:pt x="2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2265" y="7779"/>
              <a:ext cx="20" cy="199"/>
            </a:xfrm>
            <a:custGeom>
              <a:avLst/>
              <a:gdLst>
                <a:gd name="T0" fmla="*/ 80 w 161"/>
                <a:gd name="T1" fmla="*/ 0 h 1586"/>
                <a:gd name="T2" fmla="*/ 101 w 161"/>
                <a:gd name="T3" fmla="*/ 3 h 1586"/>
                <a:gd name="T4" fmla="*/ 121 w 161"/>
                <a:gd name="T5" fmla="*/ 11 h 1586"/>
                <a:gd name="T6" fmla="*/ 137 w 161"/>
                <a:gd name="T7" fmla="*/ 24 h 1586"/>
                <a:gd name="T8" fmla="*/ 150 w 161"/>
                <a:gd name="T9" fmla="*/ 40 h 1586"/>
                <a:gd name="T10" fmla="*/ 158 w 161"/>
                <a:gd name="T11" fmla="*/ 59 h 1586"/>
                <a:gd name="T12" fmla="*/ 161 w 161"/>
                <a:gd name="T13" fmla="*/ 80 h 1586"/>
                <a:gd name="T14" fmla="*/ 161 w 161"/>
                <a:gd name="T15" fmla="*/ 1506 h 1586"/>
                <a:gd name="T16" fmla="*/ 158 w 161"/>
                <a:gd name="T17" fmla="*/ 1527 h 1586"/>
                <a:gd name="T18" fmla="*/ 150 w 161"/>
                <a:gd name="T19" fmla="*/ 1546 h 1586"/>
                <a:gd name="T20" fmla="*/ 137 w 161"/>
                <a:gd name="T21" fmla="*/ 1563 h 1586"/>
                <a:gd name="T22" fmla="*/ 121 w 161"/>
                <a:gd name="T23" fmla="*/ 1575 h 1586"/>
                <a:gd name="T24" fmla="*/ 101 w 161"/>
                <a:gd name="T25" fmla="*/ 1584 h 1586"/>
                <a:gd name="T26" fmla="*/ 80 w 161"/>
                <a:gd name="T27" fmla="*/ 1586 h 1586"/>
                <a:gd name="T28" fmla="*/ 59 w 161"/>
                <a:gd name="T29" fmla="*/ 1584 h 1586"/>
                <a:gd name="T30" fmla="*/ 39 w 161"/>
                <a:gd name="T31" fmla="*/ 1575 h 1586"/>
                <a:gd name="T32" fmla="*/ 23 w 161"/>
                <a:gd name="T33" fmla="*/ 1563 h 1586"/>
                <a:gd name="T34" fmla="*/ 10 w 161"/>
                <a:gd name="T35" fmla="*/ 1546 h 1586"/>
                <a:gd name="T36" fmla="*/ 2 w 161"/>
                <a:gd name="T37" fmla="*/ 1527 h 1586"/>
                <a:gd name="T38" fmla="*/ 0 w 161"/>
                <a:gd name="T39" fmla="*/ 1506 h 1586"/>
                <a:gd name="T40" fmla="*/ 0 w 161"/>
                <a:gd name="T41" fmla="*/ 80 h 1586"/>
                <a:gd name="T42" fmla="*/ 2 w 161"/>
                <a:gd name="T43" fmla="*/ 59 h 1586"/>
                <a:gd name="T44" fmla="*/ 10 w 161"/>
                <a:gd name="T45" fmla="*/ 40 h 1586"/>
                <a:gd name="T46" fmla="*/ 23 w 161"/>
                <a:gd name="T47" fmla="*/ 24 h 1586"/>
                <a:gd name="T48" fmla="*/ 39 w 161"/>
                <a:gd name="T49" fmla="*/ 11 h 1586"/>
                <a:gd name="T50" fmla="*/ 59 w 161"/>
                <a:gd name="T51" fmla="*/ 3 h 1586"/>
                <a:gd name="T52" fmla="*/ 80 w 161"/>
                <a:gd name="T53" fmla="*/ 0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1" h="1586">
                  <a:moveTo>
                    <a:pt x="80" y="0"/>
                  </a:moveTo>
                  <a:lnTo>
                    <a:pt x="101" y="3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0"/>
                  </a:lnTo>
                  <a:lnTo>
                    <a:pt x="161" y="1506"/>
                  </a:lnTo>
                  <a:lnTo>
                    <a:pt x="158" y="1527"/>
                  </a:lnTo>
                  <a:lnTo>
                    <a:pt x="150" y="1546"/>
                  </a:lnTo>
                  <a:lnTo>
                    <a:pt x="137" y="1563"/>
                  </a:lnTo>
                  <a:lnTo>
                    <a:pt x="121" y="1575"/>
                  </a:lnTo>
                  <a:lnTo>
                    <a:pt x="101" y="1584"/>
                  </a:lnTo>
                  <a:lnTo>
                    <a:pt x="80" y="1586"/>
                  </a:lnTo>
                  <a:lnTo>
                    <a:pt x="59" y="1584"/>
                  </a:lnTo>
                  <a:lnTo>
                    <a:pt x="39" y="1575"/>
                  </a:lnTo>
                  <a:lnTo>
                    <a:pt x="23" y="1563"/>
                  </a:lnTo>
                  <a:lnTo>
                    <a:pt x="10" y="1546"/>
                  </a:lnTo>
                  <a:lnTo>
                    <a:pt x="2" y="1527"/>
                  </a:lnTo>
                  <a:lnTo>
                    <a:pt x="0" y="1506"/>
                  </a:lnTo>
                  <a:lnTo>
                    <a:pt x="0" y="80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2265" y="7957"/>
              <a:ext cx="78" cy="49"/>
            </a:xfrm>
            <a:custGeom>
              <a:avLst/>
              <a:gdLst>
                <a:gd name="T0" fmla="*/ 101 w 625"/>
                <a:gd name="T1" fmla="*/ 4 h 389"/>
                <a:gd name="T2" fmla="*/ 137 w 625"/>
                <a:gd name="T3" fmla="*/ 24 h 389"/>
                <a:gd name="T4" fmla="*/ 158 w 625"/>
                <a:gd name="T5" fmla="*/ 59 h 389"/>
                <a:gd name="T6" fmla="*/ 163 w 625"/>
                <a:gd name="T7" fmla="*/ 110 h 389"/>
                <a:gd name="T8" fmla="*/ 185 w 625"/>
                <a:gd name="T9" fmla="*/ 162 h 389"/>
                <a:gd name="T10" fmla="*/ 225 w 625"/>
                <a:gd name="T11" fmla="*/ 202 h 389"/>
                <a:gd name="T12" fmla="*/ 278 w 625"/>
                <a:gd name="T13" fmla="*/ 225 h 389"/>
                <a:gd name="T14" fmla="*/ 319 w 625"/>
                <a:gd name="T15" fmla="*/ 228 h 389"/>
                <a:gd name="T16" fmla="*/ 375 w 625"/>
                <a:gd name="T17" fmla="*/ 216 h 389"/>
                <a:gd name="T18" fmla="*/ 422 w 625"/>
                <a:gd name="T19" fmla="*/ 185 h 389"/>
                <a:gd name="T20" fmla="*/ 453 w 625"/>
                <a:gd name="T21" fmla="*/ 138 h 389"/>
                <a:gd name="T22" fmla="*/ 464 w 625"/>
                <a:gd name="T23" fmla="*/ 81 h 389"/>
                <a:gd name="T24" fmla="*/ 475 w 625"/>
                <a:gd name="T25" fmla="*/ 40 h 389"/>
                <a:gd name="T26" fmla="*/ 504 w 625"/>
                <a:gd name="T27" fmla="*/ 11 h 389"/>
                <a:gd name="T28" fmla="*/ 545 w 625"/>
                <a:gd name="T29" fmla="*/ 0 h 389"/>
                <a:gd name="T30" fmla="*/ 586 w 625"/>
                <a:gd name="T31" fmla="*/ 11 h 389"/>
                <a:gd name="T32" fmla="*/ 615 w 625"/>
                <a:gd name="T33" fmla="*/ 40 h 389"/>
                <a:gd name="T34" fmla="*/ 625 w 625"/>
                <a:gd name="T35" fmla="*/ 81 h 389"/>
                <a:gd name="T36" fmla="*/ 613 w 625"/>
                <a:gd name="T37" fmla="*/ 170 h 389"/>
                <a:gd name="T38" fmla="*/ 576 w 625"/>
                <a:gd name="T39" fmla="*/ 248 h 389"/>
                <a:gd name="T40" fmla="*/ 520 w 625"/>
                <a:gd name="T41" fmla="*/ 313 h 389"/>
                <a:gd name="T42" fmla="*/ 447 w 625"/>
                <a:gd name="T43" fmla="*/ 360 h 389"/>
                <a:gd name="T44" fmla="*/ 364 w 625"/>
                <a:gd name="T45" fmla="*/ 386 h 389"/>
                <a:gd name="T46" fmla="*/ 306 w 625"/>
                <a:gd name="T47" fmla="*/ 389 h 389"/>
                <a:gd name="T48" fmla="*/ 219 w 625"/>
                <a:gd name="T49" fmla="*/ 376 h 389"/>
                <a:gd name="T50" fmla="*/ 140 w 625"/>
                <a:gd name="T51" fmla="*/ 339 h 389"/>
                <a:gd name="T52" fmla="*/ 75 w 625"/>
                <a:gd name="T53" fmla="*/ 282 h 389"/>
                <a:gd name="T54" fmla="*/ 28 w 625"/>
                <a:gd name="T55" fmla="*/ 210 h 389"/>
                <a:gd name="T56" fmla="*/ 3 w 625"/>
                <a:gd name="T57" fmla="*/ 127 h 389"/>
                <a:gd name="T58" fmla="*/ 2 w 625"/>
                <a:gd name="T59" fmla="*/ 59 h 389"/>
                <a:gd name="T60" fmla="*/ 23 w 625"/>
                <a:gd name="T61" fmla="*/ 24 h 389"/>
                <a:gd name="T62" fmla="*/ 59 w 625"/>
                <a:gd name="T63" fmla="*/ 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5" h="389">
                  <a:moveTo>
                    <a:pt x="80" y="0"/>
                  </a:moveTo>
                  <a:lnTo>
                    <a:pt x="101" y="4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1"/>
                  </a:lnTo>
                  <a:lnTo>
                    <a:pt x="163" y="110"/>
                  </a:lnTo>
                  <a:lnTo>
                    <a:pt x="172" y="138"/>
                  </a:lnTo>
                  <a:lnTo>
                    <a:pt x="185" y="162"/>
                  </a:lnTo>
                  <a:lnTo>
                    <a:pt x="203" y="185"/>
                  </a:lnTo>
                  <a:lnTo>
                    <a:pt x="225" y="202"/>
                  </a:lnTo>
                  <a:lnTo>
                    <a:pt x="250" y="216"/>
                  </a:lnTo>
                  <a:lnTo>
                    <a:pt x="278" y="225"/>
                  </a:lnTo>
                  <a:lnTo>
                    <a:pt x="306" y="228"/>
                  </a:lnTo>
                  <a:lnTo>
                    <a:pt x="319" y="228"/>
                  </a:lnTo>
                  <a:lnTo>
                    <a:pt x="347" y="225"/>
                  </a:lnTo>
                  <a:lnTo>
                    <a:pt x="375" y="216"/>
                  </a:lnTo>
                  <a:lnTo>
                    <a:pt x="400" y="202"/>
                  </a:lnTo>
                  <a:lnTo>
                    <a:pt x="422" y="185"/>
                  </a:lnTo>
                  <a:lnTo>
                    <a:pt x="440" y="162"/>
                  </a:lnTo>
                  <a:lnTo>
                    <a:pt x="453" y="138"/>
                  </a:lnTo>
                  <a:lnTo>
                    <a:pt x="462" y="110"/>
                  </a:lnTo>
                  <a:lnTo>
                    <a:pt x="464" y="81"/>
                  </a:lnTo>
                  <a:lnTo>
                    <a:pt x="467" y="59"/>
                  </a:lnTo>
                  <a:lnTo>
                    <a:pt x="475" y="40"/>
                  </a:lnTo>
                  <a:lnTo>
                    <a:pt x="488" y="24"/>
                  </a:lnTo>
                  <a:lnTo>
                    <a:pt x="504" y="11"/>
                  </a:lnTo>
                  <a:lnTo>
                    <a:pt x="524" y="4"/>
                  </a:lnTo>
                  <a:lnTo>
                    <a:pt x="545" y="0"/>
                  </a:lnTo>
                  <a:lnTo>
                    <a:pt x="566" y="4"/>
                  </a:lnTo>
                  <a:lnTo>
                    <a:pt x="586" y="11"/>
                  </a:lnTo>
                  <a:lnTo>
                    <a:pt x="602" y="24"/>
                  </a:lnTo>
                  <a:lnTo>
                    <a:pt x="615" y="40"/>
                  </a:lnTo>
                  <a:lnTo>
                    <a:pt x="623" y="59"/>
                  </a:lnTo>
                  <a:lnTo>
                    <a:pt x="625" y="81"/>
                  </a:lnTo>
                  <a:lnTo>
                    <a:pt x="622" y="127"/>
                  </a:lnTo>
                  <a:lnTo>
                    <a:pt x="613" y="170"/>
                  </a:lnTo>
                  <a:lnTo>
                    <a:pt x="597" y="210"/>
                  </a:lnTo>
                  <a:lnTo>
                    <a:pt x="576" y="248"/>
                  </a:lnTo>
                  <a:lnTo>
                    <a:pt x="551" y="282"/>
                  </a:lnTo>
                  <a:lnTo>
                    <a:pt x="520" y="313"/>
                  </a:lnTo>
                  <a:lnTo>
                    <a:pt x="485" y="339"/>
                  </a:lnTo>
                  <a:lnTo>
                    <a:pt x="447" y="360"/>
                  </a:lnTo>
                  <a:lnTo>
                    <a:pt x="407" y="376"/>
                  </a:lnTo>
                  <a:lnTo>
                    <a:pt x="364" y="386"/>
                  </a:lnTo>
                  <a:lnTo>
                    <a:pt x="319" y="389"/>
                  </a:lnTo>
                  <a:lnTo>
                    <a:pt x="306" y="389"/>
                  </a:lnTo>
                  <a:lnTo>
                    <a:pt x="262" y="386"/>
                  </a:lnTo>
                  <a:lnTo>
                    <a:pt x="219" y="376"/>
                  </a:lnTo>
                  <a:lnTo>
                    <a:pt x="178" y="360"/>
                  </a:lnTo>
                  <a:lnTo>
                    <a:pt x="140" y="339"/>
                  </a:lnTo>
                  <a:lnTo>
                    <a:pt x="105" y="313"/>
                  </a:lnTo>
                  <a:lnTo>
                    <a:pt x="75" y="282"/>
                  </a:lnTo>
                  <a:lnTo>
                    <a:pt x="49" y="248"/>
                  </a:lnTo>
                  <a:lnTo>
                    <a:pt x="28" y="210"/>
                  </a:lnTo>
                  <a:lnTo>
                    <a:pt x="12" y="170"/>
                  </a:lnTo>
                  <a:lnTo>
                    <a:pt x="3" y="127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grpSp>
        <p:nvGrpSpPr>
          <p:cNvPr id="42" name="Group 20"/>
          <p:cNvGrpSpPr>
            <a:grpSpLocks noChangeAspect="1"/>
          </p:cNvGrpSpPr>
          <p:nvPr/>
        </p:nvGrpSpPr>
        <p:grpSpPr bwMode="auto">
          <a:xfrm>
            <a:off x="5015883" y="1068179"/>
            <a:ext cx="350797" cy="352385"/>
            <a:chOff x="3103" y="7562"/>
            <a:chExt cx="442" cy="444"/>
          </a:xfrm>
          <a:solidFill>
            <a:schemeClr val="tx2"/>
          </a:solidFill>
        </p:grpSpPr>
        <p:sp>
          <p:nvSpPr>
            <p:cNvPr id="43" name="Freeform 22"/>
            <p:cNvSpPr>
              <a:spLocks noEditPoints="1"/>
            </p:cNvSpPr>
            <p:nvPr/>
          </p:nvSpPr>
          <p:spPr bwMode="auto">
            <a:xfrm>
              <a:off x="3195" y="7562"/>
              <a:ext cx="259" cy="90"/>
            </a:xfrm>
            <a:custGeom>
              <a:avLst/>
              <a:gdLst>
                <a:gd name="T0" fmla="*/ 161 w 2070"/>
                <a:gd name="T1" fmla="*/ 160 h 719"/>
                <a:gd name="T2" fmla="*/ 161 w 2070"/>
                <a:gd name="T3" fmla="*/ 558 h 719"/>
                <a:gd name="T4" fmla="*/ 1908 w 2070"/>
                <a:gd name="T5" fmla="*/ 558 h 719"/>
                <a:gd name="T6" fmla="*/ 1908 w 2070"/>
                <a:gd name="T7" fmla="*/ 160 h 719"/>
                <a:gd name="T8" fmla="*/ 161 w 2070"/>
                <a:gd name="T9" fmla="*/ 160 h 719"/>
                <a:gd name="T10" fmla="*/ 136 w 2070"/>
                <a:gd name="T11" fmla="*/ 0 h 719"/>
                <a:gd name="T12" fmla="*/ 1933 w 2070"/>
                <a:gd name="T13" fmla="*/ 0 h 719"/>
                <a:gd name="T14" fmla="*/ 1961 w 2070"/>
                <a:gd name="T15" fmla="*/ 2 h 719"/>
                <a:gd name="T16" fmla="*/ 1986 w 2070"/>
                <a:gd name="T17" fmla="*/ 10 h 719"/>
                <a:gd name="T18" fmla="*/ 2009 w 2070"/>
                <a:gd name="T19" fmla="*/ 23 h 719"/>
                <a:gd name="T20" fmla="*/ 2030 w 2070"/>
                <a:gd name="T21" fmla="*/ 40 h 719"/>
                <a:gd name="T22" fmla="*/ 2047 w 2070"/>
                <a:gd name="T23" fmla="*/ 59 h 719"/>
                <a:gd name="T24" fmla="*/ 2059 w 2070"/>
                <a:gd name="T25" fmla="*/ 82 h 719"/>
                <a:gd name="T26" fmla="*/ 2067 w 2070"/>
                <a:gd name="T27" fmla="*/ 108 h 719"/>
                <a:gd name="T28" fmla="*/ 2070 w 2070"/>
                <a:gd name="T29" fmla="*/ 135 h 719"/>
                <a:gd name="T30" fmla="*/ 2070 w 2070"/>
                <a:gd name="T31" fmla="*/ 583 h 719"/>
                <a:gd name="T32" fmla="*/ 2067 w 2070"/>
                <a:gd name="T33" fmla="*/ 611 h 719"/>
                <a:gd name="T34" fmla="*/ 2059 w 2070"/>
                <a:gd name="T35" fmla="*/ 636 h 719"/>
                <a:gd name="T36" fmla="*/ 2047 w 2070"/>
                <a:gd name="T37" fmla="*/ 659 h 719"/>
                <a:gd name="T38" fmla="*/ 2030 w 2070"/>
                <a:gd name="T39" fmla="*/ 679 h 719"/>
                <a:gd name="T40" fmla="*/ 2009 w 2070"/>
                <a:gd name="T41" fmla="*/ 696 h 719"/>
                <a:gd name="T42" fmla="*/ 1986 w 2070"/>
                <a:gd name="T43" fmla="*/ 708 h 719"/>
                <a:gd name="T44" fmla="*/ 1961 w 2070"/>
                <a:gd name="T45" fmla="*/ 716 h 719"/>
                <a:gd name="T46" fmla="*/ 1933 w 2070"/>
                <a:gd name="T47" fmla="*/ 719 h 719"/>
                <a:gd name="T48" fmla="*/ 136 w 2070"/>
                <a:gd name="T49" fmla="*/ 719 h 719"/>
                <a:gd name="T50" fmla="*/ 109 w 2070"/>
                <a:gd name="T51" fmla="*/ 716 h 719"/>
                <a:gd name="T52" fmla="*/ 82 w 2070"/>
                <a:gd name="T53" fmla="*/ 708 h 719"/>
                <a:gd name="T54" fmla="*/ 59 w 2070"/>
                <a:gd name="T55" fmla="*/ 696 h 719"/>
                <a:gd name="T56" fmla="*/ 39 w 2070"/>
                <a:gd name="T57" fmla="*/ 679 h 719"/>
                <a:gd name="T58" fmla="*/ 23 w 2070"/>
                <a:gd name="T59" fmla="*/ 659 h 719"/>
                <a:gd name="T60" fmla="*/ 11 w 2070"/>
                <a:gd name="T61" fmla="*/ 636 h 719"/>
                <a:gd name="T62" fmla="*/ 2 w 2070"/>
                <a:gd name="T63" fmla="*/ 611 h 719"/>
                <a:gd name="T64" fmla="*/ 0 w 2070"/>
                <a:gd name="T65" fmla="*/ 583 h 719"/>
                <a:gd name="T66" fmla="*/ 0 w 2070"/>
                <a:gd name="T67" fmla="*/ 135 h 719"/>
                <a:gd name="T68" fmla="*/ 2 w 2070"/>
                <a:gd name="T69" fmla="*/ 108 h 719"/>
                <a:gd name="T70" fmla="*/ 11 w 2070"/>
                <a:gd name="T71" fmla="*/ 82 h 719"/>
                <a:gd name="T72" fmla="*/ 23 w 2070"/>
                <a:gd name="T73" fmla="*/ 59 h 719"/>
                <a:gd name="T74" fmla="*/ 39 w 2070"/>
                <a:gd name="T75" fmla="*/ 40 h 719"/>
                <a:gd name="T76" fmla="*/ 59 w 2070"/>
                <a:gd name="T77" fmla="*/ 23 h 719"/>
                <a:gd name="T78" fmla="*/ 82 w 2070"/>
                <a:gd name="T79" fmla="*/ 10 h 719"/>
                <a:gd name="T80" fmla="*/ 109 w 2070"/>
                <a:gd name="T81" fmla="*/ 2 h 719"/>
                <a:gd name="T82" fmla="*/ 136 w 2070"/>
                <a:gd name="T83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70" h="719">
                  <a:moveTo>
                    <a:pt x="161" y="160"/>
                  </a:moveTo>
                  <a:lnTo>
                    <a:pt x="161" y="558"/>
                  </a:lnTo>
                  <a:lnTo>
                    <a:pt x="1908" y="558"/>
                  </a:lnTo>
                  <a:lnTo>
                    <a:pt x="1908" y="160"/>
                  </a:lnTo>
                  <a:lnTo>
                    <a:pt x="161" y="160"/>
                  </a:lnTo>
                  <a:close/>
                  <a:moveTo>
                    <a:pt x="136" y="0"/>
                  </a:moveTo>
                  <a:lnTo>
                    <a:pt x="1933" y="0"/>
                  </a:lnTo>
                  <a:lnTo>
                    <a:pt x="1961" y="2"/>
                  </a:lnTo>
                  <a:lnTo>
                    <a:pt x="1986" y="10"/>
                  </a:lnTo>
                  <a:lnTo>
                    <a:pt x="2009" y="23"/>
                  </a:lnTo>
                  <a:lnTo>
                    <a:pt x="2030" y="40"/>
                  </a:lnTo>
                  <a:lnTo>
                    <a:pt x="2047" y="59"/>
                  </a:lnTo>
                  <a:lnTo>
                    <a:pt x="2059" y="82"/>
                  </a:lnTo>
                  <a:lnTo>
                    <a:pt x="2067" y="108"/>
                  </a:lnTo>
                  <a:lnTo>
                    <a:pt x="2070" y="135"/>
                  </a:lnTo>
                  <a:lnTo>
                    <a:pt x="2070" y="583"/>
                  </a:lnTo>
                  <a:lnTo>
                    <a:pt x="2067" y="611"/>
                  </a:lnTo>
                  <a:lnTo>
                    <a:pt x="2059" y="636"/>
                  </a:lnTo>
                  <a:lnTo>
                    <a:pt x="2047" y="659"/>
                  </a:lnTo>
                  <a:lnTo>
                    <a:pt x="2030" y="679"/>
                  </a:lnTo>
                  <a:lnTo>
                    <a:pt x="2009" y="696"/>
                  </a:lnTo>
                  <a:lnTo>
                    <a:pt x="1986" y="708"/>
                  </a:lnTo>
                  <a:lnTo>
                    <a:pt x="1961" y="716"/>
                  </a:lnTo>
                  <a:lnTo>
                    <a:pt x="1933" y="719"/>
                  </a:lnTo>
                  <a:lnTo>
                    <a:pt x="136" y="719"/>
                  </a:lnTo>
                  <a:lnTo>
                    <a:pt x="109" y="716"/>
                  </a:lnTo>
                  <a:lnTo>
                    <a:pt x="82" y="708"/>
                  </a:lnTo>
                  <a:lnTo>
                    <a:pt x="59" y="696"/>
                  </a:lnTo>
                  <a:lnTo>
                    <a:pt x="39" y="679"/>
                  </a:lnTo>
                  <a:lnTo>
                    <a:pt x="23" y="659"/>
                  </a:lnTo>
                  <a:lnTo>
                    <a:pt x="11" y="636"/>
                  </a:lnTo>
                  <a:lnTo>
                    <a:pt x="2" y="611"/>
                  </a:lnTo>
                  <a:lnTo>
                    <a:pt x="0" y="583"/>
                  </a:lnTo>
                  <a:lnTo>
                    <a:pt x="0" y="135"/>
                  </a:lnTo>
                  <a:lnTo>
                    <a:pt x="2" y="108"/>
                  </a:lnTo>
                  <a:lnTo>
                    <a:pt x="11" y="82"/>
                  </a:lnTo>
                  <a:lnTo>
                    <a:pt x="23" y="59"/>
                  </a:lnTo>
                  <a:lnTo>
                    <a:pt x="39" y="40"/>
                  </a:lnTo>
                  <a:lnTo>
                    <a:pt x="59" y="23"/>
                  </a:lnTo>
                  <a:lnTo>
                    <a:pt x="82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44" name="Freeform 23"/>
            <p:cNvSpPr>
              <a:spLocks/>
            </p:cNvSpPr>
            <p:nvPr/>
          </p:nvSpPr>
          <p:spPr bwMode="auto">
            <a:xfrm>
              <a:off x="3202" y="7642"/>
              <a:ext cx="245" cy="302"/>
            </a:xfrm>
            <a:custGeom>
              <a:avLst/>
              <a:gdLst>
                <a:gd name="T0" fmla="*/ 1523 w 1956"/>
                <a:gd name="T1" fmla="*/ 16 h 2418"/>
                <a:gd name="T2" fmla="*/ 1534 w 1956"/>
                <a:gd name="T3" fmla="*/ 96 h 2418"/>
                <a:gd name="T4" fmla="*/ 1565 w 1956"/>
                <a:gd name="T5" fmla="*/ 233 h 2418"/>
                <a:gd name="T6" fmla="*/ 1624 w 1956"/>
                <a:gd name="T7" fmla="*/ 417 h 2418"/>
                <a:gd name="T8" fmla="*/ 1718 w 1956"/>
                <a:gd name="T9" fmla="*/ 638 h 2418"/>
                <a:gd name="T10" fmla="*/ 1859 w 1956"/>
                <a:gd name="T11" fmla="*/ 888 h 2418"/>
                <a:gd name="T12" fmla="*/ 1908 w 1956"/>
                <a:gd name="T13" fmla="*/ 1078 h 2418"/>
                <a:gd name="T14" fmla="*/ 1677 w 1956"/>
                <a:gd name="T15" fmla="*/ 1324 h 2418"/>
                <a:gd name="T16" fmla="*/ 1488 w 1956"/>
                <a:gd name="T17" fmla="*/ 1552 h 2418"/>
                <a:gd name="T18" fmla="*/ 1336 w 1956"/>
                <a:gd name="T19" fmla="*/ 1755 h 2418"/>
                <a:gd name="T20" fmla="*/ 1221 w 1956"/>
                <a:gd name="T21" fmla="*/ 1928 h 2418"/>
                <a:gd name="T22" fmla="*/ 1138 w 1956"/>
                <a:gd name="T23" fmla="*/ 2069 h 2418"/>
                <a:gd name="T24" fmla="*/ 1084 w 1956"/>
                <a:gd name="T25" fmla="*/ 2171 h 2418"/>
                <a:gd name="T26" fmla="*/ 1057 w 1956"/>
                <a:gd name="T27" fmla="*/ 2230 h 2418"/>
                <a:gd name="T28" fmla="*/ 982 w 1956"/>
                <a:gd name="T29" fmla="*/ 2418 h 2418"/>
                <a:gd name="T30" fmla="*/ 898 w 1956"/>
                <a:gd name="T31" fmla="*/ 2233 h 2418"/>
                <a:gd name="T32" fmla="*/ 867 w 1956"/>
                <a:gd name="T33" fmla="*/ 2174 h 2418"/>
                <a:gd name="T34" fmla="*/ 810 w 1956"/>
                <a:gd name="T35" fmla="*/ 2072 h 2418"/>
                <a:gd name="T36" fmla="*/ 727 w 1956"/>
                <a:gd name="T37" fmla="*/ 1934 h 2418"/>
                <a:gd name="T38" fmla="*/ 616 w 1956"/>
                <a:gd name="T39" fmla="*/ 1766 h 2418"/>
                <a:gd name="T40" fmla="*/ 478 w 1956"/>
                <a:gd name="T41" fmla="*/ 1575 h 2418"/>
                <a:gd name="T42" fmla="*/ 312 w 1956"/>
                <a:gd name="T43" fmla="*/ 1368 h 2418"/>
                <a:gd name="T44" fmla="*/ 117 w 1956"/>
                <a:gd name="T45" fmla="*/ 1152 h 2418"/>
                <a:gd name="T46" fmla="*/ 33 w 1956"/>
                <a:gd name="T47" fmla="*/ 979 h 2418"/>
                <a:gd name="T48" fmla="*/ 172 w 1956"/>
                <a:gd name="T49" fmla="*/ 738 h 2418"/>
                <a:gd name="T50" fmla="*/ 270 w 1956"/>
                <a:gd name="T51" fmla="*/ 528 h 2418"/>
                <a:gd name="T52" fmla="*/ 337 w 1956"/>
                <a:gd name="T53" fmla="*/ 352 h 2418"/>
                <a:gd name="T54" fmla="*/ 377 w 1956"/>
                <a:gd name="T55" fmla="*/ 212 h 2418"/>
                <a:gd name="T56" fmla="*/ 398 w 1956"/>
                <a:gd name="T57" fmla="*/ 109 h 2418"/>
                <a:gd name="T58" fmla="*/ 406 w 1956"/>
                <a:gd name="T59" fmla="*/ 44 h 2418"/>
                <a:gd name="T60" fmla="*/ 407 w 1956"/>
                <a:gd name="T61" fmla="*/ 21 h 2418"/>
                <a:gd name="T62" fmla="*/ 568 w 1956"/>
                <a:gd name="T63" fmla="*/ 32 h 2418"/>
                <a:gd name="T64" fmla="*/ 564 w 1956"/>
                <a:gd name="T65" fmla="*/ 88 h 2418"/>
                <a:gd name="T66" fmla="*/ 549 w 1956"/>
                <a:gd name="T67" fmla="*/ 182 h 2418"/>
                <a:gd name="T68" fmla="*/ 518 w 1956"/>
                <a:gd name="T69" fmla="*/ 315 h 2418"/>
                <a:gd name="T70" fmla="*/ 462 w 1956"/>
                <a:gd name="T71" fmla="*/ 485 h 2418"/>
                <a:gd name="T72" fmla="*/ 376 w 1956"/>
                <a:gd name="T73" fmla="*/ 688 h 2418"/>
                <a:gd name="T74" fmla="*/ 254 w 1956"/>
                <a:gd name="T75" fmla="*/ 924 h 2418"/>
                <a:gd name="T76" fmla="*/ 358 w 1956"/>
                <a:gd name="T77" fmla="*/ 1175 h 2418"/>
                <a:gd name="T78" fmla="*/ 558 w 1956"/>
                <a:gd name="T79" fmla="*/ 1414 h 2418"/>
                <a:gd name="T80" fmla="*/ 723 w 1956"/>
                <a:gd name="T81" fmla="*/ 1635 h 2418"/>
                <a:gd name="T82" fmla="*/ 853 w 1956"/>
                <a:gd name="T83" fmla="*/ 1829 h 2418"/>
                <a:gd name="T84" fmla="*/ 949 w 1956"/>
                <a:gd name="T85" fmla="*/ 1989 h 2418"/>
                <a:gd name="T86" fmla="*/ 1023 w 1956"/>
                <a:gd name="T87" fmla="*/ 1945 h 2418"/>
                <a:gd name="T88" fmla="*/ 1124 w 1956"/>
                <a:gd name="T89" fmla="*/ 1779 h 2418"/>
                <a:gd name="T90" fmla="*/ 1262 w 1956"/>
                <a:gd name="T91" fmla="*/ 1580 h 2418"/>
                <a:gd name="T92" fmla="*/ 1440 w 1956"/>
                <a:gd name="T93" fmla="*/ 1353 h 2418"/>
                <a:gd name="T94" fmla="*/ 1663 w 1956"/>
                <a:gd name="T95" fmla="*/ 1100 h 2418"/>
                <a:gd name="T96" fmla="*/ 1639 w 1956"/>
                <a:gd name="T97" fmla="*/ 833 h 2418"/>
                <a:gd name="T98" fmla="*/ 1517 w 1956"/>
                <a:gd name="T99" fmla="*/ 587 h 2418"/>
                <a:gd name="T100" fmla="*/ 1437 w 1956"/>
                <a:gd name="T101" fmla="*/ 373 h 2418"/>
                <a:gd name="T102" fmla="*/ 1390 w 1956"/>
                <a:gd name="T103" fmla="*/ 201 h 2418"/>
                <a:gd name="T104" fmla="*/ 1368 w 1956"/>
                <a:gd name="T105" fmla="*/ 79 h 2418"/>
                <a:gd name="T106" fmla="*/ 1360 w 1956"/>
                <a:gd name="T107" fmla="*/ 14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6" h="2418">
                  <a:moveTo>
                    <a:pt x="1521" y="0"/>
                  </a:moveTo>
                  <a:lnTo>
                    <a:pt x="1522" y="4"/>
                  </a:lnTo>
                  <a:lnTo>
                    <a:pt x="1523" y="16"/>
                  </a:lnTo>
                  <a:lnTo>
                    <a:pt x="1525" y="36"/>
                  </a:lnTo>
                  <a:lnTo>
                    <a:pt x="1528" y="62"/>
                  </a:lnTo>
                  <a:lnTo>
                    <a:pt x="1534" y="96"/>
                  </a:lnTo>
                  <a:lnTo>
                    <a:pt x="1541" y="136"/>
                  </a:lnTo>
                  <a:lnTo>
                    <a:pt x="1552" y="182"/>
                  </a:lnTo>
                  <a:lnTo>
                    <a:pt x="1565" y="233"/>
                  </a:lnTo>
                  <a:lnTo>
                    <a:pt x="1581" y="290"/>
                  </a:lnTo>
                  <a:lnTo>
                    <a:pt x="1600" y="350"/>
                  </a:lnTo>
                  <a:lnTo>
                    <a:pt x="1624" y="417"/>
                  </a:lnTo>
                  <a:lnTo>
                    <a:pt x="1650" y="486"/>
                  </a:lnTo>
                  <a:lnTo>
                    <a:pt x="1682" y="561"/>
                  </a:lnTo>
                  <a:lnTo>
                    <a:pt x="1718" y="638"/>
                  </a:lnTo>
                  <a:lnTo>
                    <a:pt x="1760" y="719"/>
                  </a:lnTo>
                  <a:lnTo>
                    <a:pt x="1807" y="803"/>
                  </a:lnTo>
                  <a:lnTo>
                    <a:pt x="1859" y="888"/>
                  </a:lnTo>
                  <a:lnTo>
                    <a:pt x="1918" y="976"/>
                  </a:lnTo>
                  <a:lnTo>
                    <a:pt x="1956" y="1031"/>
                  </a:lnTo>
                  <a:lnTo>
                    <a:pt x="1908" y="1078"/>
                  </a:lnTo>
                  <a:lnTo>
                    <a:pt x="1827" y="1163"/>
                  </a:lnTo>
                  <a:lnTo>
                    <a:pt x="1749" y="1244"/>
                  </a:lnTo>
                  <a:lnTo>
                    <a:pt x="1677" y="1324"/>
                  </a:lnTo>
                  <a:lnTo>
                    <a:pt x="1610" y="1402"/>
                  </a:lnTo>
                  <a:lnTo>
                    <a:pt x="1546" y="1478"/>
                  </a:lnTo>
                  <a:lnTo>
                    <a:pt x="1488" y="1552"/>
                  </a:lnTo>
                  <a:lnTo>
                    <a:pt x="1433" y="1622"/>
                  </a:lnTo>
                  <a:lnTo>
                    <a:pt x="1382" y="1690"/>
                  </a:lnTo>
                  <a:lnTo>
                    <a:pt x="1336" y="1755"/>
                  </a:lnTo>
                  <a:lnTo>
                    <a:pt x="1294" y="1816"/>
                  </a:lnTo>
                  <a:lnTo>
                    <a:pt x="1256" y="1874"/>
                  </a:lnTo>
                  <a:lnTo>
                    <a:pt x="1221" y="1928"/>
                  </a:lnTo>
                  <a:lnTo>
                    <a:pt x="1190" y="1980"/>
                  </a:lnTo>
                  <a:lnTo>
                    <a:pt x="1162" y="2026"/>
                  </a:lnTo>
                  <a:lnTo>
                    <a:pt x="1138" y="2069"/>
                  </a:lnTo>
                  <a:lnTo>
                    <a:pt x="1117" y="2107"/>
                  </a:lnTo>
                  <a:lnTo>
                    <a:pt x="1100" y="2142"/>
                  </a:lnTo>
                  <a:lnTo>
                    <a:pt x="1084" y="2171"/>
                  </a:lnTo>
                  <a:lnTo>
                    <a:pt x="1072" y="2196"/>
                  </a:lnTo>
                  <a:lnTo>
                    <a:pt x="1064" y="2216"/>
                  </a:lnTo>
                  <a:lnTo>
                    <a:pt x="1057" y="2230"/>
                  </a:lnTo>
                  <a:lnTo>
                    <a:pt x="1053" y="2239"/>
                  </a:lnTo>
                  <a:lnTo>
                    <a:pt x="1052" y="2242"/>
                  </a:lnTo>
                  <a:lnTo>
                    <a:pt x="982" y="2418"/>
                  </a:lnTo>
                  <a:lnTo>
                    <a:pt x="903" y="2247"/>
                  </a:lnTo>
                  <a:lnTo>
                    <a:pt x="902" y="2243"/>
                  </a:lnTo>
                  <a:lnTo>
                    <a:pt x="898" y="2233"/>
                  </a:lnTo>
                  <a:lnTo>
                    <a:pt x="890" y="2219"/>
                  </a:lnTo>
                  <a:lnTo>
                    <a:pt x="880" y="2199"/>
                  </a:lnTo>
                  <a:lnTo>
                    <a:pt x="867" y="2174"/>
                  </a:lnTo>
                  <a:lnTo>
                    <a:pt x="850" y="2145"/>
                  </a:lnTo>
                  <a:lnTo>
                    <a:pt x="832" y="2110"/>
                  </a:lnTo>
                  <a:lnTo>
                    <a:pt x="810" y="2072"/>
                  </a:lnTo>
                  <a:lnTo>
                    <a:pt x="786" y="2029"/>
                  </a:lnTo>
                  <a:lnTo>
                    <a:pt x="757" y="1983"/>
                  </a:lnTo>
                  <a:lnTo>
                    <a:pt x="727" y="1934"/>
                  </a:lnTo>
                  <a:lnTo>
                    <a:pt x="693" y="1880"/>
                  </a:lnTo>
                  <a:lnTo>
                    <a:pt x="656" y="1824"/>
                  </a:lnTo>
                  <a:lnTo>
                    <a:pt x="616" y="1766"/>
                  </a:lnTo>
                  <a:lnTo>
                    <a:pt x="574" y="1704"/>
                  </a:lnTo>
                  <a:lnTo>
                    <a:pt x="527" y="1640"/>
                  </a:lnTo>
                  <a:lnTo>
                    <a:pt x="478" y="1575"/>
                  </a:lnTo>
                  <a:lnTo>
                    <a:pt x="426" y="1508"/>
                  </a:lnTo>
                  <a:lnTo>
                    <a:pt x="370" y="1438"/>
                  </a:lnTo>
                  <a:lnTo>
                    <a:pt x="312" y="1368"/>
                  </a:lnTo>
                  <a:lnTo>
                    <a:pt x="250" y="1297"/>
                  </a:lnTo>
                  <a:lnTo>
                    <a:pt x="185" y="1224"/>
                  </a:lnTo>
                  <a:lnTo>
                    <a:pt x="117" y="1152"/>
                  </a:lnTo>
                  <a:lnTo>
                    <a:pt x="45" y="1078"/>
                  </a:lnTo>
                  <a:lnTo>
                    <a:pt x="0" y="1033"/>
                  </a:lnTo>
                  <a:lnTo>
                    <a:pt x="33" y="979"/>
                  </a:lnTo>
                  <a:lnTo>
                    <a:pt x="85" y="896"/>
                  </a:lnTo>
                  <a:lnTo>
                    <a:pt x="130" y="815"/>
                  </a:lnTo>
                  <a:lnTo>
                    <a:pt x="172" y="738"/>
                  </a:lnTo>
                  <a:lnTo>
                    <a:pt x="209" y="664"/>
                  </a:lnTo>
                  <a:lnTo>
                    <a:pt x="242" y="595"/>
                  </a:lnTo>
                  <a:lnTo>
                    <a:pt x="270" y="528"/>
                  </a:lnTo>
                  <a:lnTo>
                    <a:pt x="296" y="465"/>
                  </a:lnTo>
                  <a:lnTo>
                    <a:pt x="318" y="407"/>
                  </a:lnTo>
                  <a:lnTo>
                    <a:pt x="337" y="352"/>
                  </a:lnTo>
                  <a:lnTo>
                    <a:pt x="353" y="302"/>
                  </a:lnTo>
                  <a:lnTo>
                    <a:pt x="366" y="255"/>
                  </a:lnTo>
                  <a:lnTo>
                    <a:pt x="377" y="212"/>
                  </a:lnTo>
                  <a:lnTo>
                    <a:pt x="386" y="172"/>
                  </a:lnTo>
                  <a:lnTo>
                    <a:pt x="393" y="138"/>
                  </a:lnTo>
                  <a:lnTo>
                    <a:pt x="398" y="109"/>
                  </a:lnTo>
                  <a:lnTo>
                    <a:pt x="402" y="82"/>
                  </a:lnTo>
                  <a:lnTo>
                    <a:pt x="404" y="60"/>
                  </a:lnTo>
                  <a:lnTo>
                    <a:pt x="406" y="44"/>
                  </a:lnTo>
                  <a:lnTo>
                    <a:pt x="407" y="32"/>
                  </a:lnTo>
                  <a:lnTo>
                    <a:pt x="407" y="24"/>
                  </a:lnTo>
                  <a:lnTo>
                    <a:pt x="407" y="21"/>
                  </a:lnTo>
                  <a:lnTo>
                    <a:pt x="568" y="18"/>
                  </a:lnTo>
                  <a:lnTo>
                    <a:pt x="568" y="23"/>
                  </a:lnTo>
                  <a:lnTo>
                    <a:pt x="568" y="32"/>
                  </a:lnTo>
                  <a:lnTo>
                    <a:pt x="567" y="46"/>
                  </a:lnTo>
                  <a:lnTo>
                    <a:pt x="566" y="65"/>
                  </a:lnTo>
                  <a:lnTo>
                    <a:pt x="564" y="88"/>
                  </a:lnTo>
                  <a:lnTo>
                    <a:pt x="560" y="115"/>
                  </a:lnTo>
                  <a:lnTo>
                    <a:pt x="556" y="147"/>
                  </a:lnTo>
                  <a:lnTo>
                    <a:pt x="549" y="182"/>
                  </a:lnTo>
                  <a:lnTo>
                    <a:pt x="541" y="223"/>
                  </a:lnTo>
                  <a:lnTo>
                    <a:pt x="530" y="267"/>
                  </a:lnTo>
                  <a:lnTo>
                    <a:pt x="518" y="315"/>
                  </a:lnTo>
                  <a:lnTo>
                    <a:pt x="502" y="368"/>
                  </a:lnTo>
                  <a:lnTo>
                    <a:pt x="484" y="425"/>
                  </a:lnTo>
                  <a:lnTo>
                    <a:pt x="462" y="485"/>
                  </a:lnTo>
                  <a:lnTo>
                    <a:pt x="437" y="549"/>
                  </a:lnTo>
                  <a:lnTo>
                    <a:pt x="409" y="617"/>
                  </a:lnTo>
                  <a:lnTo>
                    <a:pt x="376" y="688"/>
                  </a:lnTo>
                  <a:lnTo>
                    <a:pt x="340" y="763"/>
                  </a:lnTo>
                  <a:lnTo>
                    <a:pt x="299" y="842"/>
                  </a:lnTo>
                  <a:lnTo>
                    <a:pt x="254" y="924"/>
                  </a:lnTo>
                  <a:lnTo>
                    <a:pt x="203" y="1010"/>
                  </a:lnTo>
                  <a:lnTo>
                    <a:pt x="283" y="1094"/>
                  </a:lnTo>
                  <a:lnTo>
                    <a:pt x="358" y="1175"/>
                  </a:lnTo>
                  <a:lnTo>
                    <a:pt x="429" y="1256"/>
                  </a:lnTo>
                  <a:lnTo>
                    <a:pt x="496" y="1336"/>
                  </a:lnTo>
                  <a:lnTo>
                    <a:pt x="558" y="1414"/>
                  </a:lnTo>
                  <a:lnTo>
                    <a:pt x="618" y="1490"/>
                  </a:lnTo>
                  <a:lnTo>
                    <a:pt x="672" y="1564"/>
                  </a:lnTo>
                  <a:lnTo>
                    <a:pt x="723" y="1635"/>
                  </a:lnTo>
                  <a:lnTo>
                    <a:pt x="770" y="1703"/>
                  </a:lnTo>
                  <a:lnTo>
                    <a:pt x="813" y="1768"/>
                  </a:lnTo>
                  <a:lnTo>
                    <a:pt x="853" y="1829"/>
                  </a:lnTo>
                  <a:lnTo>
                    <a:pt x="889" y="1886"/>
                  </a:lnTo>
                  <a:lnTo>
                    <a:pt x="921" y="1940"/>
                  </a:lnTo>
                  <a:lnTo>
                    <a:pt x="949" y="1989"/>
                  </a:lnTo>
                  <a:lnTo>
                    <a:pt x="974" y="2033"/>
                  </a:lnTo>
                  <a:lnTo>
                    <a:pt x="997" y="1991"/>
                  </a:lnTo>
                  <a:lnTo>
                    <a:pt x="1023" y="1945"/>
                  </a:lnTo>
                  <a:lnTo>
                    <a:pt x="1053" y="1893"/>
                  </a:lnTo>
                  <a:lnTo>
                    <a:pt x="1087" y="1838"/>
                  </a:lnTo>
                  <a:lnTo>
                    <a:pt x="1124" y="1779"/>
                  </a:lnTo>
                  <a:lnTo>
                    <a:pt x="1166" y="1716"/>
                  </a:lnTo>
                  <a:lnTo>
                    <a:pt x="1212" y="1650"/>
                  </a:lnTo>
                  <a:lnTo>
                    <a:pt x="1262" y="1580"/>
                  </a:lnTo>
                  <a:lnTo>
                    <a:pt x="1316" y="1508"/>
                  </a:lnTo>
                  <a:lnTo>
                    <a:pt x="1377" y="1431"/>
                  </a:lnTo>
                  <a:lnTo>
                    <a:pt x="1440" y="1353"/>
                  </a:lnTo>
                  <a:lnTo>
                    <a:pt x="1510" y="1270"/>
                  </a:lnTo>
                  <a:lnTo>
                    <a:pt x="1583" y="1187"/>
                  </a:lnTo>
                  <a:lnTo>
                    <a:pt x="1663" y="1100"/>
                  </a:lnTo>
                  <a:lnTo>
                    <a:pt x="1748" y="1012"/>
                  </a:lnTo>
                  <a:lnTo>
                    <a:pt x="1691" y="921"/>
                  </a:lnTo>
                  <a:lnTo>
                    <a:pt x="1639" y="833"/>
                  </a:lnTo>
                  <a:lnTo>
                    <a:pt x="1593" y="749"/>
                  </a:lnTo>
                  <a:lnTo>
                    <a:pt x="1552" y="666"/>
                  </a:lnTo>
                  <a:lnTo>
                    <a:pt x="1517" y="587"/>
                  </a:lnTo>
                  <a:lnTo>
                    <a:pt x="1487" y="512"/>
                  </a:lnTo>
                  <a:lnTo>
                    <a:pt x="1460" y="440"/>
                  </a:lnTo>
                  <a:lnTo>
                    <a:pt x="1437" y="373"/>
                  </a:lnTo>
                  <a:lnTo>
                    <a:pt x="1418" y="311"/>
                  </a:lnTo>
                  <a:lnTo>
                    <a:pt x="1403" y="253"/>
                  </a:lnTo>
                  <a:lnTo>
                    <a:pt x="1390" y="201"/>
                  </a:lnTo>
                  <a:lnTo>
                    <a:pt x="1381" y="155"/>
                  </a:lnTo>
                  <a:lnTo>
                    <a:pt x="1373" y="113"/>
                  </a:lnTo>
                  <a:lnTo>
                    <a:pt x="1368" y="79"/>
                  </a:lnTo>
                  <a:lnTo>
                    <a:pt x="1364" y="50"/>
                  </a:lnTo>
                  <a:lnTo>
                    <a:pt x="1361" y="28"/>
                  </a:lnTo>
                  <a:lnTo>
                    <a:pt x="1360" y="14"/>
                  </a:lnTo>
                  <a:lnTo>
                    <a:pt x="1360" y="7"/>
                  </a:lnTo>
                  <a:lnTo>
                    <a:pt x="1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45" name="Rectangle 24"/>
            <p:cNvSpPr>
              <a:spLocks noChangeArrowheads="1"/>
            </p:cNvSpPr>
            <p:nvPr/>
          </p:nvSpPr>
          <p:spPr bwMode="auto">
            <a:xfrm>
              <a:off x="3314" y="7778"/>
              <a:ext cx="20" cy="14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46" name="Freeform 25"/>
            <p:cNvSpPr>
              <a:spLocks noEditPoints="1"/>
            </p:cNvSpPr>
            <p:nvPr/>
          </p:nvSpPr>
          <p:spPr bwMode="auto">
            <a:xfrm>
              <a:off x="3281" y="7703"/>
              <a:ext cx="87" cy="87"/>
            </a:xfrm>
            <a:custGeom>
              <a:avLst/>
              <a:gdLst>
                <a:gd name="T0" fmla="*/ 313 w 694"/>
                <a:gd name="T1" fmla="*/ 164 h 695"/>
                <a:gd name="T2" fmla="*/ 252 w 694"/>
                <a:gd name="T3" fmla="*/ 187 h 695"/>
                <a:gd name="T4" fmla="*/ 204 w 694"/>
                <a:gd name="T5" fmla="*/ 227 h 695"/>
                <a:gd name="T6" fmla="*/ 172 w 694"/>
                <a:gd name="T7" fmla="*/ 282 h 695"/>
                <a:gd name="T8" fmla="*/ 160 w 694"/>
                <a:gd name="T9" fmla="*/ 347 h 695"/>
                <a:gd name="T10" fmla="*/ 172 w 694"/>
                <a:gd name="T11" fmla="*/ 412 h 695"/>
                <a:gd name="T12" fmla="*/ 204 w 694"/>
                <a:gd name="T13" fmla="*/ 468 h 695"/>
                <a:gd name="T14" fmla="*/ 252 w 694"/>
                <a:gd name="T15" fmla="*/ 508 h 695"/>
                <a:gd name="T16" fmla="*/ 313 w 694"/>
                <a:gd name="T17" fmla="*/ 530 h 695"/>
                <a:gd name="T18" fmla="*/ 380 w 694"/>
                <a:gd name="T19" fmla="*/ 530 h 695"/>
                <a:gd name="T20" fmla="*/ 441 w 694"/>
                <a:gd name="T21" fmla="*/ 508 h 695"/>
                <a:gd name="T22" fmla="*/ 490 w 694"/>
                <a:gd name="T23" fmla="*/ 468 h 695"/>
                <a:gd name="T24" fmla="*/ 521 w 694"/>
                <a:gd name="T25" fmla="*/ 412 h 695"/>
                <a:gd name="T26" fmla="*/ 534 w 694"/>
                <a:gd name="T27" fmla="*/ 347 h 695"/>
                <a:gd name="T28" fmla="*/ 521 w 694"/>
                <a:gd name="T29" fmla="*/ 282 h 695"/>
                <a:gd name="T30" fmla="*/ 490 w 694"/>
                <a:gd name="T31" fmla="*/ 227 h 695"/>
                <a:gd name="T32" fmla="*/ 441 w 694"/>
                <a:gd name="T33" fmla="*/ 187 h 695"/>
                <a:gd name="T34" fmla="*/ 380 w 694"/>
                <a:gd name="T35" fmla="*/ 164 h 695"/>
                <a:gd name="T36" fmla="*/ 347 w 694"/>
                <a:gd name="T37" fmla="*/ 0 h 695"/>
                <a:gd name="T38" fmla="*/ 439 w 694"/>
                <a:gd name="T39" fmla="*/ 12 h 695"/>
                <a:gd name="T40" fmla="*/ 523 w 694"/>
                <a:gd name="T41" fmla="*/ 47 h 695"/>
                <a:gd name="T42" fmla="*/ 593 w 694"/>
                <a:gd name="T43" fmla="*/ 102 h 695"/>
                <a:gd name="T44" fmla="*/ 647 w 694"/>
                <a:gd name="T45" fmla="*/ 172 h 695"/>
                <a:gd name="T46" fmla="*/ 682 w 694"/>
                <a:gd name="T47" fmla="*/ 255 h 695"/>
                <a:gd name="T48" fmla="*/ 694 w 694"/>
                <a:gd name="T49" fmla="*/ 347 h 695"/>
                <a:gd name="T50" fmla="*/ 682 w 694"/>
                <a:gd name="T51" fmla="*/ 439 h 695"/>
                <a:gd name="T52" fmla="*/ 647 w 694"/>
                <a:gd name="T53" fmla="*/ 523 h 695"/>
                <a:gd name="T54" fmla="*/ 593 w 694"/>
                <a:gd name="T55" fmla="*/ 593 h 695"/>
                <a:gd name="T56" fmla="*/ 523 w 694"/>
                <a:gd name="T57" fmla="*/ 647 h 695"/>
                <a:gd name="T58" fmla="*/ 439 w 694"/>
                <a:gd name="T59" fmla="*/ 682 h 695"/>
                <a:gd name="T60" fmla="*/ 347 w 694"/>
                <a:gd name="T61" fmla="*/ 695 h 695"/>
                <a:gd name="T62" fmla="*/ 255 w 694"/>
                <a:gd name="T63" fmla="*/ 682 h 695"/>
                <a:gd name="T64" fmla="*/ 171 w 694"/>
                <a:gd name="T65" fmla="*/ 647 h 695"/>
                <a:gd name="T66" fmla="*/ 101 w 694"/>
                <a:gd name="T67" fmla="*/ 593 h 695"/>
                <a:gd name="T68" fmla="*/ 47 w 694"/>
                <a:gd name="T69" fmla="*/ 523 h 695"/>
                <a:gd name="T70" fmla="*/ 12 w 694"/>
                <a:gd name="T71" fmla="*/ 439 h 695"/>
                <a:gd name="T72" fmla="*/ 0 w 694"/>
                <a:gd name="T73" fmla="*/ 347 h 695"/>
                <a:gd name="T74" fmla="*/ 12 w 694"/>
                <a:gd name="T75" fmla="*/ 255 h 695"/>
                <a:gd name="T76" fmla="*/ 47 w 694"/>
                <a:gd name="T77" fmla="*/ 172 h 695"/>
                <a:gd name="T78" fmla="*/ 101 w 694"/>
                <a:gd name="T79" fmla="*/ 102 h 695"/>
                <a:gd name="T80" fmla="*/ 171 w 694"/>
                <a:gd name="T81" fmla="*/ 47 h 695"/>
                <a:gd name="T82" fmla="*/ 255 w 694"/>
                <a:gd name="T83" fmla="*/ 12 h 695"/>
                <a:gd name="T84" fmla="*/ 347 w 694"/>
                <a:gd name="T85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4" h="695">
                  <a:moveTo>
                    <a:pt x="347" y="161"/>
                  </a:moveTo>
                  <a:lnTo>
                    <a:pt x="313" y="164"/>
                  </a:lnTo>
                  <a:lnTo>
                    <a:pt x="282" y="172"/>
                  </a:lnTo>
                  <a:lnTo>
                    <a:pt x="252" y="187"/>
                  </a:lnTo>
                  <a:lnTo>
                    <a:pt x="227" y="205"/>
                  </a:lnTo>
                  <a:lnTo>
                    <a:pt x="204" y="227"/>
                  </a:lnTo>
                  <a:lnTo>
                    <a:pt x="185" y="254"/>
                  </a:lnTo>
                  <a:lnTo>
                    <a:pt x="172" y="282"/>
                  </a:lnTo>
                  <a:lnTo>
                    <a:pt x="163" y="314"/>
                  </a:lnTo>
                  <a:lnTo>
                    <a:pt x="160" y="347"/>
                  </a:lnTo>
                  <a:lnTo>
                    <a:pt x="163" y="381"/>
                  </a:lnTo>
                  <a:lnTo>
                    <a:pt x="172" y="412"/>
                  </a:lnTo>
                  <a:lnTo>
                    <a:pt x="185" y="441"/>
                  </a:lnTo>
                  <a:lnTo>
                    <a:pt x="204" y="468"/>
                  </a:lnTo>
                  <a:lnTo>
                    <a:pt x="227" y="490"/>
                  </a:lnTo>
                  <a:lnTo>
                    <a:pt x="252" y="508"/>
                  </a:lnTo>
                  <a:lnTo>
                    <a:pt x="282" y="522"/>
                  </a:lnTo>
                  <a:lnTo>
                    <a:pt x="313" y="530"/>
                  </a:lnTo>
                  <a:lnTo>
                    <a:pt x="347" y="534"/>
                  </a:lnTo>
                  <a:lnTo>
                    <a:pt x="380" y="530"/>
                  </a:lnTo>
                  <a:lnTo>
                    <a:pt x="412" y="522"/>
                  </a:lnTo>
                  <a:lnTo>
                    <a:pt x="441" y="508"/>
                  </a:lnTo>
                  <a:lnTo>
                    <a:pt x="467" y="490"/>
                  </a:lnTo>
                  <a:lnTo>
                    <a:pt x="490" y="468"/>
                  </a:lnTo>
                  <a:lnTo>
                    <a:pt x="507" y="441"/>
                  </a:lnTo>
                  <a:lnTo>
                    <a:pt x="521" y="412"/>
                  </a:lnTo>
                  <a:lnTo>
                    <a:pt x="530" y="381"/>
                  </a:lnTo>
                  <a:lnTo>
                    <a:pt x="534" y="347"/>
                  </a:lnTo>
                  <a:lnTo>
                    <a:pt x="530" y="314"/>
                  </a:lnTo>
                  <a:lnTo>
                    <a:pt x="521" y="282"/>
                  </a:lnTo>
                  <a:lnTo>
                    <a:pt x="507" y="254"/>
                  </a:lnTo>
                  <a:lnTo>
                    <a:pt x="490" y="227"/>
                  </a:lnTo>
                  <a:lnTo>
                    <a:pt x="467" y="205"/>
                  </a:lnTo>
                  <a:lnTo>
                    <a:pt x="441" y="187"/>
                  </a:lnTo>
                  <a:lnTo>
                    <a:pt x="412" y="172"/>
                  </a:lnTo>
                  <a:lnTo>
                    <a:pt x="380" y="164"/>
                  </a:lnTo>
                  <a:lnTo>
                    <a:pt x="347" y="161"/>
                  </a:lnTo>
                  <a:close/>
                  <a:moveTo>
                    <a:pt x="347" y="0"/>
                  </a:moveTo>
                  <a:lnTo>
                    <a:pt x="394" y="3"/>
                  </a:lnTo>
                  <a:lnTo>
                    <a:pt x="439" y="12"/>
                  </a:lnTo>
                  <a:lnTo>
                    <a:pt x="482" y="27"/>
                  </a:lnTo>
                  <a:lnTo>
                    <a:pt x="523" y="47"/>
                  </a:lnTo>
                  <a:lnTo>
                    <a:pt x="559" y="72"/>
                  </a:lnTo>
                  <a:lnTo>
                    <a:pt x="593" y="102"/>
                  </a:lnTo>
                  <a:lnTo>
                    <a:pt x="621" y="135"/>
                  </a:lnTo>
                  <a:lnTo>
                    <a:pt x="647" y="172"/>
                  </a:lnTo>
                  <a:lnTo>
                    <a:pt x="666" y="212"/>
                  </a:lnTo>
                  <a:lnTo>
                    <a:pt x="682" y="255"/>
                  </a:lnTo>
                  <a:lnTo>
                    <a:pt x="691" y="300"/>
                  </a:lnTo>
                  <a:lnTo>
                    <a:pt x="694" y="347"/>
                  </a:lnTo>
                  <a:lnTo>
                    <a:pt x="691" y="394"/>
                  </a:lnTo>
                  <a:lnTo>
                    <a:pt x="682" y="439"/>
                  </a:lnTo>
                  <a:lnTo>
                    <a:pt x="666" y="482"/>
                  </a:lnTo>
                  <a:lnTo>
                    <a:pt x="647" y="523"/>
                  </a:lnTo>
                  <a:lnTo>
                    <a:pt x="621" y="560"/>
                  </a:lnTo>
                  <a:lnTo>
                    <a:pt x="593" y="593"/>
                  </a:lnTo>
                  <a:lnTo>
                    <a:pt x="559" y="623"/>
                  </a:lnTo>
                  <a:lnTo>
                    <a:pt x="523" y="647"/>
                  </a:lnTo>
                  <a:lnTo>
                    <a:pt x="482" y="668"/>
                  </a:lnTo>
                  <a:lnTo>
                    <a:pt x="439" y="682"/>
                  </a:lnTo>
                  <a:lnTo>
                    <a:pt x="394" y="692"/>
                  </a:lnTo>
                  <a:lnTo>
                    <a:pt x="347" y="695"/>
                  </a:lnTo>
                  <a:lnTo>
                    <a:pt x="300" y="692"/>
                  </a:lnTo>
                  <a:lnTo>
                    <a:pt x="255" y="682"/>
                  </a:lnTo>
                  <a:lnTo>
                    <a:pt x="212" y="668"/>
                  </a:lnTo>
                  <a:lnTo>
                    <a:pt x="171" y="647"/>
                  </a:lnTo>
                  <a:lnTo>
                    <a:pt x="135" y="623"/>
                  </a:lnTo>
                  <a:lnTo>
                    <a:pt x="101" y="593"/>
                  </a:lnTo>
                  <a:lnTo>
                    <a:pt x="72" y="560"/>
                  </a:lnTo>
                  <a:lnTo>
                    <a:pt x="47" y="523"/>
                  </a:lnTo>
                  <a:lnTo>
                    <a:pt x="26" y="482"/>
                  </a:lnTo>
                  <a:lnTo>
                    <a:pt x="12" y="439"/>
                  </a:lnTo>
                  <a:lnTo>
                    <a:pt x="2" y="394"/>
                  </a:lnTo>
                  <a:lnTo>
                    <a:pt x="0" y="347"/>
                  </a:lnTo>
                  <a:lnTo>
                    <a:pt x="2" y="300"/>
                  </a:lnTo>
                  <a:lnTo>
                    <a:pt x="12" y="255"/>
                  </a:lnTo>
                  <a:lnTo>
                    <a:pt x="26" y="212"/>
                  </a:lnTo>
                  <a:lnTo>
                    <a:pt x="47" y="172"/>
                  </a:lnTo>
                  <a:lnTo>
                    <a:pt x="72" y="135"/>
                  </a:lnTo>
                  <a:lnTo>
                    <a:pt x="101" y="102"/>
                  </a:lnTo>
                  <a:lnTo>
                    <a:pt x="135" y="72"/>
                  </a:lnTo>
                  <a:lnTo>
                    <a:pt x="171" y="47"/>
                  </a:lnTo>
                  <a:lnTo>
                    <a:pt x="212" y="27"/>
                  </a:lnTo>
                  <a:lnTo>
                    <a:pt x="255" y="12"/>
                  </a:lnTo>
                  <a:lnTo>
                    <a:pt x="300" y="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47" name="Freeform 26"/>
            <p:cNvSpPr>
              <a:spLocks/>
            </p:cNvSpPr>
            <p:nvPr/>
          </p:nvSpPr>
          <p:spPr bwMode="auto">
            <a:xfrm>
              <a:off x="3178" y="7948"/>
              <a:ext cx="292" cy="20"/>
            </a:xfrm>
            <a:custGeom>
              <a:avLst/>
              <a:gdLst>
                <a:gd name="T0" fmla="*/ 80 w 2334"/>
                <a:gd name="T1" fmla="*/ 0 h 162"/>
                <a:gd name="T2" fmla="*/ 2254 w 2334"/>
                <a:gd name="T3" fmla="*/ 0 h 162"/>
                <a:gd name="T4" fmla="*/ 2275 w 2334"/>
                <a:gd name="T5" fmla="*/ 3 h 162"/>
                <a:gd name="T6" fmla="*/ 2295 w 2334"/>
                <a:gd name="T7" fmla="*/ 11 h 162"/>
                <a:gd name="T8" fmla="*/ 2311 w 2334"/>
                <a:gd name="T9" fmla="*/ 24 h 162"/>
                <a:gd name="T10" fmla="*/ 2323 w 2334"/>
                <a:gd name="T11" fmla="*/ 41 h 162"/>
                <a:gd name="T12" fmla="*/ 2332 w 2334"/>
                <a:gd name="T13" fmla="*/ 59 h 162"/>
                <a:gd name="T14" fmla="*/ 2334 w 2334"/>
                <a:gd name="T15" fmla="*/ 81 h 162"/>
                <a:gd name="T16" fmla="*/ 2332 w 2334"/>
                <a:gd name="T17" fmla="*/ 102 h 162"/>
                <a:gd name="T18" fmla="*/ 2323 w 2334"/>
                <a:gd name="T19" fmla="*/ 122 h 162"/>
                <a:gd name="T20" fmla="*/ 2311 w 2334"/>
                <a:gd name="T21" fmla="*/ 139 h 162"/>
                <a:gd name="T22" fmla="*/ 2295 w 2334"/>
                <a:gd name="T23" fmla="*/ 151 h 162"/>
                <a:gd name="T24" fmla="*/ 2275 w 2334"/>
                <a:gd name="T25" fmla="*/ 158 h 162"/>
                <a:gd name="T26" fmla="*/ 2254 w 2334"/>
                <a:gd name="T27" fmla="*/ 162 h 162"/>
                <a:gd name="T28" fmla="*/ 80 w 2334"/>
                <a:gd name="T29" fmla="*/ 162 h 162"/>
                <a:gd name="T30" fmla="*/ 59 w 2334"/>
                <a:gd name="T31" fmla="*/ 158 h 162"/>
                <a:gd name="T32" fmla="*/ 39 w 2334"/>
                <a:gd name="T33" fmla="*/ 151 h 162"/>
                <a:gd name="T34" fmla="*/ 23 w 2334"/>
                <a:gd name="T35" fmla="*/ 139 h 162"/>
                <a:gd name="T36" fmla="*/ 11 w 2334"/>
                <a:gd name="T37" fmla="*/ 122 h 162"/>
                <a:gd name="T38" fmla="*/ 3 w 2334"/>
                <a:gd name="T39" fmla="*/ 102 h 162"/>
                <a:gd name="T40" fmla="*/ 0 w 2334"/>
                <a:gd name="T41" fmla="*/ 81 h 162"/>
                <a:gd name="T42" fmla="*/ 3 w 2334"/>
                <a:gd name="T43" fmla="*/ 59 h 162"/>
                <a:gd name="T44" fmla="*/ 11 w 2334"/>
                <a:gd name="T45" fmla="*/ 41 h 162"/>
                <a:gd name="T46" fmla="*/ 23 w 2334"/>
                <a:gd name="T47" fmla="*/ 24 h 162"/>
                <a:gd name="T48" fmla="*/ 39 w 2334"/>
                <a:gd name="T49" fmla="*/ 11 h 162"/>
                <a:gd name="T50" fmla="*/ 59 w 2334"/>
                <a:gd name="T51" fmla="*/ 3 h 162"/>
                <a:gd name="T52" fmla="*/ 80 w 2334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34" h="162">
                  <a:moveTo>
                    <a:pt x="80" y="0"/>
                  </a:moveTo>
                  <a:lnTo>
                    <a:pt x="2254" y="0"/>
                  </a:lnTo>
                  <a:lnTo>
                    <a:pt x="2275" y="3"/>
                  </a:lnTo>
                  <a:lnTo>
                    <a:pt x="2295" y="11"/>
                  </a:lnTo>
                  <a:lnTo>
                    <a:pt x="2311" y="24"/>
                  </a:lnTo>
                  <a:lnTo>
                    <a:pt x="2323" y="41"/>
                  </a:lnTo>
                  <a:lnTo>
                    <a:pt x="2332" y="59"/>
                  </a:lnTo>
                  <a:lnTo>
                    <a:pt x="2334" y="81"/>
                  </a:lnTo>
                  <a:lnTo>
                    <a:pt x="2332" y="102"/>
                  </a:lnTo>
                  <a:lnTo>
                    <a:pt x="2323" y="122"/>
                  </a:lnTo>
                  <a:lnTo>
                    <a:pt x="2311" y="139"/>
                  </a:lnTo>
                  <a:lnTo>
                    <a:pt x="2295" y="151"/>
                  </a:lnTo>
                  <a:lnTo>
                    <a:pt x="2275" y="158"/>
                  </a:lnTo>
                  <a:lnTo>
                    <a:pt x="2254" y="162"/>
                  </a:lnTo>
                  <a:lnTo>
                    <a:pt x="80" y="162"/>
                  </a:lnTo>
                  <a:lnTo>
                    <a:pt x="59" y="158"/>
                  </a:lnTo>
                  <a:lnTo>
                    <a:pt x="39" y="151"/>
                  </a:lnTo>
                  <a:lnTo>
                    <a:pt x="23" y="139"/>
                  </a:lnTo>
                  <a:lnTo>
                    <a:pt x="11" y="122"/>
                  </a:lnTo>
                  <a:lnTo>
                    <a:pt x="3" y="102"/>
                  </a:lnTo>
                  <a:lnTo>
                    <a:pt x="0" y="81"/>
                  </a:lnTo>
                  <a:lnTo>
                    <a:pt x="3" y="59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48" name="Freeform 27"/>
            <p:cNvSpPr>
              <a:spLocks noEditPoints="1"/>
            </p:cNvSpPr>
            <p:nvPr/>
          </p:nvSpPr>
          <p:spPr bwMode="auto">
            <a:xfrm>
              <a:off x="3103" y="7908"/>
              <a:ext cx="96" cy="98"/>
            </a:xfrm>
            <a:custGeom>
              <a:avLst/>
              <a:gdLst>
                <a:gd name="T0" fmla="*/ 164 w 771"/>
                <a:gd name="T1" fmla="*/ 162 h 782"/>
                <a:gd name="T2" fmla="*/ 161 w 771"/>
                <a:gd name="T3" fmla="*/ 162 h 782"/>
                <a:gd name="T4" fmla="*/ 160 w 771"/>
                <a:gd name="T5" fmla="*/ 164 h 782"/>
                <a:gd name="T6" fmla="*/ 160 w 771"/>
                <a:gd name="T7" fmla="*/ 619 h 782"/>
                <a:gd name="T8" fmla="*/ 161 w 771"/>
                <a:gd name="T9" fmla="*/ 620 h 782"/>
                <a:gd name="T10" fmla="*/ 163 w 771"/>
                <a:gd name="T11" fmla="*/ 621 h 782"/>
                <a:gd name="T12" fmla="*/ 164 w 771"/>
                <a:gd name="T13" fmla="*/ 622 h 782"/>
                <a:gd name="T14" fmla="*/ 608 w 771"/>
                <a:gd name="T15" fmla="*/ 622 h 782"/>
                <a:gd name="T16" fmla="*/ 610 w 771"/>
                <a:gd name="T17" fmla="*/ 621 h 782"/>
                <a:gd name="T18" fmla="*/ 610 w 771"/>
                <a:gd name="T19" fmla="*/ 619 h 782"/>
                <a:gd name="T20" fmla="*/ 610 w 771"/>
                <a:gd name="T21" fmla="*/ 164 h 782"/>
                <a:gd name="T22" fmla="*/ 610 w 771"/>
                <a:gd name="T23" fmla="*/ 162 h 782"/>
                <a:gd name="T24" fmla="*/ 608 w 771"/>
                <a:gd name="T25" fmla="*/ 162 h 782"/>
                <a:gd name="T26" fmla="*/ 164 w 771"/>
                <a:gd name="T27" fmla="*/ 162 h 782"/>
                <a:gd name="T28" fmla="*/ 164 w 771"/>
                <a:gd name="T29" fmla="*/ 0 h 782"/>
                <a:gd name="T30" fmla="*/ 608 w 771"/>
                <a:gd name="T31" fmla="*/ 0 h 782"/>
                <a:gd name="T32" fmla="*/ 640 w 771"/>
                <a:gd name="T33" fmla="*/ 4 h 782"/>
                <a:gd name="T34" fmla="*/ 671 w 771"/>
                <a:gd name="T35" fmla="*/ 14 h 782"/>
                <a:gd name="T36" fmla="*/ 699 w 771"/>
                <a:gd name="T37" fmla="*/ 29 h 782"/>
                <a:gd name="T38" fmla="*/ 723 w 771"/>
                <a:gd name="T39" fmla="*/ 49 h 782"/>
                <a:gd name="T40" fmla="*/ 743 w 771"/>
                <a:gd name="T41" fmla="*/ 73 h 782"/>
                <a:gd name="T42" fmla="*/ 758 w 771"/>
                <a:gd name="T43" fmla="*/ 100 h 782"/>
                <a:gd name="T44" fmla="*/ 768 w 771"/>
                <a:gd name="T45" fmla="*/ 131 h 782"/>
                <a:gd name="T46" fmla="*/ 771 w 771"/>
                <a:gd name="T47" fmla="*/ 164 h 782"/>
                <a:gd name="T48" fmla="*/ 771 w 771"/>
                <a:gd name="T49" fmla="*/ 619 h 782"/>
                <a:gd name="T50" fmla="*/ 768 w 771"/>
                <a:gd name="T51" fmla="*/ 652 h 782"/>
                <a:gd name="T52" fmla="*/ 758 w 771"/>
                <a:gd name="T53" fmla="*/ 682 h 782"/>
                <a:gd name="T54" fmla="*/ 743 w 771"/>
                <a:gd name="T55" fmla="*/ 711 h 782"/>
                <a:gd name="T56" fmla="*/ 723 w 771"/>
                <a:gd name="T57" fmla="*/ 735 h 782"/>
                <a:gd name="T58" fmla="*/ 699 w 771"/>
                <a:gd name="T59" fmla="*/ 755 h 782"/>
                <a:gd name="T60" fmla="*/ 671 w 771"/>
                <a:gd name="T61" fmla="*/ 770 h 782"/>
                <a:gd name="T62" fmla="*/ 640 w 771"/>
                <a:gd name="T63" fmla="*/ 779 h 782"/>
                <a:gd name="T64" fmla="*/ 608 w 771"/>
                <a:gd name="T65" fmla="*/ 782 h 782"/>
                <a:gd name="T66" fmla="*/ 164 w 771"/>
                <a:gd name="T67" fmla="*/ 782 h 782"/>
                <a:gd name="T68" fmla="*/ 131 w 771"/>
                <a:gd name="T69" fmla="*/ 779 h 782"/>
                <a:gd name="T70" fmla="*/ 100 w 771"/>
                <a:gd name="T71" fmla="*/ 770 h 782"/>
                <a:gd name="T72" fmla="*/ 71 w 771"/>
                <a:gd name="T73" fmla="*/ 755 h 782"/>
                <a:gd name="T74" fmla="*/ 47 w 771"/>
                <a:gd name="T75" fmla="*/ 735 h 782"/>
                <a:gd name="T76" fmla="*/ 27 w 771"/>
                <a:gd name="T77" fmla="*/ 711 h 782"/>
                <a:gd name="T78" fmla="*/ 12 w 771"/>
                <a:gd name="T79" fmla="*/ 682 h 782"/>
                <a:gd name="T80" fmla="*/ 3 w 771"/>
                <a:gd name="T81" fmla="*/ 652 h 782"/>
                <a:gd name="T82" fmla="*/ 0 w 771"/>
                <a:gd name="T83" fmla="*/ 619 h 782"/>
                <a:gd name="T84" fmla="*/ 0 w 771"/>
                <a:gd name="T85" fmla="*/ 164 h 782"/>
                <a:gd name="T86" fmla="*/ 3 w 771"/>
                <a:gd name="T87" fmla="*/ 131 h 782"/>
                <a:gd name="T88" fmla="*/ 12 w 771"/>
                <a:gd name="T89" fmla="*/ 100 h 782"/>
                <a:gd name="T90" fmla="*/ 27 w 771"/>
                <a:gd name="T91" fmla="*/ 73 h 782"/>
                <a:gd name="T92" fmla="*/ 47 w 771"/>
                <a:gd name="T93" fmla="*/ 49 h 782"/>
                <a:gd name="T94" fmla="*/ 71 w 771"/>
                <a:gd name="T95" fmla="*/ 29 h 782"/>
                <a:gd name="T96" fmla="*/ 100 w 771"/>
                <a:gd name="T97" fmla="*/ 14 h 782"/>
                <a:gd name="T98" fmla="*/ 131 w 771"/>
                <a:gd name="T99" fmla="*/ 4 h 782"/>
                <a:gd name="T100" fmla="*/ 164 w 771"/>
                <a:gd name="T101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1" h="782">
                  <a:moveTo>
                    <a:pt x="164" y="162"/>
                  </a:moveTo>
                  <a:lnTo>
                    <a:pt x="161" y="162"/>
                  </a:lnTo>
                  <a:lnTo>
                    <a:pt x="160" y="164"/>
                  </a:lnTo>
                  <a:lnTo>
                    <a:pt x="160" y="619"/>
                  </a:lnTo>
                  <a:lnTo>
                    <a:pt x="161" y="620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10" y="621"/>
                  </a:lnTo>
                  <a:lnTo>
                    <a:pt x="610" y="619"/>
                  </a:lnTo>
                  <a:lnTo>
                    <a:pt x="610" y="164"/>
                  </a:lnTo>
                  <a:lnTo>
                    <a:pt x="610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0" y="4"/>
                  </a:lnTo>
                  <a:lnTo>
                    <a:pt x="671" y="14"/>
                  </a:lnTo>
                  <a:lnTo>
                    <a:pt x="699" y="29"/>
                  </a:lnTo>
                  <a:lnTo>
                    <a:pt x="723" y="49"/>
                  </a:lnTo>
                  <a:lnTo>
                    <a:pt x="743" y="73"/>
                  </a:lnTo>
                  <a:lnTo>
                    <a:pt x="758" y="100"/>
                  </a:lnTo>
                  <a:lnTo>
                    <a:pt x="768" y="131"/>
                  </a:lnTo>
                  <a:lnTo>
                    <a:pt x="771" y="164"/>
                  </a:lnTo>
                  <a:lnTo>
                    <a:pt x="771" y="619"/>
                  </a:lnTo>
                  <a:lnTo>
                    <a:pt x="768" y="652"/>
                  </a:lnTo>
                  <a:lnTo>
                    <a:pt x="758" y="682"/>
                  </a:lnTo>
                  <a:lnTo>
                    <a:pt x="743" y="711"/>
                  </a:lnTo>
                  <a:lnTo>
                    <a:pt x="723" y="735"/>
                  </a:lnTo>
                  <a:lnTo>
                    <a:pt x="699" y="755"/>
                  </a:lnTo>
                  <a:lnTo>
                    <a:pt x="671" y="770"/>
                  </a:lnTo>
                  <a:lnTo>
                    <a:pt x="640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1" y="755"/>
                  </a:lnTo>
                  <a:lnTo>
                    <a:pt x="47" y="735"/>
                  </a:lnTo>
                  <a:lnTo>
                    <a:pt x="27" y="711"/>
                  </a:lnTo>
                  <a:lnTo>
                    <a:pt x="12" y="682"/>
                  </a:lnTo>
                  <a:lnTo>
                    <a:pt x="3" y="652"/>
                  </a:lnTo>
                  <a:lnTo>
                    <a:pt x="0" y="619"/>
                  </a:lnTo>
                  <a:lnTo>
                    <a:pt x="0" y="164"/>
                  </a:lnTo>
                  <a:lnTo>
                    <a:pt x="3" y="131"/>
                  </a:lnTo>
                  <a:lnTo>
                    <a:pt x="12" y="100"/>
                  </a:lnTo>
                  <a:lnTo>
                    <a:pt x="27" y="73"/>
                  </a:lnTo>
                  <a:lnTo>
                    <a:pt x="47" y="49"/>
                  </a:lnTo>
                  <a:lnTo>
                    <a:pt x="71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49" name="Freeform 28"/>
            <p:cNvSpPr>
              <a:spLocks noEditPoints="1"/>
            </p:cNvSpPr>
            <p:nvPr/>
          </p:nvSpPr>
          <p:spPr bwMode="auto">
            <a:xfrm>
              <a:off x="3449" y="7907"/>
              <a:ext cx="96" cy="98"/>
            </a:xfrm>
            <a:custGeom>
              <a:avLst/>
              <a:gdLst>
                <a:gd name="T0" fmla="*/ 164 w 772"/>
                <a:gd name="T1" fmla="*/ 162 h 782"/>
                <a:gd name="T2" fmla="*/ 163 w 772"/>
                <a:gd name="T3" fmla="*/ 162 h 782"/>
                <a:gd name="T4" fmla="*/ 162 w 772"/>
                <a:gd name="T5" fmla="*/ 163 h 782"/>
                <a:gd name="T6" fmla="*/ 162 w 772"/>
                <a:gd name="T7" fmla="*/ 164 h 782"/>
                <a:gd name="T8" fmla="*/ 162 w 772"/>
                <a:gd name="T9" fmla="*/ 620 h 782"/>
                <a:gd name="T10" fmla="*/ 162 w 772"/>
                <a:gd name="T11" fmla="*/ 621 h 782"/>
                <a:gd name="T12" fmla="*/ 163 w 772"/>
                <a:gd name="T13" fmla="*/ 621 h 782"/>
                <a:gd name="T14" fmla="*/ 164 w 772"/>
                <a:gd name="T15" fmla="*/ 622 h 782"/>
                <a:gd name="T16" fmla="*/ 608 w 772"/>
                <a:gd name="T17" fmla="*/ 622 h 782"/>
                <a:gd name="T18" fmla="*/ 609 w 772"/>
                <a:gd name="T19" fmla="*/ 621 h 782"/>
                <a:gd name="T20" fmla="*/ 610 w 772"/>
                <a:gd name="T21" fmla="*/ 621 h 782"/>
                <a:gd name="T22" fmla="*/ 611 w 772"/>
                <a:gd name="T23" fmla="*/ 620 h 782"/>
                <a:gd name="T24" fmla="*/ 611 w 772"/>
                <a:gd name="T25" fmla="*/ 164 h 782"/>
                <a:gd name="T26" fmla="*/ 610 w 772"/>
                <a:gd name="T27" fmla="*/ 163 h 782"/>
                <a:gd name="T28" fmla="*/ 609 w 772"/>
                <a:gd name="T29" fmla="*/ 162 h 782"/>
                <a:gd name="T30" fmla="*/ 608 w 772"/>
                <a:gd name="T31" fmla="*/ 162 h 782"/>
                <a:gd name="T32" fmla="*/ 164 w 772"/>
                <a:gd name="T33" fmla="*/ 162 h 782"/>
                <a:gd name="T34" fmla="*/ 164 w 772"/>
                <a:gd name="T35" fmla="*/ 0 h 782"/>
                <a:gd name="T36" fmla="*/ 608 w 772"/>
                <a:gd name="T37" fmla="*/ 0 h 782"/>
                <a:gd name="T38" fmla="*/ 641 w 772"/>
                <a:gd name="T39" fmla="*/ 4 h 782"/>
                <a:gd name="T40" fmla="*/ 672 w 772"/>
                <a:gd name="T41" fmla="*/ 14 h 782"/>
                <a:gd name="T42" fmla="*/ 700 w 772"/>
                <a:gd name="T43" fmla="*/ 29 h 782"/>
                <a:gd name="T44" fmla="*/ 724 w 772"/>
                <a:gd name="T45" fmla="*/ 49 h 782"/>
                <a:gd name="T46" fmla="*/ 744 w 772"/>
                <a:gd name="T47" fmla="*/ 73 h 782"/>
                <a:gd name="T48" fmla="*/ 760 w 772"/>
                <a:gd name="T49" fmla="*/ 100 h 782"/>
                <a:gd name="T50" fmla="*/ 768 w 772"/>
                <a:gd name="T51" fmla="*/ 131 h 782"/>
                <a:gd name="T52" fmla="*/ 772 w 772"/>
                <a:gd name="T53" fmla="*/ 164 h 782"/>
                <a:gd name="T54" fmla="*/ 772 w 772"/>
                <a:gd name="T55" fmla="*/ 620 h 782"/>
                <a:gd name="T56" fmla="*/ 768 w 772"/>
                <a:gd name="T57" fmla="*/ 652 h 782"/>
                <a:gd name="T58" fmla="*/ 760 w 772"/>
                <a:gd name="T59" fmla="*/ 682 h 782"/>
                <a:gd name="T60" fmla="*/ 744 w 772"/>
                <a:gd name="T61" fmla="*/ 711 h 782"/>
                <a:gd name="T62" fmla="*/ 724 w 772"/>
                <a:gd name="T63" fmla="*/ 735 h 782"/>
                <a:gd name="T64" fmla="*/ 700 w 772"/>
                <a:gd name="T65" fmla="*/ 755 h 782"/>
                <a:gd name="T66" fmla="*/ 672 w 772"/>
                <a:gd name="T67" fmla="*/ 770 h 782"/>
                <a:gd name="T68" fmla="*/ 641 w 772"/>
                <a:gd name="T69" fmla="*/ 779 h 782"/>
                <a:gd name="T70" fmla="*/ 608 w 772"/>
                <a:gd name="T71" fmla="*/ 782 h 782"/>
                <a:gd name="T72" fmla="*/ 164 w 772"/>
                <a:gd name="T73" fmla="*/ 782 h 782"/>
                <a:gd name="T74" fmla="*/ 131 w 772"/>
                <a:gd name="T75" fmla="*/ 779 h 782"/>
                <a:gd name="T76" fmla="*/ 100 w 772"/>
                <a:gd name="T77" fmla="*/ 770 h 782"/>
                <a:gd name="T78" fmla="*/ 73 w 772"/>
                <a:gd name="T79" fmla="*/ 755 h 782"/>
                <a:gd name="T80" fmla="*/ 49 w 772"/>
                <a:gd name="T81" fmla="*/ 735 h 782"/>
                <a:gd name="T82" fmla="*/ 28 w 772"/>
                <a:gd name="T83" fmla="*/ 711 h 782"/>
                <a:gd name="T84" fmla="*/ 14 w 772"/>
                <a:gd name="T85" fmla="*/ 682 h 782"/>
                <a:gd name="T86" fmla="*/ 4 w 772"/>
                <a:gd name="T87" fmla="*/ 652 h 782"/>
                <a:gd name="T88" fmla="*/ 0 w 772"/>
                <a:gd name="T89" fmla="*/ 620 h 782"/>
                <a:gd name="T90" fmla="*/ 0 w 772"/>
                <a:gd name="T91" fmla="*/ 164 h 782"/>
                <a:gd name="T92" fmla="*/ 4 w 772"/>
                <a:gd name="T93" fmla="*/ 131 h 782"/>
                <a:gd name="T94" fmla="*/ 14 w 772"/>
                <a:gd name="T95" fmla="*/ 100 h 782"/>
                <a:gd name="T96" fmla="*/ 28 w 772"/>
                <a:gd name="T97" fmla="*/ 73 h 782"/>
                <a:gd name="T98" fmla="*/ 49 w 772"/>
                <a:gd name="T99" fmla="*/ 49 h 782"/>
                <a:gd name="T100" fmla="*/ 73 w 772"/>
                <a:gd name="T101" fmla="*/ 29 h 782"/>
                <a:gd name="T102" fmla="*/ 100 w 772"/>
                <a:gd name="T103" fmla="*/ 14 h 782"/>
                <a:gd name="T104" fmla="*/ 131 w 772"/>
                <a:gd name="T105" fmla="*/ 4 h 782"/>
                <a:gd name="T106" fmla="*/ 164 w 772"/>
                <a:gd name="T10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2" h="782">
                  <a:moveTo>
                    <a:pt x="164" y="162"/>
                  </a:moveTo>
                  <a:lnTo>
                    <a:pt x="163" y="162"/>
                  </a:lnTo>
                  <a:lnTo>
                    <a:pt x="162" y="163"/>
                  </a:lnTo>
                  <a:lnTo>
                    <a:pt x="162" y="164"/>
                  </a:lnTo>
                  <a:lnTo>
                    <a:pt x="162" y="620"/>
                  </a:lnTo>
                  <a:lnTo>
                    <a:pt x="162" y="621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09" y="621"/>
                  </a:lnTo>
                  <a:lnTo>
                    <a:pt x="610" y="621"/>
                  </a:lnTo>
                  <a:lnTo>
                    <a:pt x="611" y="620"/>
                  </a:lnTo>
                  <a:lnTo>
                    <a:pt x="611" y="164"/>
                  </a:lnTo>
                  <a:lnTo>
                    <a:pt x="610" y="163"/>
                  </a:lnTo>
                  <a:lnTo>
                    <a:pt x="609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1" y="4"/>
                  </a:lnTo>
                  <a:lnTo>
                    <a:pt x="672" y="14"/>
                  </a:lnTo>
                  <a:lnTo>
                    <a:pt x="700" y="29"/>
                  </a:lnTo>
                  <a:lnTo>
                    <a:pt x="724" y="49"/>
                  </a:lnTo>
                  <a:lnTo>
                    <a:pt x="744" y="73"/>
                  </a:lnTo>
                  <a:lnTo>
                    <a:pt x="760" y="100"/>
                  </a:lnTo>
                  <a:lnTo>
                    <a:pt x="768" y="131"/>
                  </a:lnTo>
                  <a:lnTo>
                    <a:pt x="772" y="164"/>
                  </a:lnTo>
                  <a:lnTo>
                    <a:pt x="772" y="620"/>
                  </a:lnTo>
                  <a:lnTo>
                    <a:pt x="768" y="652"/>
                  </a:lnTo>
                  <a:lnTo>
                    <a:pt x="760" y="682"/>
                  </a:lnTo>
                  <a:lnTo>
                    <a:pt x="744" y="711"/>
                  </a:lnTo>
                  <a:lnTo>
                    <a:pt x="724" y="735"/>
                  </a:lnTo>
                  <a:lnTo>
                    <a:pt x="700" y="755"/>
                  </a:lnTo>
                  <a:lnTo>
                    <a:pt x="672" y="770"/>
                  </a:lnTo>
                  <a:lnTo>
                    <a:pt x="641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3" y="755"/>
                  </a:lnTo>
                  <a:lnTo>
                    <a:pt x="49" y="735"/>
                  </a:lnTo>
                  <a:lnTo>
                    <a:pt x="28" y="711"/>
                  </a:lnTo>
                  <a:lnTo>
                    <a:pt x="14" y="682"/>
                  </a:lnTo>
                  <a:lnTo>
                    <a:pt x="4" y="652"/>
                  </a:lnTo>
                  <a:lnTo>
                    <a:pt x="0" y="620"/>
                  </a:lnTo>
                  <a:lnTo>
                    <a:pt x="0" y="164"/>
                  </a:lnTo>
                  <a:lnTo>
                    <a:pt x="4" y="131"/>
                  </a:lnTo>
                  <a:lnTo>
                    <a:pt x="14" y="100"/>
                  </a:lnTo>
                  <a:lnTo>
                    <a:pt x="28" y="73"/>
                  </a:lnTo>
                  <a:lnTo>
                    <a:pt x="49" y="49"/>
                  </a:lnTo>
                  <a:lnTo>
                    <a:pt x="73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grpSp>
        <p:nvGrpSpPr>
          <p:cNvPr id="50" name="Group 31"/>
          <p:cNvGrpSpPr>
            <a:grpSpLocks noChangeAspect="1"/>
          </p:cNvGrpSpPr>
          <p:nvPr/>
        </p:nvGrpSpPr>
        <p:grpSpPr bwMode="auto">
          <a:xfrm>
            <a:off x="11268224" y="4675888"/>
            <a:ext cx="299209" cy="355560"/>
            <a:chOff x="5612" y="7678"/>
            <a:chExt cx="377" cy="448"/>
          </a:xfrm>
          <a:solidFill>
            <a:schemeClr val="tx2"/>
          </a:solidFill>
        </p:grpSpPr>
        <p:sp>
          <p:nvSpPr>
            <p:cNvPr id="51" name="Freeform 33"/>
            <p:cNvSpPr>
              <a:spLocks/>
            </p:cNvSpPr>
            <p:nvPr/>
          </p:nvSpPr>
          <p:spPr bwMode="auto">
            <a:xfrm>
              <a:off x="5687" y="7678"/>
              <a:ext cx="20" cy="89"/>
            </a:xfrm>
            <a:custGeom>
              <a:avLst/>
              <a:gdLst>
                <a:gd name="T0" fmla="*/ 79 w 158"/>
                <a:gd name="T1" fmla="*/ 0 h 708"/>
                <a:gd name="T2" fmla="*/ 79 w 158"/>
                <a:gd name="T3" fmla="*/ 0 h 708"/>
                <a:gd name="T4" fmla="*/ 100 w 158"/>
                <a:gd name="T5" fmla="*/ 2 h 708"/>
                <a:gd name="T6" fmla="*/ 119 w 158"/>
                <a:gd name="T7" fmla="*/ 10 h 708"/>
                <a:gd name="T8" fmla="*/ 135 w 158"/>
                <a:gd name="T9" fmla="*/ 23 h 708"/>
                <a:gd name="T10" fmla="*/ 148 w 158"/>
                <a:gd name="T11" fmla="*/ 39 h 708"/>
                <a:gd name="T12" fmla="*/ 155 w 158"/>
                <a:gd name="T13" fmla="*/ 57 h 708"/>
                <a:gd name="T14" fmla="*/ 158 w 158"/>
                <a:gd name="T15" fmla="*/ 78 h 708"/>
                <a:gd name="T16" fmla="*/ 158 w 158"/>
                <a:gd name="T17" fmla="*/ 628 h 708"/>
                <a:gd name="T18" fmla="*/ 155 w 158"/>
                <a:gd name="T19" fmla="*/ 649 h 708"/>
                <a:gd name="T20" fmla="*/ 148 w 158"/>
                <a:gd name="T21" fmla="*/ 668 h 708"/>
                <a:gd name="T22" fmla="*/ 135 w 158"/>
                <a:gd name="T23" fmla="*/ 685 h 708"/>
                <a:gd name="T24" fmla="*/ 119 w 158"/>
                <a:gd name="T25" fmla="*/ 697 h 708"/>
                <a:gd name="T26" fmla="*/ 100 w 158"/>
                <a:gd name="T27" fmla="*/ 704 h 708"/>
                <a:gd name="T28" fmla="*/ 79 w 158"/>
                <a:gd name="T29" fmla="*/ 708 h 708"/>
                <a:gd name="T30" fmla="*/ 59 w 158"/>
                <a:gd name="T31" fmla="*/ 704 h 708"/>
                <a:gd name="T32" fmla="*/ 39 w 158"/>
                <a:gd name="T33" fmla="*/ 697 h 708"/>
                <a:gd name="T34" fmla="*/ 23 w 158"/>
                <a:gd name="T35" fmla="*/ 685 h 708"/>
                <a:gd name="T36" fmla="*/ 11 w 158"/>
                <a:gd name="T37" fmla="*/ 668 h 708"/>
                <a:gd name="T38" fmla="*/ 2 w 158"/>
                <a:gd name="T39" fmla="*/ 649 h 708"/>
                <a:gd name="T40" fmla="*/ 0 w 158"/>
                <a:gd name="T41" fmla="*/ 628 h 708"/>
                <a:gd name="T42" fmla="*/ 0 w 158"/>
                <a:gd name="T43" fmla="*/ 78 h 708"/>
                <a:gd name="T44" fmla="*/ 2 w 158"/>
                <a:gd name="T45" fmla="*/ 57 h 708"/>
                <a:gd name="T46" fmla="*/ 11 w 158"/>
                <a:gd name="T47" fmla="*/ 39 h 708"/>
                <a:gd name="T48" fmla="*/ 23 w 158"/>
                <a:gd name="T49" fmla="*/ 23 h 708"/>
                <a:gd name="T50" fmla="*/ 39 w 158"/>
                <a:gd name="T51" fmla="*/ 10 h 708"/>
                <a:gd name="T52" fmla="*/ 59 w 158"/>
                <a:gd name="T53" fmla="*/ 2 h 708"/>
                <a:gd name="T54" fmla="*/ 79 w 158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5" y="57"/>
                  </a:lnTo>
                  <a:lnTo>
                    <a:pt x="158" y="78"/>
                  </a:lnTo>
                  <a:lnTo>
                    <a:pt x="158" y="628"/>
                  </a:lnTo>
                  <a:lnTo>
                    <a:pt x="155" y="649"/>
                  </a:lnTo>
                  <a:lnTo>
                    <a:pt x="148" y="668"/>
                  </a:lnTo>
                  <a:lnTo>
                    <a:pt x="135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9" y="704"/>
                  </a:lnTo>
                  <a:lnTo>
                    <a:pt x="39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2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9" y="10"/>
                  </a:lnTo>
                  <a:lnTo>
                    <a:pt x="59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52" name="Freeform 34"/>
            <p:cNvSpPr>
              <a:spLocks/>
            </p:cNvSpPr>
            <p:nvPr/>
          </p:nvSpPr>
          <p:spPr bwMode="auto">
            <a:xfrm>
              <a:off x="5740" y="7678"/>
              <a:ext cx="19" cy="89"/>
            </a:xfrm>
            <a:custGeom>
              <a:avLst/>
              <a:gdLst>
                <a:gd name="T0" fmla="*/ 79 w 157"/>
                <a:gd name="T1" fmla="*/ 0 h 708"/>
                <a:gd name="T2" fmla="*/ 79 w 157"/>
                <a:gd name="T3" fmla="*/ 0 h 708"/>
                <a:gd name="T4" fmla="*/ 100 w 157"/>
                <a:gd name="T5" fmla="*/ 2 h 708"/>
                <a:gd name="T6" fmla="*/ 119 w 157"/>
                <a:gd name="T7" fmla="*/ 10 h 708"/>
                <a:gd name="T8" fmla="*/ 134 w 157"/>
                <a:gd name="T9" fmla="*/ 23 h 708"/>
                <a:gd name="T10" fmla="*/ 147 w 157"/>
                <a:gd name="T11" fmla="*/ 39 h 708"/>
                <a:gd name="T12" fmla="*/ 155 w 157"/>
                <a:gd name="T13" fmla="*/ 57 h 708"/>
                <a:gd name="T14" fmla="*/ 157 w 157"/>
                <a:gd name="T15" fmla="*/ 78 h 708"/>
                <a:gd name="T16" fmla="*/ 157 w 157"/>
                <a:gd name="T17" fmla="*/ 628 h 708"/>
                <a:gd name="T18" fmla="*/ 155 w 157"/>
                <a:gd name="T19" fmla="*/ 649 h 708"/>
                <a:gd name="T20" fmla="*/ 147 w 157"/>
                <a:gd name="T21" fmla="*/ 668 h 708"/>
                <a:gd name="T22" fmla="*/ 134 w 157"/>
                <a:gd name="T23" fmla="*/ 685 h 708"/>
                <a:gd name="T24" fmla="*/ 119 w 157"/>
                <a:gd name="T25" fmla="*/ 697 h 708"/>
                <a:gd name="T26" fmla="*/ 100 w 157"/>
                <a:gd name="T27" fmla="*/ 704 h 708"/>
                <a:gd name="T28" fmla="*/ 79 w 157"/>
                <a:gd name="T29" fmla="*/ 708 h 708"/>
                <a:gd name="T30" fmla="*/ 58 w 157"/>
                <a:gd name="T31" fmla="*/ 704 h 708"/>
                <a:gd name="T32" fmla="*/ 38 w 157"/>
                <a:gd name="T33" fmla="*/ 697 h 708"/>
                <a:gd name="T34" fmla="*/ 23 w 157"/>
                <a:gd name="T35" fmla="*/ 685 h 708"/>
                <a:gd name="T36" fmla="*/ 11 w 157"/>
                <a:gd name="T37" fmla="*/ 668 h 708"/>
                <a:gd name="T38" fmla="*/ 3 w 157"/>
                <a:gd name="T39" fmla="*/ 649 h 708"/>
                <a:gd name="T40" fmla="*/ 0 w 157"/>
                <a:gd name="T41" fmla="*/ 628 h 708"/>
                <a:gd name="T42" fmla="*/ 0 w 157"/>
                <a:gd name="T43" fmla="*/ 78 h 708"/>
                <a:gd name="T44" fmla="*/ 3 w 157"/>
                <a:gd name="T45" fmla="*/ 57 h 708"/>
                <a:gd name="T46" fmla="*/ 11 w 157"/>
                <a:gd name="T47" fmla="*/ 39 h 708"/>
                <a:gd name="T48" fmla="*/ 23 w 157"/>
                <a:gd name="T49" fmla="*/ 23 h 708"/>
                <a:gd name="T50" fmla="*/ 38 w 157"/>
                <a:gd name="T51" fmla="*/ 10 h 708"/>
                <a:gd name="T52" fmla="*/ 58 w 157"/>
                <a:gd name="T53" fmla="*/ 2 h 708"/>
                <a:gd name="T54" fmla="*/ 79 w 157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4" y="23"/>
                  </a:lnTo>
                  <a:lnTo>
                    <a:pt x="147" y="39"/>
                  </a:lnTo>
                  <a:lnTo>
                    <a:pt x="155" y="57"/>
                  </a:lnTo>
                  <a:lnTo>
                    <a:pt x="157" y="78"/>
                  </a:lnTo>
                  <a:lnTo>
                    <a:pt x="157" y="628"/>
                  </a:lnTo>
                  <a:lnTo>
                    <a:pt x="155" y="649"/>
                  </a:lnTo>
                  <a:lnTo>
                    <a:pt x="147" y="668"/>
                  </a:lnTo>
                  <a:lnTo>
                    <a:pt x="134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8" y="704"/>
                  </a:lnTo>
                  <a:lnTo>
                    <a:pt x="38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3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8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5794" y="7678"/>
              <a:ext cx="19" cy="89"/>
            </a:xfrm>
            <a:custGeom>
              <a:avLst/>
              <a:gdLst>
                <a:gd name="T0" fmla="*/ 80 w 159"/>
                <a:gd name="T1" fmla="*/ 0 h 708"/>
                <a:gd name="T2" fmla="*/ 80 w 159"/>
                <a:gd name="T3" fmla="*/ 0 h 708"/>
                <a:gd name="T4" fmla="*/ 100 w 159"/>
                <a:gd name="T5" fmla="*/ 2 h 708"/>
                <a:gd name="T6" fmla="*/ 119 w 159"/>
                <a:gd name="T7" fmla="*/ 10 h 708"/>
                <a:gd name="T8" fmla="*/ 136 w 159"/>
                <a:gd name="T9" fmla="*/ 23 h 708"/>
                <a:gd name="T10" fmla="*/ 148 w 159"/>
                <a:gd name="T11" fmla="*/ 39 h 708"/>
                <a:gd name="T12" fmla="*/ 156 w 159"/>
                <a:gd name="T13" fmla="*/ 57 h 708"/>
                <a:gd name="T14" fmla="*/ 159 w 159"/>
                <a:gd name="T15" fmla="*/ 78 h 708"/>
                <a:gd name="T16" fmla="*/ 159 w 159"/>
                <a:gd name="T17" fmla="*/ 628 h 708"/>
                <a:gd name="T18" fmla="*/ 156 w 159"/>
                <a:gd name="T19" fmla="*/ 649 h 708"/>
                <a:gd name="T20" fmla="*/ 148 w 159"/>
                <a:gd name="T21" fmla="*/ 668 h 708"/>
                <a:gd name="T22" fmla="*/ 136 w 159"/>
                <a:gd name="T23" fmla="*/ 685 h 708"/>
                <a:gd name="T24" fmla="*/ 119 w 159"/>
                <a:gd name="T25" fmla="*/ 697 h 708"/>
                <a:gd name="T26" fmla="*/ 100 w 159"/>
                <a:gd name="T27" fmla="*/ 704 h 708"/>
                <a:gd name="T28" fmla="*/ 80 w 159"/>
                <a:gd name="T29" fmla="*/ 708 h 708"/>
                <a:gd name="T30" fmla="*/ 59 w 159"/>
                <a:gd name="T31" fmla="*/ 704 h 708"/>
                <a:gd name="T32" fmla="*/ 40 w 159"/>
                <a:gd name="T33" fmla="*/ 697 h 708"/>
                <a:gd name="T34" fmla="*/ 23 w 159"/>
                <a:gd name="T35" fmla="*/ 685 h 708"/>
                <a:gd name="T36" fmla="*/ 11 w 159"/>
                <a:gd name="T37" fmla="*/ 668 h 708"/>
                <a:gd name="T38" fmla="*/ 4 w 159"/>
                <a:gd name="T39" fmla="*/ 649 h 708"/>
                <a:gd name="T40" fmla="*/ 0 w 159"/>
                <a:gd name="T41" fmla="*/ 628 h 708"/>
                <a:gd name="T42" fmla="*/ 0 w 159"/>
                <a:gd name="T43" fmla="*/ 78 h 708"/>
                <a:gd name="T44" fmla="*/ 4 w 159"/>
                <a:gd name="T45" fmla="*/ 57 h 708"/>
                <a:gd name="T46" fmla="*/ 11 w 159"/>
                <a:gd name="T47" fmla="*/ 39 h 708"/>
                <a:gd name="T48" fmla="*/ 23 w 159"/>
                <a:gd name="T49" fmla="*/ 23 h 708"/>
                <a:gd name="T50" fmla="*/ 40 w 159"/>
                <a:gd name="T51" fmla="*/ 10 h 708"/>
                <a:gd name="T52" fmla="*/ 59 w 159"/>
                <a:gd name="T53" fmla="*/ 2 h 708"/>
                <a:gd name="T54" fmla="*/ 80 w 159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708">
                  <a:moveTo>
                    <a:pt x="80" y="0"/>
                  </a:moveTo>
                  <a:lnTo>
                    <a:pt x="80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6" y="23"/>
                  </a:lnTo>
                  <a:lnTo>
                    <a:pt x="148" y="39"/>
                  </a:lnTo>
                  <a:lnTo>
                    <a:pt x="156" y="57"/>
                  </a:lnTo>
                  <a:lnTo>
                    <a:pt x="159" y="78"/>
                  </a:lnTo>
                  <a:lnTo>
                    <a:pt x="159" y="628"/>
                  </a:lnTo>
                  <a:lnTo>
                    <a:pt x="156" y="649"/>
                  </a:lnTo>
                  <a:lnTo>
                    <a:pt x="148" y="668"/>
                  </a:lnTo>
                  <a:lnTo>
                    <a:pt x="136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80" y="708"/>
                  </a:lnTo>
                  <a:lnTo>
                    <a:pt x="59" y="704"/>
                  </a:lnTo>
                  <a:lnTo>
                    <a:pt x="40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4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4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9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5612" y="8106"/>
              <a:ext cx="277" cy="20"/>
            </a:xfrm>
            <a:custGeom>
              <a:avLst/>
              <a:gdLst>
                <a:gd name="T0" fmla="*/ 79 w 2214"/>
                <a:gd name="T1" fmla="*/ 0 h 157"/>
                <a:gd name="T2" fmla="*/ 2135 w 2214"/>
                <a:gd name="T3" fmla="*/ 0 h 157"/>
                <a:gd name="T4" fmla="*/ 2156 w 2214"/>
                <a:gd name="T5" fmla="*/ 2 h 157"/>
                <a:gd name="T6" fmla="*/ 2174 w 2214"/>
                <a:gd name="T7" fmla="*/ 10 h 157"/>
                <a:gd name="T8" fmla="*/ 2191 w 2214"/>
                <a:gd name="T9" fmla="*/ 23 h 157"/>
                <a:gd name="T10" fmla="*/ 2203 w 2214"/>
                <a:gd name="T11" fmla="*/ 39 h 157"/>
                <a:gd name="T12" fmla="*/ 2211 w 2214"/>
                <a:gd name="T13" fmla="*/ 57 h 157"/>
                <a:gd name="T14" fmla="*/ 2214 w 2214"/>
                <a:gd name="T15" fmla="*/ 78 h 157"/>
                <a:gd name="T16" fmla="*/ 2211 w 2214"/>
                <a:gd name="T17" fmla="*/ 99 h 157"/>
                <a:gd name="T18" fmla="*/ 2203 w 2214"/>
                <a:gd name="T19" fmla="*/ 119 h 157"/>
                <a:gd name="T20" fmla="*/ 2190 w 2214"/>
                <a:gd name="T21" fmla="*/ 134 h 157"/>
                <a:gd name="T22" fmla="*/ 2174 w 2214"/>
                <a:gd name="T23" fmla="*/ 146 h 157"/>
                <a:gd name="T24" fmla="*/ 2156 w 2214"/>
                <a:gd name="T25" fmla="*/ 155 h 157"/>
                <a:gd name="T26" fmla="*/ 2135 w 2214"/>
                <a:gd name="T27" fmla="*/ 157 h 157"/>
                <a:gd name="T28" fmla="*/ 79 w 2214"/>
                <a:gd name="T29" fmla="*/ 157 h 157"/>
                <a:gd name="T30" fmla="*/ 58 w 2214"/>
                <a:gd name="T31" fmla="*/ 155 h 157"/>
                <a:gd name="T32" fmla="*/ 40 w 2214"/>
                <a:gd name="T33" fmla="*/ 146 h 157"/>
                <a:gd name="T34" fmla="*/ 23 w 2214"/>
                <a:gd name="T35" fmla="*/ 134 h 157"/>
                <a:gd name="T36" fmla="*/ 11 w 2214"/>
                <a:gd name="T37" fmla="*/ 119 h 157"/>
                <a:gd name="T38" fmla="*/ 3 w 2214"/>
                <a:gd name="T39" fmla="*/ 99 h 157"/>
                <a:gd name="T40" fmla="*/ 0 w 2214"/>
                <a:gd name="T41" fmla="*/ 78 h 157"/>
                <a:gd name="T42" fmla="*/ 0 w 2214"/>
                <a:gd name="T43" fmla="*/ 78 h 157"/>
                <a:gd name="T44" fmla="*/ 3 w 2214"/>
                <a:gd name="T45" fmla="*/ 57 h 157"/>
                <a:gd name="T46" fmla="*/ 11 w 2214"/>
                <a:gd name="T47" fmla="*/ 39 h 157"/>
                <a:gd name="T48" fmla="*/ 23 w 2214"/>
                <a:gd name="T49" fmla="*/ 23 h 157"/>
                <a:gd name="T50" fmla="*/ 40 w 2214"/>
                <a:gd name="T51" fmla="*/ 10 h 157"/>
                <a:gd name="T52" fmla="*/ 58 w 2214"/>
                <a:gd name="T53" fmla="*/ 2 h 157"/>
                <a:gd name="T54" fmla="*/ 79 w 2214"/>
                <a:gd name="T5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4" h="157">
                  <a:moveTo>
                    <a:pt x="79" y="0"/>
                  </a:moveTo>
                  <a:lnTo>
                    <a:pt x="2135" y="0"/>
                  </a:lnTo>
                  <a:lnTo>
                    <a:pt x="2156" y="2"/>
                  </a:lnTo>
                  <a:lnTo>
                    <a:pt x="2174" y="10"/>
                  </a:lnTo>
                  <a:lnTo>
                    <a:pt x="2191" y="23"/>
                  </a:lnTo>
                  <a:lnTo>
                    <a:pt x="2203" y="39"/>
                  </a:lnTo>
                  <a:lnTo>
                    <a:pt x="2211" y="57"/>
                  </a:lnTo>
                  <a:lnTo>
                    <a:pt x="2214" y="78"/>
                  </a:lnTo>
                  <a:lnTo>
                    <a:pt x="2211" y="99"/>
                  </a:lnTo>
                  <a:lnTo>
                    <a:pt x="2203" y="119"/>
                  </a:lnTo>
                  <a:lnTo>
                    <a:pt x="2190" y="134"/>
                  </a:lnTo>
                  <a:lnTo>
                    <a:pt x="2174" y="146"/>
                  </a:lnTo>
                  <a:lnTo>
                    <a:pt x="2156" y="155"/>
                  </a:lnTo>
                  <a:lnTo>
                    <a:pt x="2135" y="157"/>
                  </a:lnTo>
                  <a:lnTo>
                    <a:pt x="79" y="157"/>
                  </a:lnTo>
                  <a:lnTo>
                    <a:pt x="58" y="155"/>
                  </a:lnTo>
                  <a:lnTo>
                    <a:pt x="40" y="146"/>
                  </a:lnTo>
                  <a:lnTo>
                    <a:pt x="23" y="134"/>
                  </a:lnTo>
                  <a:lnTo>
                    <a:pt x="11" y="119"/>
                  </a:lnTo>
                  <a:lnTo>
                    <a:pt x="3" y="99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55" name="Freeform 37"/>
            <p:cNvSpPr>
              <a:spLocks/>
            </p:cNvSpPr>
            <p:nvPr/>
          </p:nvSpPr>
          <p:spPr bwMode="auto">
            <a:xfrm>
              <a:off x="5882" y="7833"/>
              <a:ext cx="107" cy="160"/>
            </a:xfrm>
            <a:custGeom>
              <a:avLst/>
              <a:gdLst>
                <a:gd name="T0" fmla="*/ 222 w 860"/>
                <a:gd name="T1" fmla="*/ 0 h 1274"/>
                <a:gd name="T2" fmla="*/ 351 w 860"/>
                <a:gd name="T3" fmla="*/ 14 h 1274"/>
                <a:gd name="T4" fmla="*/ 470 w 860"/>
                <a:gd name="T5" fmla="*/ 51 h 1274"/>
                <a:gd name="T6" fmla="*/ 578 w 860"/>
                <a:gd name="T7" fmla="*/ 109 h 1274"/>
                <a:gd name="T8" fmla="*/ 673 w 860"/>
                <a:gd name="T9" fmla="*/ 187 h 1274"/>
                <a:gd name="T10" fmla="*/ 751 w 860"/>
                <a:gd name="T11" fmla="*/ 282 h 1274"/>
                <a:gd name="T12" fmla="*/ 809 w 860"/>
                <a:gd name="T13" fmla="*/ 390 h 1274"/>
                <a:gd name="T14" fmla="*/ 847 w 860"/>
                <a:gd name="T15" fmla="*/ 509 h 1274"/>
                <a:gd name="T16" fmla="*/ 860 w 860"/>
                <a:gd name="T17" fmla="*/ 638 h 1274"/>
                <a:gd name="T18" fmla="*/ 847 w 860"/>
                <a:gd name="T19" fmla="*/ 765 h 1274"/>
                <a:gd name="T20" fmla="*/ 809 w 860"/>
                <a:gd name="T21" fmla="*/ 885 h 1274"/>
                <a:gd name="T22" fmla="*/ 751 w 860"/>
                <a:gd name="T23" fmla="*/ 993 h 1274"/>
                <a:gd name="T24" fmla="*/ 673 w 860"/>
                <a:gd name="T25" fmla="*/ 1088 h 1274"/>
                <a:gd name="T26" fmla="*/ 578 w 860"/>
                <a:gd name="T27" fmla="*/ 1165 h 1274"/>
                <a:gd name="T28" fmla="*/ 470 w 860"/>
                <a:gd name="T29" fmla="*/ 1224 h 1274"/>
                <a:gd name="T30" fmla="*/ 351 w 860"/>
                <a:gd name="T31" fmla="*/ 1261 h 1274"/>
                <a:gd name="T32" fmla="*/ 222 w 860"/>
                <a:gd name="T33" fmla="*/ 1274 h 1274"/>
                <a:gd name="T34" fmla="*/ 0 w 860"/>
                <a:gd name="T35" fmla="*/ 1116 h 1274"/>
                <a:gd name="T36" fmla="*/ 279 w 860"/>
                <a:gd name="T37" fmla="*/ 1113 h 1274"/>
                <a:gd name="T38" fmla="*/ 384 w 860"/>
                <a:gd name="T39" fmla="*/ 1088 h 1274"/>
                <a:gd name="T40" fmla="*/ 479 w 860"/>
                <a:gd name="T41" fmla="*/ 1042 h 1274"/>
                <a:gd name="T42" fmla="*/ 562 w 860"/>
                <a:gd name="T43" fmla="*/ 976 h 1274"/>
                <a:gd name="T44" fmla="*/ 627 w 860"/>
                <a:gd name="T45" fmla="*/ 894 h 1274"/>
                <a:gd name="T46" fmla="*/ 674 w 860"/>
                <a:gd name="T47" fmla="*/ 798 h 1274"/>
                <a:gd name="T48" fmla="*/ 698 w 860"/>
                <a:gd name="T49" fmla="*/ 693 h 1274"/>
                <a:gd name="T50" fmla="*/ 698 w 860"/>
                <a:gd name="T51" fmla="*/ 582 h 1274"/>
                <a:gd name="T52" fmla="*/ 674 w 860"/>
                <a:gd name="T53" fmla="*/ 476 h 1274"/>
                <a:gd name="T54" fmla="*/ 627 w 860"/>
                <a:gd name="T55" fmla="*/ 381 h 1274"/>
                <a:gd name="T56" fmla="*/ 562 w 860"/>
                <a:gd name="T57" fmla="*/ 299 h 1274"/>
                <a:gd name="T58" fmla="*/ 479 w 860"/>
                <a:gd name="T59" fmla="*/ 234 h 1274"/>
                <a:gd name="T60" fmla="*/ 384 w 860"/>
                <a:gd name="T61" fmla="*/ 186 h 1274"/>
                <a:gd name="T62" fmla="*/ 279 w 860"/>
                <a:gd name="T63" fmla="*/ 162 h 1274"/>
                <a:gd name="T64" fmla="*/ 0 w 860"/>
                <a:gd name="T65" fmla="*/ 159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0" h="1274">
                  <a:moveTo>
                    <a:pt x="0" y="0"/>
                  </a:moveTo>
                  <a:lnTo>
                    <a:pt x="222" y="0"/>
                  </a:lnTo>
                  <a:lnTo>
                    <a:pt x="287" y="4"/>
                  </a:lnTo>
                  <a:lnTo>
                    <a:pt x="351" y="14"/>
                  </a:lnTo>
                  <a:lnTo>
                    <a:pt x="412" y="29"/>
                  </a:lnTo>
                  <a:lnTo>
                    <a:pt x="470" y="51"/>
                  </a:lnTo>
                  <a:lnTo>
                    <a:pt x="526" y="77"/>
                  </a:lnTo>
                  <a:lnTo>
                    <a:pt x="578" y="109"/>
                  </a:lnTo>
                  <a:lnTo>
                    <a:pt x="628" y="147"/>
                  </a:lnTo>
                  <a:lnTo>
                    <a:pt x="673" y="187"/>
                  </a:lnTo>
                  <a:lnTo>
                    <a:pt x="714" y="233"/>
                  </a:lnTo>
                  <a:lnTo>
                    <a:pt x="751" y="282"/>
                  </a:lnTo>
                  <a:lnTo>
                    <a:pt x="783" y="334"/>
                  </a:lnTo>
                  <a:lnTo>
                    <a:pt x="809" y="390"/>
                  </a:lnTo>
                  <a:lnTo>
                    <a:pt x="831" y="448"/>
                  </a:lnTo>
                  <a:lnTo>
                    <a:pt x="847" y="509"/>
                  </a:lnTo>
                  <a:lnTo>
                    <a:pt x="857" y="573"/>
                  </a:lnTo>
                  <a:lnTo>
                    <a:pt x="860" y="638"/>
                  </a:lnTo>
                  <a:lnTo>
                    <a:pt x="857" y="703"/>
                  </a:lnTo>
                  <a:lnTo>
                    <a:pt x="847" y="765"/>
                  </a:lnTo>
                  <a:lnTo>
                    <a:pt x="831" y="827"/>
                  </a:lnTo>
                  <a:lnTo>
                    <a:pt x="809" y="885"/>
                  </a:lnTo>
                  <a:lnTo>
                    <a:pt x="783" y="940"/>
                  </a:lnTo>
                  <a:lnTo>
                    <a:pt x="751" y="993"/>
                  </a:lnTo>
                  <a:lnTo>
                    <a:pt x="714" y="1043"/>
                  </a:lnTo>
                  <a:lnTo>
                    <a:pt x="673" y="1088"/>
                  </a:lnTo>
                  <a:lnTo>
                    <a:pt x="628" y="1129"/>
                  </a:lnTo>
                  <a:lnTo>
                    <a:pt x="578" y="1165"/>
                  </a:lnTo>
                  <a:lnTo>
                    <a:pt x="526" y="1197"/>
                  </a:lnTo>
                  <a:lnTo>
                    <a:pt x="470" y="1224"/>
                  </a:lnTo>
                  <a:lnTo>
                    <a:pt x="412" y="1245"/>
                  </a:lnTo>
                  <a:lnTo>
                    <a:pt x="351" y="1261"/>
                  </a:lnTo>
                  <a:lnTo>
                    <a:pt x="287" y="1270"/>
                  </a:lnTo>
                  <a:lnTo>
                    <a:pt x="222" y="1274"/>
                  </a:lnTo>
                  <a:lnTo>
                    <a:pt x="0" y="1274"/>
                  </a:lnTo>
                  <a:lnTo>
                    <a:pt x="0" y="1116"/>
                  </a:lnTo>
                  <a:lnTo>
                    <a:pt x="222" y="1116"/>
                  </a:lnTo>
                  <a:lnTo>
                    <a:pt x="279" y="1113"/>
                  </a:lnTo>
                  <a:lnTo>
                    <a:pt x="333" y="1103"/>
                  </a:lnTo>
                  <a:lnTo>
                    <a:pt x="384" y="1088"/>
                  </a:lnTo>
                  <a:lnTo>
                    <a:pt x="433" y="1067"/>
                  </a:lnTo>
                  <a:lnTo>
                    <a:pt x="479" y="1042"/>
                  </a:lnTo>
                  <a:lnTo>
                    <a:pt x="522" y="1011"/>
                  </a:lnTo>
                  <a:lnTo>
                    <a:pt x="562" y="976"/>
                  </a:lnTo>
                  <a:lnTo>
                    <a:pt x="597" y="937"/>
                  </a:lnTo>
                  <a:lnTo>
                    <a:pt x="627" y="894"/>
                  </a:lnTo>
                  <a:lnTo>
                    <a:pt x="653" y="848"/>
                  </a:lnTo>
                  <a:lnTo>
                    <a:pt x="674" y="798"/>
                  </a:lnTo>
                  <a:lnTo>
                    <a:pt x="689" y="747"/>
                  </a:lnTo>
                  <a:lnTo>
                    <a:pt x="698" y="693"/>
                  </a:lnTo>
                  <a:lnTo>
                    <a:pt x="701" y="638"/>
                  </a:lnTo>
                  <a:lnTo>
                    <a:pt x="698" y="582"/>
                  </a:lnTo>
                  <a:lnTo>
                    <a:pt x="689" y="528"/>
                  </a:lnTo>
                  <a:lnTo>
                    <a:pt x="674" y="476"/>
                  </a:lnTo>
                  <a:lnTo>
                    <a:pt x="653" y="427"/>
                  </a:lnTo>
                  <a:lnTo>
                    <a:pt x="627" y="381"/>
                  </a:lnTo>
                  <a:lnTo>
                    <a:pt x="597" y="338"/>
                  </a:lnTo>
                  <a:lnTo>
                    <a:pt x="562" y="299"/>
                  </a:lnTo>
                  <a:lnTo>
                    <a:pt x="522" y="265"/>
                  </a:lnTo>
                  <a:lnTo>
                    <a:pt x="479" y="234"/>
                  </a:lnTo>
                  <a:lnTo>
                    <a:pt x="433" y="207"/>
                  </a:lnTo>
                  <a:lnTo>
                    <a:pt x="384" y="186"/>
                  </a:lnTo>
                  <a:lnTo>
                    <a:pt x="333" y="171"/>
                  </a:lnTo>
                  <a:lnTo>
                    <a:pt x="279" y="162"/>
                  </a:lnTo>
                  <a:lnTo>
                    <a:pt x="222" y="159"/>
                  </a:lnTo>
                  <a:lnTo>
                    <a:pt x="0" y="1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56" name="Freeform 38"/>
            <p:cNvSpPr>
              <a:spLocks noEditPoints="1"/>
            </p:cNvSpPr>
            <p:nvPr/>
          </p:nvSpPr>
          <p:spPr bwMode="auto">
            <a:xfrm>
              <a:off x="5612" y="7788"/>
              <a:ext cx="277" cy="307"/>
            </a:xfrm>
            <a:custGeom>
              <a:avLst/>
              <a:gdLst>
                <a:gd name="T0" fmla="*/ 157 w 2214"/>
                <a:gd name="T1" fmla="*/ 1343 h 2449"/>
                <a:gd name="T2" fmla="*/ 172 w 2214"/>
                <a:gd name="T3" fmla="*/ 1505 h 2449"/>
                <a:gd name="T4" fmla="*/ 211 w 2214"/>
                <a:gd name="T5" fmla="*/ 1657 h 2449"/>
                <a:gd name="T6" fmla="*/ 275 w 2214"/>
                <a:gd name="T7" fmla="*/ 1799 h 2449"/>
                <a:gd name="T8" fmla="*/ 360 w 2214"/>
                <a:gd name="T9" fmla="*/ 1928 h 2449"/>
                <a:gd name="T10" fmla="*/ 463 w 2214"/>
                <a:gd name="T11" fmla="*/ 2040 h 2449"/>
                <a:gd name="T12" fmla="*/ 585 w 2214"/>
                <a:gd name="T13" fmla="*/ 2135 h 2449"/>
                <a:gd name="T14" fmla="*/ 720 w 2214"/>
                <a:gd name="T15" fmla="*/ 2209 h 2449"/>
                <a:gd name="T16" fmla="*/ 868 w 2214"/>
                <a:gd name="T17" fmla="*/ 2261 h 2449"/>
                <a:gd name="T18" fmla="*/ 1025 w 2214"/>
                <a:gd name="T19" fmla="*/ 2288 h 2449"/>
                <a:gd name="T20" fmla="*/ 1188 w 2214"/>
                <a:gd name="T21" fmla="*/ 2288 h 2449"/>
                <a:gd name="T22" fmla="*/ 1346 w 2214"/>
                <a:gd name="T23" fmla="*/ 2261 h 2449"/>
                <a:gd name="T24" fmla="*/ 1494 w 2214"/>
                <a:gd name="T25" fmla="*/ 2209 h 2449"/>
                <a:gd name="T26" fmla="*/ 1628 w 2214"/>
                <a:gd name="T27" fmla="*/ 2135 h 2449"/>
                <a:gd name="T28" fmla="*/ 1749 w 2214"/>
                <a:gd name="T29" fmla="*/ 2040 h 2449"/>
                <a:gd name="T30" fmla="*/ 1854 w 2214"/>
                <a:gd name="T31" fmla="*/ 1928 h 2449"/>
                <a:gd name="T32" fmla="*/ 1939 w 2214"/>
                <a:gd name="T33" fmla="*/ 1799 h 2449"/>
                <a:gd name="T34" fmla="*/ 2002 w 2214"/>
                <a:gd name="T35" fmla="*/ 1657 h 2449"/>
                <a:gd name="T36" fmla="*/ 2041 w 2214"/>
                <a:gd name="T37" fmla="*/ 1505 h 2449"/>
                <a:gd name="T38" fmla="*/ 2056 w 2214"/>
                <a:gd name="T39" fmla="*/ 1343 h 2449"/>
                <a:gd name="T40" fmla="*/ 157 w 2214"/>
                <a:gd name="T41" fmla="*/ 159 h 2449"/>
                <a:gd name="T42" fmla="*/ 2214 w 2214"/>
                <a:gd name="T43" fmla="*/ 0 h 2449"/>
                <a:gd name="T44" fmla="*/ 2211 w 2214"/>
                <a:gd name="T45" fmla="*/ 1429 h 2449"/>
                <a:gd name="T46" fmla="*/ 2184 w 2214"/>
                <a:gd name="T47" fmla="*/ 1596 h 2449"/>
                <a:gd name="T48" fmla="*/ 2135 w 2214"/>
                <a:gd name="T49" fmla="*/ 1755 h 2449"/>
                <a:gd name="T50" fmla="*/ 2062 w 2214"/>
                <a:gd name="T51" fmla="*/ 1901 h 2449"/>
                <a:gd name="T52" fmla="*/ 1970 w 2214"/>
                <a:gd name="T53" fmla="*/ 2034 h 2449"/>
                <a:gd name="T54" fmla="*/ 1860 w 2214"/>
                <a:gd name="T55" fmla="*/ 2153 h 2449"/>
                <a:gd name="T56" fmla="*/ 1734 w 2214"/>
                <a:gd name="T57" fmla="*/ 2255 h 2449"/>
                <a:gd name="T58" fmla="*/ 1593 w 2214"/>
                <a:gd name="T59" fmla="*/ 2337 h 2449"/>
                <a:gd name="T60" fmla="*/ 1440 w 2214"/>
                <a:gd name="T61" fmla="*/ 2398 h 2449"/>
                <a:gd name="T62" fmla="*/ 1277 w 2214"/>
                <a:gd name="T63" fmla="*/ 2436 h 2449"/>
                <a:gd name="T64" fmla="*/ 1106 w 2214"/>
                <a:gd name="T65" fmla="*/ 2449 h 2449"/>
                <a:gd name="T66" fmla="*/ 936 w 2214"/>
                <a:gd name="T67" fmla="*/ 2436 h 2449"/>
                <a:gd name="T68" fmla="*/ 773 w 2214"/>
                <a:gd name="T69" fmla="*/ 2398 h 2449"/>
                <a:gd name="T70" fmla="*/ 621 w 2214"/>
                <a:gd name="T71" fmla="*/ 2337 h 2449"/>
                <a:gd name="T72" fmla="*/ 480 w 2214"/>
                <a:gd name="T73" fmla="*/ 2255 h 2449"/>
                <a:gd name="T74" fmla="*/ 353 w 2214"/>
                <a:gd name="T75" fmla="*/ 2153 h 2449"/>
                <a:gd name="T76" fmla="*/ 243 w 2214"/>
                <a:gd name="T77" fmla="*/ 2034 h 2449"/>
                <a:gd name="T78" fmla="*/ 151 w 2214"/>
                <a:gd name="T79" fmla="*/ 1901 h 2449"/>
                <a:gd name="T80" fmla="*/ 79 w 2214"/>
                <a:gd name="T81" fmla="*/ 1755 h 2449"/>
                <a:gd name="T82" fmla="*/ 30 w 2214"/>
                <a:gd name="T83" fmla="*/ 1596 h 2449"/>
                <a:gd name="T84" fmla="*/ 3 w 2214"/>
                <a:gd name="T85" fmla="*/ 1429 h 2449"/>
                <a:gd name="T86" fmla="*/ 0 w 2214"/>
                <a:gd name="T87" fmla="*/ 921 h 2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4" h="2449">
                  <a:moveTo>
                    <a:pt x="157" y="159"/>
                  </a:moveTo>
                  <a:lnTo>
                    <a:pt x="157" y="1343"/>
                  </a:lnTo>
                  <a:lnTo>
                    <a:pt x="162" y="1425"/>
                  </a:lnTo>
                  <a:lnTo>
                    <a:pt x="172" y="1505"/>
                  </a:lnTo>
                  <a:lnTo>
                    <a:pt x="188" y="1582"/>
                  </a:lnTo>
                  <a:lnTo>
                    <a:pt x="211" y="1657"/>
                  </a:lnTo>
                  <a:lnTo>
                    <a:pt x="240" y="1730"/>
                  </a:lnTo>
                  <a:lnTo>
                    <a:pt x="275" y="1799"/>
                  </a:lnTo>
                  <a:lnTo>
                    <a:pt x="315" y="1865"/>
                  </a:lnTo>
                  <a:lnTo>
                    <a:pt x="360" y="1928"/>
                  </a:lnTo>
                  <a:lnTo>
                    <a:pt x="409" y="1986"/>
                  </a:lnTo>
                  <a:lnTo>
                    <a:pt x="463" y="2040"/>
                  </a:lnTo>
                  <a:lnTo>
                    <a:pt x="522" y="2089"/>
                  </a:lnTo>
                  <a:lnTo>
                    <a:pt x="585" y="2135"/>
                  </a:lnTo>
                  <a:lnTo>
                    <a:pt x="651" y="2174"/>
                  </a:lnTo>
                  <a:lnTo>
                    <a:pt x="720" y="2209"/>
                  </a:lnTo>
                  <a:lnTo>
                    <a:pt x="793" y="2238"/>
                  </a:lnTo>
                  <a:lnTo>
                    <a:pt x="868" y="2261"/>
                  </a:lnTo>
                  <a:lnTo>
                    <a:pt x="945" y="2278"/>
                  </a:lnTo>
                  <a:lnTo>
                    <a:pt x="1025" y="2288"/>
                  </a:lnTo>
                  <a:lnTo>
                    <a:pt x="1106" y="2292"/>
                  </a:lnTo>
                  <a:lnTo>
                    <a:pt x="1188" y="2288"/>
                  </a:lnTo>
                  <a:lnTo>
                    <a:pt x="1268" y="2278"/>
                  </a:lnTo>
                  <a:lnTo>
                    <a:pt x="1346" y="2261"/>
                  </a:lnTo>
                  <a:lnTo>
                    <a:pt x="1421" y="2238"/>
                  </a:lnTo>
                  <a:lnTo>
                    <a:pt x="1494" y="2209"/>
                  </a:lnTo>
                  <a:lnTo>
                    <a:pt x="1563" y="2174"/>
                  </a:lnTo>
                  <a:lnTo>
                    <a:pt x="1628" y="2135"/>
                  </a:lnTo>
                  <a:lnTo>
                    <a:pt x="1691" y="2089"/>
                  </a:lnTo>
                  <a:lnTo>
                    <a:pt x="1749" y="2040"/>
                  </a:lnTo>
                  <a:lnTo>
                    <a:pt x="1803" y="1986"/>
                  </a:lnTo>
                  <a:lnTo>
                    <a:pt x="1854" y="1928"/>
                  </a:lnTo>
                  <a:lnTo>
                    <a:pt x="1898" y="1865"/>
                  </a:lnTo>
                  <a:lnTo>
                    <a:pt x="1939" y="1799"/>
                  </a:lnTo>
                  <a:lnTo>
                    <a:pt x="1973" y="1730"/>
                  </a:lnTo>
                  <a:lnTo>
                    <a:pt x="2002" y="1657"/>
                  </a:lnTo>
                  <a:lnTo>
                    <a:pt x="2025" y="1582"/>
                  </a:lnTo>
                  <a:lnTo>
                    <a:pt x="2041" y="1505"/>
                  </a:lnTo>
                  <a:lnTo>
                    <a:pt x="2052" y="1425"/>
                  </a:lnTo>
                  <a:lnTo>
                    <a:pt x="2056" y="1343"/>
                  </a:lnTo>
                  <a:lnTo>
                    <a:pt x="2056" y="159"/>
                  </a:lnTo>
                  <a:lnTo>
                    <a:pt x="157" y="159"/>
                  </a:lnTo>
                  <a:close/>
                  <a:moveTo>
                    <a:pt x="0" y="0"/>
                  </a:moveTo>
                  <a:lnTo>
                    <a:pt x="2214" y="0"/>
                  </a:lnTo>
                  <a:lnTo>
                    <a:pt x="2214" y="1343"/>
                  </a:lnTo>
                  <a:lnTo>
                    <a:pt x="2211" y="1429"/>
                  </a:lnTo>
                  <a:lnTo>
                    <a:pt x="2201" y="1514"/>
                  </a:lnTo>
                  <a:lnTo>
                    <a:pt x="2184" y="1596"/>
                  </a:lnTo>
                  <a:lnTo>
                    <a:pt x="2162" y="1677"/>
                  </a:lnTo>
                  <a:lnTo>
                    <a:pt x="2135" y="1755"/>
                  </a:lnTo>
                  <a:lnTo>
                    <a:pt x="2101" y="1830"/>
                  </a:lnTo>
                  <a:lnTo>
                    <a:pt x="2062" y="1901"/>
                  </a:lnTo>
                  <a:lnTo>
                    <a:pt x="2018" y="1969"/>
                  </a:lnTo>
                  <a:lnTo>
                    <a:pt x="1970" y="2034"/>
                  </a:lnTo>
                  <a:lnTo>
                    <a:pt x="1917" y="2096"/>
                  </a:lnTo>
                  <a:lnTo>
                    <a:pt x="1860" y="2153"/>
                  </a:lnTo>
                  <a:lnTo>
                    <a:pt x="1799" y="2206"/>
                  </a:lnTo>
                  <a:lnTo>
                    <a:pt x="1734" y="2255"/>
                  </a:lnTo>
                  <a:lnTo>
                    <a:pt x="1665" y="2299"/>
                  </a:lnTo>
                  <a:lnTo>
                    <a:pt x="1593" y="2337"/>
                  </a:lnTo>
                  <a:lnTo>
                    <a:pt x="1518" y="2370"/>
                  </a:lnTo>
                  <a:lnTo>
                    <a:pt x="1440" y="2398"/>
                  </a:lnTo>
                  <a:lnTo>
                    <a:pt x="1360" y="2421"/>
                  </a:lnTo>
                  <a:lnTo>
                    <a:pt x="1277" y="2436"/>
                  </a:lnTo>
                  <a:lnTo>
                    <a:pt x="1193" y="2446"/>
                  </a:lnTo>
                  <a:lnTo>
                    <a:pt x="1106" y="2449"/>
                  </a:lnTo>
                  <a:lnTo>
                    <a:pt x="1021" y="2446"/>
                  </a:lnTo>
                  <a:lnTo>
                    <a:pt x="936" y="2436"/>
                  </a:lnTo>
                  <a:lnTo>
                    <a:pt x="853" y="2421"/>
                  </a:lnTo>
                  <a:lnTo>
                    <a:pt x="773" y="2398"/>
                  </a:lnTo>
                  <a:lnTo>
                    <a:pt x="696" y="2370"/>
                  </a:lnTo>
                  <a:lnTo>
                    <a:pt x="621" y="2337"/>
                  </a:lnTo>
                  <a:lnTo>
                    <a:pt x="548" y="2299"/>
                  </a:lnTo>
                  <a:lnTo>
                    <a:pt x="480" y="2255"/>
                  </a:lnTo>
                  <a:lnTo>
                    <a:pt x="415" y="2206"/>
                  </a:lnTo>
                  <a:lnTo>
                    <a:pt x="353" y="2153"/>
                  </a:lnTo>
                  <a:lnTo>
                    <a:pt x="296" y="2096"/>
                  </a:lnTo>
                  <a:lnTo>
                    <a:pt x="243" y="2034"/>
                  </a:lnTo>
                  <a:lnTo>
                    <a:pt x="195" y="1969"/>
                  </a:lnTo>
                  <a:lnTo>
                    <a:pt x="151" y="1901"/>
                  </a:lnTo>
                  <a:lnTo>
                    <a:pt x="112" y="1830"/>
                  </a:lnTo>
                  <a:lnTo>
                    <a:pt x="79" y="1755"/>
                  </a:lnTo>
                  <a:lnTo>
                    <a:pt x="52" y="1677"/>
                  </a:lnTo>
                  <a:lnTo>
                    <a:pt x="30" y="1596"/>
                  </a:lnTo>
                  <a:lnTo>
                    <a:pt x="13" y="1514"/>
                  </a:lnTo>
                  <a:lnTo>
                    <a:pt x="3" y="1429"/>
                  </a:lnTo>
                  <a:lnTo>
                    <a:pt x="0" y="1343"/>
                  </a:lnTo>
                  <a:lnTo>
                    <a:pt x="0" y="9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</p:spTree>
    <p:extLst>
      <p:ext uri="{BB962C8B-B14F-4D97-AF65-F5344CB8AC3E}">
        <p14:creationId xmlns:p14="http://schemas.microsoft.com/office/powerpoint/2010/main" val="434838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6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6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6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6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8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6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6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67343" cy="750646"/>
            <a:chOff x="1158045" y="203448"/>
            <a:chExt cx="2367341" cy="75064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6101" y="74371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3 Rectángulo redondeado"/>
          <p:cNvSpPr/>
          <p:nvPr/>
        </p:nvSpPr>
        <p:spPr bwMode="auto">
          <a:xfrm>
            <a:off x="739790" y="3284138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8" name="3 Rectángulo redondeado"/>
          <p:cNvSpPr/>
          <p:nvPr/>
        </p:nvSpPr>
        <p:spPr bwMode="auto">
          <a:xfrm rot="10800000">
            <a:off x="2528252" y="3656733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9" name="3 Rectángulo redondeado"/>
          <p:cNvSpPr/>
          <p:nvPr/>
        </p:nvSpPr>
        <p:spPr bwMode="auto">
          <a:xfrm>
            <a:off x="4316715" y="3287068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10" name="3 Rectángulo redondeado"/>
          <p:cNvSpPr/>
          <p:nvPr/>
        </p:nvSpPr>
        <p:spPr bwMode="auto">
          <a:xfrm rot="10800000">
            <a:off x="6105178" y="3659665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11" name="3 Rectángulo redondeado"/>
          <p:cNvSpPr/>
          <p:nvPr/>
        </p:nvSpPr>
        <p:spPr bwMode="auto">
          <a:xfrm>
            <a:off x="7860400" y="3288118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12" name="3 Rectángulo redondeado"/>
          <p:cNvSpPr/>
          <p:nvPr/>
        </p:nvSpPr>
        <p:spPr bwMode="auto">
          <a:xfrm rot="10800000">
            <a:off x="9648864" y="3660713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grpSp>
        <p:nvGrpSpPr>
          <p:cNvPr id="13" name="7 Grupo"/>
          <p:cNvGrpSpPr>
            <a:grpSpLocks noChangeAspect="1"/>
          </p:cNvGrpSpPr>
          <p:nvPr/>
        </p:nvGrpSpPr>
        <p:grpSpPr>
          <a:xfrm>
            <a:off x="1295587" y="3318152"/>
            <a:ext cx="676868" cy="676814"/>
            <a:chOff x="13700015" y="2693328"/>
            <a:chExt cx="3600703" cy="3600418"/>
          </a:xfrm>
        </p:grpSpPr>
        <p:sp>
          <p:nvSpPr>
            <p:cNvPr id="14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5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6" name="40 Grupo"/>
          <p:cNvGrpSpPr>
            <a:grpSpLocks noChangeAspect="1"/>
          </p:cNvGrpSpPr>
          <p:nvPr/>
        </p:nvGrpSpPr>
        <p:grpSpPr>
          <a:xfrm>
            <a:off x="3084049" y="4748922"/>
            <a:ext cx="676868" cy="676814"/>
            <a:chOff x="13700015" y="2693328"/>
            <a:chExt cx="3600703" cy="3600418"/>
          </a:xfrm>
        </p:grpSpPr>
        <p:sp>
          <p:nvSpPr>
            <p:cNvPr id="17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8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9" name="43 Grupo"/>
          <p:cNvGrpSpPr>
            <a:grpSpLocks noChangeAspect="1"/>
          </p:cNvGrpSpPr>
          <p:nvPr/>
        </p:nvGrpSpPr>
        <p:grpSpPr>
          <a:xfrm>
            <a:off x="4872513" y="3318152"/>
            <a:ext cx="676868" cy="676814"/>
            <a:chOff x="13700015" y="2693328"/>
            <a:chExt cx="3600703" cy="3600418"/>
          </a:xfrm>
        </p:grpSpPr>
        <p:sp>
          <p:nvSpPr>
            <p:cNvPr id="20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1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2" name="46 Grupo"/>
          <p:cNvGrpSpPr>
            <a:grpSpLocks noChangeAspect="1"/>
          </p:cNvGrpSpPr>
          <p:nvPr/>
        </p:nvGrpSpPr>
        <p:grpSpPr>
          <a:xfrm>
            <a:off x="6660975" y="4748922"/>
            <a:ext cx="676868" cy="676814"/>
            <a:chOff x="13700015" y="2693328"/>
            <a:chExt cx="3600703" cy="3600418"/>
          </a:xfrm>
        </p:grpSpPr>
        <p:sp>
          <p:nvSpPr>
            <p:cNvPr id="23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4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5" name="49 Grupo"/>
          <p:cNvGrpSpPr>
            <a:grpSpLocks noChangeAspect="1"/>
          </p:cNvGrpSpPr>
          <p:nvPr/>
        </p:nvGrpSpPr>
        <p:grpSpPr>
          <a:xfrm>
            <a:off x="8416197" y="3318152"/>
            <a:ext cx="676868" cy="676814"/>
            <a:chOff x="13700015" y="2693328"/>
            <a:chExt cx="3600703" cy="3600418"/>
          </a:xfrm>
        </p:grpSpPr>
        <p:sp>
          <p:nvSpPr>
            <p:cNvPr id="26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7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05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8" name="52 Grupo"/>
          <p:cNvGrpSpPr>
            <a:grpSpLocks noChangeAspect="1"/>
          </p:cNvGrpSpPr>
          <p:nvPr/>
        </p:nvGrpSpPr>
        <p:grpSpPr>
          <a:xfrm>
            <a:off x="10204661" y="4748922"/>
            <a:ext cx="676868" cy="676814"/>
            <a:chOff x="13700015" y="2693328"/>
            <a:chExt cx="3600703" cy="3600418"/>
          </a:xfrm>
        </p:grpSpPr>
        <p:sp>
          <p:nvSpPr>
            <p:cNvPr id="29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0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06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1" name="Textbox 1"/>
          <p:cNvSpPr/>
          <p:nvPr/>
        </p:nvSpPr>
        <p:spPr>
          <a:xfrm>
            <a:off x="2646635" y="4133259"/>
            <a:ext cx="1551695" cy="52598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NEW IDEAS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 </a:t>
            </a:r>
          </a:p>
        </p:txBody>
      </p:sp>
      <p:sp>
        <p:nvSpPr>
          <p:cNvPr id="32" name="Textbox 1"/>
          <p:cNvSpPr/>
          <p:nvPr/>
        </p:nvSpPr>
        <p:spPr>
          <a:xfrm>
            <a:off x="4316715" y="4133259"/>
            <a:ext cx="1788462" cy="52598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INNOVATION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 </a:t>
            </a:r>
          </a:p>
        </p:txBody>
      </p:sp>
      <p:sp>
        <p:nvSpPr>
          <p:cNvPr id="33" name="Textbox 1"/>
          <p:cNvSpPr/>
          <p:nvPr/>
        </p:nvSpPr>
        <p:spPr>
          <a:xfrm>
            <a:off x="6259103" y="4133259"/>
            <a:ext cx="1480611" cy="52598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CREATIVITY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</a:t>
            </a:r>
          </a:p>
        </p:txBody>
      </p:sp>
      <p:sp>
        <p:nvSpPr>
          <p:cNvPr id="34" name="Textbox 1"/>
          <p:cNvSpPr/>
          <p:nvPr/>
        </p:nvSpPr>
        <p:spPr>
          <a:xfrm>
            <a:off x="790276" y="4133259"/>
            <a:ext cx="1687492" cy="52598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PRODUCTIVITY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 Sed.</a:t>
            </a:r>
          </a:p>
        </p:txBody>
      </p:sp>
      <p:sp>
        <p:nvSpPr>
          <p:cNvPr id="35" name="Textbox 1"/>
          <p:cNvSpPr/>
          <p:nvPr/>
        </p:nvSpPr>
        <p:spPr>
          <a:xfrm>
            <a:off x="8014327" y="4133261"/>
            <a:ext cx="1480611" cy="52598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DESIGN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</a:t>
            </a:r>
          </a:p>
        </p:txBody>
      </p:sp>
      <p:sp>
        <p:nvSpPr>
          <p:cNvPr id="36" name="Textbox 1"/>
          <p:cNvSpPr/>
          <p:nvPr/>
        </p:nvSpPr>
        <p:spPr>
          <a:xfrm>
            <a:off x="9802789" y="4133262"/>
            <a:ext cx="1480611" cy="75681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IMPLEMENTATION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</a:t>
            </a:r>
          </a:p>
        </p:txBody>
      </p:sp>
      <p:sp>
        <p:nvSpPr>
          <p:cNvPr id="37" name="82 Arco"/>
          <p:cNvSpPr/>
          <p:nvPr/>
        </p:nvSpPr>
        <p:spPr>
          <a:xfrm>
            <a:off x="1604381" y="4351497"/>
            <a:ext cx="1506345" cy="1372493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38" name="35 Rectángulo"/>
          <p:cNvSpPr/>
          <p:nvPr/>
        </p:nvSpPr>
        <p:spPr>
          <a:xfrm>
            <a:off x="1472261" y="5697464"/>
            <a:ext cx="1732492" cy="391331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39" name="84 Arco"/>
          <p:cNvSpPr/>
          <p:nvPr/>
        </p:nvSpPr>
        <p:spPr>
          <a:xfrm flipV="1">
            <a:off x="3422483" y="3032602"/>
            <a:ext cx="1506345" cy="1372493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40" name="35 Rectángulo"/>
          <p:cNvSpPr/>
          <p:nvPr/>
        </p:nvSpPr>
        <p:spPr>
          <a:xfrm>
            <a:off x="3332086" y="2632609"/>
            <a:ext cx="1732492" cy="391331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1" name="86 Arco"/>
          <p:cNvSpPr/>
          <p:nvPr/>
        </p:nvSpPr>
        <p:spPr>
          <a:xfrm>
            <a:off x="5200794" y="4345178"/>
            <a:ext cx="1506345" cy="1372493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42" name="35 Rectángulo"/>
          <p:cNvSpPr/>
          <p:nvPr/>
        </p:nvSpPr>
        <p:spPr>
          <a:xfrm>
            <a:off x="5068675" y="5691147"/>
            <a:ext cx="1732492" cy="391331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4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3" name="88 Arco"/>
          <p:cNvSpPr/>
          <p:nvPr/>
        </p:nvSpPr>
        <p:spPr>
          <a:xfrm flipV="1">
            <a:off x="7018897" y="3026284"/>
            <a:ext cx="1506345" cy="1372493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44" name="35 Rectángulo"/>
          <p:cNvSpPr/>
          <p:nvPr/>
        </p:nvSpPr>
        <p:spPr>
          <a:xfrm>
            <a:off x="6928498" y="2626290"/>
            <a:ext cx="1732492" cy="391331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5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5" name="90 Arco"/>
          <p:cNvSpPr/>
          <p:nvPr/>
        </p:nvSpPr>
        <p:spPr>
          <a:xfrm>
            <a:off x="8778278" y="4342862"/>
            <a:ext cx="1506345" cy="1372493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46" name="35 Rectángulo"/>
          <p:cNvSpPr/>
          <p:nvPr/>
        </p:nvSpPr>
        <p:spPr>
          <a:xfrm>
            <a:off x="8646157" y="5688830"/>
            <a:ext cx="1732492" cy="391331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6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7" name="Textbox 1"/>
          <p:cNvSpPr/>
          <p:nvPr/>
        </p:nvSpPr>
        <p:spPr>
          <a:xfrm>
            <a:off x="529241" y="1443343"/>
            <a:ext cx="5264974" cy="87223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200" spc="3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48" name="38 Rectángulo"/>
          <p:cNvSpPr/>
          <p:nvPr/>
        </p:nvSpPr>
        <p:spPr>
          <a:xfrm>
            <a:off x="6321002" y="1443343"/>
            <a:ext cx="5264974" cy="842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200" spc="3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585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6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6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6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6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6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6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4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9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4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9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4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9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4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9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4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9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4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9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4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9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1222655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009483" y="3318082"/>
            <a:ext cx="4200126" cy="1342261"/>
            <a:chOff x="4104079" y="3766003"/>
            <a:chExt cx="4200126" cy="1342261"/>
          </a:xfrm>
        </p:grpSpPr>
        <p:sp>
          <p:nvSpPr>
            <p:cNvPr id="21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</a:t>
              </a: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学目标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Goal</a:t>
              </a:r>
              <a:endParaRPr lang="en-US" altLang="zh-CN" sz="2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06995" y="962931"/>
            <a:ext cx="1778010" cy="1779472"/>
            <a:chOff x="2453829" y="1582154"/>
            <a:chExt cx="1778010" cy="1779472"/>
          </a:xfrm>
        </p:grpSpPr>
        <p:grpSp>
          <p:nvGrpSpPr>
            <p:cNvPr id="24" name="Group 6"/>
            <p:cNvGrpSpPr>
              <a:grpSpLocks/>
            </p:cNvGrpSpPr>
            <p:nvPr/>
          </p:nvGrpSpPr>
          <p:grpSpPr bwMode="auto">
            <a:xfrm>
              <a:off x="2453829" y="1582154"/>
              <a:ext cx="1778010" cy="1779472"/>
              <a:chOff x="4740039" y="4745881"/>
              <a:chExt cx="966131" cy="966131"/>
            </a:xfrm>
          </p:grpSpPr>
          <p:sp>
            <p:nvSpPr>
              <p:cNvPr id="26" name="Oval 104"/>
              <p:cNvSpPr/>
              <p:nvPr/>
            </p:nvSpPr>
            <p:spPr bwMode="auto">
              <a:xfrm>
                <a:off x="4801167" y="4805372"/>
                <a:ext cx="852608" cy="852702"/>
              </a:xfrm>
              <a:prstGeom prst="ellipse">
                <a:avLst/>
              </a:prstGeom>
              <a:solidFill>
                <a:srgbClr val="37782F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  <p:sp>
            <p:nvSpPr>
              <p:cNvPr id="27" name="Oval 46"/>
              <p:cNvSpPr/>
              <p:nvPr/>
            </p:nvSpPr>
            <p:spPr bwMode="auto">
              <a:xfrm>
                <a:off x="4740039" y="4745881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sp>
          <p:nvSpPr>
            <p:cNvPr id="25" name="Freeform 16"/>
            <p:cNvSpPr>
              <a:spLocks noChangeArrowheads="1"/>
            </p:cNvSpPr>
            <p:nvPr/>
          </p:nvSpPr>
          <p:spPr bwMode="auto">
            <a:xfrm>
              <a:off x="3039681" y="1995612"/>
              <a:ext cx="641368" cy="1006614"/>
            </a:xfrm>
            <a:custGeom>
              <a:avLst/>
              <a:gdLst>
                <a:gd name="T0" fmla="*/ 430600 w 657"/>
                <a:gd name="T1" fmla="*/ 1004446 h 1032"/>
                <a:gd name="T2" fmla="*/ 353177 w 657"/>
                <a:gd name="T3" fmla="*/ 1093541 h 1032"/>
                <a:gd name="T4" fmla="*/ 265148 w 657"/>
                <a:gd name="T5" fmla="*/ 1004446 h 1032"/>
                <a:gd name="T6" fmla="*/ 475145 w 657"/>
                <a:gd name="T7" fmla="*/ 971565 h 1032"/>
                <a:gd name="T8" fmla="*/ 209997 w 657"/>
                <a:gd name="T9" fmla="*/ 883530 h 1032"/>
                <a:gd name="T10" fmla="*/ 695747 w 657"/>
                <a:gd name="T11" fmla="*/ 353200 h 1032"/>
                <a:gd name="T12" fmla="*/ 596052 w 657"/>
                <a:gd name="T13" fmla="*/ 596091 h 1032"/>
                <a:gd name="T14" fmla="*/ 563174 w 657"/>
                <a:gd name="T15" fmla="*/ 673520 h 1032"/>
                <a:gd name="T16" fmla="*/ 530295 w 657"/>
                <a:gd name="T17" fmla="*/ 750948 h 1032"/>
                <a:gd name="T18" fmla="*/ 530295 w 657"/>
                <a:gd name="T19" fmla="*/ 773222 h 1032"/>
                <a:gd name="T20" fmla="*/ 176058 w 657"/>
                <a:gd name="T21" fmla="*/ 838983 h 1032"/>
                <a:gd name="T22" fmla="*/ 165452 w 657"/>
                <a:gd name="T23" fmla="*/ 750948 h 1032"/>
                <a:gd name="T24" fmla="*/ 143180 w 657"/>
                <a:gd name="T25" fmla="*/ 673520 h 1032"/>
                <a:gd name="T26" fmla="*/ 98635 w 657"/>
                <a:gd name="T27" fmla="*/ 585485 h 1032"/>
                <a:gd name="T28" fmla="*/ 0 w 657"/>
                <a:gd name="T29" fmla="*/ 353200 h 1032"/>
                <a:gd name="T30" fmla="*/ 353177 w 657"/>
                <a:gd name="T31" fmla="*/ 0 h 1032"/>
                <a:gd name="T32" fmla="*/ 695747 w 657"/>
                <a:gd name="T33" fmla="*/ 353200 h 1032"/>
                <a:gd name="T34" fmla="*/ 540901 w 657"/>
                <a:gd name="T35" fmla="*/ 165463 h 1032"/>
                <a:gd name="T36" fmla="*/ 165452 w 657"/>
                <a:gd name="T37" fmla="*/ 165463 h 1032"/>
                <a:gd name="T38" fmla="*/ 154846 w 657"/>
                <a:gd name="T39" fmla="*/ 529270 h 1032"/>
                <a:gd name="T40" fmla="*/ 176058 w 657"/>
                <a:gd name="T41" fmla="*/ 573818 h 1032"/>
                <a:gd name="T42" fmla="*/ 242875 w 657"/>
                <a:gd name="T43" fmla="*/ 706400 h 1032"/>
                <a:gd name="T44" fmla="*/ 452872 w 657"/>
                <a:gd name="T45" fmla="*/ 761554 h 1032"/>
                <a:gd name="T46" fmla="*/ 485750 w 657"/>
                <a:gd name="T47" fmla="*/ 640639 h 1032"/>
                <a:gd name="T48" fmla="*/ 540901 w 657"/>
                <a:gd name="T49" fmla="*/ 551544 h 1032"/>
                <a:gd name="T50" fmla="*/ 618324 w 657"/>
                <a:gd name="T51" fmla="*/ 353200 h 1032"/>
                <a:gd name="T52" fmla="*/ 375449 w 657"/>
                <a:gd name="T53" fmla="*/ 375474 h 1032"/>
                <a:gd name="T54" fmla="*/ 320298 w 657"/>
                <a:gd name="T55" fmla="*/ 375474 h 1032"/>
                <a:gd name="T56" fmla="*/ 253481 w 657"/>
                <a:gd name="T57" fmla="*/ 375474 h 1032"/>
                <a:gd name="T58" fmla="*/ 265148 w 657"/>
                <a:gd name="T59" fmla="*/ 529270 h 1032"/>
                <a:gd name="T60" fmla="*/ 320298 w 657"/>
                <a:gd name="T61" fmla="*/ 529270 h 1032"/>
                <a:gd name="T62" fmla="*/ 386055 w 657"/>
                <a:gd name="T63" fmla="*/ 529270 h 1032"/>
                <a:gd name="T64" fmla="*/ 441206 w 657"/>
                <a:gd name="T65" fmla="*/ 529270 h 1032"/>
                <a:gd name="T66" fmla="*/ 452872 w 657"/>
                <a:gd name="T67" fmla="*/ 375474 h 1032"/>
                <a:gd name="T68" fmla="*/ 408327 w 657"/>
                <a:gd name="T69" fmla="*/ 441235 h 10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</p:grpSp>
      <p:sp>
        <p:nvSpPr>
          <p:cNvPr id="13" name="矩形 12"/>
          <p:cNvSpPr/>
          <p:nvPr/>
        </p:nvSpPr>
        <p:spPr>
          <a:xfrm>
            <a:off x="-1649" y="5117227"/>
            <a:ext cx="12192000" cy="1745565"/>
          </a:xfrm>
          <a:prstGeom prst="rect">
            <a:avLst/>
          </a:prstGeom>
          <a:solidFill>
            <a:srgbClr val="0B8A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16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133918" cy="749564"/>
            <a:chOff x="1158045" y="203448"/>
            <a:chExt cx="2133916" cy="749565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03765" y="742634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8 Forma libre"/>
          <p:cNvSpPr/>
          <p:nvPr/>
        </p:nvSpPr>
        <p:spPr bwMode="auto">
          <a:xfrm flipH="1" flipV="1">
            <a:off x="9407413" y="5692377"/>
            <a:ext cx="420020" cy="186015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rgbClr val="3D3D3D"/>
            </a:solidFill>
            <a:prstDash val="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8 Forma libre"/>
          <p:cNvSpPr/>
          <p:nvPr/>
        </p:nvSpPr>
        <p:spPr bwMode="auto">
          <a:xfrm flipV="1">
            <a:off x="6644987" y="5967154"/>
            <a:ext cx="391247" cy="186015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rgbClr val="3D3D3D"/>
            </a:solidFill>
            <a:prstDash val="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8 Forma libre"/>
          <p:cNvSpPr/>
          <p:nvPr/>
        </p:nvSpPr>
        <p:spPr bwMode="auto">
          <a:xfrm flipV="1">
            <a:off x="5398118" y="4891493"/>
            <a:ext cx="466238" cy="186015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rgbClr val="3D3D3D"/>
            </a:solidFill>
            <a:prstDash val="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8 Forma libre"/>
          <p:cNvSpPr/>
          <p:nvPr/>
        </p:nvSpPr>
        <p:spPr bwMode="auto">
          <a:xfrm flipH="1">
            <a:off x="6253731" y="2221525"/>
            <a:ext cx="456163" cy="436404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rgbClr val="3D3D3D"/>
            </a:solidFill>
            <a:prstDash val="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8 Forma libre"/>
          <p:cNvSpPr/>
          <p:nvPr/>
        </p:nvSpPr>
        <p:spPr bwMode="auto">
          <a:xfrm flipH="1">
            <a:off x="4631470" y="1010849"/>
            <a:ext cx="518093" cy="60952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rgbClr val="3D3D3D"/>
            </a:solidFill>
            <a:prstDash val="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8 Forma libre"/>
          <p:cNvSpPr/>
          <p:nvPr/>
        </p:nvSpPr>
        <p:spPr bwMode="auto">
          <a:xfrm flipV="1">
            <a:off x="2441523" y="2551504"/>
            <a:ext cx="580294" cy="14962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rgbClr val="3D3D3D"/>
            </a:solidFill>
            <a:prstDash val="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Forma libre 5"/>
          <p:cNvSpPr/>
          <p:nvPr/>
        </p:nvSpPr>
        <p:spPr bwMode="auto">
          <a:xfrm rot="9476311" flipV="1">
            <a:off x="7831334" y="4836079"/>
            <a:ext cx="1724599" cy="1300769"/>
          </a:xfrm>
          <a:custGeom>
            <a:avLst/>
            <a:gdLst>
              <a:gd name="connsiteX0" fmla="*/ 1075377 w 1075377"/>
              <a:gd name="connsiteY0" fmla="*/ 707160 h 811097"/>
              <a:gd name="connsiteX1" fmla="*/ 0 w 1075377"/>
              <a:gd name="connsiteY1" fmla="*/ 691320 h 811097"/>
              <a:gd name="connsiteX2" fmla="*/ 274049 w 1075377"/>
              <a:gd name="connsiteY2" fmla="*/ 84869 h 811097"/>
              <a:gd name="connsiteX3" fmla="*/ 407531 w 1075377"/>
              <a:gd name="connsiteY3" fmla="*/ 129326 h 811097"/>
              <a:gd name="connsiteX4" fmla="*/ 422567 w 1075377"/>
              <a:gd name="connsiteY4" fmla="*/ 131087 h 811097"/>
              <a:gd name="connsiteX5" fmla="*/ 551688 w 1075377"/>
              <a:gd name="connsiteY5" fmla="*/ 0 h 811097"/>
              <a:gd name="connsiteX6" fmla="*/ 683211 w 1075377"/>
              <a:gd name="connsiteY6" fmla="*/ 133526 h 811097"/>
              <a:gd name="connsiteX7" fmla="*/ 684574 w 1075377"/>
              <a:gd name="connsiteY7" fmla="*/ 133407 h 811097"/>
              <a:gd name="connsiteX8" fmla="*/ 819307 w 1075377"/>
              <a:gd name="connsiteY8" fmla="*/ 92900 h 811097"/>
              <a:gd name="connsiteX9" fmla="*/ 1075377 w 1075377"/>
              <a:gd name="connsiteY9" fmla="*/ 707160 h 81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5377" h="811097">
                <a:moveTo>
                  <a:pt x="1075377" y="707160"/>
                </a:moveTo>
                <a:cubicBezTo>
                  <a:pt x="730197" y="851056"/>
                  <a:pt x="340792" y="845321"/>
                  <a:pt x="0" y="691320"/>
                </a:cubicBezTo>
                <a:lnTo>
                  <a:pt x="274049" y="84869"/>
                </a:lnTo>
                <a:cubicBezTo>
                  <a:pt x="317248" y="104390"/>
                  <a:pt x="361987" y="119213"/>
                  <a:pt x="407531" y="129326"/>
                </a:cubicBezTo>
                <a:lnTo>
                  <a:pt x="422567" y="131087"/>
                </a:lnTo>
                <a:lnTo>
                  <a:pt x="551688" y="0"/>
                </a:lnTo>
                <a:lnTo>
                  <a:pt x="683211" y="133526"/>
                </a:lnTo>
                <a:lnTo>
                  <a:pt x="684574" y="133407"/>
                </a:lnTo>
                <a:cubicBezTo>
                  <a:pt x="730397" y="124639"/>
                  <a:pt x="775553" y="111141"/>
                  <a:pt x="819307" y="92900"/>
                </a:cubicBezTo>
                <a:cubicBezTo>
                  <a:pt x="904664" y="297653"/>
                  <a:pt x="990021" y="502407"/>
                  <a:pt x="1075377" y="7071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14" name="Forma libre 6"/>
          <p:cNvSpPr/>
          <p:nvPr/>
        </p:nvSpPr>
        <p:spPr bwMode="auto">
          <a:xfrm rot="12123689" flipH="1" flipV="1">
            <a:off x="6422832" y="4836082"/>
            <a:ext cx="1724599" cy="1300769"/>
          </a:xfrm>
          <a:custGeom>
            <a:avLst/>
            <a:gdLst>
              <a:gd name="connsiteX0" fmla="*/ 1075377 w 1075377"/>
              <a:gd name="connsiteY0" fmla="*/ 707160 h 811097"/>
              <a:gd name="connsiteX1" fmla="*/ 0 w 1075377"/>
              <a:gd name="connsiteY1" fmla="*/ 691320 h 811097"/>
              <a:gd name="connsiteX2" fmla="*/ 274049 w 1075377"/>
              <a:gd name="connsiteY2" fmla="*/ 84869 h 811097"/>
              <a:gd name="connsiteX3" fmla="*/ 407531 w 1075377"/>
              <a:gd name="connsiteY3" fmla="*/ 129326 h 811097"/>
              <a:gd name="connsiteX4" fmla="*/ 422567 w 1075377"/>
              <a:gd name="connsiteY4" fmla="*/ 131087 h 811097"/>
              <a:gd name="connsiteX5" fmla="*/ 551688 w 1075377"/>
              <a:gd name="connsiteY5" fmla="*/ 0 h 811097"/>
              <a:gd name="connsiteX6" fmla="*/ 683211 w 1075377"/>
              <a:gd name="connsiteY6" fmla="*/ 133526 h 811097"/>
              <a:gd name="connsiteX7" fmla="*/ 684574 w 1075377"/>
              <a:gd name="connsiteY7" fmla="*/ 133407 h 811097"/>
              <a:gd name="connsiteX8" fmla="*/ 819307 w 1075377"/>
              <a:gd name="connsiteY8" fmla="*/ 92900 h 811097"/>
              <a:gd name="connsiteX9" fmla="*/ 1075377 w 1075377"/>
              <a:gd name="connsiteY9" fmla="*/ 707160 h 81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5377" h="811097">
                <a:moveTo>
                  <a:pt x="1075377" y="707160"/>
                </a:moveTo>
                <a:cubicBezTo>
                  <a:pt x="730197" y="851056"/>
                  <a:pt x="340792" y="845321"/>
                  <a:pt x="0" y="691320"/>
                </a:cubicBezTo>
                <a:lnTo>
                  <a:pt x="274049" y="84869"/>
                </a:lnTo>
                <a:cubicBezTo>
                  <a:pt x="317248" y="104390"/>
                  <a:pt x="361987" y="119213"/>
                  <a:pt x="407531" y="129326"/>
                </a:cubicBezTo>
                <a:lnTo>
                  <a:pt x="422567" y="131087"/>
                </a:lnTo>
                <a:lnTo>
                  <a:pt x="551688" y="0"/>
                </a:lnTo>
                <a:lnTo>
                  <a:pt x="683211" y="133526"/>
                </a:lnTo>
                <a:lnTo>
                  <a:pt x="684574" y="133407"/>
                </a:lnTo>
                <a:cubicBezTo>
                  <a:pt x="730397" y="124639"/>
                  <a:pt x="775553" y="111141"/>
                  <a:pt x="819307" y="92900"/>
                </a:cubicBezTo>
                <a:cubicBezTo>
                  <a:pt x="904664" y="297653"/>
                  <a:pt x="990021" y="502407"/>
                  <a:pt x="1075377" y="7071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15" name="Forma libre 7"/>
          <p:cNvSpPr/>
          <p:nvPr/>
        </p:nvSpPr>
        <p:spPr bwMode="auto">
          <a:xfrm rot="14836383" flipH="1" flipV="1">
            <a:off x="5481375" y="3861944"/>
            <a:ext cx="1724599" cy="1300769"/>
          </a:xfrm>
          <a:custGeom>
            <a:avLst/>
            <a:gdLst>
              <a:gd name="connsiteX0" fmla="*/ 1075377 w 1075377"/>
              <a:gd name="connsiteY0" fmla="*/ 707160 h 811097"/>
              <a:gd name="connsiteX1" fmla="*/ 0 w 1075377"/>
              <a:gd name="connsiteY1" fmla="*/ 691320 h 811097"/>
              <a:gd name="connsiteX2" fmla="*/ 274049 w 1075377"/>
              <a:gd name="connsiteY2" fmla="*/ 84869 h 811097"/>
              <a:gd name="connsiteX3" fmla="*/ 407531 w 1075377"/>
              <a:gd name="connsiteY3" fmla="*/ 129326 h 811097"/>
              <a:gd name="connsiteX4" fmla="*/ 422567 w 1075377"/>
              <a:gd name="connsiteY4" fmla="*/ 131087 h 811097"/>
              <a:gd name="connsiteX5" fmla="*/ 551688 w 1075377"/>
              <a:gd name="connsiteY5" fmla="*/ 0 h 811097"/>
              <a:gd name="connsiteX6" fmla="*/ 683211 w 1075377"/>
              <a:gd name="connsiteY6" fmla="*/ 133526 h 811097"/>
              <a:gd name="connsiteX7" fmla="*/ 684574 w 1075377"/>
              <a:gd name="connsiteY7" fmla="*/ 133407 h 811097"/>
              <a:gd name="connsiteX8" fmla="*/ 819307 w 1075377"/>
              <a:gd name="connsiteY8" fmla="*/ 92900 h 811097"/>
              <a:gd name="connsiteX9" fmla="*/ 1075377 w 1075377"/>
              <a:gd name="connsiteY9" fmla="*/ 707160 h 81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5377" h="811097">
                <a:moveTo>
                  <a:pt x="1075377" y="707160"/>
                </a:moveTo>
                <a:cubicBezTo>
                  <a:pt x="730197" y="851056"/>
                  <a:pt x="340792" y="845321"/>
                  <a:pt x="0" y="691320"/>
                </a:cubicBezTo>
                <a:lnTo>
                  <a:pt x="274049" y="84869"/>
                </a:lnTo>
                <a:cubicBezTo>
                  <a:pt x="317248" y="104390"/>
                  <a:pt x="361987" y="119213"/>
                  <a:pt x="407531" y="129326"/>
                </a:cubicBezTo>
                <a:lnTo>
                  <a:pt x="422567" y="131087"/>
                </a:lnTo>
                <a:lnTo>
                  <a:pt x="551688" y="0"/>
                </a:lnTo>
                <a:lnTo>
                  <a:pt x="683211" y="133526"/>
                </a:lnTo>
                <a:lnTo>
                  <a:pt x="684574" y="133407"/>
                </a:lnTo>
                <a:cubicBezTo>
                  <a:pt x="730397" y="124639"/>
                  <a:pt x="775553" y="111141"/>
                  <a:pt x="819307" y="92900"/>
                </a:cubicBezTo>
                <a:cubicBezTo>
                  <a:pt x="904664" y="297653"/>
                  <a:pt x="990021" y="502407"/>
                  <a:pt x="1075377" y="7071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16" name="Forma libre 10"/>
          <p:cNvSpPr/>
          <p:nvPr/>
        </p:nvSpPr>
        <p:spPr bwMode="auto">
          <a:xfrm rot="9476311" flipH="1">
            <a:off x="2680655" y="1571140"/>
            <a:ext cx="1724599" cy="1300769"/>
          </a:xfrm>
          <a:custGeom>
            <a:avLst/>
            <a:gdLst>
              <a:gd name="connsiteX0" fmla="*/ 1075377 w 1075377"/>
              <a:gd name="connsiteY0" fmla="*/ 707160 h 811097"/>
              <a:gd name="connsiteX1" fmla="*/ 0 w 1075377"/>
              <a:gd name="connsiteY1" fmla="*/ 691320 h 811097"/>
              <a:gd name="connsiteX2" fmla="*/ 274049 w 1075377"/>
              <a:gd name="connsiteY2" fmla="*/ 84869 h 811097"/>
              <a:gd name="connsiteX3" fmla="*/ 407531 w 1075377"/>
              <a:gd name="connsiteY3" fmla="*/ 129326 h 811097"/>
              <a:gd name="connsiteX4" fmla="*/ 422567 w 1075377"/>
              <a:gd name="connsiteY4" fmla="*/ 131087 h 811097"/>
              <a:gd name="connsiteX5" fmla="*/ 551688 w 1075377"/>
              <a:gd name="connsiteY5" fmla="*/ 0 h 811097"/>
              <a:gd name="connsiteX6" fmla="*/ 683211 w 1075377"/>
              <a:gd name="connsiteY6" fmla="*/ 133526 h 811097"/>
              <a:gd name="connsiteX7" fmla="*/ 684574 w 1075377"/>
              <a:gd name="connsiteY7" fmla="*/ 133407 h 811097"/>
              <a:gd name="connsiteX8" fmla="*/ 819307 w 1075377"/>
              <a:gd name="connsiteY8" fmla="*/ 92900 h 811097"/>
              <a:gd name="connsiteX9" fmla="*/ 1075377 w 1075377"/>
              <a:gd name="connsiteY9" fmla="*/ 707160 h 81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5377" h="811097">
                <a:moveTo>
                  <a:pt x="1075377" y="707160"/>
                </a:moveTo>
                <a:cubicBezTo>
                  <a:pt x="730197" y="851056"/>
                  <a:pt x="340792" y="845321"/>
                  <a:pt x="0" y="691320"/>
                </a:cubicBezTo>
                <a:lnTo>
                  <a:pt x="274049" y="84869"/>
                </a:lnTo>
                <a:cubicBezTo>
                  <a:pt x="317248" y="104390"/>
                  <a:pt x="361987" y="119213"/>
                  <a:pt x="407531" y="129326"/>
                </a:cubicBezTo>
                <a:lnTo>
                  <a:pt x="422567" y="131087"/>
                </a:lnTo>
                <a:lnTo>
                  <a:pt x="551688" y="0"/>
                </a:lnTo>
                <a:lnTo>
                  <a:pt x="683211" y="133526"/>
                </a:lnTo>
                <a:lnTo>
                  <a:pt x="684574" y="133407"/>
                </a:lnTo>
                <a:cubicBezTo>
                  <a:pt x="730397" y="124639"/>
                  <a:pt x="775553" y="111141"/>
                  <a:pt x="819307" y="92900"/>
                </a:cubicBezTo>
                <a:cubicBezTo>
                  <a:pt x="904664" y="297653"/>
                  <a:pt x="990021" y="502407"/>
                  <a:pt x="1075377" y="7071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17" name="Forma libre 11"/>
          <p:cNvSpPr/>
          <p:nvPr/>
        </p:nvSpPr>
        <p:spPr bwMode="auto">
          <a:xfrm rot="12123689">
            <a:off x="4089157" y="1571137"/>
            <a:ext cx="1724599" cy="1300769"/>
          </a:xfrm>
          <a:custGeom>
            <a:avLst/>
            <a:gdLst>
              <a:gd name="connsiteX0" fmla="*/ 1075377 w 1075377"/>
              <a:gd name="connsiteY0" fmla="*/ 707160 h 811097"/>
              <a:gd name="connsiteX1" fmla="*/ 0 w 1075377"/>
              <a:gd name="connsiteY1" fmla="*/ 691320 h 811097"/>
              <a:gd name="connsiteX2" fmla="*/ 274049 w 1075377"/>
              <a:gd name="connsiteY2" fmla="*/ 84869 h 811097"/>
              <a:gd name="connsiteX3" fmla="*/ 407531 w 1075377"/>
              <a:gd name="connsiteY3" fmla="*/ 129326 h 811097"/>
              <a:gd name="connsiteX4" fmla="*/ 422567 w 1075377"/>
              <a:gd name="connsiteY4" fmla="*/ 131087 h 811097"/>
              <a:gd name="connsiteX5" fmla="*/ 551688 w 1075377"/>
              <a:gd name="connsiteY5" fmla="*/ 0 h 811097"/>
              <a:gd name="connsiteX6" fmla="*/ 683211 w 1075377"/>
              <a:gd name="connsiteY6" fmla="*/ 133526 h 811097"/>
              <a:gd name="connsiteX7" fmla="*/ 684574 w 1075377"/>
              <a:gd name="connsiteY7" fmla="*/ 133407 h 811097"/>
              <a:gd name="connsiteX8" fmla="*/ 819307 w 1075377"/>
              <a:gd name="connsiteY8" fmla="*/ 92900 h 811097"/>
              <a:gd name="connsiteX9" fmla="*/ 1075377 w 1075377"/>
              <a:gd name="connsiteY9" fmla="*/ 707160 h 81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5377" h="811097">
                <a:moveTo>
                  <a:pt x="1075377" y="707160"/>
                </a:moveTo>
                <a:cubicBezTo>
                  <a:pt x="730197" y="851056"/>
                  <a:pt x="340792" y="845321"/>
                  <a:pt x="0" y="691320"/>
                </a:cubicBezTo>
                <a:lnTo>
                  <a:pt x="274049" y="84869"/>
                </a:lnTo>
                <a:cubicBezTo>
                  <a:pt x="317248" y="104390"/>
                  <a:pt x="361987" y="119213"/>
                  <a:pt x="407531" y="129326"/>
                </a:cubicBezTo>
                <a:lnTo>
                  <a:pt x="422567" y="131087"/>
                </a:lnTo>
                <a:lnTo>
                  <a:pt x="551688" y="0"/>
                </a:lnTo>
                <a:lnTo>
                  <a:pt x="683211" y="133526"/>
                </a:lnTo>
                <a:lnTo>
                  <a:pt x="684574" y="133407"/>
                </a:lnTo>
                <a:cubicBezTo>
                  <a:pt x="730397" y="124639"/>
                  <a:pt x="775553" y="111141"/>
                  <a:pt x="819307" y="92900"/>
                </a:cubicBezTo>
                <a:cubicBezTo>
                  <a:pt x="904664" y="297653"/>
                  <a:pt x="990021" y="502407"/>
                  <a:pt x="1075377" y="7071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18" name="Forma libre 12"/>
          <p:cNvSpPr/>
          <p:nvPr/>
        </p:nvSpPr>
        <p:spPr bwMode="auto">
          <a:xfrm rot="14836383">
            <a:off x="5030614" y="2545277"/>
            <a:ext cx="1724599" cy="1300769"/>
          </a:xfrm>
          <a:custGeom>
            <a:avLst/>
            <a:gdLst>
              <a:gd name="connsiteX0" fmla="*/ 1075377 w 1075377"/>
              <a:gd name="connsiteY0" fmla="*/ 707160 h 811097"/>
              <a:gd name="connsiteX1" fmla="*/ 0 w 1075377"/>
              <a:gd name="connsiteY1" fmla="*/ 691320 h 811097"/>
              <a:gd name="connsiteX2" fmla="*/ 274049 w 1075377"/>
              <a:gd name="connsiteY2" fmla="*/ 84869 h 811097"/>
              <a:gd name="connsiteX3" fmla="*/ 407531 w 1075377"/>
              <a:gd name="connsiteY3" fmla="*/ 129326 h 811097"/>
              <a:gd name="connsiteX4" fmla="*/ 422567 w 1075377"/>
              <a:gd name="connsiteY4" fmla="*/ 131087 h 811097"/>
              <a:gd name="connsiteX5" fmla="*/ 551688 w 1075377"/>
              <a:gd name="connsiteY5" fmla="*/ 0 h 811097"/>
              <a:gd name="connsiteX6" fmla="*/ 683211 w 1075377"/>
              <a:gd name="connsiteY6" fmla="*/ 133526 h 811097"/>
              <a:gd name="connsiteX7" fmla="*/ 684574 w 1075377"/>
              <a:gd name="connsiteY7" fmla="*/ 133407 h 811097"/>
              <a:gd name="connsiteX8" fmla="*/ 819307 w 1075377"/>
              <a:gd name="connsiteY8" fmla="*/ 92900 h 811097"/>
              <a:gd name="connsiteX9" fmla="*/ 1075377 w 1075377"/>
              <a:gd name="connsiteY9" fmla="*/ 707160 h 81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5377" h="811097">
                <a:moveTo>
                  <a:pt x="1075377" y="707160"/>
                </a:moveTo>
                <a:cubicBezTo>
                  <a:pt x="730197" y="851056"/>
                  <a:pt x="340792" y="845321"/>
                  <a:pt x="0" y="691320"/>
                </a:cubicBezTo>
                <a:lnTo>
                  <a:pt x="274049" y="84869"/>
                </a:lnTo>
                <a:cubicBezTo>
                  <a:pt x="317248" y="104390"/>
                  <a:pt x="361987" y="119213"/>
                  <a:pt x="407531" y="129326"/>
                </a:cubicBezTo>
                <a:lnTo>
                  <a:pt x="422567" y="131087"/>
                </a:lnTo>
                <a:lnTo>
                  <a:pt x="551688" y="0"/>
                </a:lnTo>
                <a:lnTo>
                  <a:pt x="683211" y="133526"/>
                </a:lnTo>
                <a:lnTo>
                  <a:pt x="684574" y="133407"/>
                </a:lnTo>
                <a:cubicBezTo>
                  <a:pt x="730397" y="124639"/>
                  <a:pt x="775553" y="111141"/>
                  <a:pt x="819307" y="92900"/>
                </a:cubicBezTo>
                <a:cubicBezTo>
                  <a:pt x="904664" y="297653"/>
                  <a:pt x="990021" y="502407"/>
                  <a:pt x="1075377" y="7071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19" name="Textbox 1"/>
          <p:cNvSpPr/>
          <p:nvPr/>
        </p:nvSpPr>
        <p:spPr>
          <a:xfrm>
            <a:off x="624153" y="2380623"/>
            <a:ext cx="1850020" cy="74142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en-US" sz="1400" kern="1000" dirty="0" smtClean="0">
                <a:solidFill>
                  <a:schemeClr val="tx2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Step</a:t>
            </a:r>
            <a:r>
              <a:rPr lang="en-US" sz="1400" dirty="0" smtClean="0">
                <a:solidFill>
                  <a:srgbClr val="3D3D3D"/>
                </a:solidFill>
                <a:latin typeface="Impact" panose="020B080603090205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smtClean="0">
                <a:solidFill>
                  <a:schemeClr val="accent3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  <a:p>
            <a:pPr algn="just"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20" name="Textbox 1"/>
          <p:cNvSpPr/>
          <p:nvPr/>
        </p:nvSpPr>
        <p:spPr>
          <a:xfrm>
            <a:off x="5086948" y="860616"/>
            <a:ext cx="2123754" cy="9530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en-US" sz="1300" kern="1000" dirty="0">
                <a:solidFill>
                  <a:schemeClr val="tx2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Step</a:t>
            </a:r>
            <a:r>
              <a:rPr lang="en-US" sz="1400" dirty="0">
                <a:solidFill>
                  <a:srgbClr val="3D3D3D"/>
                </a:solidFill>
                <a:latin typeface="Impact" panose="020B080603090205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>
                <a:solidFill>
                  <a:schemeClr val="accent3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  <a:p>
            <a:pPr>
              <a:lnSpc>
                <a:spcPct val="125000"/>
              </a:lnSpc>
            </a:pPr>
            <a:r>
              <a:rPr lang="es-MX" sz="900" dirty="0" smtClean="0">
                <a:solidFill>
                  <a:schemeClr val="bg2"/>
                </a:solidFill>
                <a:latin typeface="Impact" panose="020B0806030902050204" pitchFamily="34" charset="0"/>
              </a:rPr>
              <a:t>.</a:t>
            </a:r>
            <a:endParaRPr lang="en-US" sz="900" dirty="0">
              <a:solidFill>
                <a:schemeClr val="bg2"/>
              </a:solidFill>
              <a:latin typeface="Impact" panose="020B0806030902050204" pitchFamily="34" charset="0"/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6649749" y="2043518"/>
            <a:ext cx="2123754" cy="74142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en-US" sz="1400" kern="1000" dirty="0">
                <a:solidFill>
                  <a:schemeClr val="tx2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Step</a:t>
            </a:r>
            <a:r>
              <a:rPr lang="en-US" sz="1400" dirty="0">
                <a:solidFill>
                  <a:srgbClr val="3D3D3D"/>
                </a:solidFill>
                <a:latin typeface="Impact" panose="020B080603090205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>
                <a:solidFill>
                  <a:schemeClr val="accent3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  <a:p>
            <a:pPr algn="just"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3334786" y="4933748"/>
            <a:ext cx="2124441" cy="8760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en-US" sz="1400" kern="1000" dirty="0">
                <a:solidFill>
                  <a:schemeClr val="tx2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Step</a:t>
            </a:r>
            <a:r>
              <a:rPr lang="en-US" sz="1400" dirty="0">
                <a:solidFill>
                  <a:srgbClr val="3D3D3D"/>
                </a:solidFill>
                <a:latin typeface="Impact" panose="020B080603090205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>
                <a:solidFill>
                  <a:schemeClr val="accent4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  <a:p>
            <a:pPr algn="just"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es-MX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.</a:t>
            </a:r>
            <a:endParaRPr lang="en-US" sz="700" spc="3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23" name="Textbox 1"/>
          <p:cNvSpPr/>
          <p:nvPr/>
        </p:nvSpPr>
        <p:spPr>
          <a:xfrm>
            <a:off x="4586403" y="5994681"/>
            <a:ext cx="2124441" cy="91455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en-US" sz="1400" kern="1000" dirty="0">
                <a:solidFill>
                  <a:schemeClr val="tx2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Step</a:t>
            </a:r>
            <a:r>
              <a:rPr lang="en-US" sz="1400" dirty="0">
                <a:solidFill>
                  <a:srgbClr val="3D3D3D"/>
                </a:solidFill>
                <a:latin typeface="Impact" panose="020B080603090205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>
                <a:solidFill>
                  <a:schemeClr val="accent4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  <a:p>
            <a:pPr algn="just"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  <a:p>
            <a:pPr algn="r">
              <a:lnSpc>
                <a:spcPct val="125000"/>
              </a:lnSpc>
            </a:pPr>
            <a:r>
              <a:rPr lang="es-MX" sz="900" dirty="0" smtClean="0">
                <a:solidFill>
                  <a:schemeClr val="bg2"/>
                </a:solidFill>
                <a:latin typeface="Impact" panose="020B0806030902050204" pitchFamily="34" charset="0"/>
              </a:rPr>
              <a:t>.</a:t>
            </a:r>
            <a:endParaRPr lang="en-US" sz="900" dirty="0">
              <a:solidFill>
                <a:schemeClr val="bg2"/>
              </a:solidFill>
              <a:latin typeface="Impact" panose="020B0806030902050204" pitchFamily="34" charset="0"/>
            </a:endParaRPr>
          </a:p>
        </p:txBody>
      </p:sp>
      <p:sp>
        <p:nvSpPr>
          <p:cNvPr id="24" name="Textbox 1"/>
          <p:cNvSpPr/>
          <p:nvPr/>
        </p:nvSpPr>
        <p:spPr>
          <a:xfrm>
            <a:off x="9760321" y="5714387"/>
            <a:ext cx="2123754" cy="74142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en-US" sz="1400" kern="1000" dirty="0">
                <a:solidFill>
                  <a:schemeClr val="tx2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Step</a:t>
            </a:r>
            <a:r>
              <a:rPr lang="en-US" sz="1400" dirty="0">
                <a:solidFill>
                  <a:srgbClr val="3D3D3D"/>
                </a:solidFill>
                <a:latin typeface="Impact" panose="020B080603090205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>
                <a:solidFill>
                  <a:schemeClr val="accent4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  <a:p>
            <a:pPr algn="just"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25" name="29 Grupo"/>
          <p:cNvGrpSpPr>
            <a:grpSpLocks noChangeAspect="1"/>
          </p:cNvGrpSpPr>
          <p:nvPr/>
        </p:nvGrpSpPr>
        <p:grpSpPr>
          <a:xfrm>
            <a:off x="6102889" y="4362981"/>
            <a:ext cx="301686" cy="298695"/>
            <a:chOff x="18853929" y="3019796"/>
            <a:chExt cx="860707" cy="85217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18853929" y="3019796"/>
              <a:ext cx="860707" cy="852174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19096036" y="3259237"/>
              <a:ext cx="376493" cy="37275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28" name="Freeform 8"/>
            <p:cNvSpPr>
              <a:spLocks noEditPoints="1"/>
            </p:cNvSpPr>
            <p:nvPr/>
          </p:nvSpPr>
          <p:spPr bwMode="auto">
            <a:xfrm>
              <a:off x="19177094" y="3339228"/>
              <a:ext cx="214910" cy="21331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4"/>
          <p:cNvGrpSpPr>
            <a:grpSpLocks noChangeAspect="1"/>
          </p:cNvGrpSpPr>
          <p:nvPr/>
        </p:nvGrpSpPr>
        <p:grpSpPr bwMode="auto">
          <a:xfrm>
            <a:off x="3366137" y="1912026"/>
            <a:ext cx="318428" cy="318428"/>
            <a:chOff x="1320" y="7559"/>
            <a:chExt cx="447" cy="447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1469" y="7559"/>
              <a:ext cx="298" cy="297"/>
            </a:xfrm>
            <a:custGeom>
              <a:avLst/>
              <a:gdLst>
                <a:gd name="T0" fmla="*/ 1045 w 2385"/>
                <a:gd name="T1" fmla="*/ 182 h 2383"/>
                <a:gd name="T2" fmla="*/ 834 w 2385"/>
                <a:gd name="T3" fmla="*/ 235 h 2383"/>
                <a:gd name="T4" fmla="*/ 640 w 2385"/>
                <a:gd name="T5" fmla="*/ 332 h 2383"/>
                <a:gd name="T6" fmla="*/ 469 w 2385"/>
                <a:gd name="T7" fmla="*/ 470 h 2383"/>
                <a:gd name="T8" fmla="*/ 328 w 2385"/>
                <a:gd name="T9" fmla="*/ 646 h 2383"/>
                <a:gd name="T10" fmla="*/ 231 w 2385"/>
                <a:gd name="T11" fmla="*/ 842 h 2383"/>
                <a:gd name="T12" fmla="*/ 180 w 2385"/>
                <a:gd name="T13" fmla="*/ 1050 h 2383"/>
                <a:gd name="T14" fmla="*/ 172 w 2385"/>
                <a:gd name="T15" fmla="*/ 1263 h 2383"/>
                <a:gd name="T16" fmla="*/ 209 w 2385"/>
                <a:gd name="T17" fmla="*/ 1474 h 2383"/>
                <a:gd name="T18" fmla="*/ 291 w 2385"/>
                <a:gd name="T19" fmla="*/ 1675 h 2383"/>
                <a:gd name="T20" fmla="*/ 417 w 2385"/>
                <a:gd name="T21" fmla="*/ 1859 h 2383"/>
                <a:gd name="T22" fmla="*/ 580 w 2385"/>
                <a:gd name="T23" fmla="*/ 2011 h 2383"/>
                <a:gd name="T24" fmla="*/ 767 w 2385"/>
                <a:gd name="T25" fmla="*/ 2122 h 2383"/>
                <a:gd name="T26" fmla="*/ 972 w 2385"/>
                <a:gd name="T27" fmla="*/ 2190 h 2383"/>
                <a:gd name="T28" fmla="*/ 1191 w 2385"/>
                <a:gd name="T29" fmla="*/ 2213 h 2383"/>
                <a:gd name="T30" fmla="*/ 1410 w 2385"/>
                <a:gd name="T31" fmla="*/ 2190 h 2383"/>
                <a:gd name="T32" fmla="*/ 1616 w 2385"/>
                <a:gd name="T33" fmla="*/ 2122 h 2383"/>
                <a:gd name="T34" fmla="*/ 1803 w 2385"/>
                <a:gd name="T35" fmla="*/ 2011 h 2383"/>
                <a:gd name="T36" fmla="*/ 1965 w 2385"/>
                <a:gd name="T37" fmla="*/ 1860 h 2383"/>
                <a:gd name="T38" fmla="*/ 2089 w 2385"/>
                <a:gd name="T39" fmla="*/ 1681 h 2383"/>
                <a:gd name="T40" fmla="*/ 2172 w 2385"/>
                <a:gd name="T41" fmla="*/ 1481 h 2383"/>
                <a:gd name="T42" fmla="*/ 2211 w 2385"/>
                <a:gd name="T43" fmla="*/ 1267 h 2383"/>
                <a:gd name="T44" fmla="*/ 2203 w 2385"/>
                <a:gd name="T45" fmla="*/ 1045 h 2383"/>
                <a:gd name="T46" fmla="*/ 2149 w 2385"/>
                <a:gd name="T47" fmla="*/ 835 h 2383"/>
                <a:gd name="T48" fmla="*/ 2053 w 2385"/>
                <a:gd name="T49" fmla="*/ 641 h 2383"/>
                <a:gd name="T50" fmla="*/ 1914 w 2385"/>
                <a:gd name="T51" fmla="*/ 470 h 2383"/>
                <a:gd name="T52" fmla="*/ 1743 w 2385"/>
                <a:gd name="T53" fmla="*/ 332 h 2383"/>
                <a:gd name="T54" fmla="*/ 1549 w 2385"/>
                <a:gd name="T55" fmla="*/ 235 h 2383"/>
                <a:gd name="T56" fmla="*/ 1338 w 2385"/>
                <a:gd name="T57" fmla="*/ 182 h 2383"/>
                <a:gd name="T58" fmla="*/ 1191 w 2385"/>
                <a:gd name="T59" fmla="*/ 0 h 2383"/>
                <a:gd name="T60" fmla="*/ 1447 w 2385"/>
                <a:gd name="T61" fmla="*/ 28 h 2383"/>
                <a:gd name="T62" fmla="*/ 1687 w 2385"/>
                <a:gd name="T63" fmla="*/ 107 h 2383"/>
                <a:gd name="T64" fmla="*/ 1905 w 2385"/>
                <a:gd name="T65" fmla="*/ 237 h 2383"/>
                <a:gd name="T66" fmla="*/ 2093 w 2385"/>
                <a:gd name="T67" fmla="*/ 412 h 2383"/>
                <a:gd name="T68" fmla="*/ 2239 w 2385"/>
                <a:gd name="T69" fmla="*/ 622 h 2383"/>
                <a:gd name="T70" fmla="*/ 2336 w 2385"/>
                <a:gd name="T71" fmla="*/ 855 h 2383"/>
                <a:gd name="T72" fmla="*/ 2381 w 2385"/>
                <a:gd name="T73" fmla="*/ 1106 h 2383"/>
                <a:gd name="T74" fmla="*/ 2372 w 2385"/>
                <a:gd name="T75" fmla="*/ 1363 h 2383"/>
                <a:gd name="T76" fmla="*/ 2310 w 2385"/>
                <a:gd name="T77" fmla="*/ 1609 h 2383"/>
                <a:gd name="T78" fmla="*/ 2195 w 2385"/>
                <a:gd name="T79" fmla="*/ 1835 h 2383"/>
                <a:gd name="T80" fmla="*/ 2035 w 2385"/>
                <a:gd name="T81" fmla="*/ 2035 h 2383"/>
                <a:gd name="T82" fmla="*/ 1835 w 2385"/>
                <a:gd name="T83" fmla="*/ 2196 h 2383"/>
                <a:gd name="T84" fmla="*/ 1609 w 2385"/>
                <a:gd name="T85" fmla="*/ 2309 h 2383"/>
                <a:gd name="T86" fmla="*/ 1362 w 2385"/>
                <a:gd name="T87" fmla="*/ 2371 h 2383"/>
                <a:gd name="T88" fmla="*/ 1105 w 2385"/>
                <a:gd name="T89" fmla="*/ 2381 h 2383"/>
                <a:gd name="T90" fmla="*/ 854 w 2385"/>
                <a:gd name="T91" fmla="*/ 2336 h 2383"/>
                <a:gd name="T92" fmla="*/ 621 w 2385"/>
                <a:gd name="T93" fmla="*/ 2240 h 2383"/>
                <a:gd name="T94" fmla="*/ 412 w 2385"/>
                <a:gd name="T95" fmla="*/ 2094 h 2383"/>
                <a:gd name="T96" fmla="*/ 237 w 2385"/>
                <a:gd name="T97" fmla="*/ 1908 h 2383"/>
                <a:gd name="T98" fmla="*/ 111 w 2385"/>
                <a:gd name="T99" fmla="*/ 1696 h 2383"/>
                <a:gd name="T100" fmla="*/ 31 w 2385"/>
                <a:gd name="T101" fmla="*/ 1469 h 2383"/>
                <a:gd name="T102" fmla="*/ 0 w 2385"/>
                <a:gd name="T103" fmla="*/ 1231 h 2383"/>
                <a:gd name="T104" fmla="*/ 16 w 2385"/>
                <a:gd name="T105" fmla="*/ 994 h 2383"/>
                <a:gd name="T106" fmla="*/ 79 w 2385"/>
                <a:gd name="T107" fmla="*/ 763 h 2383"/>
                <a:gd name="T108" fmla="*/ 190 w 2385"/>
                <a:gd name="T109" fmla="*/ 545 h 2383"/>
                <a:gd name="T110" fmla="*/ 348 w 2385"/>
                <a:gd name="T111" fmla="*/ 350 h 2383"/>
                <a:gd name="T112" fmla="*/ 548 w 2385"/>
                <a:gd name="T113" fmla="*/ 188 h 2383"/>
                <a:gd name="T114" fmla="*/ 774 w 2385"/>
                <a:gd name="T115" fmla="*/ 75 h 2383"/>
                <a:gd name="T116" fmla="*/ 1019 w 2385"/>
                <a:gd name="T117" fmla="*/ 12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5" h="2383">
                  <a:moveTo>
                    <a:pt x="1191" y="171"/>
                  </a:moveTo>
                  <a:lnTo>
                    <a:pt x="1117" y="174"/>
                  </a:lnTo>
                  <a:lnTo>
                    <a:pt x="1045" y="182"/>
                  </a:lnTo>
                  <a:lnTo>
                    <a:pt x="972" y="195"/>
                  </a:lnTo>
                  <a:lnTo>
                    <a:pt x="902" y="212"/>
                  </a:lnTo>
                  <a:lnTo>
                    <a:pt x="834" y="235"/>
                  </a:lnTo>
                  <a:lnTo>
                    <a:pt x="767" y="263"/>
                  </a:lnTo>
                  <a:lnTo>
                    <a:pt x="702" y="295"/>
                  </a:lnTo>
                  <a:lnTo>
                    <a:pt x="640" y="332"/>
                  </a:lnTo>
                  <a:lnTo>
                    <a:pt x="580" y="374"/>
                  </a:lnTo>
                  <a:lnTo>
                    <a:pt x="523" y="420"/>
                  </a:lnTo>
                  <a:lnTo>
                    <a:pt x="469" y="470"/>
                  </a:lnTo>
                  <a:lnTo>
                    <a:pt x="417" y="525"/>
                  </a:lnTo>
                  <a:lnTo>
                    <a:pt x="370" y="585"/>
                  </a:lnTo>
                  <a:lnTo>
                    <a:pt x="328" y="646"/>
                  </a:lnTo>
                  <a:lnTo>
                    <a:pt x="291" y="709"/>
                  </a:lnTo>
                  <a:lnTo>
                    <a:pt x="259" y="775"/>
                  </a:lnTo>
                  <a:lnTo>
                    <a:pt x="231" y="842"/>
                  </a:lnTo>
                  <a:lnTo>
                    <a:pt x="209" y="910"/>
                  </a:lnTo>
                  <a:lnTo>
                    <a:pt x="192" y="980"/>
                  </a:lnTo>
                  <a:lnTo>
                    <a:pt x="180" y="1050"/>
                  </a:lnTo>
                  <a:lnTo>
                    <a:pt x="172" y="1121"/>
                  </a:lnTo>
                  <a:lnTo>
                    <a:pt x="170" y="1192"/>
                  </a:lnTo>
                  <a:lnTo>
                    <a:pt x="172" y="1263"/>
                  </a:lnTo>
                  <a:lnTo>
                    <a:pt x="180" y="1335"/>
                  </a:lnTo>
                  <a:lnTo>
                    <a:pt x="192" y="1405"/>
                  </a:lnTo>
                  <a:lnTo>
                    <a:pt x="209" y="1474"/>
                  </a:lnTo>
                  <a:lnTo>
                    <a:pt x="231" y="1543"/>
                  </a:lnTo>
                  <a:lnTo>
                    <a:pt x="259" y="1610"/>
                  </a:lnTo>
                  <a:lnTo>
                    <a:pt x="291" y="1675"/>
                  </a:lnTo>
                  <a:lnTo>
                    <a:pt x="328" y="1739"/>
                  </a:lnTo>
                  <a:lnTo>
                    <a:pt x="370" y="1800"/>
                  </a:lnTo>
                  <a:lnTo>
                    <a:pt x="417" y="1859"/>
                  </a:lnTo>
                  <a:lnTo>
                    <a:pt x="469" y="1915"/>
                  </a:lnTo>
                  <a:lnTo>
                    <a:pt x="523" y="1965"/>
                  </a:lnTo>
                  <a:lnTo>
                    <a:pt x="580" y="2011"/>
                  </a:lnTo>
                  <a:lnTo>
                    <a:pt x="640" y="2053"/>
                  </a:lnTo>
                  <a:lnTo>
                    <a:pt x="702" y="2089"/>
                  </a:lnTo>
                  <a:lnTo>
                    <a:pt x="767" y="2122"/>
                  </a:lnTo>
                  <a:lnTo>
                    <a:pt x="834" y="2150"/>
                  </a:lnTo>
                  <a:lnTo>
                    <a:pt x="902" y="2173"/>
                  </a:lnTo>
                  <a:lnTo>
                    <a:pt x="972" y="2190"/>
                  </a:lnTo>
                  <a:lnTo>
                    <a:pt x="1045" y="2203"/>
                  </a:lnTo>
                  <a:lnTo>
                    <a:pt x="1117" y="2211"/>
                  </a:lnTo>
                  <a:lnTo>
                    <a:pt x="1191" y="2213"/>
                  </a:lnTo>
                  <a:lnTo>
                    <a:pt x="1266" y="2211"/>
                  </a:lnTo>
                  <a:lnTo>
                    <a:pt x="1338" y="2203"/>
                  </a:lnTo>
                  <a:lnTo>
                    <a:pt x="1410" y="2190"/>
                  </a:lnTo>
                  <a:lnTo>
                    <a:pt x="1480" y="2173"/>
                  </a:lnTo>
                  <a:lnTo>
                    <a:pt x="1549" y="2150"/>
                  </a:lnTo>
                  <a:lnTo>
                    <a:pt x="1616" y="2122"/>
                  </a:lnTo>
                  <a:lnTo>
                    <a:pt x="1680" y="2089"/>
                  </a:lnTo>
                  <a:lnTo>
                    <a:pt x="1743" y="2053"/>
                  </a:lnTo>
                  <a:lnTo>
                    <a:pt x="1803" y="2011"/>
                  </a:lnTo>
                  <a:lnTo>
                    <a:pt x="1860" y="1965"/>
                  </a:lnTo>
                  <a:lnTo>
                    <a:pt x="1914" y="1915"/>
                  </a:lnTo>
                  <a:lnTo>
                    <a:pt x="1965" y="1860"/>
                  </a:lnTo>
                  <a:lnTo>
                    <a:pt x="2011" y="1803"/>
                  </a:lnTo>
                  <a:lnTo>
                    <a:pt x="2053" y="1743"/>
                  </a:lnTo>
                  <a:lnTo>
                    <a:pt x="2089" y="1681"/>
                  </a:lnTo>
                  <a:lnTo>
                    <a:pt x="2122" y="1616"/>
                  </a:lnTo>
                  <a:lnTo>
                    <a:pt x="2149" y="1550"/>
                  </a:lnTo>
                  <a:lnTo>
                    <a:pt x="2172" y="1481"/>
                  </a:lnTo>
                  <a:lnTo>
                    <a:pt x="2190" y="1410"/>
                  </a:lnTo>
                  <a:lnTo>
                    <a:pt x="2203" y="1339"/>
                  </a:lnTo>
                  <a:lnTo>
                    <a:pt x="2211" y="1267"/>
                  </a:lnTo>
                  <a:lnTo>
                    <a:pt x="2213" y="1192"/>
                  </a:lnTo>
                  <a:lnTo>
                    <a:pt x="2211" y="1118"/>
                  </a:lnTo>
                  <a:lnTo>
                    <a:pt x="2203" y="1045"/>
                  </a:lnTo>
                  <a:lnTo>
                    <a:pt x="2190" y="973"/>
                  </a:lnTo>
                  <a:lnTo>
                    <a:pt x="2172" y="903"/>
                  </a:lnTo>
                  <a:lnTo>
                    <a:pt x="2149" y="835"/>
                  </a:lnTo>
                  <a:lnTo>
                    <a:pt x="2122" y="768"/>
                  </a:lnTo>
                  <a:lnTo>
                    <a:pt x="2089" y="703"/>
                  </a:lnTo>
                  <a:lnTo>
                    <a:pt x="2053" y="641"/>
                  </a:lnTo>
                  <a:lnTo>
                    <a:pt x="2011" y="581"/>
                  </a:lnTo>
                  <a:lnTo>
                    <a:pt x="1965" y="524"/>
                  </a:lnTo>
                  <a:lnTo>
                    <a:pt x="1914" y="470"/>
                  </a:lnTo>
                  <a:lnTo>
                    <a:pt x="1860" y="420"/>
                  </a:lnTo>
                  <a:lnTo>
                    <a:pt x="1803" y="374"/>
                  </a:lnTo>
                  <a:lnTo>
                    <a:pt x="1743" y="332"/>
                  </a:lnTo>
                  <a:lnTo>
                    <a:pt x="1680" y="295"/>
                  </a:lnTo>
                  <a:lnTo>
                    <a:pt x="1616" y="263"/>
                  </a:lnTo>
                  <a:lnTo>
                    <a:pt x="1549" y="235"/>
                  </a:lnTo>
                  <a:lnTo>
                    <a:pt x="1480" y="212"/>
                  </a:lnTo>
                  <a:lnTo>
                    <a:pt x="1410" y="195"/>
                  </a:lnTo>
                  <a:lnTo>
                    <a:pt x="1338" y="182"/>
                  </a:lnTo>
                  <a:lnTo>
                    <a:pt x="1266" y="174"/>
                  </a:lnTo>
                  <a:lnTo>
                    <a:pt x="1191" y="171"/>
                  </a:lnTo>
                  <a:close/>
                  <a:moveTo>
                    <a:pt x="1191" y="0"/>
                  </a:moveTo>
                  <a:lnTo>
                    <a:pt x="1278" y="4"/>
                  </a:lnTo>
                  <a:lnTo>
                    <a:pt x="1362" y="12"/>
                  </a:lnTo>
                  <a:lnTo>
                    <a:pt x="1447" y="28"/>
                  </a:lnTo>
                  <a:lnTo>
                    <a:pt x="1528" y="49"/>
                  </a:lnTo>
                  <a:lnTo>
                    <a:pt x="1609" y="75"/>
                  </a:lnTo>
                  <a:lnTo>
                    <a:pt x="1687" y="107"/>
                  </a:lnTo>
                  <a:lnTo>
                    <a:pt x="1762" y="145"/>
                  </a:lnTo>
                  <a:lnTo>
                    <a:pt x="1835" y="188"/>
                  </a:lnTo>
                  <a:lnTo>
                    <a:pt x="1905" y="237"/>
                  </a:lnTo>
                  <a:lnTo>
                    <a:pt x="1971" y="290"/>
                  </a:lnTo>
                  <a:lnTo>
                    <a:pt x="2035" y="350"/>
                  </a:lnTo>
                  <a:lnTo>
                    <a:pt x="2093" y="412"/>
                  </a:lnTo>
                  <a:lnTo>
                    <a:pt x="2147" y="479"/>
                  </a:lnTo>
                  <a:lnTo>
                    <a:pt x="2195" y="549"/>
                  </a:lnTo>
                  <a:lnTo>
                    <a:pt x="2239" y="622"/>
                  </a:lnTo>
                  <a:lnTo>
                    <a:pt x="2277" y="698"/>
                  </a:lnTo>
                  <a:lnTo>
                    <a:pt x="2310" y="775"/>
                  </a:lnTo>
                  <a:lnTo>
                    <a:pt x="2336" y="855"/>
                  </a:lnTo>
                  <a:lnTo>
                    <a:pt x="2357" y="937"/>
                  </a:lnTo>
                  <a:lnTo>
                    <a:pt x="2372" y="1021"/>
                  </a:lnTo>
                  <a:lnTo>
                    <a:pt x="2381" y="1106"/>
                  </a:lnTo>
                  <a:lnTo>
                    <a:pt x="2385" y="1192"/>
                  </a:lnTo>
                  <a:lnTo>
                    <a:pt x="2381" y="1279"/>
                  </a:lnTo>
                  <a:lnTo>
                    <a:pt x="2372" y="1363"/>
                  </a:lnTo>
                  <a:lnTo>
                    <a:pt x="2357" y="1447"/>
                  </a:lnTo>
                  <a:lnTo>
                    <a:pt x="2336" y="1529"/>
                  </a:lnTo>
                  <a:lnTo>
                    <a:pt x="2310" y="1609"/>
                  </a:lnTo>
                  <a:lnTo>
                    <a:pt x="2277" y="1687"/>
                  </a:lnTo>
                  <a:lnTo>
                    <a:pt x="2239" y="1763"/>
                  </a:lnTo>
                  <a:lnTo>
                    <a:pt x="2195" y="1835"/>
                  </a:lnTo>
                  <a:lnTo>
                    <a:pt x="2147" y="1905"/>
                  </a:lnTo>
                  <a:lnTo>
                    <a:pt x="2093" y="1972"/>
                  </a:lnTo>
                  <a:lnTo>
                    <a:pt x="2035" y="2035"/>
                  </a:lnTo>
                  <a:lnTo>
                    <a:pt x="1971" y="2094"/>
                  </a:lnTo>
                  <a:lnTo>
                    <a:pt x="1905" y="2147"/>
                  </a:lnTo>
                  <a:lnTo>
                    <a:pt x="1835" y="2196"/>
                  </a:lnTo>
                  <a:lnTo>
                    <a:pt x="1762" y="2240"/>
                  </a:lnTo>
                  <a:lnTo>
                    <a:pt x="1687" y="2277"/>
                  </a:lnTo>
                  <a:lnTo>
                    <a:pt x="1609" y="2309"/>
                  </a:lnTo>
                  <a:lnTo>
                    <a:pt x="1528" y="2336"/>
                  </a:lnTo>
                  <a:lnTo>
                    <a:pt x="1447" y="2357"/>
                  </a:lnTo>
                  <a:lnTo>
                    <a:pt x="1362" y="2371"/>
                  </a:lnTo>
                  <a:lnTo>
                    <a:pt x="1278" y="2381"/>
                  </a:lnTo>
                  <a:lnTo>
                    <a:pt x="1191" y="2383"/>
                  </a:lnTo>
                  <a:lnTo>
                    <a:pt x="1105" y="2381"/>
                  </a:lnTo>
                  <a:lnTo>
                    <a:pt x="1019" y="2371"/>
                  </a:lnTo>
                  <a:lnTo>
                    <a:pt x="936" y="2357"/>
                  </a:lnTo>
                  <a:lnTo>
                    <a:pt x="854" y="2336"/>
                  </a:lnTo>
                  <a:lnTo>
                    <a:pt x="774" y="2309"/>
                  </a:lnTo>
                  <a:lnTo>
                    <a:pt x="696" y="2277"/>
                  </a:lnTo>
                  <a:lnTo>
                    <a:pt x="621" y="2240"/>
                  </a:lnTo>
                  <a:lnTo>
                    <a:pt x="548" y="2196"/>
                  </a:lnTo>
                  <a:lnTo>
                    <a:pt x="478" y="2147"/>
                  </a:lnTo>
                  <a:lnTo>
                    <a:pt x="412" y="2094"/>
                  </a:lnTo>
                  <a:lnTo>
                    <a:pt x="348" y="2035"/>
                  </a:lnTo>
                  <a:lnTo>
                    <a:pt x="290" y="1973"/>
                  </a:lnTo>
                  <a:lnTo>
                    <a:pt x="237" y="1908"/>
                  </a:lnTo>
                  <a:lnTo>
                    <a:pt x="190" y="1840"/>
                  </a:lnTo>
                  <a:lnTo>
                    <a:pt x="148" y="1770"/>
                  </a:lnTo>
                  <a:lnTo>
                    <a:pt x="111" y="1696"/>
                  </a:lnTo>
                  <a:lnTo>
                    <a:pt x="79" y="1622"/>
                  </a:lnTo>
                  <a:lnTo>
                    <a:pt x="52" y="1546"/>
                  </a:lnTo>
                  <a:lnTo>
                    <a:pt x="31" y="1469"/>
                  </a:lnTo>
                  <a:lnTo>
                    <a:pt x="16" y="1391"/>
                  </a:lnTo>
                  <a:lnTo>
                    <a:pt x="5" y="1312"/>
                  </a:lnTo>
                  <a:lnTo>
                    <a:pt x="0" y="1231"/>
                  </a:lnTo>
                  <a:lnTo>
                    <a:pt x="0" y="1152"/>
                  </a:lnTo>
                  <a:lnTo>
                    <a:pt x="5" y="1073"/>
                  </a:lnTo>
                  <a:lnTo>
                    <a:pt x="16" y="994"/>
                  </a:lnTo>
                  <a:lnTo>
                    <a:pt x="31" y="915"/>
                  </a:lnTo>
                  <a:lnTo>
                    <a:pt x="52" y="838"/>
                  </a:lnTo>
                  <a:lnTo>
                    <a:pt x="79" y="763"/>
                  </a:lnTo>
                  <a:lnTo>
                    <a:pt x="111" y="688"/>
                  </a:lnTo>
                  <a:lnTo>
                    <a:pt x="148" y="615"/>
                  </a:lnTo>
                  <a:lnTo>
                    <a:pt x="190" y="545"/>
                  </a:lnTo>
                  <a:lnTo>
                    <a:pt x="237" y="477"/>
                  </a:lnTo>
                  <a:lnTo>
                    <a:pt x="290" y="412"/>
                  </a:lnTo>
                  <a:lnTo>
                    <a:pt x="348" y="350"/>
                  </a:lnTo>
                  <a:lnTo>
                    <a:pt x="412" y="290"/>
                  </a:lnTo>
                  <a:lnTo>
                    <a:pt x="478" y="237"/>
                  </a:lnTo>
                  <a:lnTo>
                    <a:pt x="548" y="188"/>
                  </a:lnTo>
                  <a:lnTo>
                    <a:pt x="621" y="145"/>
                  </a:lnTo>
                  <a:lnTo>
                    <a:pt x="696" y="107"/>
                  </a:lnTo>
                  <a:lnTo>
                    <a:pt x="774" y="75"/>
                  </a:lnTo>
                  <a:lnTo>
                    <a:pt x="854" y="49"/>
                  </a:lnTo>
                  <a:lnTo>
                    <a:pt x="936" y="28"/>
                  </a:lnTo>
                  <a:lnTo>
                    <a:pt x="1019" y="12"/>
                  </a:lnTo>
                  <a:lnTo>
                    <a:pt x="1105" y="4"/>
                  </a:lnTo>
                  <a:lnTo>
                    <a:pt x="1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1488" y="7799"/>
              <a:ext cx="38" cy="39"/>
            </a:xfrm>
            <a:custGeom>
              <a:avLst/>
              <a:gdLst>
                <a:gd name="T0" fmla="*/ 212 w 307"/>
                <a:gd name="T1" fmla="*/ 0 h 307"/>
                <a:gd name="T2" fmla="*/ 231 w 307"/>
                <a:gd name="T3" fmla="*/ 0 h 307"/>
                <a:gd name="T4" fmla="*/ 249 w 307"/>
                <a:gd name="T5" fmla="*/ 4 h 307"/>
                <a:gd name="T6" fmla="*/ 267 w 307"/>
                <a:gd name="T7" fmla="*/ 13 h 307"/>
                <a:gd name="T8" fmla="*/ 282 w 307"/>
                <a:gd name="T9" fmla="*/ 25 h 307"/>
                <a:gd name="T10" fmla="*/ 294 w 307"/>
                <a:gd name="T11" fmla="*/ 40 h 307"/>
                <a:gd name="T12" fmla="*/ 302 w 307"/>
                <a:gd name="T13" fmla="*/ 57 h 307"/>
                <a:gd name="T14" fmla="*/ 307 w 307"/>
                <a:gd name="T15" fmla="*/ 75 h 307"/>
                <a:gd name="T16" fmla="*/ 307 w 307"/>
                <a:gd name="T17" fmla="*/ 94 h 307"/>
                <a:gd name="T18" fmla="*/ 302 w 307"/>
                <a:gd name="T19" fmla="*/ 113 h 307"/>
                <a:gd name="T20" fmla="*/ 294 w 307"/>
                <a:gd name="T21" fmla="*/ 129 h 307"/>
                <a:gd name="T22" fmla="*/ 282 w 307"/>
                <a:gd name="T23" fmla="*/ 145 h 307"/>
                <a:gd name="T24" fmla="*/ 146 w 307"/>
                <a:gd name="T25" fmla="*/ 282 h 307"/>
                <a:gd name="T26" fmla="*/ 132 w 307"/>
                <a:gd name="T27" fmla="*/ 293 h 307"/>
                <a:gd name="T28" fmla="*/ 118 w 307"/>
                <a:gd name="T29" fmla="*/ 301 h 307"/>
                <a:gd name="T30" fmla="*/ 101 w 307"/>
                <a:gd name="T31" fmla="*/ 305 h 307"/>
                <a:gd name="T32" fmla="*/ 86 w 307"/>
                <a:gd name="T33" fmla="*/ 307 h 307"/>
                <a:gd name="T34" fmla="*/ 69 w 307"/>
                <a:gd name="T35" fmla="*/ 305 h 307"/>
                <a:gd name="T36" fmla="*/ 53 w 307"/>
                <a:gd name="T37" fmla="*/ 301 h 307"/>
                <a:gd name="T38" fmla="*/ 38 w 307"/>
                <a:gd name="T39" fmla="*/ 293 h 307"/>
                <a:gd name="T40" fmla="*/ 25 w 307"/>
                <a:gd name="T41" fmla="*/ 282 h 307"/>
                <a:gd name="T42" fmla="*/ 13 w 307"/>
                <a:gd name="T43" fmla="*/ 267 h 307"/>
                <a:gd name="T44" fmla="*/ 4 w 307"/>
                <a:gd name="T45" fmla="*/ 249 h 307"/>
                <a:gd name="T46" fmla="*/ 0 w 307"/>
                <a:gd name="T47" fmla="*/ 231 h 307"/>
                <a:gd name="T48" fmla="*/ 0 w 307"/>
                <a:gd name="T49" fmla="*/ 213 h 307"/>
                <a:gd name="T50" fmla="*/ 4 w 307"/>
                <a:gd name="T51" fmla="*/ 194 h 307"/>
                <a:gd name="T52" fmla="*/ 13 w 307"/>
                <a:gd name="T53" fmla="*/ 177 h 307"/>
                <a:gd name="T54" fmla="*/ 25 w 307"/>
                <a:gd name="T55" fmla="*/ 161 h 307"/>
                <a:gd name="T56" fmla="*/ 161 w 307"/>
                <a:gd name="T57" fmla="*/ 25 h 307"/>
                <a:gd name="T58" fmla="*/ 177 w 307"/>
                <a:gd name="T59" fmla="*/ 13 h 307"/>
                <a:gd name="T60" fmla="*/ 194 w 307"/>
                <a:gd name="T61" fmla="*/ 4 h 307"/>
                <a:gd name="T62" fmla="*/ 212 w 307"/>
                <a:gd name="T6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7" h="307">
                  <a:moveTo>
                    <a:pt x="212" y="0"/>
                  </a:moveTo>
                  <a:lnTo>
                    <a:pt x="231" y="0"/>
                  </a:lnTo>
                  <a:lnTo>
                    <a:pt x="249" y="4"/>
                  </a:lnTo>
                  <a:lnTo>
                    <a:pt x="267" y="13"/>
                  </a:lnTo>
                  <a:lnTo>
                    <a:pt x="282" y="25"/>
                  </a:lnTo>
                  <a:lnTo>
                    <a:pt x="294" y="40"/>
                  </a:lnTo>
                  <a:lnTo>
                    <a:pt x="302" y="57"/>
                  </a:lnTo>
                  <a:lnTo>
                    <a:pt x="307" y="75"/>
                  </a:lnTo>
                  <a:lnTo>
                    <a:pt x="307" y="94"/>
                  </a:lnTo>
                  <a:lnTo>
                    <a:pt x="302" y="113"/>
                  </a:lnTo>
                  <a:lnTo>
                    <a:pt x="294" y="129"/>
                  </a:lnTo>
                  <a:lnTo>
                    <a:pt x="282" y="145"/>
                  </a:lnTo>
                  <a:lnTo>
                    <a:pt x="146" y="282"/>
                  </a:lnTo>
                  <a:lnTo>
                    <a:pt x="132" y="293"/>
                  </a:lnTo>
                  <a:lnTo>
                    <a:pt x="118" y="301"/>
                  </a:lnTo>
                  <a:lnTo>
                    <a:pt x="101" y="305"/>
                  </a:lnTo>
                  <a:lnTo>
                    <a:pt x="86" y="307"/>
                  </a:lnTo>
                  <a:lnTo>
                    <a:pt x="69" y="305"/>
                  </a:lnTo>
                  <a:lnTo>
                    <a:pt x="53" y="301"/>
                  </a:lnTo>
                  <a:lnTo>
                    <a:pt x="38" y="293"/>
                  </a:lnTo>
                  <a:lnTo>
                    <a:pt x="25" y="282"/>
                  </a:lnTo>
                  <a:lnTo>
                    <a:pt x="13" y="267"/>
                  </a:lnTo>
                  <a:lnTo>
                    <a:pt x="4" y="249"/>
                  </a:lnTo>
                  <a:lnTo>
                    <a:pt x="0" y="231"/>
                  </a:lnTo>
                  <a:lnTo>
                    <a:pt x="0" y="213"/>
                  </a:lnTo>
                  <a:lnTo>
                    <a:pt x="4" y="194"/>
                  </a:lnTo>
                  <a:lnTo>
                    <a:pt x="13" y="177"/>
                  </a:lnTo>
                  <a:lnTo>
                    <a:pt x="25" y="161"/>
                  </a:lnTo>
                  <a:lnTo>
                    <a:pt x="161" y="25"/>
                  </a:lnTo>
                  <a:lnTo>
                    <a:pt x="177" y="13"/>
                  </a:lnTo>
                  <a:lnTo>
                    <a:pt x="194" y="4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1320" y="7810"/>
              <a:ext cx="195" cy="196"/>
            </a:xfrm>
            <a:custGeom>
              <a:avLst/>
              <a:gdLst>
                <a:gd name="T0" fmla="*/ 1087 w 1564"/>
                <a:gd name="T1" fmla="*/ 174 h 1563"/>
                <a:gd name="T2" fmla="*/ 1019 w 1564"/>
                <a:gd name="T3" fmla="*/ 191 h 1563"/>
                <a:gd name="T4" fmla="*/ 957 w 1564"/>
                <a:gd name="T5" fmla="*/ 228 h 1563"/>
                <a:gd name="T6" fmla="*/ 250 w 1564"/>
                <a:gd name="T7" fmla="*/ 931 h 1563"/>
                <a:gd name="T8" fmla="*/ 208 w 1564"/>
                <a:gd name="T9" fmla="*/ 987 h 1563"/>
                <a:gd name="T10" fmla="*/ 180 w 1564"/>
                <a:gd name="T11" fmla="*/ 1051 h 1563"/>
                <a:gd name="T12" fmla="*/ 171 w 1564"/>
                <a:gd name="T13" fmla="*/ 1122 h 1563"/>
                <a:gd name="T14" fmla="*/ 180 w 1564"/>
                <a:gd name="T15" fmla="*/ 1192 h 1563"/>
                <a:gd name="T16" fmla="*/ 208 w 1564"/>
                <a:gd name="T17" fmla="*/ 1257 h 1563"/>
                <a:gd name="T18" fmla="*/ 250 w 1564"/>
                <a:gd name="T19" fmla="*/ 1314 h 1563"/>
                <a:gd name="T20" fmla="*/ 307 w 1564"/>
                <a:gd name="T21" fmla="*/ 1357 h 1563"/>
                <a:gd name="T22" fmla="*/ 371 w 1564"/>
                <a:gd name="T23" fmla="*/ 1384 h 1563"/>
                <a:gd name="T24" fmla="*/ 442 w 1564"/>
                <a:gd name="T25" fmla="*/ 1393 h 1563"/>
                <a:gd name="T26" fmla="*/ 513 w 1564"/>
                <a:gd name="T27" fmla="*/ 1384 h 1563"/>
                <a:gd name="T28" fmla="*/ 578 w 1564"/>
                <a:gd name="T29" fmla="*/ 1357 h 1563"/>
                <a:gd name="T30" fmla="*/ 634 w 1564"/>
                <a:gd name="T31" fmla="*/ 1314 h 1563"/>
                <a:gd name="T32" fmla="*/ 1340 w 1564"/>
                <a:gd name="T33" fmla="*/ 603 h 1563"/>
                <a:gd name="T34" fmla="*/ 1377 w 1564"/>
                <a:gd name="T35" fmla="*/ 535 h 1563"/>
                <a:gd name="T36" fmla="*/ 1392 w 1564"/>
                <a:gd name="T37" fmla="*/ 462 h 1563"/>
                <a:gd name="T38" fmla="*/ 1387 w 1564"/>
                <a:gd name="T39" fmla="*/ 386 h 1563"/>
                <a:gd name="T40" fmla="*/ 1361 w 1564"/>
                <a:gd name="T41" fmla="*/ 314 h 1563"/>
                <a:gd name="T42" fmla="*/ 1313 w 1564"/>
                <a:gd name="T43" fmla="*/ 251 h 1563"/>
                <a:gd name="T44" fmla="*/ 1257 w 1564"/>
                <a:gd name="T45" fmla="*/ 208 h 1563"/>
                <a:gd name="T46" fmla="*/ 1192 w 1564"/>
                <a:gd name="T47" fmla="*/ 180 h 1563"/>
                <a:gd name="T48" fmla="*/ 1122 w 1564"/>
                <a:gd name="T49" fmla="*/ 172 h 1563"/>
                <a:gd name="T50" fmla="*/ 1173 w 1564"/>
                <a:gd name="T51" fmla="*/ 4 h 1563"/>
                <a:gd name="T52" fmla="*/ 1268 w 1564"/>
                <a:gd name="T53" fmla="*/ 26 h 1563"/>
                <a:gd name="T54" fmla="*/ 1357 w 1564"/>
                <a:gd name="T55" fmla="*/ 68 h 1563"/>
                <a:gd name="T56" fmla="*/ 1434 w 1564"/>
                <a:gd name="T57" fmla="*/ 130 h 1563"/>
                <a:gd name="T58" fmla="*/ 1498 w 1564"/>
                <a:gd name="T59" fmla="*/ 210 h 1563"/>
                <a:gd name="T60" fmla="*/ 1540 w 1564"/>
                <a:gd name="T61" fmla="*/ 299 h 1563"/>
                <a:gd name="T62" fmla="*/ 1561 w 1564"/>
                <a:gd name="T63" fmla="*/ 395 h 1563"/>
                <a:gd name="T64" fmla="*/ 1561 w 1564"/>
                <a:gd name="T65" fmla="*/ 491 h 1563"/>
                <a:gd name="T66" fmla="*/ 1540 w 1564"/>
                <a:gd name="T67" fmla="*/ 586 h 1563"/>
                <a:gd name="T68" fmla="*/ 1498 w 1564"/>
                <a:gd name="T69" fmla="*/ 675 h 1563"/>
                <a:gd name="T70" fmla="*/ 1434 w 1564"/>
                <a:gd name="T71" fmla="*/ 755 h 1563"/>
                <a:gd name="T72" fmla="*/ 718 w 1564"/>
                <a:gd name="T73" fmla="*/ 1468 h 1563"/>
                <a:gd name="T74" fmla="*/ 634 w 1564"/>
                <a:gd name="T75" fmla="*/ 1520 h 1563"/>
                <a:gd name="T76" fmla="*/ 541 w 1564"/>
                <a:gd name="T77" fmla="*/ 1552 h 1563"/>
                <a:gd name="T78" fmla="*/ 442 w 1564"/>
                <a:gd name="T79" fmla="*/ 1563 h 1563"/>
                <a:gd name="T80" fmla="*/ 343 w 1564"/>
                <a:gd name="T81" fmla="*/ 1552 h 1563"/>
                <a:gd name="T82" fmla="*/ 250 w 1564"/>
                <a:gd name="T83" fmla="*/ 1520 h 1563"/>
                <a:gd name="T84" fmla="*/ 167 w 1564"/>
                <a:gd name="T85" fmla="*/ 1468 h 1563"/>
                <a:gd name="T86" fmla="*/ 97 w 1564"/>
                <a:gd name="T87" fmla="*/ 1396 h 1563"/>
                <a:gd name="T88" fmla="*/ 44 w 1564"/>
                <a:gd name="T89" fmla="*/ 1313 h 1563"/>
                <a:gd name="T90" fmla="*/ 11 w 1564"/>
                <a:gd name="T91" fmla="*/ 1220 h 1563"/>
                <a:gd name="T92" fmla="*/ 0 w 1564"/>
                <a:gd name="T93" fmla="*/ 1122 h 1563"/>
                <a:gd name="T94" fmla="*/ 11 w 1564"/>
                <a:gd name="T95" fmla="*/ 1023 h 1563"/>
                <a:gd name="T96" fmla="*/ 44 w 1564"/>
                <a:gd name="T97" fmla="*/ 931 h 1563"/>
                <a:gd name="T98" fmla="*/ 97 w 1564"/>
                <a:gd name="T99" fmla="*/ 847 h 1563"/>
                <a:gd name="T100" fmla="*/ 810 w 1564"/>
                <a:gd name="T101" fmla="*/ 130 h 1563"/>
                <a:gd name="T102" fmla="*/ 888 w 1564"/>
                <a:gd name="T103" fmla="*/ 68 h 1563"/>
                <a:gd name="T104" fmla="*/ 976 w 1564"/>
                <a:gd name="T105" fmla="*/ 26 h 1563"/>
                <a:gd name="T106" fmla="*/ 1071 w 1564"/>
                <a:gd name="T107" fmla="*/ 4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4" h="1563">
                  <a:moveTo>
                    <a:pt x="1122" y="172"/>
                  </a:moveTo>
                  <a:lnTo>
                    <a:pt x="1087" y="174"/>
                  </a:lnTo>
                  <a:lnTo>
                    <a:pt x="1052" y="180"/>
                  </a:lnTo>
                  <a:lnTo>
                    <a:pt x="1019" y="191"/>
                  </a:lnTo>
                  <a:lnTo>
                    <a:pt x="987" y="208"/>
                  </a:lnTo>
                  <a:lnTo>
                    <a:pt x="957" y="228"/>
                  </a:lnTo>
                  <a:lnTo>
                    <a:pt x="931" y="251"/>
                  </a:lnTo>
                  <a:lnTo>
                    <a:pt x="250" y="931"/>
                  </a:lnTo>
                  <a:lnTo>
                    <a:pt x="226" y="957"/>
                  </a:lnTo>
                  <a:lnTo>
                    <a:pt x="208" y="987"/>
                  </a:lnTo>
                  <a:lnTo>
                    <a:pt x="191" y="1018"/>
                  </a:lnTo>
                  <a:lnTo>
                    <a:pt x="180" y="1051"/>
                  </a:lnTo>
                  <a:lnTo>
                    <a:pt x="174" y="1086"/>
                  </a:lnTo>
                  <a:lnTo>
                    <a:pt x="171" y="1122"/>
                  </a:lnTo>
                  <a:lnTo>
                    <a:pt x="174" y="1158"/>
                  </a:lnTo>
                  <a:lnTo>
                    <a:pt x="180" y="1192"/>
                  </a:lnTo>
                  <a:lnTo>
                    <a:pt x="191" y="1226"/>
                  </a:lnTo>
                  <a:lnTo>
                    <a:pt x="208" y="1257"/>
                  </a:lnTo>
                  <a:lnTo>
                    <a:pt x="226" y="1286"/>
                  </a:lnTo>
                  <a:lnTo>
                    <a:pt x="250" y="1314"/>
                  </a:lnTo>
                  <a:lnTo>
                    <a:pt x="278" y="1337"/>
                  </a:lnTo>
                  <a:lnTo>
                    <a:pt x="307" y="1357"/>
                  </a:lnTo>
                  <a:lnTo>
                    <a:pt x="338" y="1372"/>
                  </a:lnTo>
                  <a:lnTo>
                    <a:pt x="371" y="1384"/>
                  </a:lnTo>
                  <a:lnTo>
                    <a:pt x="407" y="1391"/>
                  </a:lnTo>
                  <a:lnTo>
                    <a:pt x="442" y="1393"/>
                  </a:lnTo>
                  <a:lnTo>
                    <a:pt x="478" y="1391"/>
                  </a:lnTo>
                  <a:lnTo>
                    <a:pt x="513" y="1384"/>
                  </a:lnTo>
                  <a:lnTo>
                    <a:pt x="546" y="1372"/>
                  </a:lnTo>
                  <a:lnTo>
                    <a:pt x="578" y="1357"/>
                  </a:lnTo>
                  <a:lnTo>
                    <a:pt x="607" y="1337"/>
                  </a:lnTo>
                  <a:lnTo>
                    <a:pt x="634" y="1314"/>
                  </a:lnTo>
                  <a:lnTo>
                    <a:pt x="1314" y="634"/>
                  </a:lnTo>
                  <a:lnTo>
                    <a:pt x="1340" y="603"/>
                  </a:lnTo>
                  <a:lnTo>
                    <a:pt x="1362" y="570"/>
                  </a:lnTo>
                  <a:lnTo>
                    <a:pt x="1377" y="535"/>
                  </a:lnTo>
                  <a:lnTo>
                    <a:pt x="1387" y="499"/>
                  </a:lnTo>
                  <a:lnTo>
                    <a:pt x="1392" y="462"/>
                  </a:lnTo>
                  <a:lnTo>
                    <a:pt x="1392" y="423"/>
                  </a:lnTo>
                  <a:lnTo>
                    <a:pt x="1387" y="386"/>
                  </a:lnTo>
                  <a:lnTo>
                    <a:pt x="1377" y="350"/>
                  </a:lnTo>
                  <a:lnTo>
                    <a:pt x="1361" y="314"/>
                  </a:lnTo>
                  <a:lnTo>
                    <a:pt x="1340" y="281"/>
                  </a:lnTo>
                  <a:lnTo>
                    <a:pt x="1313" y="251"/>
                  </a:lnTo>
                  <a:lnTo>
                    <a:pt x="1287" y="228"/>
                  </a:lnTo>
                  <a:lnTo>
                    <a:pt x="1257" y="208"/>
                  </a:lnTo>
                  <a:lnTo>
                    <a:pt x="1226" y="191"/>
                  </a:lnTo>
                  <a:lnTo>
                    <a:pt x="1192" y="180"/>
                  </a:lnTo>
                  <a:lnTo>
                    <a:pt x="1158" y="174"/>
                  </a:lnTo>
                  <a:lnTo>
                    <a:pt x="1122" y="172"/>
                  </a:lnTo>
                  <a:close/>
                  <a:moveTo>
                    <a:pt x="1122" y="0"/>
                  </a:moveTo>
                  <a:lnTo>
                    <a:pt x="1173" y="4"/>
                  </a:lnTo>
                  <a:lnTo>
                    <a:pt x="1221" y="12"/>
                  </a:lnTo>
                  <a:lnTo>
                    <a:pt x="1268" y="26"/>
                  </a:lnTo>
                  <a:lnTo>
                    <a:pt x="1313" y="44"/>
                  </a:lnTo>
                  <a:lnTo>
                    <a:pt x="1357" y="68"/>
                  </a:lnTo>
                  <a:lnTo>
                    <a:pt x="1397" y="97"/>
                  </a:lnTo>
                  <a:lnTo>
                    <a:pt x="1434" y="130"/>
                  </a:lnTo>
                  <a:lnTo>
                    <a:pt x="1469" y="168"/>
                  </a:lnTo>
                  <a:lnTo>
                    <a:pt x="1498" y="210"/>
                  </a:lnTo>
                  <a:lnTo>
                    <a:pt x="1522" y="254"/>
                  </a:lnTo>
                  <a:lnTo>
                    <a:pt x="1540" y="299"/>
                  </a:lnTo>
                  <a:lnTo>
                    <a:pt x="1553" y="346"/>
                  </a:lnTo>
                  <a:lnTo>
                    <a:pt x="1561" y="395"/>
                  </a:lnTo>
                  <a:lnTo>
                    <a:pt x="1564" y="443"/>
                  </a:lnTo>
                  <a:lnTo>
                    <a:pt x="1561" y="491"/>
                  </a:lnTo>
                  <a:lnTo>
                    <a:pt x="1553" y="538"/>
                  </a:lnTo>
                  <a:lnTo>
                    <a:pt x="1540" y="586"/>
                  </a:lnTo>
                  <a:lnTo>
                    <a:pt x="1522" y="631"/>
                  </a:lnTo>
                  <a:lnTo>
                    <a:pt x="1498" y="675"/>
                  </a:lnTo>
                  <a:lnTo>
                    <a:pt x="1469" y="716"/>
                  </a:lnTo>
                  <a:lnTo>
                    <a:pt x="1434" y="755"/>
                  </a:lnTo>
                  <a:lnTo>
                    <a:pt x="755" y="1435"/>
                  </a:lnTo>
                  <a:lnTo>
                    <a:pt x="718" y="1468"/>
                  </a:lnTo>
                  <a:lnTo>
                    <a:pt x="677" y="1496"/>
                  </a:lnTo>
                  <a:lnTo>
                    <a:pt x="634" y="1520"/>
                  </a:lnTo>
                  <a:lnTo>
                    <a:pt x="589" y="1539"/>
                  </a:lnTo>
                  <a:lnTo>
                    <a:pt x="541" y="1552"/>
                  </a:lnTo>
                  <a:lnTo>
                    <a:pt x="492" y="1561"/>
                  </a:lnTo>
                  <a:lnTo>
                    <a:pt x="442" y="1563"/>
                  </a:lnTo>
                  <a:lnTo>
                    <a:pt x="392" y="1561"/>
                  </a:lnTo>
                  <a:lnTo>
                    <a:pt x="343" y="1552"/>
                  </a:lnTo>
                  <a:lnTo>
                    <a:pt x="296" y="1539"/>
                  </a:lnTo>
                  <a:lnTo>
                    <a:pt x="250" y="1520"/>
                  </a:lnTo>
                  <a:lnTo>
                    <a:pt x="208" y="1496"/>
                  </a:lnTo>
                  <a:lnTo>
                    <a:pt x="167" y="1468"/>
                  </a:lnTo>
                  <a:lnTo>
                    <a:pt x="130" y="1435"/>
                  </a:lnTo>
                  <a:lnTo>
                    <a:pt x="97" y="1396"/>
                  </a:lnTo>
                  <a:lnTo>
                    <a:pt x="68" y="1357"/>
                  </a:lnTo>
                  <a:lnTo>
                    <a:pt x="44" y="1313"/>
                  </a:lnTo>
                  <a:lnTo>
                    <a:pt x="25" y="1268"/>
                  </a:lnTo>
                  <a:lnTo>
                    <a:pt x="11" y="1220"/>
                  </a:lnTo>
                  <a:lnTo>
                    <a:pt x="3" y="1172"/>
                  </a:lnTo>
                  <a:lnTo>
                    <a:pt x="0" y="1122"/>
                  </a:lnTo>
                  <a:lnTo>
                    <a:pt x="3" y="1072"/>
                  </a:lnTo>
                  <a:lnTo>
                    <a:pt x="11" y="1023"/>
                  </a:lnTo>
                  <a:lnTo>
                    <a:pt x="25" y="976"/>
                  </a:lnTo>
                  <a:lnTo>
                    <a:pt x="44" y="931"/>
                  </a:lnTo>
                  <a:lnTo>
                    <a:pt x="68" y="888"/>
                  </a:lnTo>
                  <a:lnTo>
                    <a:pt x="97" y="847"/>
                  </a:lnTo>
                  <a:lnTo>
                    <a:pt x="130" y="810"/>
                  </a:lnTo>
                  <a:lnTo>
                    <a:pt x="810" y="130"/>
                  </a:lnTo>
                  <a:lnTo>
                    <a:pt x="847" y="97"/>
                  </a:lnTo>
                  <a:lnTo>
                    <a:pt x="888" y="68"/>
                  </a:lnTo>
                  <a:lnTo>
                    <a:pt x="931" y="44"/>
                  </a:lnTo>
                  <a:lnTo>
                    <a:pt x="976" y="26"/>
                  </a:lnTo>
                  <a:lnTo>
                    <a:pt x="1023" y="12"/>
                  </a:lnTo>
                  <a:lnTo>
                    <a:pt x="1071" y="4"/>
                  </a:lnTo>
                  <a:lnTo>
                    <a:pt x="1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1525" y="7614"/>
              <a:ext cx="187" cy="187"/>
            </a:xfrm>
            <a:custGeom>
              <a:avLst/>
              <a:gdLst>
                <a:gd name="T0" fmla="*/ 636 w 1498"/>
                <a:gd name="T1" fmla="*/ 182 h 1500"/>
                <a:gd name="T2" fmla="*/ 476 w 1498"/>
                <a:gd name="T3" fmla="*/ 239 h 1500"/>
                <a:gd name="T4" fmla="*/ 339 w 1498"/>
                <a:gd name="T5" fmla="*/ 340 h 1500"/>
                <a:gd name="T6" fmla="*/ 236 w 1498"/>
                <a:gd name="T7" fmla="*/ 481 h 1500"/>
                <a:gd name="T8" fmla="*/ 181 w 1498"/>
                <a:gd name="T9" fmla="*/ 639 h 1500"/>
                <a:gd name="T10" fmla="*/ 173 w 1498"/>
                <a:gd name="T11" fmla="*/ 806 h 1500"/>
                <a:gd name="T12" fmla="*/ 213 w 1498"/>
                <a:gd name="T13" fmla="*/ 968 h 1500"/>
                <a:gd name="T14" fmla="*/ 299 w 1498"/>
                <a:gd name="T15" fmla="*/ 1116 h 1500"/>
                <a:gd name="T16" fmla="*/ 428 w 1498"/>
                <a:gd name="T17" fmla="*/ 1232 h 1500"/>
                <a:gd name="T18" fmla="*/ 581 w 1498"/>
                <a:gd name="T19" fmla="*/ 1305 h 1500"/>
                <a:gd name="T20" fmla="*/ 749 w 1498"/>
                <a:gd name="T21" fmla="*/ 1330 h 1500"/>
                <a:gd name="T22" fmla="*/ 918 w 1498"/>
                <a:gd name="T23" fmla="*/ 1305 h 1500"/>
                <a:gd name="T24" fmla="*/ 1071 w 1498"/>
                <a:gd name="T25" fmla="*/ 1232 h 1500"/>
                <a:gd name="T26" fmla="*/ 1200 w 1498"/>
                <a:gd name="T27" fmla="*/ 1116 h 1500"/>
                <a:gd name="T28" fmla="*/ 1286 w 1498"/>
                <a:gd name="T29" fmla="*/ 968 h 1500"/>
                <a:gd name="T30" fmla="*/ 1326 w 1498"/>
                <a:gd name="T31" fmla="*/ 806 h 1500"/>
                <a:gd name="T32" fmla="*/ 1318 w 1498"/>
                <a:gd name="T33" fmla="*/ 639 h 1500"/>
                <a:gd name="T34" fmla="*/ 1262 w 1498"/>
                <a:gd name="T35" fmla="*/ 481 h 1500"/>
                <a:gd name="T36" fmla="*/ 1159 w 1498"/>
                <a:gd name="T37" fmla="*/ 340 h 1500"/>
                <a:gd name="T38" fmla="*/ 1023 w 1498"/>
                <a:gd name="T39" fmla="*/ 239 h 1500"/>
                <a:gd name="T40" fmla="*/ 863 w 1498"/>
                <a:gd name="T41" fmla="*/ 182 h 1500"/>
                <a:gd name="T42" fmla="*/ 749 w 1498"/>
                <a:gd name="T43" fmla="*/ 0 h 1500"/>
                <a:gd name="T44" fmla="*/ 945 w 1498"/>
                <a:gd name="T45" fmla="*/ 26 h 1500"/>
                <a:gd name="T46" fmla="*/ 1124 w 1498"/>
                <a:gd name="T47" fmla="*/ 100 h 1500"/>
                <a:gd name="T48" fmla="*/ 1280 w 1498"/>
                <a:gd name="T49" fmla="*/ 221 h 1500"/>
                <a:gd name="T50" fmla="*/ 1396 w 1498"/>
                <a:gd name="T51" fmla="*/ 371 h 1500"/>
                <a:gd name="T52" fmla="*/ 1470 w 1498"/>
                <a:gd name="T53" fmla="*/ 540 h 1500"/>
                <a:gd name="T54" fmla="*/ 1498 w 1498"/>
                <a:gd name="T55" fmla="*/ 720 h 1500"/>
                <a:gd name="T56" fmla="*/ 1484 w 1498"/>
                <a:gd name="T57" fmla="*/ 900 h 1500"/>
                <a:gd name="T58" fmla="*/ 1426 w 1498"/>
                <a:gd name="T59" fmla="*/ 1075 h 1500"/>
                <a:gd name="T60" fmla="*/ 1324 w 1498"/>
                <a:gd name="T61" fmla="*/ 1233 h 1500"/>
                <a:gd name="T62" fmla="*/ 1179 w 1498"/>
                <a:gd name="T63" fmla="*/ 1365 h 1500"/>
                <a:gd name="T64" fmla="*/ 1006 w 1498"/>
                <a:gd name="T65" fmla="*/ 1455 h 1500"/>
                <a:gd name="T66" fmla="*/ 816 w 1498"/>
                <a:gd name="T67" fmla="*/ 1497 h 1500"/>
                <a:gd name="T68" fmla="*/ 618 w 1498"/>
                <a:gd name="T69" fmla="*/ 1489 h 1500"/>
                <a:gd name="T70" fmla="*/ 432 w 1498"/>
                <a:gd name="T71" fmla="*/ 1430 h 1500"/>
                <a:gd name="T72" fmla="*/ 268 w 1498"/>
                <a:gd name="T73" fmla="*/ 1325 h 1500"/>
                <a:gd name="T74" fmla="*/ 136 w 1498"/>
                <a:gd name="T75" fmla="*/ 1183 h 1500"/>
                <a:gd name="T76" fmla="*/ 49 w 1498"/>
                <a:gd name="T77" fmla="*/ 1018 h 1500"/>
                <a:gd name="T78" fmla="*/ 5 w 1498"/>
                <a:gd name="T79" fmla="*/ 841 h 1500"/>
                <a:gd name="T80" fmla="*/ 5 w 1498"/>
                <a:gd name="T81" fmla="*/ 660 h 1500"/>
                <a:gd name="T82" fmla="*/ 49 w 1498"/>
                <a:gd name="T83" fmla="*/ 482 h 1500"/>
                <a:gd name="T84" fmla="*/ 136 w 1498"/>
                <a:gd name="T85" fmla="*/ 318 h 1500"/>
                <a:gd name="T86" fmla="*/ 268 w 1498"/>
                <a:gd name="T87" fmla="*/ 176 h 1500"/>
                <a:gd name="T88" fmla="*/ 432 w 1498"/>
                <a:gd name="T89" fmla="*/ 70 h 1500"/>
                <a:gd name="T90" fmla="*/ 618 w 1498"/>
                <a:gd name="T91" fmla="*/ 12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8" h="1500">
                  <a:moveTo>
                    <a:pt x="749" y="171"/>
                  </a:moveTo>
                  <a:lnTo>
                    <a:pt x="692" y="173"/>
                  </a:lnTo>
                  <a:lnTo>
                    <a:pt x="636" y="182"/>
                  </a:lnTo>
                  <a:lnTo>
                    <a:pt x="581" y="195"/>
                  </a:lnTo>
                  <a:lnTo>
                    <a:pt x="527" y="215"/>
                  </a:lnTo>
                  <a:lnTo>
                    <a:pt x="476" y="239"/>
                  </a:lnTo>
                  <a:lnTo>
                    <a:pt x="428" y="268"/>
                  </a:lnTo>
                  <a:lnTo>
                    <a:pt x="382" y="302"/>
                  </a:lnTo>
                  <a:lnTo>
                    <a:pt x="339" y="340"/>
                  </a:lnTo>
                  <a:lnTo>
                    <a:pt x="299" y="384"/>
                  </a:lnTo>
                  <a:lnTo>
                    <a:pt x="265" y="431"/>
                  </a:lnTo>
                  <a:lnTo>
                    <a:pt x="236" y="481"/>
                  </a:lnTo>
                  <a:lnTo>
                    <a:pt x="213" y="532"/>
                  </a:lnTo>
                  <a:lnTo>
                    <a:pt x="194" y="585"/>
                  </a:lnTo>
                  <a:lnTo>
                    <a:pt x="181" y="639"/>
                  </a:lnTo>
                  <a:lnTo>
                    <a:pt x="173" y="695"/>
                  </a:lnTo>
                  <a:lnTo>
                    <a:pt x="170" y="750"/>
                  </a:lnTo>
                  <a:lnTo>
                    <a:pt x="173" y="806"/>
                  </a:lnTo>
                  <a:lnTo>
                    <a:pt x="181" y="861"/>
                  </a:lnTo>
                  <a:lnTo>
                    <a:pt x="194" y="915"/>
                  </a:lnTo>
                  <a:lnTo>
                    <a:pt x="213" y="968"/>
                  </a:lnTo>
                  <a:lnTo>
                    <a:pt x="236" y="1020"/>
                  </a:lnTo>
                  <a:lnTo>
                    <a:pt x="265" y="1068"/>
                  </a:lnTo>
                  <a:lnTo>
                    <a:pt x="299" y="1116"/>
                  </a:lnTo>
                  <a:lnTo>
                    <a:pt x="339" y="1160"/>
                  </a:lnTo>
                  <a:lnTo>
                    <a:pt x="382" y="1198"/>
                  </a:lnTo>
                  <a:lnTo>
                    <a:pt x="428" y="1232"/>
                  </a:lnTo>
                  <a:lnTo>
                    <a:pt x="476" y="1262"/>
                  </a:lnTo>
                  <a:lnTo>
                    <a:pt x="527" y="1286"/>
                  </a:lnTo>
                  <a:lnTo>
                    <a:pt x="581" y="1305"/>
                  </a:lnTo>
                  <a:lnTo>
                    <a:pt x="636" y="1319"/>
                  </a:lnTo>
                  <a:lnTo>
                    <a:pt x="692" y="1326"/>
                  </a:lnTo>
                  <a:lnTo>
                    <a:pt x="749" y="1330"/>
                  </a:lnTo>
                  <a:lnTo>
                    <a:pt x="807" y="1326"/>
                  </a:lnTo>
                  <a:lnTo>
                    <a:pt x="863" y="1319"/>
                  </a:lnTo>
                  <a:lnTo>
                    <a:pt x="918" y="1305"/>
                  </a:lnTo>
                  <a:lnTo>
                    <a:pt x="971" y="1286"/>
                  </a:lnTo>
                  <a:lnTo>
                    <a:pt x="1023" y="1262"/>
                  </a:lnTo>
                  <a:lnTo>
                    <a:pt x="1071" y="1232"/>
                  </a:lnTo>
                  <a:lnTo>
                    <a:pt x="1117" y="1198"/>
                  </a:lnTo>
                  <a:lnTo>
                    <a:pt x="1159" y="1160"/>
                  </a:lnTo>
                  <a:lnTo>
                    <a:pt x="1200" y="1116"/>
                  </a:lnTo>
                  <a:lnTo>
                    <a:pt x="1234" y="1068"/>
                  </a:lnTo>
                  <a:lnTo>
                    <a:pt x="1262" y="1020"/>
                  </a:lnTo>
                  <a:lnTo>
                    <a:pt x="1286" y="968"/>
                  </a:lnTo>
                  <a:lnTo>
                    <a:pt x="1305" y="915"/>
                  </a:lnTo>
                  <a:lnTo>
                    <a:pt x="1318" y="861"/>
                  </a:lnTo>
                  <a:lnTo>
                    <a:pt x="1326" y="806"/>
                  </a:lnTo>
                  <a:lnTo>
                    <a:pt x="1329" y="750"/>
                  </a:lnTo>
                  <a:lnTo>
                    <a:pt x="1326" y="695"/>
                  </a:lnTo>
                  <a:lnTo>
                    <a:pt x="1318" y="639"/>
                  </a:lnTo>
                  <a:lnTo>
                    <a:pt x="1305" y="585"/>
                  </a:lnTo>
                  <a:lnTo>
                    <a:pt x="1286" y="532"/>
                  </a:lnTo>
                  <a:lnTo>
                    <a:pt x="1262" y="481"/>
                  </a:lnTo>
                  <a:lnTo>
                    <a:pt x="1234" y="431"/>
                  </a:lnTo>
                  <a:lnTo>
                    <a:pt x="1200" y="384"/>
                  </a:lnTo>
                  <a:lnTo>
                    <a:pt x="1159" y="340"/>
                  </a:lnTo>
                  <a:lnTo>
                    <a:pt x="1117" y="302"/>
                  </a:lnTo>
                  <a:lnTo>
                    <a:pt x="1071" y="268"/>
                  </a:lnTo>
                  <a:lnTo>
                    <a:pt x="1023" y="239"/>
                  </a:lnTo>
                  <a:lnTo>
                    <a:pt x="971" y="215"/>
                  </a:lnTo>
                  <a:lnTo>
                    <a:pt x="918" y="195"/>
                  </a:lnTo>
                  <a:lnTo>
                    <a:pt x="863" y="182"/>
                  </a:lnTo>
                  <a:lnTo>
                    <a:pt x="807" y="173"/>
                  </a:lnTo>
                  <a:lnTo>
                    <a:pt x="749" y="171"/>
                  </a:lnTo>
                  <a:close/>
                  <a:moveTo>
                    <a:pt x="749" y="0"/>
                  </a:moveTo>
                  <a:lnTo>
                    <a:pt x="816" y="3"/>
                  </a:lnTo>
                  <a:lnTo>
                    <a:pt x="881" y="12"/>
                  </a:lnTo>
                  <a:lnTo>
                    <a:pt x="945" y="26"/>
                  </a:lnTo>
                  <a:lnTo>
                    <a:pt x="1006" y="45"/>
                  </a:lnTo>
                  <a:lnTo>
                    <a:pt x="1067" y="70"/>
                  </a:lnTo>
                  <a:lnTo>
                    <a:pt x="1124" y="100"/>
                  </a:lnTo>
                  <a:lnTo>
                    <a:pt x="1179" y="135"/>
                  </a:lnTo>
                  <a:lnTo>
                    <a:pt x="1231" y="176"/>
                  </a:lnTo>
                  <a:lnTo>
                    <a:pt x="1280" y="221"/>
                  </a:lnTo>
                  <a:lnTo>
                    <a:pt x="1324" y="268"/>
                  </a:lnTo>
                  <a:lnTo>
                    <a:pt x="1362" y="318"/>
                  </a:lnTo>
                  <a:lnTo>
                    <a:pt x="1396" y="371"/>
                  </a:lnTo>
                  <a:lnTo>
                    <a:pt x="1426" y="426"/>
                  </a:lnTo>
                  <a:lnTo>
                    <a:pt x="1450" y="482"/>
                  </a:lnTo>
                  <a:lnTo>
                    <a:pt x="1470" y="540"/>
                  </a:lnTo>
                  <a:lnTo>
                    <a:pt x="1484" y="599"/>
                  </a:lnTo>
                  <a:lnTo>
                    <a:pt x="1494" y="660"/>
                  </a:lnTo>
                  <a:lnTo>
                    <a:pt x="1498" y="720"/>
                  </a:lnTo>
                  <a:lnTo>
                    <a:pt x="1498" y="781"/>
                  </a:lnTo>
                  <a:lnTo>
                    <a:pt x="1494" y="841"/>
                  </a:lnTo>
                  <a:lnTo>
                    <a:pt x="1484" y="900"/>
                  </a:lnTo>
                  <a:lnTo>
                    <a:pt x="1470" y="960"/>
                  </a:lnTo>
                  <a:lnTo>
                    <a:pt x="1450" y="1018"/>
                  </a:lnTo>
                  <a:lnTo>
                    <a:pt x="1426" y="1075"/>
                  </a:lnTo>
                  <a:lnTo>
                    <a:pt x="1396" y="1130"/>
                  </a:lnTo>
                  <a:lnTo>
                    <a:pt x="1362" y="1183"/>
                  </a:lnTo>
                  <a:lnTo>
                    <a:pt x="1324" y="1233"/>
                  </a:lnTo>
                  <a:lnTo>
                    <a:pt x="1280" y="1280"/>
                  </a:lnTo>
                  <a:lnTo>
                    <a:pt x="1231" y="1325"/>
                  </a:lnTo>
                  <a:lnTo>
                    <a:pt x="1179" y="1365"/>
                  </a:lnTo>
                  <a:lnTo>
                    <a:pt x="1124" y="1400"/>
                  </a:lnTo>
                  <a:lnTo>
                    <a:pt x="1067" y="1430"/>
                  </a:lnTo>
                  <a:lnTo>
                    <a:pt x="1006" y="1455"/>
                  </a:lnTo>
                  <a:lnTo>
                    <a:pt x="945" y="1475"/>
                  </a:lnTo>
                  <a:lnTo>
                    <a:pt x="881" y="1489"/>
                  </a:lnTo>
                  <a:lnTo>
                    <a:pt x="816" y="1497"/>
                  </a:lnTo>
                  <a:lnTo>
                    <a:pt x="749" y="1500"/>
                  </a:lnTo>
                  <a:lnTo>
                    <a:pt x="683" y="1497"/>
                  </a:lnTo>
                  <a:lnTo>
                    <a:pt x="618" y="1489"/>
                  </a:lnTo>
                  <a:lnTo>
                    <a:pt x="554" y="1475"/>
                  </a:lnTo>
                  <a:lnTo>
                    <a:pt x="492" y="1455"/>
                  </a:lnTo>
                  <a:lnTo>
                    <a:pt x="432" y="1430"/>
                  </a:lnTo>
                  <a:lnTo>
                    <a:pt x="375" y="1400"/>
                  </a:lnTo>
                  <a:lnTo>
                    <a:pt x="320" y="1365"/>
                  </a:lnTo>
                  <a:lnTo>
                    <a:pt x="268" y="1325"/>
                  </a:lnTo>
                  <a:lnTo>
                    <a:pt x="219" y="1280"/>
                  </a:lnTo>
                  <a:lnTo>
                    <a:pt x="175" y="1233"/>
                  </a:lnTo>
                  <a:lnTo>
                    <a:pt x="136" y="1183"/>
                  </a:lnTo>
                  <a:lnTo>
                    <a:pt x="102" y="1130"/>
                  </a:lnTo>
                  <a:lnTo>
                    <a:pt x="73" y="1075"/>
                  </a:lnTo>
                  <a:lnTo>
                    <a:pt x="49" y="1018"/>
                  </a:lnTo>
                  <a:lnTo>
                    <a:pt x="29" y="960"/>
                  </a:lnTo>
                  <a:lnTo>
                    <a:pt x="15" y="900"/>
                  </a:lnTo>
                  <a:lnTo>
                    <a:pt x="5" y="841"/>
                  </a:lnTo>
                  <a:lnTo>
                    <a:pt x="0" y="781"/>
                  </a:lnTo>
                  <a:lnTo>
                    <a:pt x="0" y="720"/>
                  </a:lnTo>
                  <a:lnTo>
                    <a:pt x="5" y="660"/>
                  </a:lnTo>
                  <a:lnTo>
                    <a:pt x="15" y="599"/>
                  </a:lnTo>
                  <a:lnTo>
                    <a:pt x="29" y="540"/>
                  </a:lnTo>
                  <a:lnTo>
                    <a:pt x="49" y="482"/>
                  </a:lnTo>
                  <a:lnTo>
                    <a:pt x="73" y="426"/>
                  </a:lnTo>
                  <a:lnTo>
                    <a:pt x="102" y="371"/>
                  </a:lnTo>
                  <a:lnTo>
                    <a:pt x="136" y="318"/>
                  </a:lnTo>
                  <a:lnTo>
                    <a:pt x="175" y="268"/>
                  </a:lnTo>
                  <a:lnTo>
                    <a:pt x="219" y="221"/>
                  </a:lnTo>
                  <a:lnTo>
                    <a:pt x="268" y="176"/>
                  </a:lnTo>
                  <a:lnTo>
                    <a:pt x="320" y="135"/>
                  </a:lnTo>
                  <a:lnTo>
                    <a:pt x="375" y="100"/>
                  </a:lnTo>
                  <a:lnTo>
                    <a:pt x="432" y="70"/>
                  </a:lnTo>
                  <a:lnTo>
                    <a:pt x="492" y="45"/>
                  </a:lnTo>
                  <a:lnTo>
                    <a:pt x="554" y="26"/>
                  </a:lnTo>
                  <a:lnTo>
                    <a:pt x="618" y="12"/>
                  </a:lnTo>
                  <a:lnTo>
                    <a:pt x="683" y="3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12"/>
          <p:cNvGrpSpPr>
            <a:grpSpLocks noChangeAspect="1"/>
          </p:cNvGrpSpPr>
          <p:nvPr/>
        </p:nvGrpSpPr>
        <p:grpSpPr bwMode="auto">
          <a:xfrm>
            <a:off x="4808939" y="1952275"/>
            <a:ext cx="324839" cy="317003"/>
            <a:chOff x="2047" y="7561"/>
            <a:chExt cx="456" cy="445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5" name="Freeform 14"/>
            <p:cNvSpPr>
              <a:spLocks/>
            </p:cNvSpPr>
            <p:nvPr/>
          </p:nvSpPr>
          <p:spPr bwMode="auto">
            <a:xfrm>
              <a:off x="2047" y="7561"/>
              <a:ext cx="456" cy="238"/>
            </a:xfrm>
            <a:custGeom>
              <a:avLst/>
              <a:gdLst>
                <a:gd name="T0" fmla="*/ 2045 w 3651"/>
                <a:gd name="T1" fmla="*/ 14 h 1907"/>
                <a:gd name="T2" fmla="*/ 2361 w 3651"/>
                <a:gd name="T3" fmla="*/ 82 h 1907"/>
                <a:gd name="T4" fmla="*/ 2654 w 3651"/>
                <a:gd name="T5" fmla="*/ 200 h 1907"/>
                <a:gd name="T6" fmla="*/ 2919 w 3651"/>
                <a:gd name="T7" fmla="*/ 366 h 1907"/>
                <a:gd name="T8" fmla="*/ 3151 w 3651"/>
                <a:gd name="T9" fmla="*/ 574 h 1907"/>
                <a:gd name="T10" fmla="*/ 3345 w 3651"/>
                <a:gd name="T11" fmla="*/ 818 h 1907"/>
                <a:gd name="T12" fmla="*/ 3496 w 3651"/>
                <a:gd name="T13" fmla="*/ 1092 h 1907"/>
                <a:gd name="T14" fmla="*/ 3598 w 3651"/>
                <a:gd name="T15" fmla="*/ 1393 h 1907"/>
                <a:gd name="T16" fmla="*/ 3647 w 3651"/>
                <a:gd name="T17" fmla="*/ 1715 h 1907"/>
                <a:gd name="T18" fmla="*/ 3640 w 3651"/>
                <a:gd name="T19" fmla="*/ 1867 h 1907"/>
                <a:gd name="T20" fmla="*/ 3591 w 3651"/>
                <a:gd name="T21" fmla="*/ 1904 h 1907"/>
                <a:gd name="T22" fmla="*/ 3529 w 3651"/>
                <a:gd name="T23" fmla="*/ 1896 h 1907"/>
                <a:gd name="T24" fmla="*/ 3492 w 3651"/>
                <a:gd name="T25" fmla="*/ 1849 h 1907"/>
                <a:gd name="T26" fmla="*/ 3475 w 3651"/>
                <a:gd name="T27" fmla="*/ 1610 h 1907"/>
                <a:gd name="T28" fmla="*/ 3404 w 3651"/>
                <a:gd name="T29" fmla="*/ 1301 h 1907"/>
                <a:gd name="T30" fmla="*/ 3279 w 3651"/>
                <a:gd name="T31" fmla="*/ 1017 h 1907"/>
                <a:gd name="T32" fmla="*/ 3104 w 3651"/>
                <a:gd name="T33" fmla="*/ 763 h 1907"/>
                <a:gd name="T34" fmla="*/ 2888 w 3651"/>
                <a:gd name="T35" fmla="*/ 547 h 1907"/>
                <a:gd name="T36" fmla="*/ 2635 w 3651"/>
                <a:gd name="T37" fmla="*/ 372 h 1907"/>
                <a:gd name="T38" fmla="*/ 2351 w 3651"/>
                <a:gd name="T39" fmla="*/ 247 h 1907"/>
                <a:gd name="T40" fmla="*/ 2042 w 3651"/>
                <a:gd name="T41" fmla="*/ 176 h 1907"/>
                <a:gd name="T42" fmla="*/ 1715 w 3651"/>
                <a:gd name="T43" fmla="*/ 166 h 1907"/>
                <a:gd name="T44" fmla="*/ 1400 w 3651"/>
                <a:gd name="T45" fmla="*/ 217 h 1907"/>
                <a:gd name="T46" fmla="*/ 1107 w 3651"/>
                <a:gd name="T47" fmla="*/ 325 h 1907"/>
                <a:gd name="T48" fmla="*/ 843 w 3651"/>
                <a:gd name="T49" fmla="*/ 484 h 1907"/>
                <a:gd name="T50" fmla="*/ 613 w 3651"/>
                <a:gd name="T51" fmla="*/ 687 h 1907"/>
                <a:gd name="T52" fmla="*/ 424 w 3651"/>
                <a:gd name="T53" fmla="*/ 929 h 1907"/>
                <a:gd name="T54" fmla="*/ 282 w 3651"/>
                <a:gd name="T55" fmla="*/ 1203 h 1907"/>
                <a:gd name="T56" fmla="*/ 192 w 3651"/>
                <a:gd name="T57" fmla="*/ 1504 h 1907"/>
                <a:gd name="T58" fmla="*/ 161 w 3651"/>
                <a:gd name="T59" fmla="*/ 1826 h 1907"/>
                <a:gd name="T60" fmla="*/ 138 w 3651"/>
                <a:gd name="T61" fmla="*/ 1884 h 1907"/>
                <a:gd name="T62" fmla="*/ 81 w 3651"/>
                <a:gd name="T63" fmla="*/ 1907 h 1907"/>
                <a:gd name="T64" fmla="*/ 23 w 3651"/>
                <a:gd name="T65" fmla="*/ 1884 h 1907"/>
                <a:gd name="T66" fmla="*/ 0 w 3651"/>
                <a:gd name="T67" fmla="*/ 1826 h 1907"/>
                <a:gd name="T68" fmla="*/ 30 w 3651"/>
                <a:gd name="T69" fmla="*/ 1499 h 1907"/>
                <a:gd name="T70" fmla="*/ 114 w 3651"/>
                <a:gd name="T71" fmla="*/ 1190 h 1907"/>
                <a:gd name="T72" fmla="*/ 250 w 3651"/>
                <a:gd name="T73" fmla="*/ 906 h 1907"/>
                <a:gd name="T74" fmla="*/ 430 w 3651"/>
                <a:gd name="T75" fmla="*/ 651 h 1907"/>
                <a:gd name="T76" fmla="*/ 650 w 3651"/>
                <a:gd name="T77" fmla="*/ 430 h 1907"/>
                <a:gd name="T78" fmla="*/ 905 w 3651"/>
                <a:gd name="T79" fmla="*/ 250 h 1907"/>
                <a:gd name="T80" fmla="*/ 1189 w 3651"/>
                <a:gd name="T81" fmla="*/ 115 h 1907"/>
                <a:gd name="T82" fmla="*/ 1498 w 3651"/>
                <a:gd name="T83" fmla="*/ 30 h 1907"/>
                <a:gd name="T84" fmla="*/ 1825 w 3651"/>
                <a:gd name="T85" fmla="*/ 0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51" h="1907">
                  <a:moveTo>
                    <a:pt x="1825" y="0"/>
                  </a:moveTo>
                  <a:lnTo>
                    <a:pt x="1936" y="4"/>
                  </a:lnTo>
                  <a:lnTo>
                    <a:pt x="2045" y="14"/>
                  </a:lnTo>
                  <a:lnTo>
                    <a:pt x="2153" y="30"/>
                  </a:lnTo>
                  <a:lnTo>
                    <a:pt x="2258" y="53"/>
                  </a:lnTo>
                  <a:lnTo>
                    <a:pt x="2361" y="82"/>
                  </a:lnTo>
                  <a:lnTo>
                    <a:pt x="2462" y="115"/>
                  </a:lnTo>
                  <a:lnTo>
                    <a:pt x="2559" y="155"/>
                  </a:lnTo>
                  <a:lnTo>
                    <a:pt x="2654" y="200"/>
                  </a:lnTo>
                  <a:lnTo>
                    <a:pt x="2746" y="250"/>
                  </a:lnTo>
                  <a:lnTo>
                    <a:pt x="2833" y="306"/>
                  </a:lnTo>
                  <a:lnTo>
                    <a:pt x="2919" y="366"/>
                  </a:lnTo>
                  <a:lnTo>
                    <a:pt x="3000" y="430"/>
                  </a:lnTo>
                  <a:lnTo>
                    <a:pt x="3078" y="500"/>
                  </a:lnTo>
                  <a:lnTo>
                    <a:pt x="3151" y="574"/>
                  </a:lnTo>
                  <a:lnTo>
                    <a:pt x="3220" y="651"/>
                  </a:lnTo>
                  <a:lnTo>
                    <a:pt x="3285" y="732"/>
                  </a:lnTo>
                  <a:lnTo>
                    <a:pt x="3345" y="818"/>
                  </a:lnTo>
                  <a:lnTo>
                    <a:pt x="3401" y="906"/>
                  </a:lnTo>
                  <a:lnTo>
                    <a:pt x="3451" y="998"/>
                  </a:lnTo>
                  <a:lnTo>
                    <a:pt x="3496" y="1092"/>
                  </a:lnTo>
                  <a:lnTo>
                    <a:pt x="3536" y="1190"/>
                  </a:lnTo>
                  <a:lnTo>
                    <a:pt x="3570" y="1291"/>
                  </a:lnTo>
                  <a:lnTo>
                    <a:pt x="3598" y="1393"/>
                  </a:lnTo>
                  <a:lnTo>
                    <a:pt x="3621" y="1499"/>
                  </a:lnTo>
                  <a:lnTo>
                    <a:pt x="3637" y="1606"/>
                  </a:lnTo>
                  <a:lnTo>
                    <a:pt x="3647" y="1715"/>
                  </a:lnTo>
                  <a:lnTo>
                    <a:pt x="3651" y="1826"/>
                  </a:lnTo>
                  <a:lnTo>
                    <a:pt x="3647" y="1849"/>
                  </a:lnTo>
                  <a:lnTo>
                    <a:pt x="3640" y="1867"/>
                  </a:lnTo>
                  <a:lnTo>
                    <a:pt x="3626" y="1884"/>
                  </a:lnTo>
                  <a:lnTo>
                    <a:pt x="3611" y="1896"/>
                  </a:lnTo>
                  <a:lnTo>
                    <a:pt x="3591" y="1904"/>
                  </a:lnTo>
                  <a:lnTo>
                    <a:pt x="3570" y="1907"/>
                  </a:lnTo>
                  <a:lnTo>
                    <a:pt x="3549" y="1904"/>
                  </a:lnTo>
                  <a:lnTo>
                    <a:pt x="3529" y="1896"/>
                  </a:lnTo>
                  <a:lnTo>
                    <a:pt x="3513" y="1884"/>
                  </a:lnTo>
                  <a:lnTo>
                    <a:pt x="3500" y="1867"/>
                  </a:lnTo>
                  <a:lnTo>
                    <a:pt x="3492" y="1849"/>
                  </a:lnTo>
                  <a:lnTo>
                    <a:pt x="3489" y="1826"/>
                  </a:lnTo>
                  <a:lnTo>
                    <a:pt x="3485" y="1717"/>
                  </a:lnTo>
                  <a:lnTo>
                    <a:pt x="3475" y="1610"/>
                  </a:lnTo>
                  <a:lnTo>
                    <a:pt x="3457" y="1504"/>
                  </a:lnTo>
                  <a:lnTo>
                    <a:pt x="3434" y="1401"/>
                  </a:lnTo>
                  <a:lnTo>
                    <a:pt x="3404" y="1301"/>
                  </a:lnTo>
                  <a:lnTo>
                    <a:pt x="3368" y="1203"/>
                  </a:lnTo>
                  <a:lnTo>
                    <a:pt x="3326" y="1109"/>
                  </a:lnTo>
                  <a:lnTo>
                    <a:pt x="3279" y="1017"/>
                  </a:lnTo>
                  <a:lnTo>
                    <a:pt x="3225" y="929"/>
                  </a:lnTo>
                  <a:lnTo>
                    <a:pt x="3168" y="845"/>
                  </a:lnTo>
                  <a:lnTo>
                    <a:pt x="3104" y="763"/>
                  </a:lnTo>
                  <a:lnTo>
                    <a:pt x="3037" y="687"/>
                  </a:lnTo>
                  <a:lnTo>
                    <a:pt x="2965" y="615"/>
                  </a:lnTo>
                  <a:lnTo>
                    <a:pt x="2888" y="547"/>
                  </a:lnTo>
                  <a:lnTo>
                    <a:pt x="2807" y="484"/>
                  </a:lnTo>
                  <a:lnTo>
                    <a:pt x="2722" y="426"/>
                  </a:lnTo>
                  <a:lnTo>
                    <a:pt x="2635" y="372"/>
                  </a:lnTo>
                  <a:lnTo>
                    <a:pt x="2543" y="325"/>
                  </a:lnTo>
                  <a:lnTo>
                    <a:pt x="2448" y="284"/>
                  </a:lnTo>
                  <a:lnTo>
                    <a:pt x="2351" y="247"/>
                  </a:lnTo>
                  <a:lnTo>
                    <a:pt x="2249" y="217"/>
                  </a:lnTo>
                  <a:lnTo>
                    <a:pt x="2147" y="194"/>
                  </a:lnTo>
                  <a:lnTo>
                    <a:pt x="2042" y="176"/>
                  </a:lnTo>
                  <a:lnTo>
                    <a:pt x="1934" y="166"/>
                  </a:lnTo>
                  <a:lnTo>
                    <a:pt x="1825" y="163"/>
                  </a:lnTo>
                  <a:lnTo>
                    <a:pt x="1715" y="166"/>
                  </a:lnTo>
                  <a:lnTo>
                    <a:pt x="1609" y="176"/>
                  </a:lnTo>
                  <a:lnTo>
                    <a:pt x="1503" y="194"/>
                  </a:lnTo>
                  <a:lnTo>
                    <a:pt x="1400" y="217"/>
                  </a:lnTo>
                  <a:lnTo>
                    <a:pt x="1300" y="247"/>
                  </a:lnTo>
                  <a:lnTo>
                    <a:pt x="1202" y="284"/>
                  </a:lnTo>
                  <a:lnTo>
                    <a:pt x="1107" y="325"/>
                  </a:lnTo>
                  <a:lnTo>
                    <a:pt x="1016" y="372"/>
                  </a:lnTo>
                  <a:lnTo>
                    <a:pt x="927" y="426"/>
                  </a:lnTo>
                  <a:lnTo>
                    <a:pt x="843" y="484"/>
                  </a:lnTo>
                  <a:lnTo>
                    <a:pt x="763" y="547"/>
                  </a:lnTo>
                  <a:lnTo>
                    <a:pt x="686" y="615"/>
                  </a:lnTo>
                  <a:lnTo>
                    <a:pt x="613" y="687"/>
                  </a:lnTo>
                  <a:lnTo>
                    <a:pt x="545" y="763"/>
                  </a:lnTo>
                  <a:lnTo>
                    <a:pt x="483" y="845"/>
                  </a:lnTo>
                  <a:lnTo>
                    <a:pt x="424" y="929"/>
                  </a:lnTo>
                  <a:lnTo>
                    <a:pt x="372" y="1017"/>
                  </a:lnTo>
                  <a:lnTo>
                    <a:pt x="324" y="1109"/>
                  </a:lnTo>
                  <a:lnTo>
                    <a:pt x="282" y="1203"/>
                  </a:lnTo>
                  <a:lnTo>
                    <a:pt x="246" y="1301"/>
                  </a:lnTo>
                  <a:lnTo>
                    <a:pt x="217" y="1401"/>
                  </a:lnTo>
                  <a:lnTo>
                    <a:pt x="192" y="1504"/>
                  </a:lnTo>
                  <a:lnTo>
                    <a:pt x="175" y="1610"/>
                  </a:lnTo>
                  <a:lnTo>
                    <a:pt x="164" y="1717"/>
                  </a:lnTo>
                  <a:lnTo>
                    <a:pt x="161" y="1826"/>
                  </a:lnTo>
                  <a:lnTo>
                    <a:pt x="158" y="1849"/>
                  </a:lnTo>
                  <a:lnTo>
                    <a:pt x="150" y="1867"/>
                  </a:lnTo>
                  <a:lnTo>
                    <a:pt x="138" y="1884"/>
                  </a:lnTo>
                  <a:lnTo>
                    <a:pt x="121" y="1896"/>
                  </a:lnTo>
                  <a:lnTo>
                    <a:pt x="102" y="1904"/>
                  </a:lnTo>
                  <a:lnTo>
                    <a:pt x="81" y="1907"/>
                  </a:lnTo>
                  <a:lnTo>
                    <a:pt x="59" y="1904"/>
                  </a:lnTo>
                  <a:lnTo>
                    <a:pt x="40" y="1896"/>
                  </a:lnTo>
                  <a:lnTo>
                    <a:pt x="23" y="1884"/>
                  </a:lnTo>
                  <a:lnTo>
                    <a:pt x="11" y="1867"/>
                  </a:lnTo>
                  <a:lnTo>
                    <a:pt x="3" y="1849"/>
                  </a:lnTo>
                  <a:lnTo>
                    <a:pt x="0" y="1826"/>
                  </a:lnTo>
                  <a:lnTo>
                    <a:pt x="3" y="1715"/>
                  </a:lnTo>
                  <a:lnTo>
                    <a:pt x="13" y="1606"/>
                  </a:lnTo>
                  <a:lnTo>
                    <a:pt x="30" y="1499"/>
                  </a:lnTo>
                  <a:lnTo>
                    <a:pt x="52" y="1393"/>
                  </a:lnTo>
                  <a:lnTo>
                    <a:pt x="80" y="1291"/>
                  </a:lnTo>
                  <a:lnTo>
                    <a:pt x="114" y="1190"/>
                  </a:lnTo>
                  <a:lnTo>
                    <a:pt x="154" y="1092"/>
                  </a:lnTo>
                  <a:lnTo>
                    <a:pt x="199" y="998"/>
                  </a:lnTo>
                  <a:lnTo>
                    <a:pt x="250" y="906"/>
                  </a:lnTo>
                  <a:lnTo>
                    <a:pt x="305" y="818"/>
                  </a:lnTo>
                  <a:lnTo>
                    <a:pt x="365" y="732"/>
                  </a:lnTo>
                  <a:lnTo>
                    <a:pt x="430" y="651"/>
                  </a:lnTo>
                  <a:lnTo>
                    <a:pt x="499" y="574"/>
                  </a:lnTo>
                  <a:lnTo>
                    <a:pt x="572" y="500"/>
                  </a:lnTo>
                  <a:lnTo>
                    <a:pt x="650" y="430"/>
                  </a:lnTo>
                  <a:lnTo>
                    <a:pt x="732" y="366"/>
                  </a:lnTo>
                  <a:lnTo>
                    <a:pt x="816" y="306"/>
                  </a:lnTo>
                  <a:lnTo>
                    <a:pt x="905" y="250"/>
                  </a:lnTo>
                  <a:lnTo>
                    <a:pt x="996" y="200"/>
                  </a:lnTo>
                  <a:lnTo>
                    <a:pt x="1091" y="155"/>
                  </a:lnTo>
                  <a:lnTo>
                    <a:pt x="1189" y="115"/>
                  </a:lnTo>
                  <a:lnTo>
                    <a:pt x="1289" y="82"/>
                  </a:lnTo>
                  <a:lnTo>
                    <a:pt x="1392" y="53"/>
                  </a:lnTo>
                  <a:lnTo>
                    <a:pt x="1498" y="30"/>
                  </a:lnTo>
                  <a:lnTo>
                    <a:pt x="1604" y="14"/>
                  </a:lnTo>
                  <a:lnTo>
                    <a:pt x="1714" y="4"/>
                  </a:lnTo>
                  <a:lnTo>
                    <a:pt x="1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2047" y="7728"/>
              <a:ext cx="456" cy="78"/>
            </a:xfrm>
            <a:custGeom>
              <a:avLst/>
              <a:gdLst>
                <a:gd name="T0" fmla="*/ 2419 w 3646"/>
                <a:gd name="T1" fmla="*/ 25 h 620"/>
                <a:gd name="T2" fmla="*/ 2600 w 3646"/>
                <a:gd name="T3" fmla="*/ 131 h 620"/>
                <a:gd name="T4" fmla="*/ 2734 w 3646"/>
                <a:gd name="T5" fmla="*/ 206 h 620"/>
                <a:gd name="T6" fmla="*/ 2908 w 3646"/>
                <a:gd name="T7" fmla="*/ 68 h 620"/>
                <a:gd name="T8" fmla="*/ 3131 w 3646"/>
                <a:gd name="T9" fmla="*/ 17 h 620"/>
                <a:gd name="T10" fmla="*/ 3358 w 3646"/>
                <a:gd name="T11" fmla="*/ 71 h 620"/>
                <a:gd name="T12" fmla="*/ 3533 w 3646"/>
                <a:gd name="T13" fmla="*/ 213 h 620"/>
                <a:gd name="T14" fmla="*/ 3633 w 3646"/>
                <a:gd name="T15" fmla="*/ 420 h 620"/>
                <a:gd name="T16" fmla="*/ 3636 w 3646"/>
                <a:gd name="T17" fmla="*/ 580 h 620"/>
                <a:gd name="T18" fmla="*/ 3566 w 3646"/>
                <a:gd name="T19" fmla="*/ 620 h 620"/>
                <a:gd name="T20" fmla="*/ 3496 w 3646"/>
                <a:gd name="T21" fmla="*/ 580 h 620"/>
                <a:gd name="T22" fmla="*/ 3473 w 3646"/>
                <a:gd name="T23" fmla="*/ 444 h 620"/>
                <a:gd name="T24" fmla="*/ 3382 w 3646"/>
                <a:gd name="T25" fmla="*/ 284 h 620"/>
                <a:gd name="T26" fmla="*/ 3224 w 3646"/>
                <a:gd name="T27" fmla="*/ 192 h 620"/>
                <a:gd name="T28" fmla="*/ 3037 w 3646"/>
                <a:gd name="T29" fmla="*/ 192 h 620"/>
                <a:gd name="T30" fmla="*/ 2879 w 3646"/>
                <a:gd name="T31" fmla="*/ 284 h 620"/>
                <a:gd name="T32" fmla="*/ 2788 w 3646"/>
                <a:gd name="T33" fmla="*/ 444 h 620"/>
                <a:gd name="T34" fmla="*/ 2765 w 3646"/>
                <a:gd name="T35" fmla="*/ 580 h 620"/>
                <a:gd name="T36" fmla="*/ 2695 w 3646"/>
                <a:gd name="T37" fmla="*/ 620 h 620"/>
                <a:gd name="T38" fmla="*/ 2625 w 3646"/>
                <a:gd name="T39" fmla="*/ 580 h 620"/>
                <a:gd name="T40" fmla="*/ 2611 w 3646"/>
                <a:gd name="T41" fmla="*/ 473 h 620"/>
                <a:gd name="T42" fmla="*/ 2540 w 3646"/>
                <a:gd name="T43" fmla="*/ 301 h 620"/>
                <a:gd name="T44" fmla="*/ 2397 w 3646"/>
                <a:gd name="T45" fmla="*/ 188 h 620"/>
                <a:gd name="T46" fmla="*/ 2211 w 3646"/>
                <a:gd name="T47" fmla="*/ 164 h 620"/>
                <a:gd name="T48" fmla="*/ 2042 w 3646"/>
                <a:gd name="T49" fmla="*/ 236 h 620"/>
                <a:gd name="T50" fmla="*/ 1932 w 3646"/>
                <a:gd name="T51" fmla="*/ 382 h 620"/>
                <a:gd name="T52" fmla="*/ 1904 w 3646"/>
                <a:gd name="T53" fmla="*/ 539 h 620"/>
                <a:gd name="T54" fmla="*/ 1864 w 3646"/>
                <a:gd name="T55" fmla="*/ 609 h 620"/>
                <a:gd name="T56" fmla="*/ 1783 w 3646"/>
                <a:gd name="T57" fmla="*/ 609 h 620"/>
                <a:gd name="T58" fmla="*/ 1743 w 3646"/>
                <a:gd name="T59" fmla="*/ 539 h 620"/>
                <a:gd name="T60" fmla="*/ 1694 w 3646"/>
                <a:gd name="T61" fmla="*/ 357 h 620"/>
                <a:gd name="T62" fmla="*/ 1567 w 3646"/>
                <a:gd name="T63" fmla="*/ 228 h 620"/>
                <a:gd name="T64" fmla="*/ 1388 w 3646"/>
                <a:gd name="T65" fmla="*/ 178 h 620"/>
                <a:gd name="T66" fmla="*/ 1209 w 3646"/>
                <a:gd name="T67" fmla="*/ 228 h 620"/>
                <a:gd name="T68" fmla="*/ 1081 w 3646"/>
                <a:gd name="T69" fmla="*/ 357 h 620"/>
                <a:gd name="T70" fmla="*/ 1033 w 3646"/>
                <a:gd name="T71" fmla="*/ 539 h 620"/>
                <a:gd name="T72" fmla="*/ 993 w 3646"/>
                <a:gd name="T73" fmla="*/ 609 h 620"/>
                <a:gd name="T74" fmla="*/ 912 w 3646"/>
                <a:gd name="T75" fmla="*/ 609 h 620"/>
                <a:gd name="T76" fmla="*/ 872 w 3646"/>
                <a:gd name="T77" fmla="*/ 539 h 620"/>
                <a:gd name="T78" fmla="*/ 823 w 3646"/>
                <a:gd name="T79" fmla="*/ 357 h 620"/>
                <a:gd name="T80" fmla="*/ 695 w 3646"/>
                <a:gd name="T81" fmla="*/ 228 h 620"/>
                <a:gd name="T82" fmla="*/ 516 w 3646"/>
                <a:gd name="T83" fmla="*/ 178 h 620"/>
                <a:gd name="T84" fmla="*/ 338 w 3646"/>
                <a:gd name="T85" fmla="*/ 228 h 620"/>
                <a:gd name="T86" fmla="*/ 210 w 3646"/>
                <a:gd name="T87" fmla="*/ 357 h 620"/>
                <a:gd name="T88" fmla="*/ 161 w 3646"/>
                <a:gd name="T89" fmla="*/ 539 h 620"/>
                <a:gd name="T90" fmla="*/ 121 w 3646"/>
                <a:gd name="T91" fmla="*/ 609 h 620"/>
                <a:gd name="T92" fmla="*/ 40 w 3646"/>
                <a:gd name="T93" fmla="*/ 609 h 620"/>
                <a:gd name="T94" fmla="*/ 0 w 3646"/>
                <a:gd name="T95" fmla="*/ 539 h 620"/>
                <a:gd name="T96" fmla="*/ 52 w 3646"/>
                <a:gd name="T97" fmla="*/ 311 h 620"/>
                <a:gd name="T98" fmla="*/ 193 w 3646"/>
                <a:gd name="T99" fmla="*/ 133 h 620"/>
                <a:gd name="T100" fmla="*/ 397 w 3646"/>
                <a:gd name="T101" fmla="*/ 32 h 620"/>
                <a:gd name="T102" fmla="*/ 634 w 3646"/>
                <a:gd name="T103" fmla="*/ 32 h 620"/>
                <a:gd name="T104" fmla="*/ 838 w 3646"/>
                <a:gd name="T105" fmla="*/ 132 h 620"/>
                <a:gd name="T106" fmla="*/ 985 w 3646"/>
                <a:gd name="T107" fmla="*/ 213 h 620"/>
                <a:gd name="T108" fmla="*/ 1161 w 3646"/>
                <a:gd name="T109" fmla="*/ 71 h 620"/>
                <a:gd name="T110" fmla="*/ 1388 w 3646"/>
                <a:gd name="T111" fmla="*/ 17 h 620"/>
                <a:gd name="T112" fmla="*/ 1610 w 3646"/>
                <a:gd name="T113" fmla="*/ 68 h 620"/>
                <a:gd name="T114" fmla="*/ 1784 w 3646"/>
                <a:gd name="T115" fmla="*/ 206 h 620"/>
                <a:gd name="T116" fmla="*/ 1917 w 3646"/>
                <a:gd name="T117" fmla="*/ 131 h 620"/>
                <a:gd name="T118" fmla="*/ 2098 w 3646"/>
                <a:gd name="T119" fmla="*/ 25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6" h="620">
                  <a:moveTo>
                    <a:pt x="2259" y="0"/>
                  </a:moveTo>
                  <a:lnTo>
                    <a:pt x="2314" y="2"/>
                  </a:lnTo>
                  <a:lnTo>
                    <a:pt x="2368" y="11"/>
                  </a:lnTo>
                  <a:lnTo>
                    <a:pt x="2419" y="25"/>
                  </a:lnTo>
                  <a:lnTo>
                    <a:pt x="2469" y="45"/>
                  </a:lnTo>
                  <a:lnTo>
                    <a:pt x="2516" y="68"/>
                  </a:lnTo>
                  <a:lnTo>
                    <a:pt x="2559" y="97"/>
                  </a:lnTo>
                  <a:lnTo>
                    <a:pt x="2600" y="131"/>
                  </a:lnTo>
                  <a:lnTo>
                    <a:pt x="2638" y="167"/>
                  </a:lnTo>
                  <a:lnTo>
                    <a:pt x="2671" y="207"/>
                  </a:lnTo>
                  <a:lnTo>
                    <a:pt x="2700" y="251"/>
                  </a:lnTo>
                  <a:lnTo>
                    <a:pt x="2734" y="206"/>
                  </a:lnTo>
                  <a:lnTo>
                    <a:pt x="2771" y="165"/>
                  </a:lnTo>
                  <a:lnTo>
                    <a:pt x="2814" y="128"/>
                  </a:lnTo>
                  <a:lnTo>
                    <a:pt x="2859" y="96"/>
                  </a:lnTo>
                  <a:lnTo>
                    <a:pt x="2908" y="68"/>
                  </a:lnTo>
                  <a:lnTo>
                    <a:pt x="2960" y="46"/>
                  </a:lnTo>
                  <a:lnTo>
                    <a:pt x="3014" y="31"/>
                  </a:lnTo>
                  <a:lnTo>
                    <a:pt x="3071" y="21"/>
                  </a:lnTo>
                  <a:lnTo>
                    <a:pt x="3131" y="17"/>
                  </a:lnTo>
                  <a:lnTo>
                    <a:pt x="3191" y="21"/>
                  </a:lnTo>
                  <a:lnTo>
                    <a:pt x="3249" y="32"/>
                  </a:lnTo>
                  <a:lnTo>
                    <a:pt x="3304" y="48"/>
                  </a:lnTo>
                  <a:lnTo>
                    <a:pt x="3358" y="71"/>
                  </a:lnTo>
                  <a:lnTo>
                    <a:pt x="3408" y="98"/>
                  </a:lnTo>
                  <a:lnTo>
                    <a:pt x="3453" y="133"/>
                  </a:lnTo>
                  <a:lnTo>
                    <a:pt x="3495" y="171"/>
                  </a:lnTo>
                  <a:lnTo>
                    <a:pt x="3533" y="213"/>
                  </a:lnTo>
                  <a:lnTo>
                    <a:pt x="3566" y="259"/>
                  </a:lnTo>
                  <a:lnTo>
                    <a:pt x="3594" y="311"/>
                  </a:lnTo>
                  <a:lnTo>
                    <a:pt x="3616" y="364"/>
                  </a:lnTo>
                  <a:lnTo>
                    <a:pt x="3633" y="420"/>
                  </a:lnTo>
                  <a:lnTo>
                    <a:pt x="3643" y="479"/>
                  </a:lnTo>
                  <a:lnTo>
                    <a:pt x="3646" y="539"/>
                  </a:lnTo>
                  <a:lnTo>
                    <a:pt x="3644" y="562"/>
                  </a:lnTo>
                  <a:lnTo>
                    <a:pt x="3636" y="580"/>
                  </a:lnTo>
                  <a:lnTo>
                    <a:pt x="3623" y="597"/>
                  </a:lnTo>
                  <a:lnTo>
                    <a:pt x="3607" y="609"/>
                  </a:lnTo>
                  <a:lnTo>
                    <a:pt x="3587" y="617"/>
                  </a:lnTo>
                  <a:lnTo>
                    <a:pt x="3566" y="620"/>
                  </a:lnTo>
                  <a:lnTo>
                    <a:pt x="3545" y="617"/>
                  </a:lnTo>
                  <a:lnTo>
                    <a:pt x="3525" y="609"/>
                  </a:lnTo>
                  <a:lnTo>
                    <a:pt x="3510" y="597"/>
                  </a:lnTo>
                  <a:lnTo>
                    <a:pt x="3496" y="580"/>
                  </a:lnTo>
                  <a:lnTo>
                    <a:pt x="3489" y="562"/>
                  </a:lnTo>
                  <a:lnTo>
                    <a:pt x="3485" y="539"/>
                  </a:lnTo>
                  <a:lnTo>
                    <a:pt x="3482" y="490"/>
                  </a:lnTo>
                  <a:lnTo>
                    <a:pt x="3473" y="444"/>
                  </a:lnTo>
                  <a:lnTo>
                    <a:pt x="3457" y="399"/>
                  </a:lnTo>
                  <a:lnTo>
                    <a:pt x="3437" y="357"/>
                  </a:lnTo>
                  <a:lnTo>
                    <a:pt x="3412" y="319"/>
                  </a:lnTo>
                  <a:lnTo>
                    <a:pt x="3382" y="284"/>
                  </a:lnTo>
                  <a:lnTo>
                    <a:pt x="3348" y="254"/>
                  </a:lnTo>
                  <a:lnTo>
                    <a:pt x="3310" y="228"/>
                  </a:lnTo>
                  <a:lnTo>
                    <a:pt x="3269" y="207"/>
                  </a:lnTo>
                  <a:lnTo>
                    <a:pt x="3224" y="192"/>
                  </a:lnTo>
                  <a:lnTo>
                    <a:pt x="3179" y="182"/>
                  </a:lnTo>
                  <a:lnTo>
                    <a:pt x="3131" y="178"/>
                  </a:lnTo>
                  <a:lnTo>
                    <a:pt x="3082" y="182"/>
                  </a:lnTo>
                  <a:lnTo>
                    <a:pt x="3037" y="192"/>
                  </a:lnTo>
                  <a:lnTo>
                    <a:pt x="2992" y="207"/>
                  </a:lnTo>
                  <a:lnTo>
                    <a:pt x="2951" y="228"/>
                  </a:lnTo>
                  <a:lnTo>
                    <a:pt x="2913" y="254"/>
                  </a:lnTo>
                  <a:lnTo>
                    <a:pt x="2879" y="284"/>
                  </a:lnTo>
                  <a:lnTo>
                    <a:pt x="2849" y="319"/>
                  </a:lnTo>
                  <a:lnTo>
                    <a:pt x="2824" y="357"/>
                  </a:lnTo>
                  <a:lnTo>
                    <a:pt x="2804" y="399"/>
                  </a:lnTo>
                  <a:lnTo>
                    <a:pt x="2788" y="444"/>
                  </a:lnTo>
                  <a:lnTo>
                    <a:pt x="2779" y="490"/>
                  </a:lnTo>
                  <a:lnTo>
                    <a:pt x="2776" y="539"/>
                  </a:lnTo>
                  <a:lnTo>
                    <a:pt x="2772" y="562"/>
                  </a:lnTo>
                  <a:lnTo>
                    <a:pt x="2765" y="580"/>
                  </a:lnTo>
                  <a:lnTo>
                    <a:pt x="2751" y="597"/>
                  </a:lnTo>
                  <a:lnTo>
                    <a:pt x="2736" y="609"/>
                  </a:lnTo>
                  <a:lnTo>
                    <a:pt x="2716" y="617"/>
                  </a:lnTo>
                  <a:lnTo>
                    <a:pt x="2695" y="620"/>
                  </a:lnTo>
                  <a:lnTo>
                    <a:pt x="2674" y="617"/>
                  </a:lnTo>
                  <a:lnTo>
                    <a:pt x="2655" y="609"/>
                  </a:lnTo>
                  <a:lnTo>
                    <a:pt x="2638" y="597"/>
                  </a:lnTo>
                  <a:lnTo>
                    <a:pt x="2625" y="580"/>
                  </a:lnTo>
                  <a:lnTo>
                    <a:pt x="2617" y="562"/>
                  </a:lnTo>
                  <a:lnTo>
                    <a:pt x="2615" y="539"/>
                  </a:lnTo>
                  <a:lnTo>
                    <a:pt x="2615" y="522"/>
                  </a:lnTo>
                  <a:lnTo>
                    <a:pt x="2611" y="473"/>
                  </a:lnTo>
                  <a:lnTo>
                    <a:pt x="2601" y="426"/>
                  </a:lnTo>
                  <a:lnTo>
                    <a:pt x="2586" y="382"/>
                  </a:lnTo>
                  <a:lnTo>
                    <a:pt x="2566" y="339"/>
                  </a:lnTo>
                  <a:lnTo>
                    <a:pt x="2540" y="301"/>
                  </a:lnTo>
                  <a:lnTo>
                    <a:pt x="2510" y="266"/>
                  </a:lnTo>
                  <a:lnTo>
                    <a:pt x="2476" y="236"/>
                  </a:lnTo>
                  <a:lnTo>
                    <a:pt x="2438" y="209"/>
                  </a:lnTo>
                  <a:lnTo>
                    <a:pt x="2397" y="188"/>
                  </a:lnTo>
                  <a:lnTo>
                    <a:pt x="2354" y="174"/>
                  </a:lnTo>
                  <a:lnTo>
                    <a:pt x="2307" y="164"/>
                  </a:lnTo>
                  <a:lnTo>
                    <a:pt x="2259" y="161"/>
                  </a:lnTo>
                  <a:lnTo>
                    <a:pt x="2211" y="164"/>
                  </a:lnTo>
                  <a:lnTo>
                    <a:pt x="2165" y="174"/>
                  </a:lnTo>
                  <a:lnTo>
                    <a:pt x="2121" y="188"/>
                  </a:lnTo>
                  <a:lnTo>
                    <a:pt x="2080" y="209"/>
                  </a:lnTo>
                  <a:lnTo>
                    <a:pt x="2042" y="236"/>
                  </a:lnTo>
                  <a:lnTo>
                    <a:pt x="2009" y="266"/>
                  </a:lnTo>
                  <a:lnTo>
                    <a:pt x="1979" y="301"/>
                  </a:lnTo>
                  <a:lnTo>
                    <a:pt x="1953" y="339"/>
                  </a:lnTo>
                  <a:lnTo>
                    <a:pt x="1932" y="382"/>
                  </a:lnTo>
                  <a:lnTo>
                    <a:pt x="1916" y="426"/>
                  </a:lnTo>
                  <a:lnTo>
                    <a:pt x="1908" y="473"/>
                  </a:lnTo>
                  <a:lnTo>
                    <a:pt x="1904" y="522"/>
                  </a:lnTo>
                  <a:lnTo>
                    <a:pt x="1904" y="539"/>
                  </a:lnTo>
                  <a:lnTo>
                    <a:pt x="1901" y="562"/>
                  </a:lnTo>
                  <a:lnTo>
                    <a:pt x="1893" y="580"/>
                  </a:lnTo>
                  <a:lnTo>
                    <a:pt x="1881" y="597"/>
                  </a:lnTo>
                  <a:lnTo>
                    <a:pt x="1864" y="609"/>
                  </a:lnTo>
                  <a:lnTo>
                    <a:pt x="1845" y="617"/>
                  </a:lnTo>
                  <a:lnTo>
                    <a:pt x="1823" y="620"/>
                  </a:lnTo>
                  <a:lnTo>
                    <a:pt x="1802" y="617"/>
                  </a:lnTo>
                  <a:lnTo>
                    <a:pt x="1783" y="609"/>
                  </a:lnTo>
                  <a:lnTo>
                    <a:pt x="1766" y="597"/>
                  </a:lnTo>
                  <a:lnTo>
                    <a:pt x="1754" y="580"/>
                  </a:lnTo>
                  <a:lnTo>
                    <a:pt x="1745" y="562"/>
                  </a:lnTo>
                  <a:lnTo>
                    <a:pt x="1743" y="539"/>
                  </a:lnTo>
                  <a:lnTo>
                    <a:pt x="1740" y="490"/>
                  </a:lnTo>
                  <a:lnTo>
                    <a:pt x="1730" y="444"/>
                  </a:lnTo>
                  <a:lnTo>
                    <a:pt x="1715" y="399"/>
                  </a:lnTo>
                  <a:lnTo>
                    <a:pt x="1694" y="357"/>
                  </a:lnTo>
                  <a:lnTo>
                    <a:pt x="1669" y="319"/>
                  </a:lnTo>
                  <a:lnTo>
                    <a:pt x="1639" y="284"/>
                  </a:lnTo>
                  <a:lnTo>
                    <a:pt x="1604" y="254"/>
                  </a:lnTo>
                  <a:lnTo>
                    <a:pt x="1567" y="228"/>
                  </a:lnTo>
                  <a:lnTo>
                    <a:pt x="1526" y="207"/>
                  </a:lnTo>
                  <a:lnTo>
                    <a:pt x="1482" y="192"/>
                  </a:lnTo>
                  <a:lnTo>
                    <a:pt x="1436" y="182"/>
                  </a:lnTo>
                  <a:lnTo>
                    <a:pt x="1388" y="178"/>
                  </a:lnTo>
                  <a:lnTo>
                    <a:pt x="1339" y="182"/>
                  </a:lnTo>
                  <a:lnTo>
                    <a:pt x="1294" y="192"/>
                  </a:lnTo>
                  <a:lnTo>
                    <a:pt x="1249" y="207"/>
                  </a:lnTo>
                  <a:lnTo>
                    <a:pt x="1209" y="228"/>
                  </a:lnTo>
                  <a:lnTo>
                    <a:pt x="1171" y="254"/>
                  </a:lnTo>
                  <a:lnTo>
                    <a:pt x="1137" y="284"/>
                  </a:lnTo>
                  <a:lnTo>
                    <a:pt x="1107" y="319"/>
                  </a:lnTo>
                  <a:lnTo>
                    <a:pt x="1081" y="357"/>
                  </a:lnTo>
                  <a:lnTo>
                    <a:pt x="1060" y="399"/>
                  </a:lnTo>
                  <a:lnTo>
                    <a:pt x="1045" y="444"/>
                  </a:lnTo>
                  <a:lnTo>
                    <a:pt x="1036" y="490"/>
                  </a:lnTo>
                  <a:lnTo>
                    <a:pt x="1033" y="539"/>
                  </a:lnTo>
                  <a:lnTo>
                    <a:pt x="1029" y="562"/>
                  </a:lnTo>
                  <a:lnTo>
                    <a:pt x="1021" y="580"/>
                  </a:lnTo>
                  <a:lnTo>
                    <a:pt x="1009" y="597"/>
                  </a:lnTo>
                  <a:lnTo>
                    <a:pt x="993" y="609"/>
                  </a:lnTo>
                  <a:lnTo>
                    <a:pt x="974" y="617"/>
                  </a:lnTo>
                  <a:lnTo>
                    <a:pt x="952" y="620"/>
                  </a:lnTo>
                  <a:lnTo>
                    <a:pt x="930" y="617"/>
                  </a:lnTo>
                  <a:lnTo>
                    <a:pt x="912" y="609"/>
                  </a:lnTo>
                  <a:lnTo>
                    <a:pt x="895" y="597"/>
                  </a:lnTo>
                  <a:lnTo>
                    <a:pt x="883" y="580"/>
                  </a:lnTo>
                  <a:lnTo>
                    <a:pt x="875" y="562"/>
                  </a:lnTo>
                  <a:lnTo>
                    <a:pt x="872" y="539"/>
                  </a:lnTo>
                  <a:lnTo>
                    <a:pt x="868" y="490"/>
                  </a:lnTo>
                  <a:lnTo>
                    <a:pt x="858" y="444"/>
                  </a:lnTo>
                  <a:lnTo>
                    <a:pt x="844" y="399"/>
                  </a:lnTo>
                  <a:lnTo>
                    <a:pt x="823" y="357"/>
                  </a:lnTo>
                  <a:lnTo>
                    <a:pt x="797" y="319"/>
                  </a:lnTo>
                  <a:lnTo>
                    <a:pt x="767" y="284"/>
                  </a:lnTo>
                  <a:lnTo>
                    <a:pt x="733" y="254"/>
                  </a:lnTo>
                  <a:lnTo>
                    <a:pt x="695" y="228"/>
                  </a:lnTo>
                  <a:lnTo>
                    <a:pt x="654" y="207"/>
                  </a:lnTo>
                  <a:lnTo>
                    <a:pt x="611" y="192"/>
                  </a:lnTo>
                  <a:lnTo>
                    <a:pt x="564" y="182"/>
                  </a:lnTo>
                  <a:lnTo>
                    <a:pt x="516" y="178"/>
                  </a:lnTo>
                  <a:lnTo>
                    <a:pt x="469" y="182"/>
                  </a:lnTo>
                  <a:lnTo>
                    <a:pt x="422" y="192"/>
                  </a:lnTo>
                  <a:lnTo>
                    <a:pt x="379" y="207"/>
                  </a:lnTo>
                  <a:lnTo>
                    <a:pt x="338" y="228"/>
                  </a:lnTo>
                  <a:lnTo>
                    <a:pt x="300" y="254"/>
                  </a:lnTo>
                  <a:lnTo>
                    <a:pt x="265" y="284"/>
                  </a:lnTo>
                  <a:lnTo>
                    <a:pt x="235" y="319"/>
                  </a:lnTo>
                  <a:lnTo>
                    <a:pt x="210" y="357"/>
                  </a:lnTo>
                  <a:lnTo>
                    <a:pt x="189" y="399"/>
                  </a:lnTo>
                  <a:lnTo>
                    <a:pt x="174" y="444"/>
                  </a:lnTo>
                  <a:lnTo>
                    <a:pt x="164" y="490"/>
                  </a:lnTo>
                  <a:lnTo>
                    <a:pt x="161" y="539"/>
                  </a:lnTo>
                  <a:lnTo>
                    <a:pt x="158" y="562"/>
                  </a:lnTo>
                  <a:lnTo>
                    <a:pt x="150" y="580"/>
                  </a:lnTo>
                  <a:lnTo>
                    <a:pt x="138" y="597"/>
                  </a:lnTo>
                  <a:lnTo>
                    <a:pt x="121" y="609"/>
                  </a:lnTo>
                  <a:lnTo>
                    <a:pt x="102" y="617"/>
                  </a:lnTo>
                  <a:lnTo>
                    <a:pt x="81" y="620"/>
                  </a:lnTo>
                  <a:lnTo>
                    <a:pt x="59" y="617"/>
                  </a:lnTo>
                  <a:lnTo>
                    <a:pt x="40" y="609"/>
                  </a:lnTo>
                  <a:lnTo>
                    <a:pt x="23" y="597"/>
                  </a:lnTo>
                  <a:lnTo>
                    <a:pt x="11" y="580"/>
                  </a:lnTo>
                  <a:lnTo>
                    <a:pt x="3" y="562"/>
                  </a:lnTo>
                  <a:lnTo>
                    <a:pt x="0" y="539"/>
                  </a:lnTo>
                  <a:lnTo>
                    <a:pt x="3" y="479"/>
                  </a:lnTo>
                  <a:lnTo>
                    <a:pt x="13" y="420"/>
                  </a:lnTo>
                  <a:lnTo>
                    <a:pt x="30" y="364"/>
                  </a:lnTo>
                  <a:lnTo>
                    <a:pt x="52" y="311"/>
                  </a:lnTo>
                  <a:lnTo>
                    <a:pt x="80" y="259"/>
                  </a:lnTo>
                  <a:lnTo>
                    <a:pt x="113" y="213"/>
                  </a:lnTo>
                  <a:lnTo>
                    <a:pt x="151" y="171"/>
                  </a:lnTo>
                  <a:lnTo>
                    <a:pt x="193" y="133"/>
                  </a:lnTo>
                  <a:lnTo>
                    <a:pt x="240" y="98"/>
                  </a:lnTo>
                  <a:lnTo>
                    <a:pt x="290" y="71"/>
                  </a:lnTo>
                  <a:lnTo>
                    <a:pt x="342" y="48"/>
                  </a:lnTo>
                  <a:lnTo>
                    <a:pt x="397" y="32"/>
                  </a:lnTo>
                  <a:lnTo>
                    <a:pt x="456" y="21"/>
                  </a:lnTo>
                  <a:lnTo>
                    <a:pt x="516" y="17"/>
                  </a:lnTo>
                  <a:lnTo>
                    <a:pt x="576" y="21"/>
                  </a:lnTo>
                  <a:lnTo>
                    <a:pt x="634" y="32"/>
                  </a:lnTo>
                  <a:lnTo>
                    <a:pt x="689" y="48"/>
                  </a:lnTo>
                  <a:lnTo>
                    <a:pt x="743" y="71"/>
                  </a:lnTo>
                  <a:lnTo>
                    <a:pt x="793" y="98"/>
                  </a:lnTo>
                  <a:lnTo>
                    <a:pt x="838" y="132"/>
                  </a:lnTo>
                  <a:lnTo>
                    <a:pt x="880" y="171"/>
                  </a:lnTo>
                  <a:lnTo>
                    <a:pt x="919" y="213"/>
                  </a:lnTo>
                  <a:lnTo>
                    <a:pt x="952" y="259"/>
                  </a:lnTo>
                  <a:lnTo>
                    <a:pt x="985" y="213"/>
                  </a:lnTo>
                  <a:lnTo>
                    <a:pt x="1023" y="171"/>
                  </a:lnTo>
                  <a:lnTo>
                    <a:pt x="1065" y="132"/>
                  </a:lnTo>
                  <a:lnTo>
                    <a:pt x="1111" y="98"/>
                  </a:lnTo>
                  <a:lnTo>
                    <a:pt x="1161" y="71"/>
                  </a:lnTo>
                  <a:lnTo>
                    <a:pt x="1214" y="48"/>
                  </a:lnTo>
                  <a:lnTo>
                    <a:pt x="1269" y="32"/>
                  </a:lnTo>
                  <a:lnTo>
                    <a:pt x="1328" y="21"/>
                  </a:lnTo>
                  <a:lnTo>
                    <a:pt x="1388" y="17"/>
                  </a:lnTo>
                  <a:lnTo>
                    <a:pt x="1447" y="21"/>
                  </a:lnTo>
                  <a:lnTo>
                    <a:pt x="1503" y="31"/>
                  </a:lnTo>
                  <a:lnTo>
                    <a:pt x="1558" y="46"/>
                  </a:lnTo>
                  <a:lnTo>
                    <a:pt x="1610" y="68"/>
                  </a:lnTo>
                  <a:lnTo>
                    <a:pt x="1659" y="96"/>
                  </a:lnTo>
                  <a:lnTo>
                    <a:pt x="1704" y="128"/>
                  </a:lnTo>
                  <a:lnTo>
                    <a:pt x="1747" y="165"/>
                  </a:lnTo>
                  <a:lnTo>
                    <a:pt x="1784" y="206"/>
                  </a:lnTo>
                  <a:lnTo>
                    <a:pt x="1818" y="251"/>
                  </a:lnTo>
                  <a:lnTo>
                    <a:pt x="1848" y="207"/>
                  </a:lnTo>
                  <a:lnTo>
                    <a:pt x="1881" y="167"/>
                  </a:lnTo>
                  <a:lnTo>
                    <a:pt x="1917" y="131"/>
                  </a:lnTo>
                  <a:lnTo>
                    <a:pt x="1959" y="97"/>
                  </a:lnTo>
                  <a:lnTo>
                    <a:pt x="2002" y="68"/>
                  </a:lnTo>
                  <a:lnTo>
                    <a:pt x="2050" y="45"/>
                  </a:lnTo>
                  <a:lnTo>
                    <a:pt x="2098" y="25"/>
                  </a:lnTo>
                  <a:lnTo>
                    <a:pt x="2151" y="11"/>
                  </a:lnTo>
                  <a:lnTo>
                    <a:pt x="2204" y="2"/>
                  </a:lnTo>
                  <a:lnTo>
                    <a:pt x="2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2265" y="7779"/>
              <a:ext cx="20" cy="199"/>
            </a:xfrm>
            <a:custGeom>
              <a:avLst/>
              <a:gdLst>
                <a:gd name="T0" fmla="*/ 80 w 161"/>
                <a:gd name="T1" fmla="*/ 0 h 1586"/>
                <a:gd name="T2" fmla="*/ 101 w 161"/>
                <a:gd name="T3" fmla="*/ 3 h 1586"/>
                <a:gd name="T4" fmla="*/ 121 w 161"/>
                <a:gd name="T5" fmla="*/ 11 h 1586"/>
                <a:gd name="T6" fmla="*/ 137 w 161"/>
                <a:gd name="T7" fmla="*/ 24 h 1586"/>
                <a:gd name="T8" fmla="*/ 150 w 161"/>
                <a:gd name="T9" fmla="*/ 40 h 1586"/>
                <a:gd name="T10" fmla="*/ 158 w 161"/>
                <a:gd name="T11" fmla="*/ 59 h 1586"/>
                <a:gd name="T12" fmla="*/ 161 w 161"/>
                <a:gd name="T13" fmla="*/ 80 h 1586"/>
                <a:gd name="T14" fmla="*/ 161 w 161"/>
                <a:gd name="T15" fmla="*/ 1506 h 1586"/>
                <a:gd name="T16" fmla="*/ 158 w 161"/>
                <a:gd name="T17" fmla="*/ 1527 h 1586"/>
                <a:gd name="T18" fmla="*/ 150 w 161"/>
                <a:gd name="T19" fmla="*/ 1546 h 1586"/>
                <a:gd name="T20" fmla="*/ 137 w 161"/>
                <a:gd name="T21" fmla="*/ 1563 h 1586"/>
                <a:gd name="T22" fmla="*/ 121 w 161"/>
                <a:gd name="T23" fmla="*/ 1575 h 1586"/>
                <a:gd name="T24" fmla="*/ 101 w 161"/>
                <a:gd name="T25" fmla="*/ 1584 h 1586"/>
                <a:gd name="T26" fmla="*/ 80 w 161"/>
                <a:gd name="T27" fmla="*/ 1586 h 1586"/>
                <a:gd name="T28" fmla="*/ 59 w 161"/>
                <a:gd name="T29" fmla="*/ 1584 h 1586"/>
                <a:gd name="T30" fmla="*/ 39 w 161"/>
                <a:gd name="T31" fmla="*/ 1575 h 1586"/>
                <a:gd name="T32" fmla="*/ 23 w 161"/>
                <a:gd name="T33" fmla="*/ 1563 h 1586"/>
                <a:gd name="T34" fmla="*/ 10 w 161"/>
                <a:gd name="T35" fmla="*/ 1546 h 1586"/>
                <a:gd name="T36" fmla="*/ 2 w 161"/>
                <a:gd name="T37" fmla="*/ 1527 h 1586"/>
                <a:gd name="T38" fmla="*/ 0 w 161"/>
                <a:gd name="T39" fmla="*/ 1506 h 1586"/>
                <a:gd name="T40" fmla="*/ 0 w 161"/>
                <a:gd name="T41" fmla="*/ 80 h 1586"/>
                <a:gd name="T42" fmla="*/ 2 w 161"/>
                <a:gd name="T43" fmla="*/ 59 h 1586"/>
                <a:gd name="T44" fmla="*/ 10 w 161"/>
                <a:gd name="T45" fmla="*/ 40 h 1586"/>
                <a:gd name="T46" fmla="*/ 23 w 161"/>
                <a:gd name="T47" fmla="*/ 24 h 1586"/>
                <a:gd name="T48" fmla="*/ 39 w 161"/>
                <a:gd name="T49" fmla="*/ 11 h 1586"/>
                <a:gd name="T50" fmla="*/ 59 w 161"/>
                <a:gd name="T51" fmla="*/ 3 h 1586"/>
                <a:gd name="T52" fmla="*/ 80 w 161"/>
                <a:gd name="T53" fmla="*/ 0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1" h="1586">
                  <a:moveTo>
                    <a:pt x="80" y="0"/>
                  </a:moveTo>
                  <a:lnTo>
                    <a:pt x="101" y="3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0"/>
                  </a:lnTo>
                  <a:lnTo>
                    <a:pt x="161" y="1506"/>
                  </a:lnTo>
                  <a:lnTo>
                    <a:pt x="158" y="1527"/>
                  </a:lnTo>
                  <a:lnTo>
                    <a:pt x="150" y="1546"/>
                  </a:lnTo>
                  <a:lnTo>
                    <a:pt x="137" y="1563"/>
                  </a:lnTo>
                  <a:lnTo>
                    <a:pt x="121" y="1575"/>
                  </a:lnTo>
                  <a:lnTo>
                    <a:pt x="101" y="1584"/>
                  </a:lnTo>
                  <a:lnTo>
                    <a:pt x="80" y="1586"/>
                  </a:lnTo>
                  <a:lnTo>
                    <a:pt x="59" y="1584"/>
                  </a:lnTo>
                  <a:lnTo>
                    <a:pt x="39" y="1575"/>
                  </a:lnTo>
                  <a:lnTo>
                    <a:pt x="23" y="1563"/>
                  </a:lnTo>
                  <a:lnTo>
                    <a:pt x="10" y="1546"/>
                  </a:lnTo>
                  <a:lnTo>
                    <a:pt x="2" y="1527"/>
                  </a:lnTo>
                  <a:lnTo>
                    <a:pt x="0" y="1506"/>
                  </a:lnTo>
                  <a:lnTo>
                    <a:pt x="0" y="80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2265" y="7957"/>
              <a:ext cx="78" cy="49"/>
            </a:xfrm>
            <a:custGeom>
              <a:avLst/>
              <a:gdLst>
                <a:gd name="T0" fmla="*/ 101 w 625"/>
                <a:gd name="T1" fmla="*/ 4 h 389"/>
                <a:gd name="T2" fmla="*/ 137 w 625"/>
                <a:gd name="T3" fmla="*/ 24 h 389"/>
                <a:gd name="T4" fmla="*/ 158 w 625"/>
                <a:gd name="T5" fmla="*/ 59 h 389"/>
                <a:gd name="T6" fmla="*/ 163 w 625"/>
                <a:gd name="T7" fmla="*/ 110 h 389"/>
                <a:gd name="T8" fmla="*/ 185 w 625"/>
                <a:gd name="T9" fmla="*/ 162 h 389"/>
                <a:gd name="T10" fmla="*/ 225 w 625"/>
                <a:gd name="T11" fmla="*/ 202 h 389"/>
                <a:gd name="T12" fmla="*/ 278 w 625"/>
                <a:gd name="T13" fmla="*/ 225 h 389"/>
                <a:gd name="T14" fmla="*/ 319 w 625"/>
                <a:gd name="T15" fmla="*/ 228 h 389"/>
                <a:gd name="T16" fmla="*/ 375 w 625"/>
                <a:gd name="T17" fmla="*/ 216 h 389"/>
                <a:gd name="T18" fmla="*/ 422 w 625"/>
                <a:gd name="T19" fmla="*/ 185 h 389"/>
                <a:gd name="T20" fmla="*/ 453 w 625"/>
                <a:gd name="T21" fmla="*/ 138 h 389"/>
                <a:gd name="T22" fmla="*/ 464 w 625"/>
                <a:gd name="T23" fmla="*/ 81 h 389"/>
                <a:gd name="T24" fmla="*/ 475 w 625"/>
                <a:gd name="T25" fmla="*/ 40 h 389"/>
                <a:gd name="T26" fmla="*/ 504 w 625"/>
                <a:gd name="T27" fmla="*/ 11 h 389"/>
                <a:gd name="T28" fmla="*/ 545 w 625"/>
                <a:gd name="T29" fmla="*/ 0 h 389"/>
                <a:gd name="T30" fmla="*/ 586 w 625"/>
                <a:gd name="T31" fmla="*/ 11 h 389"/>
                <a:gd name="T32" fmla="*/ 615 w 625"/>
                <a:gd name="T33" fmla="*/ 40 h 389"/>
                <a:gd name="T34" fmla="*/ 625 w 625"/>
                <a:gd name="T35" fmla="*/ 81 h 389"/>
                <a:gd name="T36" fmla="*/ 613 w 625"/>
                <a:gd name="T37" fmla="*/ 170 h 389"/>
                <a:gd name="T38" fmla="*/ 576 w 625"/>
                <a:gd name="T39" fmla="*/ 248 h 389"/>
                <a:gd name="T40" fmla="*/ 520 w 625"/>
                <a:gd name="T41" fmla="*/ 313 h 389"/>
                <a:gd name="T42" fmla="*/ 447 w 625"/>
                <a:gd name="T43" fmla="*/ 360 h 389"/>
                <a:gd name="T44" fmla="*/ 364 w 625"/>
                <a:gd name="T45" fmla="*/ 386 h 389"/>
                <a:gd name="T46" fmla="*/ 306 w 625"/>
                <a:gd name="T47" fmla="*/ 389 h 389"/>
                <a:gd name="T48" fmla="*/ 219 w 625"/>
                <a:gd name="T49" fmla="*/ 376 h 389"/>
                <a:gd name="T50" fmla="*/ 140 w 625"/>
                <a:gd name="T51" fmla="*/ 339 h 389"/>
                <a:gd name="T52" fmla="*/ 75 w 625"/>
                <a:gd name="T53" fmla="*/ 282 h 389"/>
                <a:gd name="T54" fmla="*/ 28 w 625"/>
                <a:gd name="T55" fmla="*/ 210 h 389"/>
                <a:gd name="T56" fmla="*/ 3 w 625"/>
                <a:gd name="T57" fmla="*/ 127 h 389"/>
                <a:gd name="T58" fmla="*/ 2 w 625"/>
                <a:gd name="T59" fmla="*/ 59 h 389"/>
                <a:gd name="T60" fmla="*/ 23 w 625"/>
                <a:gd name="T61" fmla="*/ 24 h 389"/>
                <a:gd name="T62" fmla="*/ 59 w 625"/>
                <a:gd name="T63" fmla="*/ 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5" h="389">
                  <a:moveTo>
                    <a:pt x="80" y="0"/>
                  </a:moveTo>
                  <a:lnTo>
                    <a:pt x="101" y="4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1"/>
                  </a:lnTo>
                  <a:lnTo>
                    <a:pt x="163" y="110"/>
                  </a:lnTo>
                  <a:lnTo>
                    <a:pt x="172" y="138"/>
                  </a:lnTo>
                  <a:lnTo>
                    <a:pt x="185" y="162"/>
                  </a:lnTo>
                  <a:lnTo>
                    <a:pt x="203" y="185"/>
                  </a:lnTo>
                  <a:lnTo>
                    <a:pt x="225" y="202"/>
                  </a:lnTo>
                  <a:lnTo>
                    <a:pt x="250" y="216"/>
                  </a:lnTo>
                  <a:lnTo>
                    <a:pt x="278" y="225"/>
                  </a:lnTo>
                  <a:lnTo>
                    <a:pt x="306" y="228"/>
                  </a:lnTo>
                  <a:lnTo>
                    <a:pt x="319" y="228"/>
                  </a:lnTo>
                  <a:lnTo>
                    <a:pt x="347" y="225"/>
                  </a:lnTo>
                  <a:lnTo>
                    <a:pt x="375" y="216"/>
                  </a:lnTo>
                  <a:lnTo>
                    <a:pt x="400" y="202"/>
                  </a:lnTo>
                  <a:lnTo>
                    <a:pt x="422" y="185"/>
                  </a:lnTo>
                  <a:lnTo>
                    <a:pt x="440" y="162"/>
                  </a:lnTo>
                  <a:lnTo>
                    <a:pt x="453" y="138"/>
                  </a:lnTo>
                  <a:lnTo>
                    <a:pt x="462" y="110"/>
                  </a:lnTo>
                  <a:lnTo>
                    <a:pt x="464" y="81"/>
                  </a:lnTo>
                  <a:lnTo>
                    <a:pt x="467" y="59"/>
                  </a:lnTo>
                  <a:lnTo>
                    <a:pt x="475" y="40"/>
                  </a:lnTo>
                  <a:lnTo>
                    <a:pt x="488" y="24"/>
                  </a:lnTo>
                  <a:lnTo>
                    <a:pt x="504" y="11"/>
                  </a:lnTo>
                  <a:lnTo>
                    <a:pt x="524" y="4"/>
                  </a:lnTo>
                  <a:lnTo>
                    <a:pt x="545" y="0"/>
                  </a:lnTo>
                  <a:lnTo>
                    <a:pt x="566" y="4"/>
                  </a:lnTo>
                  <a:lnTo>
                    <a:pt x="586" y="11"/>
                  </a:lnTo>
                  <a:lnTo>
                    <a:pt x="602" y="24"/>
                  </a:lnTo>
                  <a:lnTo>
                    <a:pt x="615" y="40"/>
                  </a:lnTo>
                  <a:lnTo>
                    <a:pt x="623" y="59"/>
                  </a:lnTo>
                  <a:lnTo>
                    <a:pt x="625" y="81"/>
                  </a:lnTo>
                  <a:lnTo>
                    <a:pt x="622" y="127"/>
                  </a:lnTo>
                  <a:lnTo>
                    <a:pt x="613" y="170"/>
                  </a:lnTo>
                  <a:lnTo>
                    <a:pt x="597" y="210"/>
                  </a:lnTo>
                  <a:lnTo>
                    <a:pt x="576" y="248"/>
                  </a:lnTo>
                  <a:lnTo>
                    <a:pt x="551" y="282"/>
                  </a:lnTo>
                  <a:lnTo>
                    <a:pt x="520" y="313"/>
                  </a:lnTo>
                  <a:lnTo>
                    <a:pt x="485" y="339"/>
                  </a:lnTo>
                  <a:lnTo>
                    <a:pt x="447" y="360"/>
                  </a:lnTo>
                  <a:lnTo>
                    <a:pt x="407" y="376"/>
                  </a:lnTo>
                  <a:lnTo>
                    <a:pt x="364" y="386"/>
                  </a:lnTo>
                  <a:lnTo>
                    <a:pt x="319" y="389"/>
                  </a:lnTo>
                  <a:lnTo>
                    <a:pt x="306" y="389"/>
                  </a:lnTo>
                  <a:lnTo>
                    <a:pt x="262" y="386"/>
                  </a:lnTo>
                  <a:lnTo>
                    <a:pt x="219" y="376"/>
                  </a:lnTo>
                  <a:lnTo>
                    <a:pt x="178" y="360"/>
                  </a:lnTo>
                  <a:lnTo>
                    <a:pt x="140" y="339"/>
                  </a:lnTo>
                  <a:lnTo>
                    <a:pt x="105" y="313"/>
                  </a:lnTo>
                  <a:lnTo>
                    <a:pt x="75" y="282"/>
                  </a:lnTo>
                  <a:lnTo>
                    <a:pt x="49" y="248"/>
                  </a:lnTo>
                  <a:lnTo>
                    <a:pt x="28" y="210"/>
                  </a:lnTo>
                  <a:lnTo>
                    <a:pt x="12" y="170"/>
                  </a:lnTo>
                  <a:lnTo>
                    <a:pt x="3" y="127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Group 20"/>
          <p:cNvGrpSpPr>
            <a:grpSpLocks noChangeAspect="1"/>
          </p:cNvGrpSpPr>
          <p:nvPr/>
        </p:nvGrpSpPr>
        <p:grpSpPr bwMode="auto">
          <a:xfrm>
            <a:off x="5830163" y="3011651"/>
            <a:ext cx="314865" cy="316292"/>
            <a:chOff x="3103" y="7562"/>
            <a:chExt cx="442" cy="44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0" name="Freeform 22"/>
            <p:cNvSpPr>
              <a:spLocks noEditPoints="1"/>
            </p:cNvSpPr>
            <p:nvPr/>
          </p:nvSpPr>
          <p:spPr bwMode="auto">
            <a:xfrm>
              <a:off x="3195" y="7562"/>
              <a:ext cx="259" cy="90"/>
            </a:xfrm>
            <a:custGeom>
              <a:avLst/>
              <a:gdLst>
                <a:gd name="T0" fmla="*/ 161 w 2070"/>
                <a:gd name="T1" fmla="*/ 160 h 719"/>
                <a:gd name="T2" fmla="*/ 161 w 2070"/>
                <a:gd name="T3" fmla="*/ 558 h 719"/>
                <a:gd name="T4" fmla="*/ 1908 w 2070"/>
                <a:gd name="T5" fmla="*/ 558 h 719"/>
                <a:gd name="T6" fmla="*/ 1908 w 2070"/>
                <a:gd name="T7" fmla="*/ 160 h 719"/>
                <a:gd name="T8" fmla="*/ 161 w 2070"/>
                <a:gd name="T9" fmla="*/ 160 h 719"/>
                <a:gd name="T10" fmla="*/ 136 w 2070"/>
                <a:gd name="T11" fmla="*/ 0 h 719"/>
                <a:gd name="T12" fmla="*/ 1933 w 2070"/>
                <a:gd name="T13" fmla="*/ 0 h 719"/>
                <a:gd name="T14" fmla="*/ 1961 w 2070"/>
                <a:gd name="T15" fmla="*/ 2 h 719"/>
                <a:gd name="T16" fmla="*/ 1986 w 2070"/>
                <a:gd name="T17" fmla="*/ 10 h 719"/>
                <a:gd name="T18" fmla="*/ 2009 w 2070"/>
                <a:gd name="T19" fmla="*/ 23 h 719"/>
                <a:gd name="T20" fmla="*/ 2030 w 2070"/>
                <a:gd name="T21" fmla="*/ 40 h 719"/>
                <a:gd name="T22" fmla="*/ 2047 w 2070"/>
                <a:gd name="T23" fmla="*/ 59 h 719"/>
                <a:gd name="T24" fmla="*/ 2059 w 2070"/>
                <a:gd name="T25" fmla="*/ 82 h 719"/>
                <a:gd name="T26" fmla="*/ 2067 w 2070"/>
                <a:gd name="T27" fmla="*/ 108 h 719"/>
                <a:gd name="T28" fmla="*/ 2070 w 2070"/>
                <a:gd name="T29" fmla="*/ 135 h 719"/>
                <a:gd name="T30" fmla="*/ 2070 w 2070"/>
                <a:gd name="T31" fmla="*/ 583 h 719"/>
                <a:gd name="T32" fmla="*/ 2067 w 2070"/>
                <a:gd name="T33" fmla="*/ 611 h 719"/>
                <a:gd name="T34" fmla="*/ 2059 w 2070"/>
                <a:gd name="T35" fmla="*/ 636 h 719"/>
                <a:gd name="T36" fmla="*/ 2047 w 2070"/>
                <a:gd name="T37" fmla="*/ 659 h 719"/>
                <a:gd name="T38" fmla="*/ 2030 w 2070"/>
                <a:gd name="T39" fmla="*/ 679 h 719"/>
                <a:gd name="T40" fmla="*/ 2009 w 2070"/>
                <a:gd name="T41" fmla="*/ 696 h 719"/>
                <a:gd name="T42" fmla="*/ 1986 w 2070"/>
                <a:gd name="T43" fmla="*/ 708 h 719"/>
                <a:gd name="T44" fmla="*/ 1961 w 2070"/>
                <a:gd name="T45" fmla="*/ 716 h 719"/>
                <a:gd name="T46" fmla="*/ 1933 w 2070"/>
                <a:gd name="T47" fmla="*/ 719 h 719"/>
                <a:gd name="T48" fmla="*/ 136 w 2070"/>
                <a:gd name="T49" fmla="*/ 719 h 719"/>
                <a:gd name="T50" fmla="*/ 109 w 2070"/>
                <a:gd name="T51" fmla="*/ 716 h 719"/>
                <a:gd name="T52" fmla="*/ 82 w 2070"/>
                <a:gd name="T53" fmla="*/ 708 h 719"/>
                <a:gd name="T54" fmla="*/ 59 w 2070"/>
                <a:gd name="T55" fmla="*/ 696 h 719"/>
                <a:gd name="T56" fmla="*/ 39 w 2070"/>
                <a:gd name="T57" fmla="*/ 679 h 719"/>
                <a:gd name="T58" fmla="*/ 23 w 2070"/>
                <a:gd name="T59" fmla="*/ 659 h 719"/>
                <a:gd name="T60" fmla="*/ 11 w 2070"/>
                <a:gd name="T61" fmla="*/ 636 h 719"/>
                <a:gd name="T62" fmla="*/ 2 w 2070"/>
                <a:gd name="T63" fmla="*/ 611 h 719"/>
                <a:gd name="T64" fmla="*/ 0 w 2070"/>
                <a:gd name="T65" fmla="*/ 583 h 719"/>
                <a:gd name="T66" fmla="*/ 0 w 2070"/>
                <a:gd name="T67" fmla="*/ 135 h 719"/>
                <a:gd name="T68" fmla="*/ 2 w 2070"/>
                <a:gd name="T69" fmla="*/ 108 h 719"/>
                <a:gd name="T70" fmla="*/ 11 w 2070"/>
                <a:gd name="T71" fmla="*/ 82 h 719"/>
                <a:gd name="T72" fmla="*/ 23 w 2070"/>
                <a:gd name="T73" fmla="*/ 59 h 719"/>
                <a:gd name="T74" fmla="*/ 39 w 2070"/>
                <a:gd name="T75" fmla="*/ 40 h 719"/>
                <a:gd name="T76" fmla="*/ 59 w 2070"/>
                <a:gd name="T77" fmla="*/ 23 h 719"/>
                <a:gd name="T78" fmla="*/ 82 w 2070"/>
                <a:gd name="T79" fmla="*/ 10 h 719"/>
                <a:gd name="T80" fmla="*/ 109 w 2070"/>
                <a:gd name="T81" fmla="*/ 2 h 719"/>
                <a:gd name="T82" fmla="*/ 136 w 2070"/>
                <a:gd name="T83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70" h="719">
                  <a:moveTo>
                    <a:pt x="161" y="160"/>
                  </a:moveTo>
                  <a:lnTo>
                    <a:pt x="161" y="558"/>
                  </a:lnTo>
                  <a:lnTo>
                    <a:pt x="1908" y="558"/>
                  </a:lnTo>
                  <a:lnTo>
                    <a:pt x="1908" y="160"/>
                  </a:lnTo>
                  <a:lnTo>
                    <a:pt x="161" y="160"/>
                  </a:lnTo>
                  <a:close/>
                  <a:moveTo>
                    <a:pt x="136" y="0"/>
                  </a:moveTo>
                  <a:lnTo>
                    <a:pt x="1933" y="0"/>
                  </a:lnTo>
                  <a:lnTo>
                    <a:pt x="1961" y="2"/>
                  </a:lnTo>
                  <a:lnTo>
                    <a:pt x="1986" y="10"/>
                  </a:lnTo>
                  <a:lnTo>
                    <a:pt x="2009" y="23"/>
                  </a:lnTo>
                  <a:lnTo>
                    <a:pt x="2030" y="40"/>
                  </a:lnTo>
                  <a:lnTo>
                    <a:pt x="2047" y="59"/>
                  </a:lnTo>
                  <a:lnTo>
                    <a:pt x="2059" y="82"/>
                  </a:lnTo>
                  <a:lnTo>
                    <a:pt x="2067" y="108"/>
                  </a:lnTo>
                  <a:lnTo>
                    <a:pt x="2070" y="135"/>
                  </a:lnTo>
                  <a:lnTo>
                    <a:pt x="2070" y="583"/>
                  </a:lnTo>
                  <a:lnTo>
                    <a:pt x="2067" y="611"/>
                  </a:lnTo>
                  <a:lnTo>
                    <a:pt x="2059" y="636"/>
                  </a:lnTo>
                  <a:lnTo>
                    <a:pt x="2047" y="659"/>
                  </a:lnTo>
                  <a:lnTo>
                    <a:pt x="2030" y="679"/>
                  </a:lnTo>
                  <a:lnTo>
                    <a:pt x="2009" y="696"/>
                  </a:lnTo>
                  <a:lnTo>
                    <a:pt x="1986" y="708"/>
                  </a:lnTo>
                  <a:lnTo>
                    <a:pt x="1961" y="716"/>
                  </a:lnTo>
                  <a:lnTo>
                    <a:pt x="1933" y="719"/>
                  </a:lnTo>
                  <a:lnTo>
                    <a:pt x="136" y="719"/>
                  </a:lnTo>
                  <a:lnTo>
                    <a:pt x="109" y="716"/>
                  </a:lnTo>
                  <a:lnTo>
                    <a:pt x="82" y="708"/>
                  </a:lnTo>
                  <a:lnTo>
                    <a:pt x="59" y="696"/>
                  </a:lnTo>
                  <a:lnTo>
                    <a:pt x="39" y="679"/>
                  </a:lnTo>
                  <a:lnTo>
                    <a:pt x="23" y="659"/>
                  </a:lnTo>
                  <a:lnTo>
                    <a:pt x="11" y="636"/>
                  </a:lnTo>
                  <a:lnTo>
                    <a:pt x="2" y="611"/>
                  </a:lnTo>
                  <a:lnTo>
                    <a:pt x="0" y="583"/>
                  </a:lnTo>
                  <a:lnTo>
                    <a:pt x="0" y="135"/>
                  </a:lnTo>
                  <a:lnTo>
                    <a:pt x="2" y="108"/>
                  </a:lnTo>
                  <a:lnTo>
                    <a:pt x="11" y="82"/>
                  </a:lnTo>
                  <a:lnTo>
                    <a:pt x="23" y="59"/>
                  </a:lnTo>
                  <a:lnTo>
                    <a:pt x="39" y="40"/>
                  </a:lnTo>
                  <a:lnTo>
                    <a:pt x="59" y="23"/>
                  </a:lnTo>
                  <a:lnTo>
                    <a:pt x="82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3202" y="7642"/>
              <a:ext cx="245" cy="302"/>
            </a:xfrm>
            <a:custGeom>
              <a:avLst/>
              <a:gdLst>
                <a:gd name="T0" fmla="*/ 1523 w 1956"/>
                <a:gd name="T1" fmla="*/ 16 h 2418"/>
                <a:gd name="T2" fmla="*/ 1534 w 1956"/>
                <a:gd name="T3" fmla="*/ 96 h 2418"/>
                <a:gd name="T4" fmla="*/ 1565 w 1956"/>
                <a:gd name="T5" fmla="*/ 233 h 2418"/>
                <a:gd name="T6" fmla="*/ 1624 w 1956"/>
                <a:gd name="T7" fmla="*/ 417 h 2418"/>
                <a:gd name="T8" fmla="*/ 1718 w 1956"/>
                <a:gd name="T9" fmla="*/ 638 h 2418"/>
                <a:gd name="T10" fmla="*/ 1859 w 1956"/>
                <a:gd name="T11" fmla="*/ 888 h 2418"/>
                <a:gd name="T12" fmla="*/ 1908 w 1956"/>
                <a:gd name="T13" fmla="*/ 1078 h 2418"/>
                <a:gd name="T14" fmla="*/ 1677 w 1956"/>
                <a:gd name="T15" fmla="*/ 1324 h 2418"/>
                <a:gd name="T16" fmla="*/ 1488 w 1956"/>
                <a:gd name="T17" fmla="*/ 1552 h 2418"/>
                <a:gd name="T18" fmla="*/ 1336 w 1956"/>
                <a:gd name="T19" fmla="*/ 1755 h 2418"/>
                <a:gd name="T20" fmla="*/ 1221 w 1956"/>
                <a:gd name="T21" fmla="*/ 1928 h 2418"/>
                <a:gd name="T22" fmla="*/ 1138 w 1956"/>
                <a:gd name="T23" fmla="*/ 2069 h 2418"/>
                <a:gd name="T24" fmla="*/ 1084 w 1956"/>
                <a:gd name="T25" fmla="*/ 2171 h 2418"/>
                <a:gd name="T26" fmla="*/ 1057 w 1956"/>
                <a:gd name="T27" fmla="*/ 2230 h 2418"/>
                <a:gd name="T28" fmla="*/ 982 w 1956"/>
                <a:gd name="T29" fmla="*/ 2418 h 2418"/>
                <a:gd name="T30" fmla="*/ 898 w 1956"/>
                <a:gd name="T31" fmla="*/ 2233 h 2418"/>
                <a:gd name="T32" fmla="*/ 867 w 1956"/>
                <a:gd name="T33" fmla="*/ 2174 h 2418"/>
                <a:gd name="T34" fmla="*/ 810 w 1956"/>
                <a:gd name="T35" fmla="*/ 2072 h 2418"/>
                <a:gd name="T36" fmla="*/ 727 w 1956"/>
                <a:gd name="T37" fmla="*/ 1934 h 2418"/>
                <a:gd name="T38" fmla="*/ 616 w 1956"/>
                <a:gd name="T39" fmla="*/ 1766 h 2418"/>
                <a:gd name="T40" fmla="*/ 478 w 1956"/>
                <a:gd name="T41" fmla="*/ 1575 h 2418"/>
                <a:gd name="T42" fmla="*/ 312 w 1956"/>
                <a:gd name="T43" fmla="*/ 1368 h 2418"/>
                <a:gd name="T44" fmla="*/ 117 w 1956"/>
                <a:gd name="T45" fmla="*/ 1152 h 2418"/>
                <a:gd name="T46" fmla="*/ 33 w 1956"/>
                <a:gd name="T47" fmla="*/ 979 h 2418"/>
                <a:gd name="T48" fmla="*/ 172 w 1956"/>
                <a:gd name="T49" fmla="*/ 738 h 2418"/>
                <a:gd name="T50" fmla="*/ 270 w 1956"/>
                <a:gd name="T51" fmla="*/ 528 h 2418"/>
                <a:gd name="T52" fmla="*/ 337 w 1956"/>
                <a:gd name="T53" fmla="*/ 352 h 2418"/>
                <a:gd name="T54" fmla="*/ 377 w 1956"/>
                <a:gd name="T55" fmla="*/ 212 h 2418"/>
                <a:gd name="T56" fmla="*/ 398 w 1956"/>
                <a:gd name="T57" fmla="*/ 109 h 2418"/>
                <a:gd name="T58" fmla="*/ 406 w 1956"/>
                <a:gd name="T59" fmla="*/ 44 h 2418"/>
                <a:gd name="T60" fmla="*/ 407 w 1956"/>
                <a:gd name="T61" fmla="*/ 21 h 2418"/>
                <a:gd name="T62" fmla="*/ 568 w 1956"/>
                <a:gd name="T63" fmla="*/ 32 h 2418"/>
                <a:gd name="T64" fmla="*/ 564 w 1956"/>
                <a:gd name="T65" fmla="*/ 88 h 2418"/>
                <a:gd name="T66" fmla="*/ 549 w 1956"/>
                <a:gd name="T67" fmla="*/ 182 h 2418"/>
                <a:gd name="T68" fmla="*/ 518 w 1956"/>
                <a:gd name="T69" fmla="*/ 315 h 2418"/>
                <a:gd name="T70" fmla="*/ 462 w 1956"/>
                <a:gd name="T71" fmla="*/ 485 h 2418"/>
                <a:gd name="T72" fmla="*/ 376 w 1956"/>
                <a:gd name="T73" fmla="*/ 688 h 2418"/>
                <a:gd name="T74" fmla="*/ 254 w 1956"/>
                <a:gd name="T75" fmla="*/ 924 h 2418"/>
                <a:gd name="T76" fmla="*/ 358 w 1956"/>
                <a:gd name="T77" fmla="*/ 1175 h 2418"/>
                <a:gd name="T78" fmla="*/ 558 w 1956"/>
                <a:gd name="T79" fmla="*/ 1414 h 2418"/>
                <a:gd name="T80" fmla="*/ 723 w 1956"/>
                <a:gd name="T81" fmla="*/ 1635 h 2418"/>
                <a:gd name="T82" fmla="*/ 853 w 1956"/>
                <a:gd name="T83" fmla="*/ 1829 h 2418"/>
                <a:gd name="T84" fmla="*/ 949 w 1956"/>
                <a:gd name="T85" fmla="*/ 1989 h 2418"/>
                <a:gd name="T86" fmla="*/ 1023 w 1956"/>
                <a:gd name="T87" fmla="*/ 1945 h 2418"/>
                <a:gd name="T88" fmla="*/ 1124 w 1956"/>
                <a:gd name="T89" fmla="*/ 1779 h 2418"/>
                <a:gd name="T90" fmla="*/ 1262 w 1956"/>
                <a:gd name="T91" fmla="*/ 1580 h 2418"/>
                <a:gd name="T92" fmla="*/ 1440 w 1956"/>
                <a:gd name="T93" fmla="*/ 1353 h 2418"/>
                <a:gd name="T94" fmla="*/ 1663 w 1956"/>
                <a:gd name="T95" fmla="*/ 1100 h 2418"/>
                <a:gd name="T96" fmla="*/ 1639 w 1956"/>
                <a:gd name="T97" fmla="*/ 833 h 2418"/>
                <a:gd name="T98" fmla="*/ 1517 w 1956"/>
                <a:gd name="T99" fmla="*/ 587 h 2418"/>
                <a:gd name="T100" fmla="*/ 1437 w 1956"/>
                <a:gd name="T101" fmla="*/ 373 h 2418"/>
                <a:gd name="T102" fmla="*/ 1390 w 1956"/>
                <a:gd name="T103" fmla="*/ 201 h 2418"/>
                <a:gd name="T104" fmla="*/ 1368 w 1956"/>
                <a:gd name="T105" fmla="*/ 79 h 2418"/>
                <a:gd name="T106" fmla="*/ 1360 w 1956"/>
                <a:gd name="T107" fmla="*/ 14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6" h="2418">
                  <a:moveTo>
                    <a:pt x="1521" y="0"/>
                  </a:moveTo>
                  <a:lnTo>
                    <a:pt x="1522" y="4"/>
                  </a:lnTo>
                  <a:lnTo>
                    <a:pt x="1523" y="16"/>
                  </a:lnTo>
                  <a:lnTo>
                    <a:pt x="1525" y="36"/>
                  </a:lnTo>
                  <a:lnTo>
                    <a:pt x="1528" y="62"/>
                  </a:lnTo>
                  <a:lnTo>
                    <a:pt x="1534" y="96"/>
                  </a:lnTo>
                  <a:lnTo>
                    <a:pt x="1541" y="136"/>
                  </a:lnTo>
                  <a:lnTo>
                    <a:pt x="1552" y="182"/>
                  </a:lnTo>
                  <a:lnTo>
                    <a:pt x="1565" y="233"/>
                  </a:lnTo>
                  <a:lnTo>
                    <a:pt x="1581" y="290"/>
                  </a:lnTo>
                  <a:lnTo>
                    <a:pt x="1600" y="350"/>
                  </a:lnTo>
                  <a:lnTo>
                    <a:pt x="1624" y="417"/>
                  </a:lnTo>
                  <a:lnTo>
                    <a:pt x="1650" y="486"/>
                  </a:lnTo>
                  <a:lnTo>
                    <a:pt x="1682" y="561"/>
                  </a:lnTo>
                  <a:lnTo>
                    <a:pt x="1718" y="638"/>
                  </a:lnTo>
                  <a:lnTo>
                    <a:pt x="1760" y="719"/>
                  </a:lnTo>
                  <a:lnTo>
                    <a:pt x="1807" y="803"/>
                  </a:lnTo>
                  <a:lnTo>
                    <a:pt x="1859" y="888"/>
                  </a:lnTo>
                  <a:lnTo>
                    <a:pt x="1918" y="976"/>
                  </a:lnTo>
                  <a:lnTo>
                    <a:pt x="1956" y="1031"/>
                  </a:lnTo>
                  <a:lnTo>
                    <a:pt x="1908" y="1078"/>
                  </a:lnTo>
                  <a:lnTo>
                    <a:pt x="1827" y="1163"/>
                  </a:lnTo>
                  <a:lnTo>
                    <a:pt x="1749" y="1244"/>
                  </a:lnTo>
                  <a:lnTo>
                    <a:pt x="1677" y="1324"/>
                  </a:lnTo>
                  <a:lnTo>
                    <a:pt x="1610" y="1402"/>
                  </a:lnTo>
                  <a:lnTo>
                    <a:pt x="1546" y="1478"/>
                  </a:lnTo>
                  <a:lnTo>
                    <a:pt x="1488" y="1552"/>
                  </a:lnTo>
                  <a:lnTo>
                    <a:pt x="1433" y="1622"/>
                  </a:lnTo>
                  <a:lnTo>
                    <a:pt x="1382" y="1690"/>
                  </a:lnTo>
                  <a:lnTo>
                    <a:pt x="1336" y="1755"/>
                  </a:lnTo>
                  <a:lnTo>
                    <a:pt x="1294" y="1816"/>
                  </a:lnTo>
                  <a:lnTo>
                    <a:pt x="1256" y="1874"/>
                  </a:lnTo>
                  <a:lnTo>
                    <a:pt x="1221" y="1928"/>
                  </a:lnTo>
                  <a:lnTo>
                    <a:pt x="1190" y="1980"/>
                  </a:lnTo>
                  <a:lnTo>
                    <a:pt x="1162" y="2026"/>
                  </a:lnTo>
                  <a:lnTo>
                    <a:pt x="1138" y="2069"/>
                  </a:lnTo>
                  <a:lnTo>
                    <a:pt x="1117" y="2107"/>
                  </a:lnTo>
                  <a:lnTo>
                    <a:pt x="1100" y="2142"/>
                  </a:lnTo>
                  <a:lnTo>
                    <a:pt x="1084" y="2171"/>
                  </a:lnTo>
                  <a:lnTo>
                    <a:pt x="1072" y="2196"/>
                  </a:lnTo>
                  <a:lnTo>
                    <a:pt x="1064" y="2216"/>
                  </a:lnTo>
                  <a:lnTo>
                    <a:pt x="1057" y="2230"/>
                  </a:lnTo>
                  <a:lnTo>
                    <a:pt x="1053" y="2239"/>
                  </a:lnTo>
                  <a:lnTo>
                    <a:pt x="1052" y="2242"/>
                  </a:lnTo>
                  <a:lnTo>
                    <a:pt x="982" y="2418"/>
                  </a:lnTo>
                  <a:lnTo>
                    <a:pt x="903" y="2247"/>
                  </a:lnTo>
                  <a:lnTo>
                    <a:pt x="902" y="2243"/>
                  </a:lnTo>
                  <a:lnTo>
                    <a:pt x="898" y="2233"/>
                  </a:lnTo>
                  <a:lnTo>
                    <a:pt x="890" y="2219"/>
                  </a:lnTo>
                  <a:lnTo>
                    <a:pt x="880" y="2199"/>
                  </a:lnTo>
                  <a:lnTo>
                    <a:pt x="867" y="2174"/>
                  </a:lnTo>
                  <a:lnTo>
                    <a:pt x="850" y="2145"/>
                  </a:lnTo>
                  <a:lnTo>
                    <a:pt x="832" y="2110"/>
                  </a:lnTo>
                  <a:lnTo>
                    <a:pt x="810" y="2072"/>
                  </a:lnTo>
                  <a:lnTo>
                    <a:pt x="786" y="2029"/>
                  </a:lnTo>
                  <a:lnTo>
                    <a:pt x="757" y="1983"/>
                  </a:lnTo>
                  <a:lnTo>
                    <a:pt x="727" y="1934"/>
                  </a:lnTo>
                  <a:lnTo>
                    <a:pt x="693" y="1880"/>
                  </a:lnTo>
                  <a:lnTo>
                    <a:pt x="656" y="1824"/>
                  </a:lnTo>
                  <a:lnTo>
                    <a:pt x="616" y="1766"/>
                  </a:lnTo>
                  <a:lnTo>
                    <a:pt x="574" y="1704"/>
                  </a:lnTo>
                  <a:lnTo>
                    <a:pt x="527" y="1640"/>
                  </a:lnTo>
                  <a:lnTo>
                    <a:pt x="478" y="1575"/>
                  </a:lnTo>
                  <a:lnTo>
                    <a:pt x="426" y="1508"/>
                  </a:lnTo>
                  <a:lnTo>
                    <a:pt x="370" y="1438"/>
                  </a:lnTo>
                  <a:lnTo>
                    <a:pt x="312" y="1368"/>
                  </a:lnTo>
                  <a:lnTo>
                    <a:pt x="250" y="1297"/>
                  </a:lnTo>
                  <a:lnTo>
                    <a:pt x="185" y="1224"/>
                  </a:lnTo>
                  <a:lnTo>
                    <a:pt x="117" y="1152"/>
                  </a:lnTo>
                  <a:lnTo>
                    <a:pt x="45" y="1078"/>
                  </a:lnTo>
                  <a:lnTo>
                    <a:pt x="0" y="1033"/>
                  </a:lnTo>
                  <a:lnTo>
                    <a:pt x="33" y="979"/>
                  </a:lnTo>
                  <a:lnTo>
                    <a:pt x="85" y="896"/>
                  </a:lnTo>
                  <a:lnTo>
                    <a:pt x="130" y="815"/>
                  </a:lnTo>
                  <a:lnTo>
                    <a:pt x="172" y="738"/>
                  </a:lnTo>
                  <a:lnTo>
                    <a:pt x="209" y="664"/>
                  </a:lnTo>
                  <a:lnTo>
                    <a:pt x="242" y="595"/>
                  </a:lnTo>
                  <a:lnTo>
                    <a:pt x="270" y="528"/>
                  </a:lnTo>
                  <a:lnTo>
                    <a:pt x="296" y="465"/>
                  </a:lnTo>
                  <a:lnTo>
                    <a:pt x="318" y="407"/>
                  </a:lnTo>
                  <a:lnTo>
                    <a:pt x="337" y="352"/>
                  </a:lnTo>
                  <a:lnTo>
                    <a:pt x="353" y="302"/>
                  </a:lnTo>
                  <a:lnTo>
                    <a:pt x="366" y="255"/>
                  </a:lnTo>
                  <a:lnTo>
                    <a:pt x="377" y="212"/>
                  </a:lnTo>
                  <a:lnTo>
                    <a:pt x="386" y="172"/>
                  </a:lnTo>
                  <a:lnTo>
                    <a:pt x="393" y="138"/>
                  </a:lnTo>
                  <a:lnTo>
                    <a:pt x="398" y="109"/>
                  </a:lnTo>
                  <a:lnTo>
                    <a:pt x="402" y="82"/>
                  </a:lnTo>
                  <a:lnTo>
                    <a:pt x="404" y="60"/>
                  </a:lnTo>
                  <a:lnTo>
                    <a:pt x="406" y="44"/>
                  </a:lnTo>
                  <a:lnTo>
                    <a:pt x="407" y="32"/>
                  </a:lnTo>
                  <a:lnTo>
                    <a:pt x="407" y="24"/>
                  </a:lnTo>
                  <a:lnTo>
                    <a:pt x="407" y="21"/>
                  </a:lnTo>
                  <a:lnTo>
                    <a:pt x="568" y="18"/>
                  </a:lnTo>
                  <a:lnTo>
                    <a:pt x="568" y="23"/>
                  </a:lnTo>
                  <a:lnTo>
                    <a:pt x="568" y="32"/>
                  </a:lnTo>
                  <a:lnTo>
                    <a:pt x="567" y="46"/>
                  </a:lnTo>
                  <a:lnTo>
                    <a:pt x="566" y="65"/>
                  </a:lnTo>
                  <a:lnTo>
                    <a:pt x="564" y="88"/>
                  </a:lnTo>
                  <a:lnTo>
                    <a:pt x="560" y="115"/>
                  </a:lnTo>
                  <a:lnTo>
                    <a:pt x="556" y="147"/>
                  </a:lnTo>
                  <a:lnTo>
                    <a:pt x="549" y="182"/>
                  </a:lnTo>
                  <a:lnTo>
                    <a:pt x="541" y="223"/>
                  </a:lnTo>
                  <a:lnTo>
                    <a:pt x="530" y="267"/>
                  </a:lnTo>
                  <a:lnTo>
                    <a:pt x="518" y="315"/>
                  </a:lnTo>
                  <a:lnTo>
                    <a:pt x="502" y="368"/>
                  </a:lnTo>
                  <a:lnTo>
                    <a:pt x="484" y="425"/>
                  </a:lnTo>
                  <a:lnTo>
                    <a:pt x="462" y="485"/>
                  </a:lnTo>
                  <a:lnTo>
                    <a:pt x="437" y="549"/>
                  </a:lnTo>
                  <a:lnTo>
                    <a:pt x="409" y="617"/>
                  </a:lnTo>
                  <a:lnTo>
                    <a:pt x="376" y="688"/>
                  </a:lnTo>
                  <a:lnTo>
                    <a:pt x="340" y="763"/>
                  </a:lnTo>
                  <a:lnTo>
                    <a:pt x="299" y="842"/>
                  </a:lnTo>
                  <a:lnTo>
                    <a:pt x="254" y="924"/>
                  </a:lnTo>
                  <a:lnTo>
                    <a:pt x="203" y="1010"/>
                  </a:lnTo>
                  <a:lnTo>
                    <a:pt x="283" y="1094"/>
                  </a:lnTo>
                  <a:lnTo>
                    <a:pt x="358" y="1175"/>
                  </a:lnTo>
                  <a:lnTo>
                    <a:pt x="429" y="1256"/>
                  </a:lnTo>
                  <a:lnTo>
                    <a:pt x="496" y="1336"/>
                  </a:lnTo>
                  <a:lnTo>
                    <a:pt x="558" y="1414"/>
                  </a:lnTo>
                  <a:lnTo>
                    <a:pt x="618" y="1490"/>
                  </a:lnTo>
                  <a:lnTo>
                    <a:pt x="672" y="1564"/>
                  </a:lnTo>
                  <a:lnTo>
                    <a:pt x="723" y="1635"/>
                  </a:lnTo>
                  <a:lnTo>
                    <a:pt x="770" y="1703"/>
                  </a:lnTo>
                  <a:lnTo>
                    <a:pt x="813" y="1768"/>
                  </a:lnTo>
                  <a:lnTo>
                    <a:pt x="853" y="1829"/>
                  </a:lnTo>
                  <a:lnTo>
                    <a:pt x="889" y="1886"/>
                  </a:lnTo>
                  <a:lnTo>
                    <a:pt x="921" y="1940"/>
                  </a:lnTo>
                  <a:lnTo>
                    <a:pt x="949" y="1989"/>
                  </a:lnTo>
                  <a:lnTo>
                    <a:pt x="974" y="2033"/>
                  </a:lnTo>
                  <a:lnTo>
                    <a:pt x="997" y="1991"/>
                  </a:lnTo>
                  <a:lnTo>
                    <a:pt x="1023" y="1945"/>
                  </a:lnTo>
                  <a:lnTo>
                    <a:pt x="1053" y="1893"/>
                  </a:lnTo>
                  <a:lnTo>
                    <a:pt x="1087" y="1838"/>
                  </a:lnTo>
                  <a:lnTo>
                    <a:pt x="1124" y="1779"/>
                  </a:lnTo>
                  <a:lnTo>
                    <a:pt x="1166" y="1716"/>
                  </a:lnTo>
                  <a:lnTo>
                    <a:pt x="1212" y="1650"/>
                  </a:lnTo>
                  <a:lnTo>
                    <a:pt x="1262" y="1580"/>
                  </a:lnTo>
                  <a:lnTo>
                    <a:pt x="1316" y="1508"/>
                  </a:lnTo>
                  <a:lnTo>
                    <a:pt x="1377" y="1431"/>
                  </a:lnTo>
                  <a:lnTo>
                    <a:pt x="1440" y="1353"/>
                  </a:lnTo>
                  <a:lnTo>
                    <a:pt x="1510" y="1270"/>
                  </a:lnTo>
                  <a:lnTo>
                    <a:pt x="1583" y="1187"/>
                  </a:lnTo>
                  <a:lnTo>
                    <a:pt x="1663" y="1100"/>
                  </a:lnTo>
                  <a:lnTo>
                    <a:pt x="1748" y="1012"/>
                  </a:lnTo>
                  <a:lnTo>
                    <a:pt x="1691" y="921"/>
                  </a:lnTo>
                  <a:lnTo>
                    <a:pt x="1639" y="833"/>
                  </a:lnTo>
                  <a:lnTo>
                    <a:pt x="1593" y="749"/>
                  </a:lnTo>
                  <a:lnTo>
                    <a:pt x="1552" y="666"/>
                  </a:lnTo>
                  <a:lnTo>
                    <a:pt x="1517" y="587"/>
                  </a:lnTo>
                  <a:lnTo>
                    <a:pt x="1487" y="512"/>
                  </a:lnTo>
                  <a:lnTo>
                    <a:pt x="1460" y="440"/>
                  </a:lnTo>
                  <a:lnTo>
                    <a:pt x="1437" y="373"/>
                  </a:lnTo>
                  <a:lnTo>
                    <a:pt x="1418" y="311"/>
                  </a:lnTo>
                  <a:lnTo>
                    <a:pt x="1403" y="253"/>
                  </a:lnTo>
                  <a:lnTo>
                    <a:pt x="1390" y="201"/>
                  </a:lnTo>
                  <a:lnTo>
                    <a:pt x="1381" y="155"/>
                  </a:lnTo>
                  <a:lnTo>
                    <a:pt x="1373" y="113"/>
                  </a:lnTo>
                  <a:lnTo>
                    <a:pt x="1368" y="79"/>
                  </a:lnTo>
                  <a:lnTo>
                    <a:pt x="1364" y="50"/>
                  </a:lnTo>
                  <a:lnTo>
                    <a:pt x="1361" y="28"/>
                  </a:lnTo>
                  <a:lnTo>
                    <a:pt x="1360" y="14"/>
                  </a:lnTo>
                  <a:lnTo>
                    <a:pt x="1360" y="7"/>
                  </a:lnTo>
                  <a:lnTo>
                    <a:pt x="1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42" name="Rectangle 24"/>
            <p:cNvSpPr>
              <a:spLocks noChangeArrowheads="1"/>
            </p:cNvSpPr>
            <p:nvPr/>
          </p:nvSpPr>
          <p:spPr bwMode="auto">
            <a:xfrm>
              <a:off x="3314" y="7778"/>
              <a:ext cx="20" cy="14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43" name="Freeform 25"/>
            <p:cNvSpPr>
              <a:spLocks noEditPoints="1"/>
            </p:cNvSpPr>
            <p:nvPr/>
          </p:nvSpPr>
          <p:spPr bwMode="auto">
            <a:xfrm>
              <a:off x="3281" y="7703"/>
              <a:ext cx="87" cy="87"/>
            </a:xfrm>
            <a:custGeom>
              <a:avLst/>
              <a:gdLst>
                <a:gd name="T0" fmla="*/ 313 w 694"/>
                <a:gd name="T1" fmla="*/ 164 h 695"/>
                <a:gd name="T2" fmla="*/ 252 w 694"/>
                <a:gd name="T3" fmla="*/ 187 h 695"/>
                <a:gd name="T4" fmla="*/ 204 w 694"/>
                <a:gd name="T5" fmla="*/ 227 h 695"/>
                <a:gd name="T6" fmla="*/ 172 w 694"/>
                <a:gd name="T7" fmla="*/ 282 h 695"/>
                <a:gd name="T8" fmla="*/ 160 w 694"/>
                <a:gd name="T9" fmla="*/ 347 h 695"/>
                <a:gd name="T10" fmla="*/ 172 w 694"/>
                <a:gd name="T11" fmla="*/ 412 h 695"/>
                <a:gd name="T12" fmla="*/ 204 w 694"/>
                <a:gd name="T13" fmla="*/ 468 h 695"/>
                <a:gd name="T14" fmla="*/ 252 w 694"/>
                <a:gd name="T15" fmla="*/ 508 h 695"/>
                <a:gd name="T16" fmla="*/ 313 w 694"/>
                <a:gd name="T17" fmla="*/ 530 h 695"/>
                <a:gd name="T18" fmla="*/ 380 w 694"/>
                <a:gd name="T19" fmla="*/ 530 h 695"/>
                <a:gd name="T20" fmla="*/ 441 w 694"/>
                <a:gd name="T21" fmla="*/ 508 h 695"/>
                <a:gd name="T22" fmla="*/ 490 w 694"/>
                <a:gd name="T23" fmla="*/ 468 h 695"/>
                <a:gd name="T24" fmla="*/ 521 w 694"/>
                <a:gd name="T25" fmla="*/ 412 h 695"/>
                <a:gd name="T26" fmla="*/ 534 w 694"/>
                <a:gd name="T27" fmla="*/ 347 h 695"/>
                <a:gd name="T28" fmla="*/ 521 w 694"/>
                <a:gd name="T29" fmla="*/ 282 h 695"/>
                <a:gd name="T30" fmla="*/ 490 w 694"/>
                <a:gd name="T31" fmla="*/ 227 h 695"/>
                <a:gd name="T32" fmla="*/ 441 w 694"/>
                <a:gd name="T33" fmla="*/ 187 h 695"/>
                <a:gd name="T34" fmla="*/ 380 w 694"/>
                <a:gd name="T35" fmla="*/ 164 h 695"/>
                <a:gd name="T36" fmla="*/ 347 w 694"/>
                <a:gd name="T37" fmla="*/ 0 h 695"/>
                <a:gd name="T38" fmla="*/ 439 w 694"/>
                <a:gd name="T39" fmla="*/ 12 h 695"/>
                <a:gd name="T40" fmla="*/ 523 w 694"/>
                <a:gd name="T41" fmla="*/ 47 h 695"/>
                <a:gd name="T42" fmla="*/ 593 w 694"/>
                <a:gd name="T43" fmla="*/ 102 h 695"/>
                <a:gd name="T44" fmla="*/ 647 w 694"/>
                <a:gd name="T45" fmla="*/ 172 h 695"/>
                <a:gd name="T46" fmla="*/ 682 w 694"/>
                <a:gd name="T47" fmla="*/ 255 h 695"/>
                <a:gd name="T48" fmla="*/ 694 w 694"/>
                <a:gd name="T49" fmla="*/ 347 h 695"/>
                <a:gd name="T50" fmla="*/ 682 w 694"/>
                <a:gd name="T51" fmla="*/ 439 h 695"/>
                <a:gd name="T52" fmla="*/ 647 w 694"/>
                <a:gd name="T53" fmla="*/ 523 h 695"/>
                <a:gd name="T54" fmla="*/ 593 w 694"/>
                <a:gd name="T55" fmla="*/ 593 h 695"/>
                <a:gd name="T56" fmla="*/ 523 w 694"/>
                <a:gd name="T57" fmla="*/ 647 h 695"/>
                <a:gd name="T58" fmla="*/ 439 w 694"/>
                <a:gd name="T59" fmla="*/ 682 h 695"/>
                <a:gd name="T60" fmla="*/ 347 w 694"/>
                <a:gd name="T61" fmla="*/ 695 h 695"/>
                <a:gd name="T62" fmla="*/ 255 w 694"/>
                <a:gd name="T63" fmla="*/ 682 h 695"/>
                <a:gd name="T64" fmla="*/ 171 w 694"/>
                <a:gd name="T65" fmla="*/ 647 h 695"/>
                <a:gd name="T66" fmla="*/ 101 w 694"/>
                <a:gd name="T67" fmla="*/ 593 h 695"/>
                <a:gd name="T68" fmla="*/ 47 w 694"/>
                <a:gd name="T69" fmla="*/ 523 h 695"/>
                <a:gd name="T70" fmla="*/ 12 w 694"/>
                <a:gd name="T71" fmla="*/ 439 h 695"/>
                <a:gd name="T72" fmla="*/ 0 w 694"/>
                <a:gd name="T73" fmla="*/ 347 h 695"/>
                <a:gd name="T74" fmla="*/ 12 w 694"/>
                <a:gd name="T75" fmla="*/ 255 h 695"/>
                <a:gd name="T76" fmla="*/ 47 w 694"/>
                <a:gd name="T77" fmla="*/ 172 h 695"/>
                <a:gd name="T78" fmla="*/ 101 w 694"/>
                <a:gd name="T79" fmla="*/ 102 h 695"/>
                <a:gd name="T80" fmla="*/ 171 w 694"/>
                <a:gd name="T81" fmla="*/ 47 h 695"/>
                <a:gd name="T82" fmla="*/ 255 w 694"/>
                <a:gd name="T83" fmla="*/ 12 h 695"/>
                <a:gd name="T84" fmla="*/ 347 w 694"/>
                <a:gd name="T85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4" h="695">
                  <a:moveTo>
                    <a:pt x="347" y="161"/>
                  </a:moveTo>
                  <a:lnTo>
                    <a:pt x="313" y="164"/>
                  </a:lnTo>
                  <a:lnTo>
                    <a:pt x="282" y="172"/>
                  </a:lnTo>
                  <a:lnTo>
                    <a:pt x="252" y="187"/>
                  </a:lnTo>
                  <a:lnTo>
                    <a:pt x="227" y="205"/>
                  </a:lnTo>
                  <a:lnTo>
                    <a:pt x="204" y="227"/>
                  </a:lnTo>
                  <a:lnTo>
                    <a:pt x="185" y="254"/>
                  </a:lnTo>
                  <a:lnTo>
                    <a:pt x="172" y="282"/>
                  </a:lnTo>
                  <a:lnTo>
                    <a:pt x="163" y="314"/>
                  </a:lnTo>
                  <a:lnTo>
                    <a:pt x="160" y="347"/>
                  </a:lnTo>
                  <a:lnTo>
                    <a:pt x="163" y="381"/>
                  </a:lnTo>
                  <a:lnTo>
                    <a:pt x="172" y="412"/>
                  </a:lnTo>
                  <a:lnTo>
                    <a:pt x="185" y="441"/>
                  </a:lnTo>
                  <a:lnTo>
                    <a:pt x="204" y="468"/>
                  </a:lnTo>
                  <a:lnTo>
                    <a:pt x="227" y="490"/>
                  </a:lnTo>
                  <a:lnTo>
                    <a:pt x="252" y="508"/>
                  </a:lnTo>
                  <a:lnTo>
                    <a:pt x="282" y="522"/>
                  </a:lnTo>
                  <a:lnTo>
                    <a:pt x="313" y="530"/>
                  </a:lnTo>
                  <a:lnTo>
                    <a:pt x="347" y="534"/>
                  </a:lnTo>
                  <a:lnTo>
                    <a:pt x="380" y="530"/>
                  </a:lnTo>
                  <a:lnTo>
                    <a:pt x="412" y="522"/>
                  </a:lnTo>
                  <a:lnTo>
                    <a:pt x="441" y="508"/>
                  </a:lnTo>
                  <a:lnTo>
                    <a:pt x="467" y="490"/>
                  </a:lnTo>
                  <a:lnTo>
                    <a:pt x="490" y="468"/>
                  </a:lnTo>
                  <a:lnTo>
                    <a:pt x="507" y="441"/>
                  </a:lnTo>
                  <a:lnTo>
                    <a:pt x="521" y="412"/>
                  </a:lnTo>
                  <a:lnTo>
                    <a:pt x="530" y="381"/>
                  </a:lnTo>
                  <a:lnTo>
                    <a:pt x="534" y="347"/>
                  </a:lnTo>
                  <a:lnTo>
                    <a:pt x="530" y="314"/>
                  </a:lnTo>
                  <a:lnTo>
                    <a:pt x="521" y="282"/>
                  </a:lnTo>
                  <a:lnTo>
                    <a:pt x="507" y="254"/>
                  </a:lnTo>
                  <a:lnTo>
                    <a:pt x="490" y="227"/>
                  </a:lnTo>
                  <a:lnTo>
                    <a:pt x="467" y="205"/>
                  </a:lnTo>
                  <a:lnTo>
                    <a:pt x="441" y="187"/>
                  </a:lnTo>
                  <a:lnTo>
                    <a:pt x="412" y="172"/>
                  </a:lnTo>
                  <a:lnTo>
                    <a:pt x="380" y="164"/>
                  </a:lnTo>
                  <a:lnTo>
                    <a:pt x="347" y="161"/>
                  </a:lnTo>
                  <a:close/>
                  <a:moveTo>
                    <a:pt x="347" y="0"/>
                  </a:moveTo>
                  <a:lnTo>
                    <a:pt x="394" y="3"/>
                  </a:lnTo>
                  <a:lnTo>
                    <a:pt x="439" y="12"/>
                  </a:lnTo>
                  <a:lnTo>
                    <a:pt x="482" y="27"/>
                  </a:lnTo>
                  <a:lnTo>
                    <a:pt x="523" y="47"/>
                  </a:lnTo>
                  <a:lnTo>
                    <a:pt x="559" y="72"/>
                  </a:lnTo>
                  <a:lnTo>
                    <a:pt x="593" y="102"/>
                  </a:lnTo>
                  <a:lnTo>
                    <a:pt x="621" y="135"/>
                  </a:lnTo>
                  <a:lnTo>
                    <a:pt x="647" y="172"/>
                  </a:lnTo>
                  <a:lnTo>
                    <a:pt x="666" y="212"/>
                  </a:lnTo>
                  <a:lnTo>
                    <a:pt x="682" y="255"/>
                  </a:lnTo>
                  <a:lnTo>
                    <a:pt x="691" y="300"/>
                  </a:lnTo>
                  <a:lnTo>
                    <a:pt x="694" y="347"/>
                  </a:lnTo>
                  <a:lnTo>
                    <a:pt x="691" y="394"/>
                  </a:lnTo>
                  <a:lnTo>
                    <a:pt x="682" y="439"/>
                  </a:lnTo>
                  <a:lnTo>
                    <a:pt x="666" y="482"/>
                  </a:lnTo>
                  <a:lnTo>
                    <a:pt x="647" y="523"/>
                  </a:lnTo>
                  <a:lnTo>
                    <a:pt x="621" y="560"/>
                  </a:lnTo>
                  <a:lnTo>
                    <a:pt x="593" y="593"/>
                  </a:lnTo>
                  <a:lnTo>
                    <a:pt x="559" y="623"/>
                  </a:lnTo>
                  <a:lnTo>
                    <a:pt x="523" y="647"/>
                  </a:lnTo>
                  <a:lnTo>
                    <a:pt x="482" y="668"/>
                  </a:lnTo>
                  <a:lnTo>
                    <a:pt x="439" y="682"/>
                  </a:lnTo>
                  <a:lnTo>
                    <a:pt x="394" y="692"/>
                  </a:lnTo>
                  <a:lnTo>
                    <a:pt x="347" y="695"/>
                  </a:lnTo>
                  <a:lnTo>
                    <a:pt x="300" y="692"/>
                  </a:lnTo>
                  <a:lnTo>
                    <a:pt x="255" y="682"/>
                  </a:lnTo>
                  <a:lnTo>
                    <a:pt x="212" y="668"/>
                  </a:lnTo>
                  <a:lnTo>
                    <a:pt x="171" y="647"/>
                  </a:lnTo>
                  <a:lnTo>
                    <a:pt x="135" y="623"/>
                  </a:lnTo>
                  <a:lnTo>
                    <a:pt x="101" y="593"/>
                  </a:lnTo>
                  <a:lnTo>
                    <a:pt x="72" y="560"/>
                  </a:lnTo>
                  <a:lnTo>
                    <a:pt x="47" y="523"/>
                  </a:lnTo>
                  <a:lnTo>
                    <a:pt x="26" y="482"/>
                  </a:lnTo>
                  <a:lnTo>
                    <a:pt x="12" y="439"/>
                  </a:lnTo>
                  <a:lnTo>
                    <a:pt x="2" y="394"/>
                  </a:lnTo>
                  <a:lnTo>
                    <a:pt x="0" y="347"/>
                  </a:lnTo>
                  <a:lnTo>
                    <a:pt x="2" y="300"/>
                  </a:lnTo>
                  <a:lnTo>
                    <a:pt x="12" y="255"/>
                  </a:lnTo>
                  <a:lnTo>
                    <a:pt x="26" y="212"/>
                  </a:lnTo>
                  <a:lnTo>
                    <a:pt x="47" y="172"/>
                  </a:lnTo>
                  <a:lnTo>
                    <a:pt x="72" y="135"/>
                  </a:lnTo>
                  <a:lnTo>
                    <a:pt x="101" y="102"/>
                  </a:lnTo>
                  <a:lnTo>
                    <a:pt x="135" y="72"/>
                  </a:lnTo>
                  <a:lnTo>
                    <a:pt x="171" y="47"/>
                  </a:lnTo>
                  <a:lnTo>
                    <a:pt x="212" y="27"/>
                  </a:lnTo>
                  <a:lnTo>
                    <a:pt x="255" y="12"/>
                  </a:lnTo>
                  <a:lnTo>
                    <a:pt x="300" y="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3178" y="7948"/>
              <a:ext cx="292" cy="20"/>
            </a:xfrm>
            <a:custGeom>
              <a:avLst/>
              <a:gdLst>
                <a:gd name="T0" fmla="*/ 80 w 2334"/>
                <a:gd name="T1" fmla="*/ 0 h 162"/>
                <a:gd name="T2" fmla="*/ 2254 w 2334"/>
                <a:gd name="T3" fmla="*/ 0 h 162"/>
                <a:gd name="T4" fmla="*/ 2275 w 2334"/>
                <a:gd name="T5" fmla="*/ 3 h 162"/>
                <a:gd name="T6" fmla="*/ 2295 w 2334"/>
                <a:gd name="T7" fmla="*/ 11 h 162"/>
                <a:gd name="T8" fmla="*/ 2311 w 2334"/>
                <a:gd name="T9" fmla="*/ 24 h 162"/>
                <a:gd name="T10" fmla="*/ 2323 w 2334"/>
                <a:gd name="T11" fmla="*/ 41 h 162"/>
                <a:gd name="T12" fmla="*/ 2332 w 2334"/>
                <a:gd name="T13" fmla="*/ 59 h 162"/>
                <a:gd name="T14" fmla="*/ 2334 w 2334"/>
                <a:gd name="T15" fmla="*/ 81 h 162"/>
                <a:gd name="T16" fmla="*/ 2332 w 2334"/>
                <a:gd name="T17" fmla="*/ 102 h 162"/>
                <a:gd name="T18" fmla="*/ 2323 w 2334"/>
                <a:gd name="T19" fmla="*/ 122 h 162"/>
                <a:gd name="T20" fmla="*/ 2311 w 2334"/>
                <a:gd name="T21" fmla="*/ 139 h 162"/>
                <a:gd name="T22" fmla="*/ 2295 w 2334"/>
                <a:gd name="T23" fmla="*/ 151 h 162"/>
                <a:gd name="T24" fmla="*/ 2275 w 2334"/>
                <a:gd name="T25" fmla="*/ 158 h 162"/>
                <a:gd name="T26" fmla="*/ 2254 w 2334"/>
                <a:gd name="T27" fmla="*/ 162 h 162"/>
                <a:gd name="T28" fmla="*/ 80 w 2334"/>
                <a:gd name="T29" fmla="*/ 162 h 162"/>
                <a:gd name="T30" fmla="*/ 59 w 2334"/>
                <a:gd name="T31" fmla="*/ 158 h 162"/>
                <a:gd name="T32" fmla="*/ 39 w 2334"/>
                <a:gd name="T33" fmla="*/ 151 h 162"/>
                <a:gd name="T34" fmla="*/ 23 w 2334"/>
                <a:gd name="T35" fmla="*/ 139 h 162"/>
                <a:gd name="T36" fmla="*/ 11 w 2334"/>
                <a:gd name="T37" fmla="*/ 122 h 162"/>
                <a:gd name="T38" fmla="*/ 3 w 2334"/>
                <a:gd name="T39" fmla="*/ 102 h 162"/>
                <a:gd name="T40" fmla="*/ 0 w 2334"/>
                <a:gd name="T41" fmla="*/ 81 h 162"/>
                <a:gd name="T42" fmla="*/ 3 w 2334"/>
                <a:gd name="T43" fmla="*/ 59 h 162"/>
                <a:gd name="T44" fmla="*/ 11 w 2334"/>
                <a:gd name="T45" fmla="*/ 41 h 162"/>
                <a:gd name="T46" fmla="*/ 23 w 2334"/>
                <a:gd name="T47" fmla="*/ 24 h 162"/>
                <a:gd name="T48" fmla="*/ 39 w 2334"/>
                <a:gd name="T49" fmla="*/ 11 h 162"/>
                <a:gd name="T50" fmla="*/ 59 w 2334"/>
                <a:gd name="T51" fmla="*/ 3 h 162"/>
                <a:gd name="T52" fmla="*/ 80 w 2334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34" h="162">
                  <a:moveTo>
                    <a:pt x="80" y="0"/>
                  </a:moveTo>
                  <a:lnTo>
                    <a:pt x="2254" y="0"/>
                  </a:lnTo>
                  <a:lnTo>
                    <a:pt x="2275" y="3"/>
                  </a:lnTo>
                  <a:lnTo>
                    <a:pt x="2295" y="11"/>
                  </a:lnTo>
                  <a:lnTo>
                    <a:pt x="2311" y="24"/>
                  </a:lnTo>
                  <a:lnTo>
                    <a:pt x="2323" y="41"/>
                  </a:lnTo>
                  <a:lnTo>
                    <a:pt x="2332" y="59"/>
                  </a:lnTo>
                  <a:lnTo>
                    <a:pt x="2334" y="81"/>
                  </a:lnTo>
                  <a:lnTo>
                    <a:pt x="2332" y="102"/>
                  </a:lnTo>
                  <a:lnTo>
                    <a:pt x="2323" y="122"/>
                  </a:lnTo>
                  <a:lnTo>
                    <a:pt x="2311" y="139"/>
                  </a:lnTo>
                  <a:lnTo>
                    <a:pt x="2295" y="151"/>
                  </a:lnTo>
                  <a:lnTo>
                    <a:pt x="2275" y="158"/>
                  </a:lnTo>
                  <a:lnTo>
                    <a:pt x="2254" y="162"/>
                  </a:lnTo>
                  <a:lnTo>
                    <a:pt x="80" y="162"/>
                  </a:lnTo>
                  <a:lnTo>
                    <a:pt x="59" y="158"/>
                  </a:lnTo>
                  <a:lnTo>
                    <a:pt x="39" y="151"/>
                  </a:lnTo>
                  <a:lnTo>
                    <a:pt x="23" y="139"/>
                  </a:lnTo>
                  <a:lnTo>
                    <a:pt x="11" y="122"/>
                  </a:lnTo>
                  <a:lnTo>
                    <a:pt x="3" y="102"/>
                  </a:lnTo>
                  <a:lnTo>
                    <a:pt x="0" y="81"/>
                  </a:lnTo>
                  <a:lnTo>
                    <a:pt x="3" y="59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3103" y="7908"/>
              <a:ext cx="96" cy="98"/>
            </a:xfrm>
            <a:custGeom>
              <a:avLst/>
              <a:gdLst>
                <a:gd name="T0" fmla="*/ 164 w 771"/>
                <a:gd name="T1" fmla="*/ 162 h 782"/>
                <a:gd name="T2" fmla="*/ 161 w 771"/>
                <a:gd name="T3" fmla="*/ 162 h 782"/>
                <a:gd name="T4" fmla="*/ 160 w 771"/>
                <a:gd name="T5" fmla="*/ 164 h 782"/>
                <a:gd name="T6" fmla="*/ 160 w 771"/>
                <a:gd name="T7" fmla="*/ 619 h 782"/>
                <a:gd name="T8" fmla="*/ 161 w 771"/>
                <a:gd name="T9" fmla="*/ 620 h 782"/>
                <a:gd name="T10" fmla="*/ 163 w 771"/>
                <a:gd name="T11" fmla="*/ 621 h 782"/>
                <a:gd name="T12" fmla="*/ 164 w 771"/>
                <a:gd name="T13" fmla="*/ 622 h 782"/>
                <a:gd name="T14" fmla="*/ 608 w 771"/>
                <a:gd name="T15" fmla="*/ 622 h 782"/>
                <a:gd name="T16" fmla="*/ 610 w 771"/>
                <a:gd name="T17" fmla="*/ 621 h 782"/>
                <a:gd name="T18" fmla="*/ 610 w 771"/>
                <a:gd name="T19" fmla="*/ 619 h 782"/>
                <a:gd name="T20" fmla="*/ 610 w 771"/>
                <a:gd name="T21" fmla="*/ 164 h 782"/>
                <a:gd name="T22" fmla="*/ 610 w 771"/>
                <a:gd name="T23" fmla="*/ 162 h 782"/>
                <a:gd name="T24" fmla="*/ 608 w 771"/>
                <a:gd name="T25" fmla="*/ 162 h 782"/>
                <a:gd name="T26" fmla="*/ 164 w 771"/>
                <a:gd name="T27" fmla="*/ 162 h 782"/>
                <a:gd name="T28" fmla="*/ 164 w 771"/>
                <a:gd name="T29" fmla="*/ 0 h 782"/>
                <a:gd name="T30" fmla="*/ 608 w 771"/>
                <a:gd name="T31" fmla="*/ 0 h 782"/>
                <a:gd name="T32" fmla="*/ 640 w 771"/>
                <a:gd name="T33" fmla="*/ 4 h 782"/>
                <a:gd name="T34" fmla="*/ 671 w 771"/>
                <a:gd name="T35" fmla="*/ 14 h 782"/>
                <a:gd name="T36" fmla="*/ 699 w 771"/>
                <a:gd name="T37" fmla="*/ 29 h 782"/>
                <a:gd name="T38" fmla="*/ 723 w 771"/>
                <a:gd name="T39" fmla="*/ 49 h 782"/>
                <a:gd name="T40" fmla="*/ 743 w 771"/>
                <a:gd name="T41" fmla="*/ 73 h 782"/>
                <a:gd name="T42" fmla="*/ 758 w 771"/>
                <a:gd name="T43" fmla="*/ 100 h 782"/>
                <a:gd name="T44" fmla="*/ 768 w 771"/>
                <a:gd name="T45" fmla="*/ 131 h 782"/>
                <a:gd name="T46" fmla="*/ 771 w 771"/>
                <a:gd name="T47" fmla="*/ 164 h 782"/>
                <a:gd name="T48" fmla="*/ 771 w 771"/>
                <a:gd name="T49" fmla="*/ 619 h 782"/>
                <a:gd name="T50" fmla="*/ 768 w 771"/>
                <a:gd name="T51" fmla="*/ 652 h 782"/>
                <a:gd name="T52" fmla="*/ 758 w 771"/>
                <a:gd name="T53" fmla="*/ 682 h 782"/>
                <a:gd name="T54" fmla="*/ 743 w 771"/>
                <a:gd name="T55" fmla="*/ 711 h 782"/>
                <a:gd name="T56" fmla="*/ 723 w 771"/>
                <a:gd name="T57" fmla="*/ 735 h 782"/>
                <a:gd name="T58" fmla="*/ 699 w 771"/>
                <a:gd name="T59" fmla="*/ 755 h 782"/>
                <a:gd name="T60" fmla="*/ 671 w 771"/>
                <a:gd name="T61" fmla="*/ 770 h 782"/>
                <a:gd name="T62" fmla="*/ 640 w 771"/>
                <a:gd name="T63" fmla="*/ 779 h 782"/>
                <a:gd name="T64" fmla="*/ 608 w 771"/>
                <a:gd name="T65" fmla="*/ 782 h 782"/>
                <a:gd name="T66" fmla="*/ 164 w 771"/>
                <a:gd name="T67" fmla="*/ 782 h 782"/>
                <a:gd name="T68" fmla="*/ 131 w 771"/>
                <a:gd name="T69" fmla="*/ 779 h 782"/>
                <a:gd name="T70" fmla="*/ 100 w 771"/>
                <a:gd name="T71" fmla="*/ 770 h 782"/>
                <a:gd name="T72" fmla="*/ 71 w 771"/>
                <a:gd name="T73" fmla="*/ 755 h 782"/>
                <a:gd name="T74" fmla="*/ 47 w 771"/>
                <a:gd name="T75" fmla="*/ 735 h 782"/>
                <a:gd name="T76" fmla="*/ 27 w 771"/>
                <a:gd name="T77" fmla="*/ 711 h 782"/>
                <a:gd name="T78" fmla="*/ 12 w 771"/>
                <a:gd name="T79" fmla="*/ 682 h 782"/>
                <a:gd name="T80" fmla="*/ 3 w 771"/>
                <a:gd name="T81" fmla="*/ 652 h 782"/>
                <a:gd name="T82" fmla="*/ 0 w 771"/>
                <a:gd name="T83" fmla="*/ 619 h 782"/>
                <a:gd name="T84" fmla="*/ 0 w 771"/>
                <a:gd name="T85" fmla="*/ 164 h 782"/>
                <a:gd name="T86" fmla="*/ 3 w 771"/>
                <a:gd name="T87" fmla="*/ 131 h 782"/>
                <a:gd name="T88" fmla="*/ 12 w 771"/>
                <a:gd name="T89" fmla="*/ 100 h 782"/>
                <a:gd name="T90" fmla="*/ 27 w 771"/>
                <a:gd name="T91" fmla="*/ 73 h 782"/>
                <a:gd name="T92" fmla="*/ 47 w 771"/>
                <a:gd name="T93" fmla="*/ 49 h 782"/>
                <a:gd name="T94" fmla="*/ 71 w 771"/>
                <a:gd name="T95" fmla="*/ 29 h 782"/>
                <a:gd name="T96" fmla="*/ 100 w 771"/>
                <a:gd name="T97" fmla="*/ 14 h 782"/>
                <a:gd name="T98" fmla="*/ 131 w 771"/>
                <a:gd name="T99" fmla="*/ 4 h 782"/>
                <a:gd name="T100" fmla="*/ 164 w 771"/>
                <a:gd name="T101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1" h="782">
                  <a:moveTo>
                    <a:pt x="164" y="162"/>
                  </a:moveTo>
                  <a:lnTo>
                    <a:pt x="161" y="162"/>
                  </a:lnTo>
                  <a:lnTo>
                    <a:pt x="160" y="164"/>
                  </a:lnTo>
                  <a:lnTo>
                    <a:pt x="160" y="619"/>
                  </a:lnTo>
                  <a:lnTo>
                    <a:pt x="161" y="620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10" y="621"/>
                  </a:lnTo>
                  <a:lnTo>
                    <a:pt x="610" y="619"/>
                  </a:lnTo>
                  <a:lnTo>
                    <a:pt x="610" y="164"/>
                  </a:lnTo>
                  <a:lnTo>
                    <a:pt x="610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0" y="4"/>
                  </a:lnTo>
                  <a:lnTo>
                    <a:pt x="671" y="14"/>
                  </a:lnTo>
                  <a:lnTo>
                    <a:pt x="699" y="29"/>
                  </a:lnTo>
                  <a:lnTo>
                    <a:pt x="723" y="49"/>
                  </a:lnTo>
                  <a:lnTo>
                    <a:pt x="743" y="73"/>
                  </a:lnTo>
                  <a:lnTo>
                    <a:pt x="758" y="100"/>
                  </a:lnTo>
                  <a:lnTo>
                    <a:pt x="768" y="131"/>
                  </a:lnTo>
                  <a:lnTo>
                    <a:pt x="771" y="164"/>
                  </a:lnTo>
                  <a:lnTo>
                    <a:pt x="771" y="619"/>
                  </a:lnTo>
                  <a:lnTo>
                    <a:pt x="768" y="652"/>
                  </a:lnTo>
                  <a:lnTo>
                    <a:pt x="758" y="682"/>
                  </a:lnTo>
                  <a:lnTo>
                    <a:pt x="743" y="711"/>
                  </a:lnTo>
                  <a:lnTo>
                    <a:pt x="723" y="735"/>
                  </a:lnTo>
                  <a:lnTo>
                    <a:pt x="699" y="755"/>
                  </a:lnTo>
                  <a:lnTo>
                    <a:pt x="671" y="770"/>
                  </a:lnTo>
                  <a:lnTo>
                    <a:pt x="640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1" y="755"/>
                  </a:lnTo>
                  <a:lnTo>
                    <a:pt x="47" y="735"/>
                  </a:lnTo>
                  <a:lnTo>
                    <a:pt x="27" y="711"/>
                  </a:lnTo>
                  <a:lnTo>
                    <a:pt x="12" y="682"/>
                  </a:lnTo>
                  <a:lnTo>
                    <a:pt x="3" y="652"/>
                  </a:lnTo>
                  <a:lnTo>
                    <a:pt x="0" y="619"/>
                  </a:lnTo>
                  <a:lnTo>
                    <a:pt x="0" y="164"/>
                  </a:lnTo>
                  <a:lnTo>
                    <a:pt x="3" y="131"/>
                  </a:lnTo>
                  <a:lnTo>
                    <a:pt x="12" y="100"/>
                  </a:lnTo>
                  <a:lnTo>
                    <a:pt x="27" y="73"/>
                  </a:lnTo>
                  <a:lnTo>
                    <a:pt x="47" y="49"/>
                  </a:lnTo>
                  <a:lnTo>
                    <a:pt x="71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46" name="Freeform 28"/>
            <p:cNvSpPr>
              <a:spLocks noEditPoints="1"/>
            </p:cNvSpPr>
            <p:nvPr/>
          </p:nvSpPr>
          <p:spPr bwMode="auto">
            <a:xfrm>
              <a:off x="3449" y="7907"/>
              <a:ext cx="96" cy="98"/>
            </a:xfrm>
            <a:custGeom>
              <a:avLst/>
              <a:gdLst>
                <a:gd name="T0" fmla="*/ 164 w 772"/>
                <a:gd name="T1" fmla="*/ 162 h 782"/>
                <a:gd name="T2" fmla="*/ 163 w 772"/>
                <a:gd name="T3" fmla="*/ 162 h 782"/>
                <a:gd name="T4" fmla="*/ 162 w 772"/>
                <a:gd name="T5" fmla="*/ 163 h 782"/>
                <a:gd name="T6" fmla="*/ 162 w 772"/>
                <a:gd name="T7" fmla="*/ 164 h 782"/>
                <a:gd name="T8" fmla="*/ 162 w 772"/>
                <a:gd name="T9" fmla="*/ 620 h 782"/>
                <a:gd name="T10" fmla="*/ 162 w 772"/>
                <a:gd name="T11" fmla="*/ 621 h 782"/>
                <a:gd name="T12" fmla="*/ 163 w 772"/>
                <a:gd name="T13" fmla="*/ 621 h 782"/>
                <a:gd name="T14" fmla="*/ 164 w 772"/>
                <a:gd name="T15" fmla="*/ 622 h 782"/>
                <a:gd name="T16" fmla="*/ 608 w 772"/>
                <a:gd name="T17" fmla="*/ 622 h 782"/>
                <a:gd name="T18" fmla="*/ 609 w 772"/>
                <a:gd name="T19" fmla="*/ 621 h 782"/>
                <a:gd name="T20" fmla="*/ 610 w 772"/>
                <a:gd name="T21" fmla="*/ 621 h 782"/>
                <a:gd name="T22" fmla="*/ 611 w 772"/>
                <a:gd name="T23" fmla="*/ 620 h 782"/>
                <a:gd name="T24" fmla="*/ 611 w 772"/>
                <a:gd name="T25" fmla="*/ 164 h 782"/>
                <a:gd name="T26" fmla="*/ 610 w 772"/>
                <a:gd name="T27" fmla="*/ 163 h 782"/>
                <a:gd name="T28" fmla="*/ 609 w 772"/>
                <a:gd name="T29" fmla="*/ 162 h 782"/>
                <a:gd name="T30" fmla="*/ 608 w 772"/>
                <a:gd name="T31" fmla="*/ 162 h 782"/>
                <a:gd name="T32" fmla="*/ 164 w 772"/>
                <a:gd name="T33" fmla="*/ 162 h 782"/>
                <a:gd name="T34" fmla="*/ 164 w 772"/>
                <a:gd name="T35" fmla="*/ 0 h 782"/>
                <a:gd name="T36" fmla="*/ 608 w 772"/>
                <a:gd name="T37" fmla="*/ 0 h 782"/>
                <a:gd name="T38" fmla="*/ 641 w 772"/>
                <a:gd name="T39" fmla="*/ 4 h 782"/>
                <a:gd name="T40" fmla="*/ 672 w 772"/>
                <a:gd name="T41" fmla="*/ 14 h 782"/>
                <a:gd name="T42" fmla="*/ 700 w 772"/>
                <a:gd name="T43" fmla="*/ 29 h 782"/>
                <a:gd name="T44" fmla="*/ 724 w 772"/>
                <a:gd name="T45" fmla="*/ 49 h 782"/>
                <a:gd name="T46" fmla="*/ 744 w 772"/>
                <a:gd name="T47" fmla="*/ 73 h 782"/>
                <a:gd name="T48" fmla="*/ 760 w 772"/>
                <a:gd name="T49" fmla="*/ 100 h 782"/>
                <a:gd name="T50" fmla="*/ 768 w 772"/>
                <a:gd name="T51" fmla="*/ 131 h 782"/>
                <a:gd name="T52" fmla="*/ 772 w 772"/>
                <a:gd name="T53" fmla="*/ 164 h 782"/>
                <a:gd name="T54" fmla="*/ 772 w 772"/>
                <a:gd name="T55" fmla="*/ 620 h 782"/>
                <a:gd name="T56" fmla="*/ 768 w 772"/>
                <a:gd name="T57" fmla="*/ 652 h 782"/>
                <a:gd name="T58" fmla="*/ 760 w 772"/>
                <a:gd name="T59" fmla="*/ 682 h 782"/>
                <a:gd name="T60" fmla="*/ 744 w 772"/>
                <a:gd name="T61" fmla="*/ 711 h 782"/>
                <a:gd name="T62" fmla="*/ 724 w 772"/>
                <a:gd name="T63" fmla="*/ 735 h 782"/>
                <a:gd name="T64" fmla="*/ 700 w 772"/>
                <a:gd name="T65" fmla="*/ 755 h 782"/>
                <a:gd name="T66" fmla="*/ 672 w 772"/>
                <a:gd name="T67" fmla="*/ 770 h 782"/>
                <a:gd name="T68" fmla="*/ 641 w 772"/>
                <a:gd name="T69" fmla="*/ 779 h 782"/>
                <a:gd name="T70" fmla="*/ 608 w 772"/>
                <a:gd name="T71" fmla="*/ 782 h 782"/>
                <a:gd name="T72" fmla="*/ 164 w 772"/>
                <a:gd name="T73" fmla="*/ 782 h 782"/>
                <a:gd name="T74" fmla="*/ 131 w 772"/>
                <a:gd name="T75" fmla="*/ 779 h 782"/>
                <a:gd name="T76" fmla="*/ 100 w 772"/>
                <a:gd name="T77" fmla="*/ 770 h 782"/>
                <a:gd name="T78" fmla="*/ 73 w 772"/>
                <a:gd name="T79" fmla="*/ 755 h 782"/>
                <a:gd name="T80" fmla="*/ 49 w 772"/>
                <a:gd name="T81" fmla="*/ 735 h 782"/>
                <a:gd name="T82" fmla="*/ 28 w 772"/>
                <a:gd name="T83" fmla="*/ 711 h 782"/>
                <a:gd name="T84" fmla="*/ 14 w 772"/>
                <a:gd name="T85" fmla="*/ 682 h 782"/>
                <a:gd name="T86" fmla="*/ 4 w 772"/>
                <a:gd name="T87" fmla="*/ 652 h 782"/>
                <a:gd name="T88" fmla="*/ 0 w 772"/>
                <a:gd name="T89" fmla="*/ 620 h 782"/>
                <a:gd name="T90" fmla="*/ 0 w 772"/>
                <a:gd name="T91" fmla="*/ 164 h 782"/>
                <a:gd name="T92" fmla="*/ 4 w 772"/>
                <a:gd name="T93" fmla="*/ 131 h 782"/>
                <a:gd name="T94" fmla="*/ 14 w 772"/>
                <a:gd name="T95" fmla="*/ 100 h 782"/>
                <a:gd name="T96" fmla="*/ 28 w 772"/>
                <a:gd name="T97" fmla="*/ 73 h 782"/>
                <a:gd name="T98" fmla="*/ 49 w 772"/>
                <a:gd name="T99" fmla="*/ 49 h 782"/>
                <a:gd name="T100" fmla="*/ 73 w 772"/>
                <a:gd name="T101" fmla="*/ 29 h 782"/>
                <a:gd name="T102" fmla="*/ 100 w 772"/>
                <a:gd name="T103" fmla="*/ 14 h 782"/>
                <a:gd name="T104" fmla="*/ 131 w 772"/>
                <a:gd name="T105" fmla="*/ 4 h 782"/>
                <a:gd name="T106" fmla="*/ 164 w 772"/>
                <a:gd name="T10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2" h="782">
                  <a:moveTo>
                    <a:pt x="164" y="162"/>
                  </a:moveTo>
                  <a:lnTo>
                    <a:pt x="163" y="162"/>
                  </a:lnTo>
                  <a:lnTo>
                    <a:pt x="162" y="163"/>
                  </a:lnTo>
                  <a:lnTo>
                    <a:pt x="162" y="164"/>
                  </a:lnTo>
                  <a:lnTo>
                    <a:pt x="162" y="620"/>
                  </a:lnTo>
                  <a:lnTo>
                    <a:pt x="162" y="621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09" y="621"/>
                  </a:lnTo>
                  <a:lnTo>
                    <a:pt x="610" y="621"/>
                  </a:lnTo>
                  <a:lnTo>
                    <a:pt x="611" y="620"/>
                  </a:lnTo>
                  <a:lnTo>
                    <a:pt x="611" y="164"/>
                  </a:lnTo>
                  <a:lnTo>
                    <a:pt x="610" y="163"/>
                  </a:lnTo>
                  <a:lnTo>
                    <a:pt x="609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1" y="4"/>
                  </a:lnTo>
                  <a:lnTo>
                    <a:pt x="672" y="14"/>
                  </a:lnTo>
                  <a:lnTo>
                    <a:pt x="700" y="29"/>
                  </a:lnTo>
                  <a:lnTo>
                    <a:pt x="724" y="49"/>
                  </a:lnTo>
                  <a:lnTo>
                    <a:pt x="744" y="73"/>
                  </a:lnTo>
                  <a:lnTo>
                    <a:pt x="760" y="100"/>
                  </a:lnTo>
                  <a:lnTo>
                    <a:pt x="768" y="131"/>
                  </a:lnTo>
                  <a:lnTo>
                    <a:pt x="772" y="164"/>
                  </a:lnTo>
                  <a:lnTo>
                    <a:pt x="772" y="620"/>
                  </a:lnTo>
                  <a:lnTo>
                    <a:pt x="768" y="652"/>
                  </a:lnTo>
                  <a:lnTo>
                    <a:pt x="760" y="682"/>
                  </a:lnTo>
                  <a:lnTo>
                    <a:pt x="744" y="711"/>
                  </a:lnTo>
                  <a:lnTo>
                    <a:pt x="724" y="735"/>
                  </a:lnTo>
                  <a:lnTo>
                    <a:pt x="700" y="755"/>
                  </a:lnTo>
                  <a:lnTo>
                    <a:pt x="672" y="770"/>
                  </a:lnTo>
                  <a:lnTo>
                    <a:pt x="641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3" y="755"/>
                  </a:lnTo>
                  <a:lnTo>
                    <a:pt x="49" y="735"/>
                  </a:lnTo>
                  <a:lnTo>
                    <a:pt x="28" y="711"/>
                  </a:lnTo>
                  <a:lnTo>
                    <a:pt x="14" y="682"/>
                  </a:lnTo>
                  <a:lnTo>
                    <a:pt x="4" y="652"/>
                  </a:lnTo>
                  <a:lnTo>
                    <a:pt x="0" y="620"/>
                  </a:lnTo>
                  <a:lnTo>
                    <a:pt x="0" y="164"/>
                  </a:lnTo>
                  <a:lnTo>
                    <a:pt x="4" y="131"/>
                  </a:lnTo>
                  <a:lnTo>
                    <a:pt x="14" y="100"/>
                  </a:lnTo>
                  <a:lnTo>
                    <a:pt x="28" y="73"/>
                  </a:lnTo>
                  <a:lnTo>
                    <a:pt x="49" y="49"/>
                  </a:lnTo>
                  <a:lnTo>
                    <a:pt x="73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Group 31"/>
          <p:cNvGrpSpPr>
            <a:grpSpLocks noChangeAspect="1"/>
          </p:cNvGrpSpPr>
          <p:nvPr/>
        </p:nvGrpSpPr>
        <p:grpSpPr bwMode="auto">
          <a:xfrm>
            <a:off x="7210702" y="5388589"/>
            <a:ext cx="268561" cy="319140"/>
            <a:chOff x="5612" y="7678"/>
            <a:chExt cx="377" cy="448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5687" y="7678"/>
              <a:ext cx="20" cy="89"/>
            </a:xfrm>
            <a:custGeom>
              <a:avLst/>
              <a:gdLst>
                <a:gd name="T0" fmla="*/ 79 w 158"/>
                <a:gd name="T1" fmla="*/ 0 h 708"/>
                <a:gd name="T2" fmla="*/ 79 w 158"/>
                <a:gd name="T3" fmla="*/ 0 h 708"/>
                <a:gd name="T4" fmla="*/ 100 w 158"/>
                <a:gd name="T5" fmla="*/ 2 h 708"/>
                <a:gd name="T6" fmla="*/ 119 w 158"/>
                <a:gd name="T7" fmla="*/ 10 h 708"/>
                <a:gd name="T8" fmla="*/ 135 w 158"/>
                <a:gd name="T9" fmla="*/ 23 h 708"/>
                <a:gd name="T10" fmla="*/ 148 w 158"/>
                <a:gd name="T11" fmla="*/ 39 h 708"/>
                <a:gd name="T12" fmla="*/ 155 w 158"/>
                <a:gd name="T13" fmla="*/ 57 h 708"/>
                <a:gd name="T14" fmla="*/ 158 w 158"/>
                <a:gd name="T15" fmla="*/ 78 h 708"/>
                <a:gd name="T16" fmla="*/ 158 w 158"/>
                <a:gd name="T17" fmla="*/ 628 h 708"/>
                <a:gd name="T18" fmla="*/ 155 w 158"/>
                <a:gd name="T19" fmla="*/ 649 h 708"/>
                <a:gd name="T20" fmla="*/ 148 w 158"/>
                <a:gd name="T21" fmla="*/ 668 h 708"/>
                <a:gd name="T22" fmla="*/ 135 w 158"/>
                <a:gd name="T23" fmla="*/ 685 h 708"/>
                <a:gd name="T24" fmla="*/ 119 w 158"/>
                <a:gd name="T25" fmla="*/ 697 h 708"/>
                <a:gd name="T26" fmla="*/ 100 w 158"/>
                <a:gd name="T27" fmla="*/ 704 h 708"/>
                <a:gd name="T28" fmla="*/ 79 w 158"/>
                <a:gd name="T29" fmla="*/ 708 h 708"/>
                <a:gd name="T30" fmla="*/ 59 w 158"/>
                <a:gd name="T31" fmla="*/ 704 h 708"/>
                <a:gd name="T32" fmla="*/ 39 w 158"/>
                <a:gd name="T33" fmla="*/ 697 h 708"/>
                <a:gd name="T34" fmla="*/ 23 w 158"/>
                <a:gd name="T35" fmla="*/ 685 h 708"/>
                <a:gd name="T36" fmla="*/ 11 w 158"/>
                <a:gd name="T37" fmla="*/ 668 h 708"/>
                <a:gd name="T38" fmla="*/ 2 w 158"/>
                <a:gd name="T39" fmla="*/ 649 h 708"/>
                <a:gd name="T40" fmla="*/ 0 w 158"/>
                <a:gd name="T41" fmla="*/ 628 h 708"/>
                <a:gd name="T42" fmla="*/ 0 w 158"/>
                <a:gd name="T43" fmla="*/ 78 h 708"/>
                <a:gd name="T44" fmla="*/ 2 w 158"/>
                <a:gd name="T45" fmla="*/ 57 h 708"/>
                <a:gd name="T46" fmla="*/ 11 w 158"/>
                <a:gd name="T47" fmla="*/ 39 h 708"/>
                <a:gd name="T48" fmla="*/ 23 w 158"/>
                <a:gd name="T49" fmla="*/ 23 h 708"/>
                <a:gd name="T50" fmla="*/ 39 w 158"/>
                <a:gd name="T51" fmla="*/ 10 h 708"/>
                <a:gd name="T52" fmla="*/ 59 w 158"/>
                <a:gd name="T53" fmla="*/ 2 h 708"/>
                <a:gd name="T54" fmla="*/ 79 w 158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5" y="57"/>
                  </a:lnTo>
                  <a:lnTo>
                    <a:pt x="158" y="78"/>
                  </a:lnTo>
                  <a:lnTo>
                    <a:pt x="158" y="628"/>
                  </a:lnTo>
                  <a:lnTo>
                    <a:pt x="155" y="649"/>
                  </a:lnTo>
                  <a:lnTo>
                    <a:pt x="148" y="668"/>
                  </a:lnTo>
                  <a:lnTo>
                    <a:pt x="135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9" y="704"/>
                  </a:lnTo>
                  <a:lnTo>
                    <a:pt x="39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2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9" y="10"/>
                  </a:lnTo>
                  <a:lnTo>
                    <a:pt x="59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5740" y="7678"/>
              <a:ext cx="19" cy="89"/>
            </a:xfrm>
            <a:custGeom>
              <a:avLst/>
              <a:gdLst>
                <a:gd name="T0" fmla="*/ 79 w 157"/>
                <a:gd name="T1" fmla="*/ 0 h 708"/>
                <a:gd name="T2" fmla="*/ 79 w 157"/>
                <a:gd name="T3" fmla="*/ 0 h 708"/>
                <a:gd name="T4" fmla="*/ 100 w 157"/>
                <a:gd name="T5" fmla="*/ 2 h 708"/>
                <a:gd name="T6" fmla="*/ 119 w 157"/>
                <a:gd name="T7" fmla="*/ 10 h 708"/>
                <a:gd name="T8" fmla="*/ 134 w 157"/>
                <a:gd name="T9" fmla="*/ 23 h 708"/>
                <a:gd name="T10" fmla="*/ 147 w 157"/>
                <a:gd name="T11" fmla="*/ 39 h 708"/>
                <a:gd name="T12" fmla="*/ 155 w 157"/>
                <a:gd name="T13" fmla="*/ 57 h 708"/>
                <a:gd name="T14" fmla="*/ 157 w 157"/>
                <a:gd name="T15" fmla="*/ 78 h 708"/>
                <a:gd name="T16" fmla="*/ 157 w 157"/>
                <a:gd name="T17" fmla="*/ 628 h 708"/>
                <a:gd name="T18" fmla="*/ 155 w 157"/>
                <a:gd name="T19" fmla="*/ 649 h 708"/>
                <a:gd name="T20" fmla="*/ 147 w 157"/>
                <a:gd name="T21" fmla="*/ 668 h 708"/>
                <a:gd name="T22" fmla="*/ 134 w 157"/>
                <a:gd name="T23" fmla="*/ 685 h 708"/>
                <a:gd name="T24" fmla="*/ 119 w 157"/>
                <a:gd name="T25" fmla="*/ 697 h 708"/>
                <a:gd name="T26" fmla="*/ 100 w 157"/>
                <a:gd name="T27" fmla="*/ 704 h 708"/>
                <a:gd name="T28" fmla="*/ 79 w 157"/>
                <a:gd name="T29" fmla="*/ 708 h 708"/>
                <a:gd name="T30" fmla="*/ 58 w 157"/>
                <a:gd name="T31" fmla="*/ 704 h 708"/>
                <a:gd name="T32" fmla="*/ 38 w 157"/>
                <a:gd name="T33" fmla="*/ 697 h 708"/>
                <a:gd name="T34" fmla="*/ 23 w 157"/>
                <a:gd name="T35" fmla="*/ 685 h 708"/>
                <a:gd name="T36" fmla="*/ 11 w 157"/>
                <a:gd name="T37" fmla="*/ 668 h 708"/>
                <a:gd name="T38" fmla="*/ 3 w 157"/>
                <a:gd name="T39" fmla="*/ 649 h 708"/>
                <a:gd name="T40" fmla="*/ 0 w 157"/>
                <a:gd name="T41" fmla="*/ 628 h 708"/>
                <a:gd name="T42" fmla="*/ 0 w 157"/>
                <a:gd name="T43" fmla="*/ 78 h 708"/>
                <a:gd name="T44" fmla="*/ 3 w 157"/>
                <a:gd name="T45" fmla="*/ 57 h 708"/>
                <a:gd name="T46" fmla="*/ 11 w 157"/>
                <a:gd name="T47" fmla="*/ 39 h 708"/>
                <a:gd name="T48" fmla="*/ 23 w 157"/>
                <a:gd name="T49" fmla="*/ 23 h 708"/>
                <a:gd name="T50" fmla="*/ 38 w 157"/>
                <a:gd name="T51" fmla="*/ 10 h 708"/>
                <a:gd name="T52" fmla="*/ 58 w 157"/>
                <a:gd name="T53" fmla="*/ 2 h 708"/>
                <a:gd name="T54" fmla="*/ 79 w 157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4" y="23"/>
                  </a:lnTo>
                  <a:lnTo>
                    <a:pt x="147" y="39"/>
                  </a:lnTo>
                  <a:lnTo>
                    <a:pt x="155" y="57"/>
                  </a:lnTo>
                  <a:lnTo>
                    <a:pt x="157" y="78"/>
                  </a:lnTo>
                  <a:lnTo>
                    <a:pt x="157" y="628"/>
                  </a:lnTo>
                  <a:lnTo>
                    <a:pt x="155" y="649"/>
                  </a:lnTo>
                  <a:lnTo>
                    <a:pt x="147" y="668"/>
                  </a:lnTo>
                  <a:lnTo>
                    <a:pt x="134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8" y="704"/>
                  </a:lnTo>
                  <a:lnTo>
                    <a:pt x="38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3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8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5794" y="7678"/>
              <a:ext cx="19" cy="89"/>
            </a:xfrm>
            <a:custGeom>
              <a:avLst/>
              <a:gdLst>
                <a:gd name="T0" fmla="*/ 80 w 159"/>
                <a:gd name="T1" fmla="*/ 0 h 708"/>
                <a:gd name="T2" fmla="*/ 80 w 159"/>
                <a:gd name="T3" fmla="*/ 0 h 708"/>
                <a:gd name="T4" fmla="*/ 100 w 159"/>
                <a:gd name="T5" fmla="*/ 2 h 708"/>
                <a:gd name="T6" fmla="*/ 119 w 159"/>
                <a:gd name="T7" fmla="*/ 10 h 708"/>
                <a:gd name="T8" fmla="*/ 136 w 159"/>
                <a:gd name="T9" fmla="*/ 23 h 708"/>
                <a:gd name="T10" fmla="*/ 148 w 159"/>
                <a:gd name="T11" fmla="*/ 39 h 708"/>
                <a:gd name="T12" fmla="*/ 156 w 159"/>
                <a:gd name="T13" fmla="*/ 57 h 708"/>
                <a:gd name="T14" fmla="*/ 159 w 159"/>
                <a:gd name="T15" fmla="*/ 78 h 708"/>
                <a:gd name="T16" fmla="*/ 159 w 159"/>
                <a:gd name="T17" fmla="*/ 628 h 708"/>
                <a:gd name="T18" fmla="*/ 156 w 159"/>
                <a:gd name="T19" fmla="*/ 649 h 708"/>
                <a:gd name="T20" fmla="*/ 148 w 159"/>
                <a:gd name="T21" fmla="*/ 668 h 708"/>
                <a:gd name="T22" fmla="*/ 136 w 159"/>
                <a:gd name="T23" fmla="*/ 685 h 708"/>
                <a:gd name="T24" fmla="*/ 119 w 159"/>
                <a:gd name="T25" fmla="*/ 697 h 708"/>
                <a:gd name="T26" fmla="*/ 100 w 159"/>
                <a:gd name="T27" fmla="*/ 704 h 708"/>
                <a:gd name="T28" fmla="*/ 80 w 159"/>
                <a:gd name="T29" fmla="*/ 708 h 708"/>
                <a:gd name="T30" fmla="*/ 59 w 159"/>
                <a:gd name="T31" fmla="*/ 704 h 708"/>
                <a:gd name="T32" fmla="*/ 40 w 159"/>
                <a:gd name="T33" fmla="*/ 697 h 708"/>
                <a:gd name="T34" fmla="*/ 23 w 159"/>
                <a:gd name="T35" fmla="*/ 685 h 708"/>
                <a:gd name="T36" fmla="*/ 11 w 159"/>
                <a:gd name="T37" fmla="*/ 668 h 708"/>
                <a:gd name="T38" fmla="*/ 4 w 159"/>
                <a:gd name="T39" fmla="*/ 649 h 708"/>
                <a:gd name="T40" fmla="*/ 0 w 159"/>
                <a:gd name="T41" fmla="*/ 628 h 708"/>
                <a:gd name="T42" fmla="*/ 0 w 159"/>
                <a:gd name="T43" fmla="*/ 78 h 708"/>
                <a:gd name="T44" fmla="*/ 4 w 159"/>
                <a:gd name="T45" fmla="*/ 57 h 708"/>
                <a:gd name="T46" fmla="*/ 11 w 159"/>
                <a:gd name="T47" fmla="*/ 39 h 708"/>
                <a:gd name="T48" fmla="*/ 23 w 159"/>
                <a:gd name="T49" fmla="*/ 23 h 708"/>
                <a:gd name="T50" fmla="*/ 40 w 159"/>
                <a:gd name="T51" fmla="*/ 10 h 708"/>
                <a:gd name="T52" fmla="*/ 59 w 159"/>
                <a:gd name="T53" fmla="*/ 2 h 708"/>
                <a:gd name="T54" fmla="*/ 80 w 159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708">
                  <a:moveTo>
                    <a:pt x="80" y="0"/>
                  </a:moveTo>
                  <a:lnTo>
                    <a:pt x="80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6" y="23"/>
                  </a:lnTo>
                  <a:lnTo>
                    <a:pt x="148" y="39"/>
                  </a:lnTo>
                  <a:lnTo>
                    <a:pt x="156" y="57"/>
                  </a:lnTo>
                  <a:lnTo>
                    <a:pt x="159" y="78"/>
                  </a:lnTo>
                  <a:lnTo>
                    <a:pt x="159" y="628"/>
                  </a:lnTo>
                  <a:lnTo>
                    <a:pt x="156" y="649"/>
                  </a:lnTo>
                  <a:lnTo>
                    <a:pt x="148" y="668"/>
                  </a:lnTo>
                  <a:lnTo>
                    <a:pt x="136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80" y="708"/>
                  </a:lnTo>
                  <a:lnTo>
                    <a:pt x="59" y="704"/>
                  </a:lnTo>
                  <a:lnTo>
                    <a:pt x="40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4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4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9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5612" y="8106"/>
              <a:ext cx="277" cy="20"/>
            </a:xfrm>
            <a:custGeom>
              <a:avLst/>
              <a:gdLst>
                <a:gd name="T0" fmla="*/ 79 w 2214"/>
                <a:gd name="T1" fmla="*/ 0 h 157"/>
                <a:gd name="T2" fmla="*/ 2135 w 2214"/>
                <a:gd name="T3" fmla="*/ 0 h 157"/>
                <a:gd name="T4" fmla="*/ 2156 w 2214"/>
                <a:gd name="T5" fmla="*/ 2 h 157"/>
                <a:gd name="T6" fmla="*/ 2174 w 2214"/>
                <a:gd name="T7" fmla="*/ 10 h 157"/>
                <a:gd name="T8" fmla="*/ 2191 w 2214"/>
                <a:gd name="T9" fmla="*/ 23 h 157"/>
                <a:gd name="T10" fmla="*/ 2203 w 2214"/>
                <a:gd name="T11" fmla="*/ 39 h 157"/>
                <a:gd name="T12" fmla="*/ 2211 w 2214"/>
                <a:gd name="T13" fmla="*/ 57 h 157"/>
                <a:gd name="T14" fmla="*/ 2214 w 2214"/>
                <a:gd name="T15" fmla="*/ 78 h 157"/>
                <a:gd name="T16" fmla="*/ 2211 w 2214"/>
                <a:gd name="T17" fmla="*/ 99 h 157"/>
                <a:gd name="T18" fmla="*/ 2203 w 2214"/>
                <a:gd name="T19" fmla="*/ 119 h 157"/>
                <a:gd name="T20" fmla="*/ 2190 w 2214"/>
                <a:gd name="T21" fmla="*/ 134 h 157"/>
                <a:gd name="T22" fmla="*/ 2174 w 2214"/>
                <a:gd name="T23" fmla="*/ 146 h 157"/>
                <a:gd name="T24" fmla="*/ 2156 w 2214"/>
                <a:gd name="T25" fmla="*/ 155 h 157"/>
                <a:gd name="T26" fmla="*/ 2135 w 2214"/>
                <a:gd name="T27" fmla="*/ 157 h 157"/>
                <a:gd name="T28" fmla="*/ 79 w 2214"/>
                <a:gd name="T29" fmla="*/ 157 h 157"/>
                <a:gd name="T30" fmla="*/ 58 w 2214"/>
                <a:gd name="T31" fmla="*/ 155 h 157"/>
                <a:gd name="T32" fmla="*/ 40 w 2214"/>
                <a:gd name="T33" fmla="*/ 146 h 157"/>
                <a:gd name="T34" fmla="*/ 23 w 2214"/>
                <a:gd name="T35" fmla="*/ 134 h 157"/>
                <a:gd name="T36" fmla="*/ 11 w 2214"/>
                <a:gd name="T37" fmla="*/ 119 h 157"/>
                <a:gd name="T38" fmla="*/ 3 w 2214"/>
                <a:gd name="T39" fmla="*/ 99 h 157"/>
                <a:gd name="T40" fmla="*/ 0 w 2214"/>
                <a:gd name="T41" fmla="*/ 78 h 157"/>
                <a:gd name="T42" fmla="*/ 0 w 2214"/>
                <a:gd name="T43" fmla="*/ 78 h 157"/>
                <a:gd name="T44" fmla="*/ 3 w 2214"/>
                <a:gd name="T45" fmla="*/ 57 h 157"/>
                <a:gd name="T46" fmla="*/ 11 w 2214"/>
                <a:gd name="T47" fmla="*/ 39 h 157"/>
                <a:gd name="T48" fmla="*/ 23 w 2214"/>
                <a:gd name="T49" fmla="*/ 23 h 157"/>
                <a:gd name="T50" fmla="*/ 40 w 2214"/>
                <a:gd name="T51" fmla="*/ 10 h 157"/>
                <a:gd name="T52" fmla="*/ 58 w 2214"/>
                <a:gd name="T53" fmla="*/ 2 h 157"/>
                <a:gd name="T54" fmla="*/ 79 w 2214"/>
                <a:gd name="T5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4" h="157">
                  <a:moveTo>
                    <a:pt x="79" y="0"/>
                  </a:moveTo>
                  <a:lnTo>
                    <a:pt x="2135" y="0"/>
                  </a:lnTo>
                  <a:lnTo>
                    <a:pt x="2156" y="2"/>
                  </a:lnTo>
                  <a:lnTo>
                    <a:pt x="2174" y="10"/>
                  </a:lnTo>
                  <a:lnTo>
                    <a:pt x="2191" y="23"/>
                  </a:lnTo>
                  <a:lnTo>
                    <a:pt x="2203" y="39"/>
                  </a:lnTo>
                  <a:lnTo>
                    <a:pt x="2211" y="57"/>
                  </a:lnTo>
                  <a:lnTo>
                    <a:pt x="2214" y="78"/>
                  </a:lnTo>
                  <a:lnTo>
                    <a:pt x="2211" y="99"/>
                  </a:lnTo>
                  <a:lnTo>
                    <a:pt x="2203" y="119"/>
                  </a:lnTo>
                  <a:lnTo>
                    <a:pt x="2190" y="134"/>
                  </a:lnTo>
                  <a:lnTo>
                    <a:pt x="2174" y="146"/>
                  </a:lnTo>
                  <a:lnTo>
                    <a:pt x="2156" y="155"/>
                  </a:lnTo>
                  <a:lnTo>
                    <a:pt x="2135" y="157"/>
                  </a:lnTo>
                  <a:lnTo>
                    <a:pt x="79" y="157"/>
                  </a:lnTo>
                  <a:lnTo>
                    <a:pt x="58" y="155"/>
                  </a:lnTo>
                  <a:lnTo>
                    <a:pt x="40" y="146"/>
                  </a:lnTo>
                  <a:lnTo>
                    <a:pt x="23" y="134"/>
                  </a:lnTo>
                  <a:lnTo>
                    <a:pt x="11" y="119"/>
                  </a:lnTo>
                  <a:lnTo>
                    <a:pt x="3" y="99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5882" y="7833"/>
              <a:ext cx="107" cy="160"/>
            </a:xfrm>
            <a:custGeom>
              <a:avLst/>
              <a:gdLst>
                <a:gd name="T0" fmla="*/ 222 w 860"/>
                <a:gd name="T1" fmla="*/ 0 h 1274"/>
                <a:gd name="T2" fmla="*/ 351 w 860"/>
                <a:gd name="T3" fmla="*/ 14 h 1274"/>
                <a:gd name="T4" fmla="*/ 470 w 860"/>
                <a:gd name="T5" fmla="*/ 51 h 1274"/>
                <a:gd name="T6" fmla="*/ 578 w 860"/>
                <a:gd name="T7" fmla="*/ 109 h 1274"/>
                <a:gd name="T8" fmla="*/ 673 w 860"/>
                <a:gd name="T9" fmla="*/ 187 h 1274"/>
                <a:gd name="T10" fmla="*/ 751 w 860"/>
                <a:gd name="T11" fmla="*/ 282 h 1274"/>
                <a:gd name="T12" fmla="*/ 809 w 860"/>
                <a:gd name="T13" fmla="*/ 390 h 1274"/>
                <a:gd name="T14" fmla="*/ 847 w 860"/>
                <a:gd name="T15" fmla="*/ 509 h 1274"/>
                <a:gd name="T16" fmla="*/ 860 w 860"/>
                <a:gd name="T17" fmla="*/ 638 h 1274"/>
                <a:gd name="T18" fmla="*/ 847 w 860"/>
                <a:gd name="T19" fmla="*/ 765 h 1274"/>
                <a:gd name="T20" fmla="*/ 809 w 860"/>
                <a:gd name="T21" fmla="*/ 885 h 1274"/>
                <a:gd name="T22" fmla="*/ 751 w 860"/>
                <a:gd name="T23" fmla="*/ 993 h 1274"/>
                <a:gd name="T24" fmla="*/ 673 w 860"/>
                <a:gd name="T25" fmla="*/ 1088 h 1274"/>
                <a:gd name="T26" fmla="*/ 578 w 860"/>
                <a:gd name="T27" fmla="*/ 1165 h 1274"/>
                <a:gd name="T28" fmla="*/ 470 w 860"/>
                <a:gd name="T29" fmla="*/ 1224 h 1274"/>
                <a:gd name="T30" fmla="*/ 351 w 860"/>
                <a:gd name="T31" fmla="*/ 1261 h 1274"/>
                <a:gd name="T32" fmla="*/ 222 w 860"/>
                <a:gd name="T33" fmla="*/ 1274 h 1274"/>
                <a:gd name="T34" fmla="*/ 0 w 860"/>
                <a:gd name="T35" fmla="*/ 1116 h 1274"/>
                <a:gd name="T36" fmla="*/ 279 w 860"/>
                <a:gd name="T37" fmla="*/ 1113 h 1274"/>
                <a:gd name="T38" fmla="*/ 384 w 860"/>
                <a:gd name="T39" fmla="*/ 1088 h 1274"/>
                <a:gd name="T40" fmla="*/ 479 w 860"/>
                <a:gd name="T41" fmla="*/ 1042 h 1274"/>
                <a:gd name="T42" fmla="*/ 562 w 860"/>
                <a:gd name="T43" fmla="*/ 976 h 1274"/>
                <a:gd name="T44" fmla="*/ 627 w 860"/>
                <a:gd name="T45" fmla="*/ 894 h 1274"/>
                <a:gd name="T46" fmla="*/ 674 w 860"/>
                <a:gd name="T47" fmla="*/ 798 h 1274"/>
                <a:gd name="T48" fmla="*/ 698 w 860"/>
                <a:gd name="T49" fmla="*/ 693 h 1274"/>
                <a:gd name="T50" fmla="*/ 698 w 860"/>
                <a:gd name="T51" fmla="*/ 582 h 1274"/>
                <a:gd name="T52" fmla="*/ 674 w 860"/>
                <a:gd name="T53" fmla="*/ 476 h 1274"/>
                <a:gd name="T54" fmla="*/ 627 w 860"/>
                <a:gd name="T55" fmla="*/ 381 h 1274"/>
                <a:gd name="T56" fmla="*/ 562 w 860"/>
                <a:gd name="T57" fmla="*/ 299 h 1274"/>
                <a:gd name="T58" fmla="*/ 479 w 860"/>
                <a:gd name="T59" fmla="*/ 234 h 1274"/>
                <a:gd name="T60" fmla="*/ 384 w 860"/>
                <a:gd name="T61" fmla="*/ 186 h 1274"/>
                <a:gd name="T62" fmla="*/ 279 w 860"/>
                <a:gd name="T63" fmla="*/ 162 h 1274"/>
                <a:gd name="T64" fmla="*/ 0 w 860"/>
                <a:gd name="T65" fmla="*/ 159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0" h="1274">
                  <a:moveTo>
                    <a:pt x="0" y="0"/>
                  </a:moveTo>
                  <a:lnTo>
                    <a:pt x="222" y="0"/>
                  </a:lnTo>
                  <a:lnTo>
                    <a:pt x="287" y="4"/>
                  </a:lnTo>
                  <a:lnTo>
                    <a:pt x="351" y="14"/>
                  </a:lnTo>
                  <a:lnTo>
                    <a:pt x="412" y="29"/>
                  </a:lnTo>
                  <a:lnTo>
                    <a:pt x="470" y="51"/>
                  </a:lnTo>
                  <a:lnTo>
                    <a:pt x="526" y="77"/>
                  </a:lnTo>
                  <a:lnTo>
                    <a:pt x="578" y="109"/>
                  </a:lnTo>
                  <a:lnTo>
                    <a:pt x="628" y="147"/>
                  </a:lnTo>
                  <a:lnTo>
                    <a:pt x="673" y="187"/>
                  </a:lnTo>
                  <a:lnTo>
                    <a:pt x="714" y="233"/>
                  </a:lnTo>
                  <a:lnTo>
                    <a:pt x="751" y="282"/>
                  </a:lnTo>
                  <a:lnTo>
                    <a:pt x="783" y="334"/>
                  </a:lnTo>
                  <a:lnTo>
                    <a:pt x="809" y="390"/>
                  </a:lnTo>
                  <a:lnTo>
                    <a:pt x="831" y="448"/>
                  </a:lnTo>
                  <a:lnTo>
                    <a:pt x="847" y="509"/>
                  </a:lnTo>
                  <a:lnTo>
                    <a:pt x="857" y="573"/>
                  </a:lnTo>
                  <a:lnTo>
                    <a:pt x="860" y="638"/>
                  </a:lnTo>
                  <a:lnTo>
                    <a:pt x="857" y="703"/>
                  </a:lnTo>
                  <a:lnTo>
                    <a:pt x="847" y="765"/>
                  </a:lnTo>
                  <a:lnTo>
                    <a:pt x="831" y="827"/>
                  </a:lnTo>
                  <a:lnTo>
                    <a:pt x="809" y="885"/>
                  </a:lnTo>
                  <a:lnTo>
                    <a:pt x="783" y="940"/>
                  </a:lnTo>
                  <a:lnTo>
                    <a:pt x="751" y="993"/>
                  </a:lnTo>
                  <a:lnTo>
                    <a:pt x="714" y="1043"/>
                  </a:lnTo>
                  <a:lnTo>
                    <a:pt x="673" y="1088"/>
                  </a:lnTo>
                  <a:lnTo>
                    <a:pt x="628" y="1129"/>
                  </a:lnTo>
                  <a:lnTo>
                    <a:pt x="578" y="1165"/>
                  </a:lnTo>
                  <a:lnTo>
                    <a:pt x="526" y="1197"/>
                  </a:lnTo>
                  <a:lnTo>
                    <a:pt x="470" y="1224"/>
                  </a:lnTo>
                  <a:lnTo>
                    <a:pt x="412" y="1245"/>
                  </a:lnTo>
                  <a:lnTo>
                    <a:pt x="351" y="1261"/>
                  </a:lnTo>
                  <a:lnTo>
                    <a:pt x="287" y="1270"/>
                  </a:lnTo>
                  <a:lnTo>
                    <a:pt x="222" y="1274"/>
                  </a:lnTo>
                  <a:lnTo>
                    <a:pt x="0" y="1274"/>
                  </a:lnTo>
                  <a:lnTo>
                    <a:pt x="0" y="1116"/>
                  </a:lnTo>
                  <a:lnTo>
                    <a:pt x="222" y="1116"/>
                  </a:lnTo>
                  <a:lnTo>
                    <a:pt x="279" y="1113"/>
                  </a:lnTo>
                  <a:lnTo>
                    <a:pt x="333" y="1103"/>
                  </a:lnTo>
                  <a:lnTo>
                    <a:pt x="384" y="1088"/>
                  </a:lnTo>
                  <a:lnTo>
                    <a:pt x="433" y="1067"/>
                  </a:lnTo>
                  <a:lnTo>
                    <a:pt x="479" y="1042"/>
                  </a:lnTo>
                  <a:lnTo>
                    <a:pt x="522" y="1011"/>
                  </a:lnTo>
                  <a:lnTo>
                    <a:pt x="562" y="976"/>
                  </a:lnTo>
                  <a:lnTo>
                    <a:pt x="597" y="937"/>
                  </a:lnTo>
                  <a:lnTo>
                    <a:pt x="627" y="894"/>
                  </a:lnTo>
                  <a:lnTo>
                    <a:pt x="653" y="848"/>
                  </a:lnTo>
                  <a:lnTo>
                    <a:pt x="674" y="798"/>
                  </a:lnTo>
                  <a:lnTo>
                    <a:pt x="689" y="747"/>
                  </a:lnTo>
                  <a:lnTo>
                    <a:pt x="698" y="693"/>
                  </a:lnTo>
                  <a:lnTo>
                    <a:pt x="701" y="638"/>
                  </a:lnTo>
                  <a:lnTo>
                    <a:pt x="698" y="582"/>
                  </a:lnTo>
                  <a:lnTo>
                    <a:pt x="689" y="528"/>
                  </a:lnTo>
                  <a:lnTo>
                    <a:pt x="674" y="476"/>
                  </a:lnTo>
                  <a:lnTo>
                    <a:pt x="653" y="427"/>
                  </a:lnTo>
                  <a:lnTo>
                    <a:pt x="627" y="381"/>
                  </a:lnTo>
                  <a:lnTo>
                    <a:pt x="597" y="338"/>
                  </a:lnTo>
                  <a:lnTo>
                    <a:pt x="562" y="299"/>
                  </a:lnTo>
                  <a:lnTo>
                    <a:pt x="522" y="265"/>
                  </a:lnTo>
                  <a:lnTo>
                    <a:pt x="479" y="234"/>
                  </a:lnTo>
                  <a:lnTo>
                    <a:pt x="433" y="207"/>
                  </a:lnTo>
                  <a:lnTo>
                    <a:pt x="384" y="186"/>
                  </a:lnTo>
                  <a:lnTo>
                    <a:pt x="333" y="171"/>
                  </a:lnTo>
                  <a:lnTo>
                    <a:pt x="279" y="162"/>
                  </a:lnTo>
                  <a:lnTo>
                    <a:pt x="222" y="159"/>
                  </a:lnTo>
                  <a:lnTo>
                    <a:pt x="0" y="1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53" name="Freeform 38"/>
            <p:cNvSpPr>
              <a:spLocks noEditPoints="1"/>
            </p:cNvSpPr>
            <p:nvPr/>
          </p:nvSpPr>
          <p:spPr bwMode="auto">
            <a:xfrm>
              <a:off x="5612" y="7788"/>
              <a:ext cx="277" cy="307"/>
            </a:xfrm>
            <a:custGeom>
              <a:avLst/>
              <a:gdLst>
                <a:gd name="T0" fmla="*/ 157 w 2214"/>
                <a:gd name="T1" fmla="*/ 1343 h 2449"/>
                <a:gd name="T2" fmla="*/ 172 w 2214"/>
                <a:gd name="T3" fmla="*/ 1505 h 2449"/>
                <a:gd name="T4" fmla="*/ 211 w 2214"/>
                <a:gd name="T5" fmla="*/ 1657 h 2449"/>
                <a:gd name="T6" fmla="*/ 275 w 2214"/>
                <a:gd name="T7" fmla="*/ 1799 h 2449"/>
                <a:gd name="T8" fmla="*/ 360 w 2214"/>
                <a:gd name="T9" fmla="*/ 1928 h 2449"/>
                <a:gd name="T10" fmla="*/ 463 w 2214"/>
                <a:gd name="T11" fmla="*/ 2040 h 2449"/>
                <a:gd name="T12" fmla="*/ 585 w 2214"/>
                <a:gd name="T13" fmla="*/ 2135 h 2449"/>
                <a:gd name="T14" fmla="*/ 720 w 2214"/>
                <a:gd name="T15" fmla="*/ 2209 h 2449"/>
                <a:gd name="T16" fmla="*/ 868 w 2214"/>
                <a:gd name="T17" fmla="*/ 2261 h 2449"/>
                <a:gd name="T18" fmla="*/ 1025 w 2214"/>
                <a:gd name="T19" fmla="*/ 2288 h 2449"/>
                <a:gd name="T20" fmla="*/ 1188 w 2214"/>
                <a:gd name="T21" fmla="*/ 2288 h 2449"/>
                <a:gd name="T22" fmla="*/ 1346 w 2214"/>
                <a:gd name="T23" fmla="*/ 2261 h 2449"/>
                <a:gd name="T24" fmla="*/ 1494 w 2214"/>
                <a:gd name="T25" fmla="*/ 2209 h 2449"/>
                <a:gd name="T26" fmla="*/ 1628 w 2214"/>
                <a:gd name="T27" fmla="*/ 2135 h 2449"/>
                <a:gd name="T28" fmla="*/ 1749 w 2214"/>
                <a:gd name="T29" fmla="*/ 2040 h 2449"/>
                <a:gd name="T30" fmla="*/ 1854 w 2214"/>
                <a:gd name="T31" fmla="*/ 1928 h 2449"/>
                <a:gd name="T32" fmla="*/ 1939 w 2214"/>
                <a:gd name="T33" fmla="*/ 1799 h 2449"/>
                <a:gd name="T34" fmla="*/ 2002 w 2214"/>
                <a:gd name="T35" fmla="*/ 1657 h 2449"/>
                <a:gd name="T36" fmla="*/ 2041 w 2214"/>
                <a:gd name="T37" fmla="*/ 1505 h 2449"/>
                <a:gd name="T38" fmla="*/ 2056 w 2214"/>
                <a:gd name="T39" fmla="*/ 1343 h 2449"/>
                <a:gd name="T40" fmla="*/ 157 w 2214"/>
                <a:gd name="T41" fmla="*/ 159 h 2449"/>
                <a:gd name="T42" fmla="*/ 2214 w 2214"/>
                <a:gd name="T43" fmla="*/ 0 h 2449"/>
                <a:gd name="T44" fmla="*/ 2211 w 2214"/>
                <a:gd name="T45" fmla="*/ 1429 h 2449"/>
                <a:gd name="T46" fmla="*/ 2184 w 2214"/>
                <a:gd name="T47" fmla="*/ 1596 h 2449"/>
                <a:gd name="T48" fmla="*/ 2135 w 2214"/>
                <a:gd name="T49" fmla="*/ 1755 h 2449"/>
                <a:gd name="T50" fmla="*/ 2062 w 2214"/>
                <a:gd name="T51" fmla="*/ 1901 h 2449"/>
                <a:gd name="T52" fmla="*/ 1970 w 2214"/>
                <a:gd name="T53" fmla="*/ 2034 h 2449"/>
                <a:gd name="T54" fmla="*/ 1860 w 2214"/>
                <a:gd name="T55" fmla="*/ 2153 h 2449"/>
                <a:gd name="T56" fmla="*/ 1734 w 2214"/>
                <a:gd name="T57" fmla="*/ 2255 h 2449"/>
                <a:gd name="T58" fmla="*/ 1593 w 2214"/>
                <a:gd name="T59" fmla="*/ 2337 h 2449"/>
                <a:gd name="T60" fmla="*/ 1440 w 2214"/>
                <a:gd name="T61" fmla="*/ 2398 h 2449"/>
                <a:gd name="T62" fmla="*/ 1277 w 2214"/>
                <a:gd name="T63" fmla="*/ 2436 h 2449"/>
                <a:gd name="T64" fmla="*/ 1106 w 2214"/>
                <a:gd name="T65" fmla="*/ 2449 h 2449"/>
                <a:gd name="T66" fmla="*/ 936 w 2214"/>
                <a:gd name="T67" fmla="*/ 2436 h 2449"/>
                <a:gd name="T68" fmla="*/ 773 w 2214"/>
                <a:gd name="T69" fmla="*/ 2398 h 2449"/>
                <a:gd name="T70" fmla="*/ 621 w 2214"/>
                <a:gd name="T71" fmla="*/ 2337 h 2449"/>
                <a:gd name="T72" fmla="*/ 480 w 2214"/>
                <a:gd name="T73" fmla="*/ 2255 h 2449"/>
                <a:gd name="T74" fmla="*/ 353 w 2214"/>
                <a:gd name="T75" fmla="*/ 2153 h 2449"/>
                <a:gd name="T76" fmla="*/ 243 w 2214"/>
                <a:gd name="T77" fmla="*/ 2034 h 2449"/>
                <a:gd name="T78" fmla="*/ 151 w 2214"/>
                <a:gd name="T79" fmla="*/ 1901 h 2449"/>
                <a:gd name="T80" fmla="*/ 79 w 2214"/>
                <a:gd name="T81" fmla="*/ 1755 h 2449"/>
                <a:gd name="T82" fmla="*/ 30 w 2214"/>
                <a:gd name="T83" fmla="*/ 1596 h 2449"/>
                <a:gd name="T84" fmla="*/ 3 w 2214"/>
                <a:gd name="T85" fmla="*/ 1429 h 2449"/>
                <a:gd name="T86" fmla="*/ 0 w 2214"/>
                <a:gd name="T87" fmla="*/ 921 h 2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4" h="2449">
                  <a:moveTo>
                    <a:pt x="157" y="159"/>
                  </a:moveTo>
                  <a:lnTo>
                    <a:pt x="157" y="1343"/>
                  </a:lnTo>
                  <a:lnTo>
                    <a:pt x="162" y="1425"/>
                  </a:lnTo>
                  <a:lnTo>
                    <a:pt x="172" y="1505"/>
                  </a:lnTo>
                  <a:lnTo>
                    <a:pt x="188" y="1582"/>
                  </a:lnTo>
                  <a:lnTo>
                    <a:pt x="211" y="1657"/>
                  </a:lnTo>
                  <a:lnTo>
                    <a:pt x="240" y="1730"/>
                  </a:lnTo>
                  <a:lnTo>
                    <a:pt x="275" y="1799"/>
                  </a:lnTo>
                  <a:lnTo>
                    <a:pt x="315" y="1865"/>
                  </a:lnTo>
                  <a:lnTo>
                    <a:pt x="360" y="1928"/>
                  </a:lnTo>
                  <a:lnTo>
                    <a:pt x="409" y="1986"/>
                  </a:lnTo>
                  <a:lnTo>
                    <a:pt x="463" y="2040"/>
                  </a:lnTo>
                  <a:lnTo>
                    <a:pt x="522" y="2089"/>
                  </a:lnTo>
                  <a:lnTo>
                    <a:pt x="585" y="2135"/>
                  </a:lnTo>
                  <a:lnTo>
                    <a:pt x="651" y="2174"/>
                  </a:lnTo>
                  <a:lnTo>
                    <a:pt x="720" y="2209"/>
                  </a:lnTo>
                  <a:lnTo>
                    <a:pt x="793" y="2238"/>
                  </a:lnTo>
                  <a:lnTo>
                    <a:pt x="868" y="2261"/>
                  </a:lnTo>
                  <a:lnTo>
                    <a:pt x="945" y="2278"/>
                  </a:lnTo>
                  <a:lnTo>
                    <a:pt x="1025" y="2288"/>
                  </a:lnTo>
                  <a:lnTo>
                    <a:pt x="1106" y="2292"/>
                  </a:lnTo>
                  <a:lnTo>
                    <a:pt x="1188" y="2288"/>
                  </a:lnTo>
                  <a:lnTo>
                    <a:pt x="1268" y="2278"/>
                  </a:lnTo>
                  <a:lnTo>
                    <a:pt x="1346" y="2261"/>
                  </a:lnTo>
                  <a:lnTo>
                    <a:pt x="1421" y="2238"/>
                  </a:lnTo>
                  <a:lnTo>
                    <a:pt x="1494" y="2209"/>
                  </a:lnTo>
                  <a:lnTo>
                    <a:pt x="1563" y="2174"/>
                  </a:lnTo>
                  <a:lnTo>
                    <a:pt x="1628" y="2135"/>
                  </a:lnTo>
                  <a:lnTo>
                    <a:pt x="1691" y="2089"/>
                  </a:lnTo>
                  <a:lnTo>
                    <a:pt x="1749" y="2040"/>
                  </a:lnTo>
                  <a:lnTo>
                    <a:pt x="1803" y="1986"/>
                  </a:lnTo>
                  <a:lnTo>
                    <a:pt x="1854" y="1928"/>
                  </a:lnTo>
                  <a:lnTo>
                    <a:pt x="1898" y="1865"/>
                  </a:lnTo>
                  <a:lnTo>
                    <a:pt x="1939" y="1799"/>
                  </a:lnTo>
                  <a:lnTo>
                    <a:pt x="1973" y="1730"/>
                  </a:lnTo>
                  <a:lnTo>
                    <a:pt x="2002" y="1657"/>
                  </a:lnTo>
                  <a:lnTo>
                    <a:pt x="2025" y="1582"/>
                  </a:lnTo>
                  <a:lnTo>
                    <a:pt x="2041" y="1505"/>
                  </a:lnTo>
                  <a:lnTo>
                    <a:pt x="2052" y="1425"/>
                  </a:lnTo>
                  <a:lnTo>
                    <a:pt x="2056" y="1343"/>
                  </a:lnTo>
                  <a:lnTo>
                    <a:pt x="2056" y="159"/>
                  </a:lnTo>
                  <a:lnTo>
                    <a:pt x="157" y="159"/>
                  </a:lnTo>
                  <a:close/>
                  <a:moveTo>
                    <a:pt x="0" y="0"/>
                  </a:moveTo>
                  <a:lnTo>
                    <a:pt x="2214" y="0"/>
                  </a:lnTo>
                  <a:lnTo>
                    <a:pt x="2214" y="1343"/>
                  </a:lnTo>
                  <a:lnTo>
                    <a:pt x="2211" y="1429"/>
                  </a:lnTo>
                  <a:lnTo>
                    <a:pt x="2201" y="1514"/>
                  </a:lnTo>
                  <a:lnTo>
                    <a:pt x="2184" y="1596"/>
                  </a:lnTo>
                  <a:lnTo>
                    <a:pt x="2162" y="1677"/>
                  </a:lnTo>
                  <a:lnTo>
                    <a:pt x="2135" y="1755"/>
                  </a:lnTo>
                  <a:lnTo>
                    <a:pt x="2101" y="1830"/>
                  </a:lnTo>
                  <a:lnTo>
                    <a:pt x="2062" y="1901"/>
                  </a:lnTo>
                  <a:lnTo>
                    <a:pt x="2018" y="1969"/>
                  </a:lnTo>
                  <a:lnTo>
                    <a:pt x="1970" y="2034"/>
                  </a:lnTo>
                  <a:lnTo>
                    <a:pt x="1917" y="2096"/>
                  </a:lnTo>
                  <a:lnTo>
                    <a:pt x="1860" y="2153"/>
                  </a:lnTo>
                  <a:lnTo>
                    <a:pt x="1799" y="2206"/>
                  </a:lnTo>
                  <a:lnTo>
                    <a:pt x="1734" y="2255"/>
                  </a:lnTo>
                  <a:lnTo>
                    <a:pt x="1665" y="2299"/>
                  </a:lnTo>
                  <a:lnTo>
                    <a:pt x="1593" y="2337"/>
                  </a:lnTo>
                  <a:lnTo>
                    <a:pt x="1518" y="2370"/>
                  </a:lnTo>
                  <a:lnTo>
                    <a:pt x="1440" y="2398"/>
                  </a:lnTo>
                  <a:lnTo>
                    <a:pt x="1360" y="2421"/>
                  </a:lnTo>
                  <a:lnTo>
                    <a:pt x="1277" y="2436"/>
                  </a:lnTo>
                  <a:lnTo>
                    <a:pt x="1193" y="2446"/>
                  </a:lnTo>
                  <a:lnTo>
                    <a:pt x="1106" y="2449"/>
                  </a:lnTo>
                  <a:lnTo>
                    <a:pt x="1021" y="2446"/>
                  </a:lnTo>
                  <a:lnTo>
                    <a:pt x="936" y="2436"/>
                  </a:lnTo>
                  <a:lnTo>
                    <a:pt x="853" y="2421"/>
                  </a:lnTo>
                  <a:lnTo>
                    <a:pt x="773" y="2398"/>
                  </a:lnTo>
                  <a:lnTo>
                    <a:pt x="696" y="2370"/>
                  </a:lnTo>
                  <a:lnTo>
                    <a:pt x="621" y="2337"/>
                  </a:lnTo>
                  <a:lnTo>
                    <a:pt x="548" y="2299"/>
                  </a:lnTo>
                  <a:lnTo>
                    <a:pt x="480" y="2255"/>
                  </a:lnTo>
                  <a:lnTo>
                    <a:pt x="415" y="2206"/>
                  </a:lnTo>
                  <a:lnTo>
                    <a:pt x="353" y="2153"/>
                  </a:lnTo>
                  <a:lnTo>
                    <a:pt x="296" y="2096"/>
                  </a:lnTo>
                  <a:lnTo>
                    <a:pt x="243" y="2034"/>
                  </a:lnTo>
                  <a:lnTo>
                    <a:pt x="195" y="1969"/>
                  </a:lnTo>
                  <a:lnTo>
                    <a:pt x="151" y="1901"/>
                  </a:lnTo>
                  <a:lnTo>
                    <a:pt x="112" y="1830"/>
                  </a:lnTo>
                  <a:lnTo>
                    <a:pt x="79" y="1755"/>
                  </a:lnTo>
                  <a:lnTo>
                    <a:pt x="52" y="1677"/>
                  </a:lnTo>
                  <a:lnTo>
                    <a:pt x="30" y="1596"/>
                  </a:lnTo>
                  <a:lnTo>
                    <a:pt x="13" y="1514"/>
                  </a:lnTo>
                  <a:lnTo>
                    <a:pt x="3" y="1429"/>
                  </a:lnTo>
                  <a:lnTo>
                    <a:pt x="0" y="1343"/>
                  </a:lnTo>
                  <a:lnTo>
                    <a:pt x="0" y="9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Group 24"/>
          <p:cNvGrpSpPr>
            <a:grpSpLocks noChangeAspect="1"/>
          </p:cNvGrpSpPr>
          <p:nvPr/>
        </p:nvGrpSpPr>
        <p:grpSpPr bwMode="auto">
          <a:xfrm>
            <a:off x="8578466" y="5462242"/>
            <a:ext cx="275518" cy="272618"/>
            <a:chOff x="9124" y="-1661"/>
            <a:chExt cx="1615" cy="1598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9124" y="-1661"/>
              <a:ext cx="1615" cy="1598"/>
            </a:xfrm>
            <a:custGeom>
              <a:avLst/>
              <a:gdLst>
                <a:gd name="T0" fmla="*/ 2016 w 3228"/>
                <a:gd name="T1" fmla="*/ 225 h 3195"/>
                <a:gd name="T2" fmla="*/ 1776 w 3228"/>
                <a:gd name="T3" fmla="*/ 331 h 3195"/>
                <a:gd name="T4" fmla="*/ 1585 w 3228"/>
                <a:gd name="T5" fmla="*/ 506 h 3195"/>
                <a:gd name="T6" fmla="*/ 1458 w 3228"/>
                <a:gd name="T7" fmla="*/ 733 h 3195"/>
                <a:gd name="T8" fmla="*/ 1412 w 3228"/>
                <a:gd name="T9" fmla="*/ 999 h 3195"/>
                <a:gd name="T10" fmla="*/ 1453 w 3228"/>
                <a:gd name="T11" fmla="*/ 1240 h 3195"/>
                <a:gd name="T12" fmla="*/ 1378 w 3228"/>
                <a:gd name="T13" fmla="*/ 1548 h 3195"/>
                <a:gd name="T14" fmla="*/ 487 w 3228"/>
                <a:gd name="T15" fmla="*/ 2996 h 3195"/>
                <a:gd name="T16" fmla="*/ 711 w 3228"/>
                <a:gd name="T17" fmla="*/ 2805 h 3195"/>
                <a:gd name="T18" fmla="*/ 1009 w 3228"/>
                <a:gd name="T19" fmla="*/ 2596 h 3195"/>
                <a:gd name="T20" fmla="*/ 1048 w 3228"/>
                <a:gd name="T21" fmla="*/ 2478 h 3195"/>
                <a:gd name="T22" fmla="*/ 1147 w 3228"/>
                <a:gd name="T23" fmla="*/ 2406 h 3195"/>
                <a:gd name="T24" fmla="*/ 1412 w 3228"/>
                <a:gd name="T25" fmla="*/ 2162 h 3195"/>
                <a:gd name="T26" fmla="*/ 1452 w 3228"/>
                <a:gd name="T27" fmla="*/ 2046 h 3195"/>
                <a:gd name="T28" fmla="*/ 1813 w 3228"/>
                <a:gd name="T29" fmla="*/ 1684 h 3195"/>
                <a:gd name="T30" fmla="*/ 2035 w 3228"/>
                <a:gd name="T31" fmla="*/ 1775 h 3195"/>
                <a:gd name="T32" fmla="*/ 2290 w 3228"/>
                <a:gd name="T33" fmla="*/ 1794 h 3195"/>
                <a:gd name="T34" fmla="*/ 2550 w 3228"/>
                <a:gd name="T35" fmla="*/ 1728 h 3195"/>
                <a:gd name="T36" fmla="*/ 2767 w 3228"/>
                <a:gd name="T37" fmla="*/ 1585 h 3195"/>
                <a:gd name="T38" fmla="*/ 2928 w 3228"/>
                <a:gd name="T39" fmla="*/ 1383 h 3195"/>
                <a:gd name="T40" fmla="*/ 3016 w 3228"/>
                <a:gd name="T41" fmla="*/ 1135 h 3195"/>
                <a:gd name="T42" fmla="*/ 3016 w 3228"/>
                <a:gd name="T43" fmla="*/ 862 h 3195"/>
                <a:gd name="T44" fmla="*/ 2928 w 3228"/>
                <a:gd name="T45" fmla="*/ 614 h 3195"/>
                <a:gd name="T46" fmla="*/ 2767 w 3228"/>
                <a:gd name="T47" fmla="*/ 412 h 3195"/>
                <a:gd name="T48" fmla="*/ 2550 w 3228"/>
                <a:gd name="T49" fmla="*/ 269 h 3195"/>
                <a:gd name="T50" fmla="*/ 2290 w 3228"/>
                <a:gd name="T51" fmla="*/ 202 h 3195"/>
                <a:gd name="T52" fmla="*/ 2376 w 3228"/>
                <a:gd name="T53" fmla="*/ 12 h 3195"/>
                <a:gd name="T54" fmla="*/ 2663 w 3228"/>
                <a:gd name="T55" fmla="*/ 101 h 3195"/>
                <a:gd name="T56" fmla="*/ 2907 w 3228"/>
                <a:gd name="T57" fmla="*/ 267 h 3195"/>
                <a:gd name="T58" fmla="*/ 3091 w 3228"/>
                <a:gd name="T59" fmla="*/ 494 h 3195"/>
                <a:gd name="T60" fmla="*/ 3202 w 3228"/>
                <a:gd name="T61" fmla="*/ 769 h 3195"/>
                <a:gd name="T62" fmla="*/ 3225 w 3228"/>
                <a:gd name="T63" fmla="*/ 1076 h 3195"/>
                <a:gd name="T64" fmla="*/ 3156 w 3228"/>
                <a:gd name="T65" fmla="*/ 1369 h 3195"/>
                <a:gd name="T66" fmla="*/ 3007 w 3228"/>
                <a:gd name="T67" fmla="*/ 1623 h 3195"/>
                <a:gd name="T68" fmla="*/ 2792 w 3228"/>
                <a:gd name="T69" fmla="*/ 1821 h 3195"/>
                <a:gd name="T70" fmla="*/ 2525 w 3228"/>
                <a:gd name="T71" fmla="*/ 1951 h 3195"/>
                <a:gd name="T72" fmla="*/ 2219 w 3228"/>
                <a:gd name="T73" fmla="*/ 1997 h 3195"/>
                <a:gd name="T74" fmla="*/ 1923 w 3228"/>
                <a:gd name="T75" fmla="*/ 1951 h 3195"/>
                <a:gd name="T76" fmla="*/ 1612 w 3228"/>
                <a:gd name="T77" fmla="*/ 2433 h 3195"/>
                <a:gd name="T78" fmla="*/ 1542 w 3228"/>
                <a:gd name="T79" fmla="*/ 2549 h 3195"/>
                <a:gd name="T80" fmla="*/ 1412 w 3228"/>
                <a:gd name="T81" fmla="*/ 2596 h 3195"/>
                <a:gd name="T82" fmla="*/ 1201 w 3228"/>
                <a:gd name="T83" fmla="*/ 2858 h 3195"/>
                <a:gd name="T84" fmla="*/ 1129 w 3228"/>
                <a:gd name="T85" fmla="*/ 2956 h 3195"/>
                <a:gd name="T86" fmla="*/ 1009 w 3228"/>
                <a:gd name="T87" fmla="*/ 2995 h 3195"/>
                <a:gd name="T88" fmla="*/ 592 w 3228"/>
                <a:gd name="T89" fmla="*/ 3169 h 3195"/>
                <a:gd name="T90" fmla="*/ 505 w 3228"/>
                <a:gd name="T91" fmla="*/ 3195 h 3195"/>
                <a:gd name="T92" fmla="*/ 101 w 3228"/>
                <a:gd name="T93" fmla="*/ 3167 h 3195"/>
                <a:gd name="T94" fmla="*/ 13 w 3228"/>
                <a:gd name="T95" fmla="*/ 3064 h 3195"/>
                <a:gd name="T96" fmla="*/ 2 w 3228"/>
                <a:gd name="T97" fmla="*/ 2671 h 3195"/>
                <a:gd name="T98" fmla="*/ 40 w 3228"/>
                <a:gd name="T99" fmla="*/ 2591 h 3195"/>
                <a:gd name="T100" fmla="*/ 1238 w 3228"/>
                <a:gd name="T101" fmla="*/ 1221 h 3195"/>
                <a:gd name="T102" fmla="*/ 1214 w 3228"/>
                <a:gd name="T103" fmla="*/ 920 h 3195"/>
                <a:gd name="T104" fmla="*/ 1284 w 3228"/>
                <a:gd name="T105" fmla="*/ 627 h 3195"/>
                <a:gd name="T106" fmla="*/ 1433 w 3228"/>
                <a:gd name="T107" fmla="*/ 374 h 3195"/>
                <a:gd name="T108" fmla="*/ 1648 w 3228"/>
                <a:gd name="T109" fmla="*/ 176 h 3195"/>
                <a:gd name="T110" fmla="*/ 1915 w 3228"/>
                <a:gd name="T111" fmla="*/ 46 h 3195"/>
                <a:gd name="T112" fmla="*/ 2219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2219" y="199"/>
                  </a:moveTo>
                  <a:lnTo>
                    <a:pt x="2150" y="202"/>
                  </a:lnTo>
                  <a:lnTo>
                    <a:pt x="2082" y="211"/>
                  </a:lnTo>
                  <a:lnTo>
                    <a:pt x="2016" y="225"/>
                  </a:lnTo>
                  <a:lnTo>
                    <a:pt x="1952" y="244"/>
                  </a:lnTo>
                  <a:lnTo>
                    <a:pt x="1890" y="269"/>
                  </a:lnTo>
                  <a:lnTo>
                    <a:pt x="1831" y="298"/>
                  </a:lnTo>
                  <a:lnTo>
                    <a:pt x="1776" y="331"/>
                  </a:lnTo>
                  <a:lnTo>
                    <a:pt x="1722" y="370"/>
                  </a:lnTo>
                  <a:lnTo>
                    <a:pt x="1673" y="412"/>
                  </a:lnTo>
                  <a:lnTo>
                    <a:pt x="1627" y="457"/>
                  </a:lnTo>
                  <a:lnTo>
                    <a:pt x="1585" y="506"/>
                  </a:lnTo>
                  <a:lnTo>
                    <a:pt x="1547" y="559"/>
                  </a:lnTo>
                  <a:lnTo>
                    <a:pt x="1513" y="614"/>
                  </a:lnTo>
                  <a:lnTo>
                    <a:pt x="1483" y="672"/>
                  </a:lnTo>
                  <a:lnTo>
                    <a:pt x="1458" y="733"/>
                  </a:lnTo>
                  <a:lnTo>
                    <a:pt x="1439" y="797"/>
                  </a:lnTo>
                  <a:lnTo>
                    <a:pt x="1425" y="862"/>
                  </a:lnTo>
                  <a:lnTo>
                    <a:pt x="1416" y="929"/>
                  </a:lnTo>
                  <a:lnTo>
                    <a:pt x="1412" y="999"/>
                  </a:lnTo>
                  <a:lnTo>
                    <a:pt x="1416" y="1061"/>
                  </a:lnTo>
                  <a:lnTo>
                    <a:pt x="1423" y="1122"/>
                  </a:lnTo>
                  <a:lnTo>
                    <a:pt x="1435" y="1182"/>
                  </a:lnTo>
                  <a:lnTo>
                    <a:pt x="1453" y="1240"/>
                  </a:lnTo>
                  <a:lnTo>
                    <a:pt x="1473" y="1296"/>
                  </a:lnTo>
                  <a:lnTo>
                    <a:pt x="1498" y="1349"/>
                  </a:lnTo>
                  <a:lnTo>
                    <a:pt x="1527" y="1401"/>
                  </a:lnTo>
                  <a:lnTo>
                    <a:pt x="1378" y="1548"/>
                  </a:lnTo>
                  <a:lnTo>
                    <a:pt x="1378" y="1548"/>
                  </a:lnTo>
                  <a:lnTo>
                    <a:pt x="202" y="2710"/>
                  </a:lnTo>
                  <a:lnTo>
                    <a:pt x="202" y="2995"/>
                  </a:lnTo>
                  <a:lnTo>
                    <a:pt x="487" y="2996"/>
                  </a:lnTo>
                  <a:lnTo>
                    <a:pt x="630" y="2854"/>
                  </a:lnTo>
                  <a:lnTo>
                    <a:pt x="654" y="2834"/>
                  </a:lnTo>
                  <a:lnTo>
                    <a:pt x="681" y="2818"/>
                  </a:lnTo>
                  <a:lnTo>
                    <a:pt x="711" y="2805"/>
                  </a:lnTo>
                  <a:lnTo>
                    <a:pt x="741" y="2798"/>
                  </a:lnTo>
                  <a:lnTo>
                    <a:pt x="773" y="2795"/>
                  </a:lnTo>
                  <a:lnTo>
                    <a:pt x="1009" y="2795"/>
                  </a:lnTo>
                  <a:lnTo>
                    <a:pt x="1009" y="2596"/>
                  </a:lnTo>
                  <a:lnTo>
                    <a:pt x="1012" y="2563"/>
                  </a:lnTo>
                  <a:lnTo>
                    <a:pt x="1019" y="2533"/>
                  </a:lnTo>
                  <a:lnTo>
                    <a:pt x="1032" y="2504"/>
                  </a:lnTo>
                  <a:lnTo>
                    <a:pt x="1048" y="2478"/>
                  </a:lnTo>
                  <a:lnTo>
                    <a:pt x="1069" y="2455"/>
                  </a:lnTo>
                  <a:lnTo>
                    <a:pt x="1092" y="2435"/>
                  </a:lnTo>
                  <a:lnTo>
                    <a:pt x="1118" y="2418"/>
                  </a:lnTo>
                  <a:lnTo>
                    <a:pt x="1147" y="2406"/>
                  </a:lnTo>
                  <a:lnTo>
                    <a:pt x="1178" y="2399"/>
                  </a:lnTo>
                  <a:lnTo>
                    <a:pt x="1211" y="2396"/>
                  </a:lnTo>
                  <a:lnTo>
                    <a:pt x="1412" y="2396"/>
                  </a:lnTo>
                  <a:lnTo>
                    <a:pt x="1412" y="2162"/>
                  </a:lnTo>
                  <a:lnTo>
                    <a:pt x="1416" y="2130"/>
                  </a:lnTo>
                  <a:lnTo>
                    <a:pt x="1423" y="2101"/>
                  </a:lnTo>
                  <a:lnTo>
                    <a:pt x="1435" y="2072"/>
                  </a:lnTo>
                  <a:lnTo>
                    <a:pt x="1452" y="2046"/>
                  </a:lnTo>
                  <a:lnTo>
                    <a:pt x="1472" y="2021"/>
                  </a:lnTo>
                  <a:lnTo>
                    <a:pt x="1664" y="1831"/>
                  </a:lnTo>
                  <a:lnTo>
                    <a:pt x="1778" y="1719"/>
                  </a:lnTo>
                  <a:lnTo>
                    <a:pt x="1813" y="1684"/>
                  </a:lnTo>
                  <a:lnTo>
                    <a:pt x="1864" y="1713"/>
                  </a:lnTo>
                  <a:lnTo>
                    <a:pt x="1919" y="1737"/>
                  </a:lnTo>
                  <a:lnTo>
                    <a:pt x="1976" y="1758"/>
                  </a:lnTo>
                  <a:lnTo>
                    <a:pt x="2035" y="1775"/>
                  </a:lnTo>
                  <a:lnTo>
                    <a:pt x="2095" y="1787"/>
                  </a:lnTo>
                  <a:lnTo>
                    <a:pt x="2156" y="1794"/>
                  </a:lnTo>
                  <a:lnTo>
                    <a:pt x="2219" y="1797"/>
                  </a:lnTo>
                  <a:lnTo>
                    <a:pt x="2290" y="1794"/>
                  </a:lnTo>
                  <a:lnTo>
                    <a:pt x="2358" y="1785"/>
                  </a:lnTo>
                  <a:lnTo>
                    <a:pt x="2424" y="1771"/>
                  </a:lnTo>
                  <a:lnTo>
                    <a:pt x="2488" y="1752"/>
                  </a:lnTo>
                  <a:lnTo>
                    <a:pt x="2550" y="1728"/>
                  </a:lnTo>
                  <a:lnTo>
                    <a:pt x="2608" y="1698"/>
                  </a:lnTo>
                  <a:lnTo>
                    <a:pt x="2664" y="1665"/>
                  </a:lnTo>
                  <a:lnTo>
                    <a:pt x="2718" y="1627"/>
                  </a:lnTo>
                  <a:lnTo>
                    <a:pt x="2767" y="1585"/>
                  </a:lnTo>
                  <a:lnTo>
                    <a:pt x="2814" y="1540"/>
                  </a:lnTo>
                  <a:lnTo>
                    <a:pt x="2856" y="1491"/>
                  </a:lnTo>
                  <a:lnTo>
                    <a:pt x="2894" y="1438"/>
                  </a:lnTo>
                  <a:lnTo>
                    <a:pt x="2928" y="1383"/>
                  </a:lnTo>
                  <a:lnTo>
                    <a:pt x="2957" y="1325"/>
                  </a:lnTo>
                  <a:lnTo>
                    <a:pt x="2982" y="1263"/>
                  </a:lnTo>
                  <a:lnTo>
                    <a:pt x="3001" y="1200"/>
                  </a:lnTo>
                  <a:lnTo>
                    <a:pt x="3016" y="1135"/>
                  </a:lnTo>
                  <a:lnTo>
                    <a:pt x="3024" y="1067"/>
                  </a:lnTo>
                  <a:lnTo>
                    <a:pt x="3027" y="999"/>
                  </a:lnTo>
                  <a:lnTo>
                    <a:pt x="3024" y="929"/>
                  </a:lnTo>
                  <a:lnTo>
                    <a:pt x="3016" y="862"/>
                  </a:lnTo>
                  <a:lnTo>
                    <a:pt x="3001" y="797"/>
                  </a:lnTo>
                  <a:lnTo>
                    <a:pt x="2982" y="733"/>
                  </a:lnTo>
                  <a:lnTo>
                    <a:pt x="2957" y="672"/>
                  </a:lnTo>
                  <a:lnTo>
                    <a:pt x="2928" y="614"/>
                  </a:lnTo>
                  <a:lnTo>
                    <a:pt x="2894" y="559"/>
                  </a:lnTo>
                  <a:lnTo>
                    <a:pt x="2856" y="506"/>
                  </a:lnTo>
                  <a:lnTo>
                    <a:pt x="2814" y="457"/>
                  </a:lnTo>
                  <a:lnTo>
                    <a:pt x="2767" y="412"/>
                  </a:lnTo>
                  <a:lnTo>
                    <a:pt x="2718" y="370"/>
                  </a:lnTo>
                  <a:lnTo>
                    <a:pt x="2664" y="331"/>
                  </a:lnTo>
                  <a:lnTo>
                    <a:pt x="2608" y="298"/>
                  </a:lnTo>
                  <a:lnTo>
                    <a:pt x="2550" y="269"/>
                  </a:lnTo>
                  <a:lnTo>
                    <a:pt x="2488" y="244"/>
                  </a:lnTo>
                  <a:lnTo>
                    <a:pt x="2424" y="225"/>
                  </a:lnTo>
                  <a:lnTo>
                    <a:pt x="2358" y="211"/>
                  </a:lnTo>
                  <a:lnTo>
                    <a:pt x="2290" y="202"/>
                  </a:lnTo>
                  <a:lnTo>
                    <a:pt x="2219" y="199"/>
                  </a:lnTo>
                  <a:close/>
                  <a:moveTo>
                    <a:pt x="2219" y="0"/>
                  </a:moveTo>
                  <a:lnTo>
                    <a:pt x="2299" y="3"/>
                  </a:lnTo>
                  <a:lnTo>
                    <a:pt x="2376" y="12"/>
                  </a:lnTo>
                  <a:lnTo>
                    <a:pt x="2452" y="27"/>
                  </a:lnTo>
                  <a:lnTo>
                    <a:pt x="2525" y="46"/>
                  </a:lnTo>
                  <a:lnTo>
                    <a:pt x="2595" y="72"/>
                  </a:lnTo>
                  <a:lnTo>
                    <a:pt x="2663" y="101"/>
                  </a:lnTo>
                  <a:lnTo>
                    <a:pt x="2729" y="136"/>
                  </a:lnTo>
                  <a:lnTo>
                    <a:pt x="2792" y="176"/>
                  </a:lnTo>
                  <a:lnTo>
                    <a:pt x="2851" y="220"/>
                  </a:lnTo>
                  <a:lnTo>
                    <a:pt x="2907" y="267"/>
                  </a:lnTo>
                  <a:lnTo>
                    <a:pt x="2959" y="319"/>
                  </a:lnTo>
                  <a:lnTo>
                    <a:pt x="3007" y="374"/>
                  </a:lnTo>
                  <a:lnTo>
                    <a:pt x="3051" y="433"/>
                  </a:lnTo>
                  <a:lnTo>
                    <a:pt x="3091" y="494"/>
                  </a:lnTo>
                  <a:lnTo>
                    <a:pt x="3126" y="560"/>
                  </a:lnTo>
                  <a:lnTo>
                    <a:pt x="3156" y="627"/>
                  </a:lnTo>
                  <a:lnTo>
                    <a:pt x="3182" y="698"/>
                  </a:lnTo>
                  <a:lnTo>
                    <a:pt x="3202" y="769"/>
                  </a:lnTo>
                  <a:lnTo>
                    <a:pt x="3217" y="844"/>
                  </a:lnTo>
                  <a:lnTo>
                    <a:pt x="3225" y="920"/>
                  </a:lnTo>
                  <a:lnTo>
                    <a:pt x="3228" y="999"/>
                  </a:lnTo>
                  <a:lnTo>
                    <a:pt x="3225" y="1076"/>
                  </a:lnTo>
                  <a:lnTo>
                    <a:pt x="3217" y="1153"/>
                  </a:lnTo>
                  <a:lnTo>
                    <a:pt x="3202" y="1228"/>
                  </a:lnTo>
                  <a:lnTo>
                    <a:pt x="3182" y="1300"/>
                  </a:lnTo>
                  <a:lnTo>
                    <a:pt x="3156" y="1369"/>
                  </a:lnTo>
                  <a:lnTo>
                    <a:pt x="3126" y="1438"/>
                  </a:lnTo>
                  <a:lnTo>
                    <a:pt x="3091" y="1502"/>
                  </a:lnTo>
                  <a:lnTo>
                    <a:pt x="3051" y="1565"/>
                  </a:lnTo>
                  <a:lnTo>
                    <a:pt x="3007" y="1623"/>
                  </a:lnTo>
                  <a:lnTo>
                    <a:pt x="2959" y="1678"/>
                  </a:lnTo>
                  <a:lnTo>
                    <a:pt x="2907" y="1730"/>
                  </a:lnTo>
                  <a:lnTo>
                    <a:pt x="2851" y="1778"/>
                  </a:lnTo>
                  <a:lnTo>
                    <a:pt x="2792" y="1821"/>
                  </a:lnTo>
                  <a:lnTo>
                    <a:pt x="2729" y="1861"/>
                  </a:lnTo>
                  <a:lnTo>
                    <a:pt x="2663" y="1895"/>
                  </a:lnTo>
                  <a:lnTo>
                    <a:pt x="2595" y="1926"/>
                  </a:lnTo>
                  <a:lnTo>
                    <a:pt x="2525" y="1951"/>
                  </a:lnTo>
                  <a:lnTo>
                    <a:pt x="2452" y="1971"/>
                  </a:lnTo>
                  <a:lnTo>
                    <a:pt x="2376" y="1985"/>
                  </a:lnTo>
                  <a:lnTo>
                    <a:pt x="2299" y="1994"/>
                  </a:lnTo>
                  <a:lnTo>
                    <a:pt x="2219" y="1997"/>
                  </a:lnTo>
                  <a:lnTo>
                    <a:pt x="2143" y="1993"/>
                  </a:lnTo>
                  <a:lnTo>
                    <a:pt x="2068" y="1984"/>
                  </a:lnTo>
                  <a:lnTo>
                    <a:pt x="1994" y="1970"/>
                  </a:lnTo>
                  <a:lnTo>
                    <a:pt x="1923" y="1951"/>
                  </a:lnTo>
                  <a:lnTo>
                    <a:pt x="1854" y="1926"/>
                  </a:lnTo>
                  <a:lnTo>
                    <a:pt x="1615" y="2162"/>
                  </a:lnTo>
                  <a:lnTo>
                    <a:pt x="1615" y="2396"/>
                  </a:lnTo>
                  <a:lnTo>
                    <a:pt x="1612" y="2433"/>
                  </a:lnTo>
                  <a:lnTo>
                    <a:pt x="1602" y="2466"/>
                  </a:lnTo>
                  <a:lnTo>
                    <a:pt x="1587" y="2497"/>
                  </a:lnTo>
                  <a:lnTo>
                    <a:pt x="1567" y="2524"/>
                  </a:lnTo>
                  <a:lnTo>
                    <a:pt x="1542" y="2549"/>
                  </a:lnTo>
                  <a:lnTo>
                    <a:pt x="1515" y="2568"/>
                  </a:lnTo>
                  <a:lnTo>
                    <a:pt x="1484" y="2584"/>
                  </a:lnTo>
                  <a:lnTo>
                    <a:pt x="1450" y="2593"/>
                  </a:lnTo>
                  <a:lnTo>
                    <a:pt x="1412" y="2596"/>
                  </a:lnTo>
                  <a:lnTo>
                    <a:pt x="1211" y="2596"/>
                  </a:lnTo>
                  <a:lnTo>
                    <a:pt x="1211" y="2795"/>
                  </a:lnTo>
                  <a:lnTo>
                    <a:pt x="1208" y="2828"/>
                  </a:lnTo>
                  <a:lnTo>
                    <a:pt x="1201" y="2858"/>
                  </a:lnTo>
                  <a:lnTo>
                    <a:pt x="1189" y="2887"/>
                  </a:lnTo>
                  <a:lnTo>
                    <a:pt x="1172" y="2914"/>
                  </a:lnTo>
                  <a:lnTo>
                    <a:pt x="1152" y="2937"/>
                  </a:lnTo>
                  <a:lnTo>
                    <a:pt x="1129" y="2956"/>
                  </a:lnTo>
                  <a:lnTo>
                    <a:pt x="1102" y="2973"/>
                  </a:lnTo>
                  <a:lnTo>
                    <a:pt x="1073" y="2985"/>
                  </a:lnTo>
                  <a:lnTo>
                    <a:pt x="1042" y="2993"/>
                  </a:lnTo>
                  <a:lnTo>
                    <a:pt x="1009" y="2995"/>
                  </a:lnTo>
                  <a:lnTo>
                    <a:pt x="773" y="2995"/>
                  </a:lnTo>
                  <a:lnTo>
                    <a:pt x="628" y="3139"/>
                  </a:lnTo>
                  <a:lnTo>
                    <a:pt x="611" y="3156"/>
                  </a:lnTo>
                  <a:lnTo>
                    <a:pt x="592" y="3169"/>
                  </a:lnTo>
                  <a:lnTo>
                    <a:pt x="574" y="3180"/>
                  </a:lnTo>
                  <a:lnTo>
                    <a:pt x="553" y="3188"/>
                  </a:lnTo>
                  <a:lnTo>
                    <a:pt x="530" y="3193"/>
                  </a:lnTo>
                  <a:lnTo>
                    <a:pt x="505" y="3195"/>
                  </a:lnTo>
                  <a:lnTo>
                    <a:pt x="202" y="3195"/>
                  </a:lnTo>
                  <a:lnTo>
                    <a:pt x="167" y="3192"/>
                  </a:lnTo>
                  <a:lnTo>
                    <a:pt x="133" y="3182"/>
                  </a:lnTo>
                  <a:lnTo>
                    <a:pt x="101" y="3167"/>
                  </a:lnTo>
                  <a:lnTo>
                    <a:pt x="73" y="3147"/>
                  </a:lnTo>
                  <a:lnTo>
                    <a:pt x="48" y="3123"/>
                  </a:lnTo>
                  <a:lnTo>
                    <a:pt x="29" y="3094"/>
                  </a:lnTo>
                  <a:lnTo>
                    <a:pt x="13" y="3064"/>
                  </a:lnTo>
                  <a:lnTo>
                    <a:pt x="3" y="3030"/>
                  </a:lnTo>
                  <a:lnTo>
                    <a:pt x="0" y="2995"/>
                  </a:lnTo>
                  <a:lnTo>
                    <a:pt x="0" y="2696"/>
                  </a:lnTo>
                  <a:lnTo>
                    <a:pt x="2" y="2671"/>
                  </a:lnTo>
                  <a:lnTo>
                    <a:pt x="7" y="2648"/>
                  </a:lnTo>
                  <a:lnTo>
                    <a:pt x="15" y="2628"/>
                  </a:lnTo>
                  <a:lnTo>
                    <a:pt x="27" y="2609"/>
                  </a:lnTo>
                  <a:lnTo>
                    <a:pt x="40" y="2591"/>
                  </a:lnTo>
                  <a:lnTo>
                    <a:pt x="57" y="2573"/>
                  </a:lnTo>
                  <a:lnTo>
                    <a:pt x="1282" y="1360"/>
                  </a:lnTo>
                  <a:lnTo>
                    <a:pt x="1259" y="1292"/>
                  </a:lnTo>
                  <a:lnTo>
                    <a:pt x="1238" y="1221"/>
                  </a:lnTo>
                  <a:lnTo>
                    <a:pt x="1224" y="1149"/>
                  </a:lnTo>
                  <a:lnTo>
                    <a:pt x="1214" y="1074"/>
                  </a:lnTo>
                  <a:lnTo>
                    <a:pt x="1211" y="999"/>
                  </a:lnTo>
                  <a:lnTo>
                    <a:pt x="1214" y="920"/>
                  </a:lnTo>
                  <a:lnTo>
                    <a:pt x="1223" y="844"/>
                  </a:lnTo>
                  <a:lnTo>
                    <a:pt x="1238" y="769"/>
                  </a:lnTo>
                  <a:lnTo>
                    <a:pt x="1258" y="698"/>
                  </a:lnTo>
                  <a:lnTo>
                    <a:pt x="1284" y="627"/>
                  </a:lnTo>
                  <a:lnTo>
                    <a:pt x="1313" y="560"/>
                  </a:lnTo>
                  <a:lnTo>
                    <a:pt x="1349" y="494"/>
                  </a:lnTo>
                  <a:lnTo>
                    <a:pt x="1389" y="433"/>
                  </a:lnTo>
                  <a:lnTo>
                    <a:pt x="1433" y="374"/>
                  </a:lnTo>
                  <a:lnTo>
                    <a:pt x="1481" y="319"/>
                  </a:lnTo>
                  <a:lnTo>
                    <a:pt x="1533" y="267"/>
                  </a:lnTo>
                  <a:lnTo>
                    <a:pt x="1589" y="220"/>
                  </a:lnTo>
                  <a:lnTo>
                    <a:pt x="1648" y="176"/>
                  </a:lnTo>
                  <a:lnTo>
                    <a:pt x="1711" y="136"/>
                  </a:lnTo>
                  <a:lnTo>
                    <a:pt x="1776" y="101"/>
                  </a:lnTo>
                  <a:lnTo>
                    <a:pt x="1845" y="72"/>
                  </a:lnTo>
                  <a:lnTo>
                    <a:pt x="1915" y="46"/>
                  </a:lnTo>
                  <a:lnTo>
                    <a:pt x="1988" y="27"/>
                  </a:lnTo>
                  <a:lnTo>
                    <a:pt x="2064" y="12"/>
                  </a:lnTo>
                  <a:lnTo>
                    <a:pt x="2141" y="3"/>
                  </a:lnTo>
                  <a:lnTo>
                    <a:pt x="2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56" name="Freeform 27"/>
            <p:cNvSpPr>
              <a:spLocks noEditPoints="1"/>
            </p:cNvSpPr>
            <p:nvPr/>
          </p:nvSpPr>
          <p:spPr bwMode="auto">
            <a:xfrm>
              <a:off x="10134" y="-1461"/>
              <a:ext cx="403" cy="399"/>
            </a:xfrm>
            <a:custGeom>
              <a:avLst/>
              <a:gdLst>
                <a:gd name="T0" fmla="*/ 282 w 807"/>
                <a:gd name="T1" fmla="*/ 116 h 799"/>
                <a:gd name="T2" fmla="*/ 214 w 807"/>
                <a:gd name="T3" fmla="*/ 159 h 799"/>
                <a:gd name="T4" fmla="*/ 159 w 807"/>
                <a:gd name="T5" fmla="*/ 214 h 799"/>
                <a:gd name="T6" fmla="*/ 117 w 807"/>
                <a:gd name="T7" fmla="*/ 282 h 799"/>
                <a:gd name="T8" fmla="*/ 156 w 807"/>
                <a:gd name="T9" fmla="*/ 392 h 799"/>
                <a:gd name="T10" fmla="*/ 278 w 807"/>
                <a:gd name="T11" fmla="*/ 525 h 799"/>
                <a:gd name="T12" fmla="*/ 413 w 807"/>
                <a:gd name="T13" fmla="*/ 646 h 799"/>
                <a:gd name="T14" fmla="*/ 524 w 807"/>
                <a:gd name="T15" fmla="*/ 685 h 799"/>
                <a:gd name="T16" fmla="*/ 592 w 807"/>
                <a:gd name="T17" fmla="*/ 643 h 799"/>
                <a:gd name="T18" fmla="*/ 647 w 807"/>
                <a:gd name="T19" fmla="*/ 588 h 799"/>
                <a:gd name="T20" fmla="*/ 689 w 807"/>
                <a:gd name="T21" fmla="*/ 520 h 799"/>
                <a:gd name="T22" fmla="*/ 651 w 807"/>
                <a:gd name="T23" fmla="*/ 409 h 799"/>
                <a:gd name="T24" fmla="*/ 529 w 807"/>
                <a:gd name="T25" fmla="*/ 275 h 799"/>
                <a:gd name="T26" fmla="*/ 394 w 807"/>
                <a:gd name="T27" fmla="*/ 155 h 799"/>
                <a:gd name="T28" fmla="*/ 327 w 807"/>
                <a:gd name="T29" fmla="*/ 0 h 799"/>
                <a:gd name="T30" fmla="*/ 363 w 807"/>
                <a:gd name="T31" fmla="*/ 10 h 799"/>
                <a:gd name="T32" fmla="*/ 457 w 807"/>
                <a:gd name="T33" fmla="*/ 77 h 799"/>
                <a:gd name="T34" fmla="*/ 601 w 807"/>
                <a:gd name="T35" fmla="*/ 205 h 799"/>
                <a:gd name="T36" fmla="*/ 731 w 807"/>
                <a:gd name="T37" fmla="*/ 348 h 799"/>
                <a:gd name="T38" fmla="*/ 799 w 807"/>
                <a:gd name="T39" fmla="*/ 441 h 799"/>
                <a:gd name="T40" fmla="*/ 807 w 807"/>
                <a:gd name="T41" fmla="*/ 480 h 799"/>
                <a:gd name="T42" fmla="*/ 802 w 807"/>
                <a:gd name="T43" fmla="*/ 512 h 799"/>
                <a:gd name="T44" fmla="*/ 762 w 807"/>
                <a:gd name="T45" fmla="*/ 598 h 799"/>
                <a:gd name="T46" fmla="*/ 709 w 807"/>
                <a:gd name="T47" fmla="*/ 670 h 799"/>
                <a:gd name="T48" fmla="*/ 642 w 807"/>
                <a:gd name="T49" fmla="*/ 731 h 799"/>
                <a:gd name="T50" fmla="*/ 561 w 807"/>
                <a:gd name="T51" fmla="*/ 776 h 799"/>
                <a:gd name="T52" fmla="*/ 493 w 807"/>
                <a:gd name="T53" fmla="*/ 799 h 799"/>
                <a:gd name="T54" fmla="*/ 448 w 807"/>
                <a:gd name="T55" fmla="*/ 793 h 799"/>
                <a:gd name="T56" fmla="*/ 350 w 807"/>
                <a:gd name="T57" fmla="*/ 723 h 799"/>
                <a:gd name="T58" fmla="*/ 207 w 807"/>
                <a:gd name="T59" fmla="*/ 596 h 799"/>
                <a:gd name="T60" fmla="*/ 78 w 807"/>
                <a:gd name="T61" fmla="*/ 453 h 799"/>
                <a:gd name="T62" fmla="*/ 8 w 807"/>
                <a:gd name="T63" fmla="*/ 359 h 799"/>
                <a:gd name="T64" fmla="*/ 0 w 807"/>
                <a:gd name="T65" fmla="*/ 321 h 799"/>
                <a:gd name="T66" fmla="*/ 5 w 807"/>
                <a:gd name="T67" fmla="*/ 288 h 799"/>
                <a:gd name="T68" fmla="*/ 46 w 807"/>
                <a:gd name="T69" fmla="*/ 203 h 799"/>
                <a:gd name="T70" fmla="*/ 98 w 807"/>
                <a:gd name="T71" fmla="*/ 130 h 799"/>
                <a:gd name="T72" fmla="*/ 165 w 807"/>
                <a:gd name="T73" fmla="*/ 70 h 799"/>
                <a:gd name="T74" fmla="*/ 246 w 807"/>
                <a:gd name="T75" fmla="*/ 24 h 799"/>
                <a:gd name="T76" fmla="*/ 309 w 807"/>
                <a:gd name="T77" fmla="*/ 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7" h="799">
                  <a:moveTo>
                    <a:pt x="321" y="99"/>
                  </a:moveTo>
                  <a:lnTo>
                    <a:pt x="282" y="116"/>
                  </a:lnTo>
                  <a:lnTo>
                    <a:pt x="247" y="135"/>
                  </a:lnTo>
                  <a:lnTo>
                    <a:pt x="214" y="159"/>
                  </a:lnTo>
                  <a:lnTo>
                    <a:pt x="185" y="184"/>
                  </a:lnTo>
                  <a:lnTo>
                    <a:pt x="159" y="214"/>
                  </a:lnTo>
                  <a:lnTo>
                    <a:pt x="136" y="245"/>
                  </a:lnTo>
                  <a:lnTo>
                    <a:pt x="117" y="282"/>
                  </a:lnTo>
                  <a:lnTo>
                    <a:pt x="101" y="321"/>
                  </a:lnTo>
                  <a:lnTo>
                    <a:pt x="156" y="392"/>
                  </a:lnTo>
                  <a:lnTo>
                    <a:pt x="215" y="460"/>
                  </a:lnTo>
                  <a:lnTo>
                    <a:pt x="278" y="525"/>
                  </a:lnTo>
                  <a:lnTo>
                    <a:pt x="344" y="587"/>
                  </a:lnTo>
                  <a:lnTo>
                    <a:pt x="413" y="646"/>
                  </a:lnTo>
                  <a:lnTo>
                    <a:pt x="486" y="701"/>
                  </a:lnTo>
                  <a:lnTo>
                    <a:pt x="524" y="685"/>
                  </a:lnTo>
                  <a:lnTo>
                    <a:pt x="560" y="665"/>
                  </a:lnTo>
                  <a:lnTo>
                    <a:pt x="592" y="643"/>
                  </a:lnTo>
                  <a:lnTo>
                    <a:pt x="621" y="617"/>
                  </a:lnTo>
                  <a:lnTo>
                    <a:pt x="647" y="588"/>
                  </a:lnTo>
                  <a:lnTo>
                    <a:pt x="670" y="556"/>
                  </a:lnTo>
                  <a:lnTo>
                    <a:pt x="689" y="520"/>
                  </a:lnTo>
                  <a:lnTo>
                    <a:pt x="706" y="480"/>
                  </a:lnTo>
                  <a:lnTo>
                    <a:pt x="651" y="409"/>
                  </a:lnTo>
                  <a:lnTo>
                    <a:pt x="592" y="340"/>
                  </a:lnTo>
                  <a:lnTo>
                    <a:pt x="529" y="275"/>
                  </a:lnTo>
                  <a:lnTo>
                    <a:pt x="463" y="213"/>
                  </a:lnTo>
                  <a:lnTo>
                    <a:pt x="394" y="155"/>
                  </a:lnTo>
                  <a:lnTo>
                    <a:pt x="321" y="99"/>
                  </a:lnTo>
                  <a:close/>
                  <a:moveTo>
                    <a:pt x="327" y="0"/>
                  </a:moveTo>
                  <a:lnTo>
                    <a:pt x="346" y="3"/>
                  </a:lnTo>
                  <a:lnTo>
                    <a:pt x="363" y="10"/>
                  </a:lnTo>
                  <a:lnTo>
                    <a:pt x="380" y="19"/>
                  </a:lnTo>
                  <a:lnTo>
                    <a:pt x="457" y="77"/>
                  </a:lnTo>
                  <a:lnTo>
                    <a:pt x="530" y="139"/>
                  </a:lnTo>
                  <a:lnTo>
                    <a:pt x="601" y="205"/>
                  </a:lnTo>
                  <a:lnTo>
                    <a:pt x="668" y="274"/>
                  </a:lnTo>
                  <a:lnTo>
                    <a:pt x="731" y="348"/>
                  </a:lnTo>
                  <a:lnTo>
                    <a:pt x="789" y="423"/>
                  </a:lnTo>
                  <a:lnTo>
                    <a:pt x="799" y="441"/>
                  </a:lnTo>
                  <a:lnTo>
                    <a:pt x="805" y="460"/>
                  </a:lnTo>
                  <a:lnTo>
                    <a:pt x="807" y="480"/>
                  </a:lnTo>
                  <a:lnTo>
                    <a:pt x="806" y="496"/>
                  </a:lnTo>
                  <a:lnTo>
                    <a:pt x="802" y="512"/>
                  </a:lnTo>
                  <a:lnTo>
                    <a:pt x="783" y="556"/>
                  </a:lnTo>
                  <a:lnTo>
                    <a:pt x="762" y="598"/>
                  </a:lnTo>
                  <a:lnTo>
                    <a:pt x="737" y="636"/>
                  </a:lnTo>
                  <a:lnTo>
                    <a:pt x="709" y="670"/>
                  </a:lnTo>
                  <a:lnTo>
                    <a:pt x="677" y="702"/>
                  </a:lnTo>
                  <a:lnTo>
                    <a:pt x="642" y="731"/>
                  </a:lnTo>
                  <a:lnTo>
                    <a:pt x="603" y="755"/>
                  </a:lnTo>
                  <a:lnTo>
                    <a:pt x="561" y="776"/>
                  </a:lnTo>
                  <a:lnTo>
                    <a:pt x="516" y="794"/>
                  </a:lnTo>
                  <a:lnTo>
                    <a:pt x="493" y="799"/>
                  </a:lnTo>
                  <a:lnTo>
                    <a:pt x="470" y="799"/>
                  </a:lnTo>
                  <a:lnTo>
                    <a:pt x="448" y="793"/>
                  </a:lnTo>
                  <a:lnTo>
                    <a:pt x="427" y="782"/>
                  </a:lnTo>
                  <a:lnTo>
                    <a:pt x="350" y="723"/>
                  </a:lnTo>
                  <a:lnTo>
                    <a:pt x="277" y="661"/>
                  </a:lnTo>
                  <a:lnTo>
                    <a:pt x="207" y="596"/>
                  </a:lnTo>
                  <a:lnTo>
                    <a:pt x="139" y="526"/>
                  </a:lnTo>
                  <a:lnTo>
                    <a:pt x="78" y="453"/>
                  </a:lnTo>
                  <a:lnTo>
                    <a:pt x="19" y="376"/>
                  </a:lnTo>
                  <a:lnTo>
                    <a:pt x="8" y="359"/>
                  </a:lnTo>
                  <a:lnTo>
                    <a:pt x="2" y="340"/>
                  </a:lnTo>
                  <a:lnTo>
                    <a:pt x="0" y="321"/>
                  </a:lnTo>
                  <a:lnTo>
                    <a:pt x="1" y="305"/>
                  </a:lnTo>
                  <a:lnTo>
                    <a:pt x="5" y="288"/>
                  </a:lnTo>
                  <a:lnTo>
                    <a:pt x="24" y="243"/>
                  </a:lnTo>
                  <a:lnTo>
                    <a:pt x="46" y="203"/>
                  </a:lnTo>
                  <a:lnTo>
                    <a:pt x="70" y="165"/>
                  </a:lnTo>
                  <a:lnTo>
                    <a:pt x="98" y="130"/>
                  </a:lnTo>
                  <a:lnTo>
                    <a:pt x="130" y="98"/>
                  </a:lnTo>
                  <a:lnTo>
                    <a:pt x="165" y="70"/>
                  </a:lnTo>
                  <a:lnTo>
                    <a:pt x="203" y="45"/>
                  </a:lnTo>
                  <a:lnTo>
                    <a:pt x="246" y="24"/>
                  </a:lnTo>
                  <a:lnTo>
                    <a:pt x="290" y="6"/>
                  </a:lnTo>
                  <a:lnTo>
                    <a:pt x="309" y="1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sp>
        <p:nvSpPr>
          <p:cNvPr id="57" name="Rectángulo redondeado 9"/>
          <p:cNvSpPr/>
          <p:nvPr/>
        </p:nvSpPr>
        <p:spPr bwMode="auto">
          <a:xfrm>
            <a:off x="424831" y="3562338"/>
            <a:ext cx="2162168" cy="137191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solidFill>
              <a:srgbClr val="A8AFB2"/>
            </a:solidFill>
          </a:ln>
          <a:extLst/>
        </p:spPr>
        <p:txBody>
          <a:bodyPr lIns="125985" tIns="0" rIns="125985" bIns="0" rtlCol="0" anchor="ctr"/>
          <a:lstStyle/>
          <a:p>
            <a:pPr algn="just">
              <a:lnSpc>
                <a:spcPct val="125000"/>
              </a:lnSpc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输入你的标</a:t>
            </a:r>
            <a:r>
              <a:rPr lang="zh-CN" altLang="en-US" sz="14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题</a:t>
            </a:r>
            <a:endParaRPr lang="en-US" altLang="zh-CN" sz="1400" b="1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endParaRPr lang="zh-CN" altLang="en-US" sz="1400" b="1" spc="3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58" name="65 Arco"/>
          <p:cNvSpPr/>
          <p:nvPr/>
        </p:nvSpPr>
        <p:spPr>
          <a:xfrm flipH="1">
            <a:off x="2586999" y="4026793"/>
            <a:ext cx="1097565" cy="689598"/>
          </a:xfrm>
          <a:prstGeom prst="arc">
            <a:avLst>
              <a:gd name="adj1" fmla="val 988110"/>
              <a:gd name="adj2" fmla="val 10553499"/>
            </a:avLst>
          </a:prstGeom>
          <a:ln>
            <a:solidFill>
              <a:srgbClr val="3A566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59" name="Rectángulo redondeado 9"/>
          <p:cNvSpPr/>
          <p:nvPr/>
        </p:nvSpPr>
        <p:spPr bwMode="auto">
          <a:xfrm>
            <a:off x="9560984" y="2639282"/>
            <a:ext cx="2162168" cy="137191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solidFill>
              <a:srgbClr val="A8AFB2"/>
            </a:solidFill>
          </a:ln>
          <a:extLst/>
        </p:spPr>
        <p:txBody>
          <a:bodyPr lIns="125985" tIns="0" rIns="125985" bIns="0" rtlCol="0" anchor="ctr"/>
          <a:lstStyle/>
          <a:p>
            <a:pPr algn="just">
              <a:lnSpc>
                <a:spcPct val="125000"/>
              </a:lnSpc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输入你的标</a:t>
            </a:r>
            <a:r>
              <a:rPr lang="zh-CN" altLang="en-US" sz="14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题</a:t>
            </a:r>
            <a:endParaRPr lang="en-US" altLang="zh-CN" sz="1400" b="1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endParaRPr lang="zh-CN" altLang="en-US" sz="1400" b="1" spc="3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60" name="67 Arco"/>
          <p:cNvSpPr/>
          <p:nvPr/>
        </p:nvSpPr>
        <p:spPr>
          <a:xfrm>
            <a:off x="8578467" y="3659497"/>
            <a:ext cx="1181855" cy="815448"/>
          </a:xfrm>
          <a:prstGeom prst="arc">
            <a:avLst>
              <a:gd name="adj1" fmla="val 21502348"/>
              <a:gd name="adj2" fmla="val 8267107"/>
            </a:avLst>
          </a:prstGeom>
          <a:ln>
            <a:solidFill>
              <a:srgbClr val="3A566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grpSp>
        <p:nvGrpSpPr>
          <p:cNvPr id="61" name="8 Grupo"/>
          <p:cNvGrpSpPr/>
          <p:nvPr/>
        </p:nvGrpSpPr>
        <p:grpSpPr>
          <a:xfrm>
            <a:off x="3369330" y="2763148"/>
            <a:ext cx="1859910" cy="1859910"/>
            <a:chOff x="6738824" y="5526937"/>
            <a:chExt cx="3720250" cy="3720250"/>
          </a:xfrm>
        </p:grpSpPr>
        <p:sp>
          <p:nvSpPr>
            <p:cNvPr id="62" name="16 Elipse"/>
            <p:cNvSpPr>
              <a:spLocks noChangeAspect="1"/>
            </p:cNvSpPr>
            <p:nvPr/>
          </p:nvSpPr>
          <p:spPr bwMode="auto">
            <a:xfrm>
              <a:off x="6738824" y="5526937"/>
              <a:ext cx="3720250" cy="372025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solid"/>
            </a:ln>
            <a:effectLst/>
            <a:extLst/>
          </p:spPr>
          <p:txBody>
            <a:bodyPr lIns="0" tIns="0" rIns="0" bIns="0" rtlCol="0" anchor="ctr"/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输入你的标题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63" name="Group 4"/>
            <p:cNvGrpSpPr>
              <a:grpSpLocks noChangeAspect="1"/>
            </p:cNvGrpSpPr>
            <p:nvPr/>
          </p:nvGrpSpPr>
          <p:grpSpPr bwMode="auto">
            <a:xfrm>
              <a:off x="8364724" y="6132633"/>
              <a:ext cx="468451" cy="681156"/>
              <a:chOff x="14052" y="2464"/>
              <a:chExt cx="1099" cy="159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14052" y="2464"/>
                <a:ext cx="1099" cy="1598"/>
              </a:xfrm>
              <a:custGeom>
                <a:avLst/>
                <a:gdLst>
                  <a:gd name="T0" fmla="*/ 934 w 2198"/>
                  <a:gd name="T1" fmla="*/ 2932 h 3195"/>
                  <a:gd name="T2" fmla="*/ 1014 w 2198"/>
                  <a:gd name="T3" fmla="*/ 2988 h 3195"/>
                  <a:gd name="T4" fmla="*/ 1127 w 2198"/>
                  <a:gd name="T5" fmla="*/ 2995 h 3195"/>
                  <a:gd name="T6" fmla="*/ 1215 w 2198"/>
                  <a:gd name="T7" fmla="*/ 2979 h 3195"/>
                  <a:gd name="T8" fmla="*/ 1278 w 2198"/>
                  <a:gd name="T9" fmla="*/ 2915 h 3195"/>
                  <a:gd name="T10" fmla="*/ 1420 w 2198"/>
                  <a:gd name="T11" fmla="*/ 2506 h 3195"/>
                  <a:gd name="T12" fmla="*/ 816 w 2198"/>
                  <a:gd name="T13" fmla="*/ 2631 h 3195"/>
                  <a:gd name="T14" fmla="*/ 862 w 2198"/>
                  <a:gd name="T15" fmla="*/ 2775 h 3195"/>
                  <a:gd name="T16" fmla="*/ 1394 w 2198"/>
                  <a:gd name="T17" fmla="*/ 2594 h 3195"/>
                  <a:gd name="T18" fmla="*/ 734 w 2198"/>
                  <a:gd name="T19" fmla="*/ 2362 h 3195"/>
                  <a:gd name="T20" fmla="*/ 1469 w 2198"/>
                  <a:gd name="T21" fmla="*/ 2350 h 3195"/>
                  <a:gd name="T22" fmla="*/ 1026 w 2198"/>
                  <a:gd name="T23" fmla="*/ 203 h 3195"/>
                  <a:gd name="T24" fmla="*/ 749 w 2198"/>
                  <a:gd name="T25" fmla="*/ 271 h 3195"/>
                  <a:gd name="T26" fmla="*/ 514 w 2198"/>
                  <a:gd name="T27" fmla="*/ 417 h 3195"/>
                  <a:gd name="T28" fmla="*/ 335 w 2198"/>
                  <a:gd name="T29" fmla="*/ 625 h 3195"/>
                  <a:gd name="T30" fmla="*/ 226 w 2198"/>
                  <a:gd name="T31" fmla="*/ 882 h 3195"/>
                  <a:gd name="T32" fmla="*/ 202 w 2198"/>
                  <a:gd name="T33" fmla="*/ 1150 h 3195"/>
                  <a:gd name="T34" fmla="*/ 261 w 2198"/>
                  <a:gd name="T35" fmla="*/ 1368 h 3195"/>
                  <a:gd name="T36" fmla="*/ 369 w 2198"/>
                  <a:gd name="T37" fmla="*/ 1600 h 3195"/>
                  <a:gd name="T38" fmla="*/ 524 w 2198"/>
                  <a:gd name="T39" fmla="*/ 1882 h 3195"/>
                  <a:gd name="T40" fmla="*/ 1619 w 2198"/>
                  <a:gd name="T41" fmla="*/ 1989 h 3195"/>
                  <a:gd name="T42" fmla="*/ 1798 w 2198"/>
                  <a:gd name="T43" fmla="*/ 1658 h 3195"/>
                  <a:gd name="T44" fmla="*/ 1915 w 2198"/>
                  <a:gd name="T45" fmla="*/ 1425 h 3195"/>
                  <a:gd name="T46" fmla="*/ 1987 w 2198"/>
                  <a:gd name="T47" fmla="*/ 1202 h 3195"/>
                  <a:gd name="T48" fmla="*/ 1986 w 2198"/>
                  <a:gd name="T49" fmla="*/ 953 h 3195"/>
                  <a:gd name="T50" fmla="*/ 1898 w 2198"/>
                  <a:gd name="T51" fmla="*/ 685 h 3195"/>
                  <a:gd name="T52" fmla="*/ 1735 w 2198"/>
                  <a:gd name="T53" fmla="*/ 464 h 3195"/>
                  <a:gd name="T54" fmla="*/ 1512 w 2198"/>
                  <a:gd name="T55" fmla="*/ 300 h 3195"/>
                  <a:gd name="T56" fmla="*/ 1245 w 2198"/>
                  <a:gd name="T57" fmla="*/ 211 h 3195"/>
                  <a:gd name="T58" fmla="*/ 1181 w 2198"/>
                  <a:gd name="T59" fmla="*/ 3 h 3195"/>
                  <a:gd name="T60" fmla="*/ 1491 w 2198"/>
                  <a:gd name="T61" fmla="*/ 72 h 3195"/>
                  <a:gd name="T62" fmla="*/ 1761 w 2198"/>
                  <a:gd name="T63" fmla="*/ 221 h 3195"/>
                  <a:gd name="T64" fmla="*/ 1977 w 2198"/>
                  <a:gd name="T65" fmla="*/ 437 h 3195"/>
                  <a:gd name="T66" fmla="*/ 2126 w 2198"/>
                  <a:gd name="T67" fmla="*/ 707 h 3195"/>
                  <a:gd name="T68" fmla="*/ 2195 w 2198"/>
                  <a:gd name="T69" fmla="*/ 1016 h 3195"/>
                  <a:gd name="T70" fmla="*/ 2170 w 2198"/>
                  <a:gd name="T71" fmla="*/ 1300 h 3195"/>
                  <a:gd name="T72" fmla="*/ 2066 w 2198"/>
                  <a:gd name="T73" fmla="*/ 1574 h 3195"/>
                  <a:gd name="T74" fmla="*/ 1923 w 2198"/>
                  <a:gd name="T75" fmla="*/ 1846 h 3195"/>
                  <a:gd name="T76" fmla="*/ 1779 w 2198"/>
                  <a:gd name="T77" fmla="*/ 2112 h 3195"/>
                  <a:gd name="T78" fmla="*/ 1673 w 2198"/>
                  <a:gd name="T79" fmla="*/ 2370 h 3195"/>
                  <a:gd name="T80" fmla="*/ 1597 w 2198"/>
                  <a:gd name="T81" fmla="*/ 2611 h 3195"/>
                  <a:gd name="T82" fmla="*/ 1536 w 2198"/>
                  <a:gd name="T83" fmla="*/ 2815 h 3195"/>
                  <a:gd name="T84" fmla="*/ 1472 w 2198"/>
                  <a:gd name="T85" fmla="*/ 2977 h 3195"/>
                  <a:gd name="T86" fmla="*/ 1390 w 2198"/>
                  <a:gd name="T87" fmla="*/ 3096 h 3195"/>
                  <a:gd name="T88" fmla="*/ 1271 w 2198"/>
                  <a:gd name="T89" fmla="*/ 3170 h 3195"/>
                  <a:gd name="T90" fmla="*/ 1099 w 2198"/>
                  <a:gd name="T91" fmla="*/ 3195 h 3195"/>
                  <a:gd name="T92" fmla="*/ 924 w 2198"/>
                  <a:gd name="T93" fmla="*/ 3168 h 3195"/>
                  <a:gd name="T94" fmla="*/ 803 w 2198"/>
                  <a:gd name="T95" fmla="*/ 3088 h 3195"/>
                  <a:gd name="T96" fmla="*/ 719 w 2198"/>
                  <a:gd name="T97" fmla="*/ 2958 h 3195"/>
                  <a:gd name="T98" fmla="*/ 653 w 2198"/>
                  <a:gd name="T99" fmla="*/ 2782 h 3195"/>
                  <a:gd name="T100" fmla="*/ 588 w 2198"/>
                  <a:gd name="T101" fmla="*/ 2562 h 3195"/>
                  <a:gd name="T102" fmla="*/ 503 w 2198"/>
                  <a:gd name="T103" fmla="*/ 2302 h 3195"/>
                  <a:gd name="T104" fmla="*/ 377 w 2198"/>
                  <a:gd name="T105" fmla="*/ 2030 h 3195"/>
                  <a:gd name="T106" fmla="*/ 221 w 2198"/>
                  <a:gd name="T107" fmla="*/ 1746 h 3195"/>
                  <a:gd name="T108" fmla="*/ 81 w 2198"/>
                  <a:gd name="T109" fmla="*/ 1457 h 3195"/>
                  <a:gd name="T110" fmla="*/ 4 w 2198"/>
                  <a:gd name="T111" fmla="*/ 1169 h 3195"/>
                  <a:gd name="T112" fmla="*/ 27 w 2198"/>
                  <a:gd name="T113" fmla="*/ 858 h 3195"/>
                  <a:gd name="T114" fmla="*/ 137 w 2198"/>
                  <a:gd name="T115" fmla="*/ 566 h 3195"/>
                  <a:gd name="T116" fmla="*/ 322 w 2198"/>
                  <a:gd name="T117" fmla="*/ 322 h 3195"/>
                  <a:gd name="T118" fmla="*/ 567 w 2198"/>
                  <a:gd name="T119" fmla="*/ 137 h 3195"/>
                  <a:gd name="T120" fmla="*/ 858 w 2198"/>
                  <a:gd name="T121" fmla="*/ 27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98" h="3195">
                    <a:moveTo>
                      <a:pt x="1323" y="2818"/>
                    </a:moveTo>
                    <a:lnTo>
                      <a:pt x="899" y="2871"/>
                    </a:lnTo>
                    <a:lnTo>
                      <a:pt x="917" y="2904"/>
                    </a:lnTo>
                    <a:lnTo>
                      <a:pt x="934" y="2932"/>
                    </a:lnTo>
                    <a:lnTo>
                      <a:pt x="951" y="2953"/>
                    </a:lnTo>
                    <a:lnTo>
                      <a:pt x="971" y="2970"/>
                    </a:lnTo>
                    <a:lnTo>
                      <a:pt x="991" y="2981"/>
                    </a:lnTo>
                    <a:lnTo>
                      <a:pt x="1014" y="2988"/>
                    </a:lnTo>
                    <a:lnTo>
                      <a:pt x="1039" y="2993"/>
                    </a:lnTo>
                    <a:lnTo>
                      <a:pt x="1067" y="2995"/>
                    </a:lnTo>
                    <a:lnTo>
                      <a:pt x="1099" y="2995"/>
                    </a:lnTo>
                    <a:lnTo>
                      <a:pt x="1127" y="2995"/>
                    </a:lnTo>
                    <a:lnTo>
                      <a:pt x="1153" y="2994"/>
                    </a:lnTo>
                    <a:lnTo>
                      <a:pt x="1175" y="2991"/>
                    </a:lnTo>
                    <a:lnTo>
                      <a:pt x="1196" y="2986"/>
                    </a:lnTo>
                    <a:lnTo>
                      <a:pt x="1215" y="2979"/>
                    </a:lnTo>
                    <a:lnTo>
                      <a:pt x="1232" y="2969"/>
                    </a:lnTo>
                    <a:lnTo>
                      <a:pt x="1249" y="2954"/>
                    </a:lnTo>
                    <a:lnTo>
                      <a:pt x="1264" y="2937"/>
                    </a:lnTo>
                    <a:lnTo>
                      <a:pt x="1278" y="2915"/>
                    </a:lnTo>
                    <a:lnTo>
                      <a:pt x="1294" y="2888"/>
                    </a:lnTo>
                    <a:lnTo>
                      <a:pt x="1308" y="2855"/>
                    </a:lnTo>
                    <a:lnTo>
                      <a:pt x="1323" y="2818"/>
                    </a:lnTo>
                    <a:close/>
                    <a:moveTo>
                      <a:pt x="1420" y="2506"/>
                    </a:moveTo>
                    <a:lnTo>
                      <a:pt x="802" y="2583"/>
                    </a:lnTo>
                    <a:lnTo>
                      <a:pt x="802" y="2585"/>
                    </a:lnTo>
                    <a:lnTo>
                      <a:pt x="803" y="2587"/>
                    </a:lnTo>
                    <a:lnTo>
                      <a:pt x="816" y="2631"/>
                    </a:lnTo>
                    <a:lnTo>
                      <a:pt x="829" y="2672"/>
                    </a:lnTo>
                    <a:lnTo>
                      <a:pt x="841" y="2709"/>
                    </a:lnTo>
                    <a:lnTo>
                      <a:pt x="852" y="2743"/>
                    </a:lnTo>
                    <a:lnTo>
                      <a:pt x="862" y="2775"/>
                    </a:lnTo>
                    <a:lnTo>
                      <a:pt x="1358" y="2713"/>
                    </a:lnTo>
                    <a:lnTo>
                      <a:pt x="1369" y="2677"/>
                    </a:lnTo>
                    <a:lnTo>
                      <a:pt x="1381" y="2637"/>
                    </a:lnTo>
                    <a:lnTo>
                      <a:pt x="1394" y="2594"/>
                    </a:lnTo>
                    <a:lnTo>
                      <a:pt x="1407" y="2551"/>
                    </a:lnTo>
                    <a:lnTo>
                      <a:pt x="1420" y="2506"/>
                    </a:lnTo>
                    <a:close/>
                    <a:moveTo>
                      <a:pt x="711" y="2297"/>
                    </a:moveTo>
                    <a:lnTo>
                      <a:pt x="734" y="2362"/>
                    </a:lnTo>
                    <a:lnTo>
                      <a:pt x="754" y="2425"/>
                    </a:lnTo>
                    <a:lnTo>
                      <a:pt x="772" y="2487"/>
                    </a:lnTo>
                    <a:lnTo>
                      <a:pt x="1452" y="2402"/>
                    </a:lnTo>
                    <a:lnTo>
                      <a:pt x="1469" y="2350"/>
                    </a:lnTo>
                    <a:lnTo>
                      <a:pt x="1488" y="2297"/>
                    </a:lnTo>
                    <a:lnTo>
                      <a:pt x="711" y="2297"/>
                    </a:lnTo>
                    <a:close/>
                    <a:moveTo>
                      <a:pt x="1099" y="200"/>
                    </a:moveTo>
                    <a:lnTo>
                      <a:pt x="1026" y="203"/>
                    </a:lnTo>
                    <a:lnTo>
                      <a:pt x="953" y="211"/>
                    </a:lnTo>
                    <a:lnTo>
                      <a:pt x="883" y="226"/>
                    </a:lnTo>
                    <a:lnTo>
                      <a:pt x="815" y="246"/>
                    </a:lnTo>
                    <a:lnTo>
                      <a:pt x="749" y="271"/>
                    </a:lnTo>
                    <a:lnTo>
                      <a:pt x="686" y="300"/>
                    </a:lnTo>
                    <a:lnTo>
                      <a:pt x="625" y="335"/>
                    </a:lnTo>
                    <a:lnTo>
                      <a:pt x="568" y="374"/>
                    </a:lnTo>
                    <a:lnTo>
                      <a:pt x="514" y="417"/>
                    </a:lnTo>
                    <a:lnTo>
                      <a:pt x="464" y="464"/>
                    </a:lnTo>
                    <a:lnTo>
                      <a:pt x="417" y="514"/>
                    </a:lnTo>
                    <a:lnTo>
                      <a:pt x="374" y="568"/>
                    </a:lnTo>
                    <a:lnTo>
                      <a:pt x="335" y="625"/>
                    </a:lnTo>
                    <a:lnTo>
                      <a:pt x="300" y="685"/>
                    </a:lnTo>
                    <a:lnTo>
                      <a:pt x="271" y="749"/>
                    </a:lnTo>
                    <a:lnTo>
                      <a:pt x="246" y="815"/>
                    </a:lnTo>
                    <a:lnTo>
                      <a:pt x="226" y="882"/>
                    </a:lnTo>
                    <a:lnTo>
                      <a:pt x="212" y="953"/>
                    </a:lnTo>
                    <a:lnTo>
                      <a:pt x="203" y="1024"/>
                    </a:lnTo>
                    <a:lnTo>
                      <a:pt x="200" y="1099"/>
                    </a:lnTo>
                    <a:lnTo>
                      <a:pt x="202" y="1150"/>
                    </a:lnTo>
                    <a:lnTo>
                      <a:pt x="210" y="1203"/>
                    </a:lnTo>
                    <a:lnTo>
                      <a:pt x="223" y="1257"/>
                    </a:lnTo>
                    <a:lnTo>
                      <a:pt x="240" y="1312"/>
                    </a:lnTo>
                    <a:lnTo>
                      <a:pt x="261" y="1368"/>
                    </a:lnTo>
                    <a:lnTo>
                      <a:pt x="284" y="1426"/>
                    </a:lnTo>
                    <a:lnTo>
                      <a:pt x="310" y="1484"/>
                    </a:lnTo>
                    <a:lnTo>
                      <a:pt x="338" y="1541"/>
                    </a:lnTo>
                    <a:lnTo>
                      <a:pt x="369" y="1600"/>
                    </a:lnTo>
                    <a:lnTo>
                      <a:pt x="401" y="1658"/>
                    </a:lnTo>
                    <a:lnTo>
                      <a:pt x="432" y="1718"/>
                    </a:lnTo>
                    <a:lnTo>
                      <a:pt x="465" y="1776"/>
                    </a:lnTo>
                    <a:lnTo>
                      <a:pt x="524" y="1882"/>
                    </a:lnTo>
                    <a:lnTo>
                      <a:pt x="580" y="1989"/>
                    </a:lnTo>
                    <a:lnTo>
                      <a:pt x="634" y="2097"/>
                    </a:lnTo>
                    <a:lnTo>
                      <a:pt x="1566" y="2097"/>
                    </a:lnTo>
                    <a:lnTo>
                      <a:pt x="1619" y="1989"/>
                    </a:lnTo>
                    <a:lnTo>
                      <a:pt x="1675" y="1882"/>
                    </a:lnTo>
                    <a:lnTo>
                      <a:pt x="1733" y="1777"/>
                    </a:lnTo>
                    <a:lnTo>
                      <a:pt x="1766" y="1718"/>
                    </a:lnTo>
                    <a:lnTo>
                      <a:pt x="1798" y="1658"/>
                    </a:lnTo>
                    <a:lnTo>
                      <a:pt x="1829" y="1600"/>
                    </a:lnTo>
                    <a:lnTo>
                      <a:pt x="1860" y="1541"/>
                    </a:lnTo>
                    <a:lnTo>
                      <a:pt x="1888" y="1483"/>
                    </a:lnTo>
                    <a:lnTo>
                      <a:pt x="1915" y="1425"/>
                    </a:lnTo>
                    <a:lnTo>
                      <a:pt x="1938" y="1367"/>
                    </a:lnTo>
                    <a:lnTo>
                      <a:pt x="1959" y="1311"/>
                    </a:lnTo>
                    <a:lnTo>
                      <a:pt x="1975" y="1256"/>
                    </a:lnTo>
                    <a:lnTo>
                      <a:pt x="1987" y="1202"/>
                    </a:lnTo>
                    <a:lnTo>
                      <a:pt x="1996" y="1150"/>
                    </a:lnTo>
                    <a:lnTo>
                      <a:pt x="1999" y="1099"/>
                    </a:lnTo>
                    <a:lnTo>
                      <a:pt x="1996" y="1024"/>
                    </a:lnTo>
                    <a:lnTo>
                      <a:pt x="1986" y="953"/>
                    </a:lnTo>
                    <a:lnTo>
                      <a:pt x="1972" y="882"/>
                    </a:lnTo>
                    <a:lnTo>
                      <a:pt x="1953" y="815"/>
                    </a:lnTo>
                    <a:lnTo>
                      <a:pt x="1927" y="749"/>
                    </a:lnTo>
                    <a:lnTo>
                      <a:pt x="1898" y="685"/>
                    </a:lnTo>
                    <a:lnTo>
                      <a:pt x="1864" y="625"/>
                    </a:lnTo>
                    <a:lnTo>
                      <a:pt x="1825" y="568"/>
                    </a:lnTo>
                    <a:lnTo>
                      <a:pt x="1781" y="514"/>
                    </a:lnTo>
                    <a:lnTo>
                      <a:pt x="1735" y="464"/>
                    </a:lnTo>
                    <a:lnTo>
                      <a:pt x="1684" y="417"/>
                    </a:lnTo>
                    <a:lnTo>
                      <a:pt x="1630" y="374"/>
                    </a:lnTo>
                    <a:lnTo>
                      <a:pt x="1573" y="335"/>
                    </a:lnTo>
                    <a:lnTo>
                      <a:pt x="1512" y="300"/>
                    </a:lnTo>
                    <a:lnTo>
                      <a:pt x="1449" y="271"/>
                    </a:lnTo>
                    <a:lnTo>
                      <a:pt x="1383" y="246"/>
                    </a:lnTo>
                    <a:lnTo>
                      <a:pt x="1315" y="226"/>
                    </a:lnTo>
                    <a:lnTo>
                      <a:pt x="1245" y="211"/>
                    </a:lnTo>
                    <a:lnTo>
                      <a:pt x="1173" y="203"/>
                    </a:lnTo>
                    <a:lnTo>
                      <a:pt x="1099" y="200"/>
                    </a:lnTo>
                    <a:close/>
                    <a:moveTo>
                      <a:pt x="1099" y="0"/>
                    </a:moveTo>
                    <a:lnTo>
                      <a:pt x="1181" y="3"/>
                    </a:lnTo>
                    <a:lnTo>
                      <a:pt x="1262" y="12"/>
                    </a:lnTo>
                    <a:lnTo>
                      <a:pt x="1340" y="27"/>
                    </a:lnTo>
                    <a:lnTo>
                      <a:pt x="1416" y="46"/>
                    </a:lnTo>
                    <a:lnTo>
                      <a:pt x="1491" y="72"/>
                    </a:lnTo>
                    <a:lnTo>
                      <a:pt x="1562" y="102"/>
                    </a:lnTo>
                    <a:lnTo>
                      <a:pt x="1632" y="137"/>
                    </a:lnTo>
                    <a:lnTo>
                      <a:pt x="1697" y="177"/>
                    </a:lnTo>
                    <a:lnTo>
                      <a:pt x="1761" y="221"/>
                    </a:lnTo>
                    <a:lnTo>
                      <a:pt x="1820" y="270"/>
                    </a:lnTo>
                    <a:lnTo>
                      <a:pt x="1876" y="322"/>
                    </a:lnTo>
                    <a:lnTo>
                      <a:pt x="1928" y="378"/>
                    </a:lnTo>
                    <a:lnTo>
                      <a:pt x="1977" y="437"/>
                    </a:lnTo>
                    <a:lnTo>
                      <a:pt x="2021" y="500"/>
                    </a:lnTo>
                    <a:lnTo>
                      <a:pt x="2061" y="566"/>
                    </a:lnTo>
                    <a:lnTo>
                      <a:pt x="2096" y="635"/>
                    </a:lnTo>
                    <a:lnTo>
                      <a:pt x="2126" y="707"/>
                    </a:lnTo>
                    <a:lnTo>
                      <a:pt x="2152" y="781"/>
                    </a:lnTo>
                    <a:lnTo>
                      <a:pt x="2171" y="858"/>
                    </a:lnTo>
                    <a:lnTo>
                      <a:pt x="2187" y="936"/>
                    </a:lnTo>
                    <a:lnTo>
                      <a:pt x="2195" y="1016"/>
                    </a:lnTo>
                    <a:lnTo>
                      <a:pt x="2198" y="1099"/>
                    </a:lnTo>
                    <a:lnTo>
                      <a:pt x="2195" y="1165"/>
                    </a:lnTo>
                    <a:lnTo>
                      <a:pt x="2186" y="1233"/>
                    </a:lnTo>
                    <a:lnTo>
                      <a:pt x="2170" y="1300"/>
                    </a:lnTo>
                    <a:lnTo>
                      <a:pt x="2150" y="1368"/>
                    </a:lnTo>
                    <a:lnTo>
                      <a:pt x="2126" y="1437"/>
                    </a:lnTo>
                    <a:lnTo>
                      <a:pt x="2098" y="1505"/>
                    </a:lnTo>
                    <a:lnTo>
                      <a:pt x="2066" y="1574"/>
                    </a:lnTo>
                    <a:lnTo>
                      <a:pt x="2032" y="1642"/>
                    </a:lnTo>
                    <a:lnTo>
                      <a:pt x="1998" y="1711"/>
                    </a:lnTo>
                    <a:lnTo>
                      <a:pt x="1961" y="1778"/>
                    </a:lnTo>
                    <a:lnTo>
                      <a:pt x="1923" y="1846"/>
                    </a:lnTo>
                    <a:lnTo>
                      <a:pt x="1885" y="1914"/>
                    </a:lnTo>
                    <a:lnTo>
                      <a:pt x="1848" y="1980"/>
                    </a:lnTo>
                    <a:lnTo>
                      <a:pt x="1813" y="2047"/>
                    </a:lnTo>
                    <a:lnTo>
                      <a:pt x="1779" y="2112"/>
                    </a:lnTo>
                    <a:lnTo>
                      <a:pt x="1748" y="2177"/>
                    </a:lnTo>
                    <a:lnTo>
                      <a:pt x="1720" y="2241"/>
                    </a:lnTo>
                    <a:lnTo>
                      <a:pt x="1695" y="2304"/>
                    </a:lnTo>
                    <a:lnTo>
                      <a:pt x="1673" y="2370"/>
                    </a:lnTo>
                    <a:lnTo>
                      <a:pt x="1651" y="2434"/>
                    </a:lnTo>
                    <a:lnTo>
                      <a:pt x="1632" y="2495"/>
                    </a:lnTo>
                    <a:lnTo>
                      <a:pt x="1614" y="2554"/>
                    </a:lnTo>
                    <a:lnTo>
                      <a:pt x="1597" y="2611"/>
                    </a:lnTo>
                    <a:lnTo>
                      <a:pt x="1582" y="2665"/>
                    </a:lnTo>
                    <a:lnTo>
                      <a:pt x="1566" y="2717"/>
                    </a:lnTo>
                    <a:lnTo>
                      <a:pt x="1551" y="2768"/>
                    </a:lnTo>
                    <a:lnTo>
                      <a:pt x="1536" y="2815"/>
                    </a:lnTo>
                    <a:lnTo>
                      <a:pt x="1521" y="2859"/>
                    </a:lnTo>
                    <a:lnTo>
                      <a:pt x="1506" y="2901"/>
                    </a:lnTo>
                    <a:lnTo>
                      <a:pt x="1490" y="2940"/>
                    </a:lnTo>
                    <a:lnTo>
                      <a:pt x="1472" y="2977"/>
                    </a:lnTo>
                    <a:lnTo>
                      <a:pt x="1454" y="3012"/>
                    </a:lnTo>
                    <a:lnTo>
                      <a:pt x="1435" y="3042"/>
                    </a:lnTo>
                    <a:lnTo>
                      <a:pt x="1413" y="3071"/>
                    </a:lnTo>
                    <a:lnTo>
                      <a:pt x="1390" y="3096"/>
                    </a:lnTo>
                    <a:lnTo>
                      <a:pt x="1364" y="3120"/>
                    </a:lnTo>
                    <a:lnTo>
                      <a:pt x="1336" y="3139"/>
                    </a:lnTo>
                    <a:lnTo>
                      <a:pt x="1305" y="3157"/>
                    </a:lnTo>
                    <a:lnTo>
                      <a:pt x="1271" y="3170"/>
                    </a:lnTo>
                    <a:lnTo>
                      <a:pt x="1233" y="3181"/>
                    </a:lnTo>
                    <a:lnTo>
                      <a:pt x="1192" y="3189"/>
                    </a:lnTo>
                    <a:lnTo>
                      <a:pt x="1148" y="3193"/>
                    </a:lnTo>
                    <a:lnTo>
                      <a:pt x="1099" y="3195"/>
                    </a:lnTo>
                    <a:lnTo>
                      <a:pt x="1049" y="3193"/>
                    </a:lnTo>
                    <a:lnTo>
                      <a:pt x="1003" y="3188"/>
                    </a:lnTo>
                    <a:lnTo>
                      <a:pt x="962" y="3180"/>
                    </a:lnTo>
                    <a:lnTo>
                      <a:pt x="924" y="3168"/>
                    </a:lnTo>
                    <a:lnTo>
                      <a:pt x="889" y="3153"/>
                    </a:lnTo>
                    <a:lnTo>
                      <a:pt x="857" y="3134"/>
                    </a:lnTo>
                    <a:lnTo>
                      <a:pt x="829" y="3113"/>
                    </a:lnTo>
                    <a:lnTo>
                      <a:pt x="803" y="3088"/>
                    </a:lnTo>
                    <a:lnTo>
                      <a:pt x="780" y="3061"/>
                    </a:lnTo>
                    <a:lnTo>
                      <a:pt x="757" y="3029"/>
                    </a:lnTo>
                    <a:lnTo>
                      <a:pt x="738" y="2995"/>
                    </a:lnTo>
                    <a:lnTo>
                      <a:pt x="719" y="2958"/>
                    </a:lnTo>
                    <a:lnTo>
                      <a:pt x="702" y="2919"/>
                    </a:lnTo>
                    <a:lnTo>
                      <a:pt x="685" y="2876"/>
                    </a:lnTo>
                    <a:lnTo>
                      <a:pt x="669" y="2831"/>
                    </a:lnTo>
                    <a:lnTo>
                      <a:pt x="653" y="2782"/>
                    </a:lnTo>
                    <a:lnTo>
                      <a:pt x="638" y="2731"/>
                    </a:lnTo>
                    <a:lnTo>
                      <a:pt x="621" y="2678"/>
                    </a:lnTo>
                    <a:lnTo>
                      <a:pt x="605" y="2621"/>
                    </a:lnTo>
                    <a:lnTo>
                      <a:pt x="588" y="2562"/>
                    </a:lnTo>
                    <a:lnTo>
                      <a:pt x="568" y="2501"/>
                    </a:lnTo>
                    <a:lnTo>
                      <a:pt x="549" y="2437"/>
                    </a:lnTo>
                    <a:lnTo>
                      <a:pt x="526" y="2371"/>
                    </a:lnTo>
                    <a:lnTo>
                      <a:pt x="503" y="2302"/>
                    </a:lnTo>
                    <a:lnTo>
                      <a:pt x="476" y="2235"/>
                    </a:lnTo>
                    <a:lnTo>
                      <a:pt x="447" y="2168"/>
                    </a:lnTo>
                    <a:lnTo>
                      <a:pt x="413" y="2100"/>
                    </a:lnTo>
                    <a:lnTo>
                      <a:pt x="377" y="2030"/>
                    </a:lnTo>
                    <a:lnTo>
                      <a:pt x="338" y="1960"/>
                    </a:lnTo>
                    <a:lnTo>
                      <a:pt x="299" y="1889"/>
                    </a:lnTo>
                    <a:lnTo>
                      <a:pt x="260" y="1818"/>
                    </a:lnTo>
                    <a:lnTo>
                      <a:pt x="221" y="1746"/>
                    </a:lnTo>
                    <a:lnTo>
                      <a:pt x="182" y="1675"/>
                    </a:lnTo>
                    <a:lnTo>
                      <a:pt x="145" y="1602"/>
                    </a:lnTo>
                    <a:lnTo>
                      <a:pt x="111" y="1530"/>
                    </a:lnTo>
                    <a:lnTo>
                      <a:pt x="81" y="1457"/>
                    </a:lnTo>
                    <a:lnTo>
                      <a:pt x="53" y="1386"/>
                    </a:lnTo>
                    <a:lnTo>
                      <a:pt x="31" y="1313"/>
                    </a:lnTo>
                    <a:lnTo>
                      <a:pt x="14" y="1241"/>
                    </a:lnTo>
                    <a:lnTo>
                      <a:pt x="4" y="1169"/>
                    </a:lnTo>
                    <a:lnTo>
                      <a:pt x="0" y="1099"/>
                    </a:lnTo>
                    <a:lnTo>
                      <a:pt x="3" y="1016"/>
                    </a:lnTo>
                    <a:lnTo>
                      <a:pt x="12" y="936"/>
                    </a:lnTo>
                    <a:lnTo>
                      <a:pt x="27" y="858"/>
                    </a:lnTo>
                    <a:lnTo>
                      <a:pt x="47" y="781"/>
                    </a:lnTo>
                    <a:lnTo>
                      <a:pt x="72" y="707"/>
                    </a:lnTo>
                    <a:lnTo>
                      <a:pt x="102" y="635"/>
                    </a:lnTo>
                    <a:lnTo>
                      <a:pt x="137" y="566"/>
                    </a:lnTo>
                    <a:lnTo>
                      <a:pt x="177" y="500"/>
                    </a:lnTo>
                    <a:lnTo>
                      <a:pt x="221" y="437"/>
                    </a:lnTo>
                    <a:lnTo>
                      <a:pt x="270" y="378"/>
                    </a:lnTo>
                    <a:lnTo>
                      <a:pt x="322" y="322"/>
                    </a:lnTo>
                    <a:lnTo>
                      <a:pt x="378" y="270"/>
                    </a:lnTo>
                    <a:lnTo>
                      <a:pt x="437" y="221"/>
                    </a:lnTo>
                    <a:lnTo>
                      <a:pt x="501" y="177"/>
                    </a:lnTo>
                    <a:lnTo>
                      <a:pt x="567" y="137"/>
                    </a:lnTo>
                    <a:lnTo>
                      <a:pt x="636" y="102"/>
                    </a:lnTo>
                    <a:lnTo>
                      <a:pt x="707" y="72"/>
                    </a:lnTo>
                    <a:lnTo>
                      <a:pt x="782" y="46"/>
                    </a:lnTo>
                    <a:lnTo>
                      <a:pt x="858" y="27"/>
                    </a:lnTo>
                    <a:lnTo>
                      <a:pt x="937" y="12"/>
                    </a:lnTo>
                    <a:lnTo>
                      <a:pt x="1017" y="3"/>
                    </a:lnTo>
                    <a:lnTo>
                      <a:pt x="1099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/>
              </a:p>
            </p:txBody>
          </p:sp>
          <p:sp>
            <p:nvSpPr>
              <p:cNvPr id="65" name="Freeform 7"/>
              <p:cNvSpPr>
                <a:spLocks/>
              </p:cNvSpPr>
              <p:nvPr/>
            </p:nvSpPr>
            <p:spPr bwMode="auto">
              <a:xfrm>
                <a:off x="14302" y="2714"/>
                <a:ext cx="324" cy="324"/>
              </a:xfrm>
              <a:custGeom>
                <a:avLst/>
                <a:gdLst>
                  <a:gd name="T0" fmla="*/ 599 w 649"/>
                  <a:gd name="T1" fmla="*/ 0 h 649"/>
                  <a:gd name="T2" fmla="*/ 615 w 649"/>
                  <a:gd name="T3" fmla="*/ 2 h 649"/>
                  <a:gd name="T4" fmla="*/ 628 w 649"/>
                  <a:gd name="T5" fmla="*/ 10 h 649"/>
                  <a:gd name="T6" fmla="*/ 639 w 649"/>
                  <a:gd name="T7" fmla="*/ 21 h 649"/>
                  <a:gd name="T8" fmla="*/ 646 w 649"/>
                  <a:gd name="T9" fmla="*/ 34 h 649"/>
                  <a:gd name="T10" fmla="*/ 649 w 649"/>
                  <a:gd name="T11" fmla="*/ 49 h 649"/>
                  <a:gd name="T12" fmla="*/ 646 w 649"/>
                  <a:gd name="T13" fmla="*/ 66 h 649"/>
                  <a:gd name="T14" fmla="*/ 639 w 649"/>
                  <a:gd name="T15" fmla="*/ 80 h 649"/>
                  <a:gd name="T16" fmla="*/ 628 w 649"/>
                  <a:gd name="T17" fmla="*/ 90 h 649"/>
                  <a:gd name="T18" fmla="*/ 615 w 649"/>
                  <a:gd name="T19" fmla="*/ 97 h 649"/>
                  <a:gd name="T20" fmla="*/ 599 w 649"/>
                  <a:gd name="T21" fmla="*/ 100 h 649"/>
                  <a:gd name="T22" fmla="*/ 544 w 649"/>
                  <a:gd name="T23" fmla="*/ 104 h 649"/>
                  <a:gd name="T24" fmla="*/ 492 w 649"/>
                  <a:gd name="T25" fmla="*/ 112 h 649"/>
                  <a:gd name="T26" fmla="*/ 441 w 649"/>
                  <a:gd name="T27" fmla="*/ 126 h 649"/>
                  <a:gd name="T28" fmla="*/ 393 w 649"/>
                  <a:gd name="T29" fmla="*/ 144 h 649"/>
                  <a:gd name="T30" fmla="*/ 347 w 649"/>
                  <a:gd name="T31" fmla="*/ 168 h 649"/>
                  <a:gd name="T32" fmla="*/ 304 w 649"/>
                  <a:gd name="T33" fmla="*/ 196 h 649"/>
                  <a:gd name="T34" fmla="*/ 264 w 649"/>
                  <a:gd name="T35" fmla="*/ 229 h 649"/>
                  <a:gd name="T36" fmla="*/ 229 w 649"/>
                  <a:gd name="T37" fmla="*/ 265 h 649"/>
                  <a:gd name="T38" fmla="*/ 196 w 649"/>
                  <a:gd name="T39" fmla="*/ 305 h 649"/>
                  <a:gd name="T40" fmla="*/ 168 w 649"/>
                  <a:gd name="T41" fmla="*/ 348 h 649"/>
                  <a:gd name="T42" fmla="*/ 144 w 649"/>
                  <a:gd name="T43" fmla="*/ 394 h 649"/>
                  <a:gd name="T44" fmla="*/ 125 w 649"/>
                  <a:gd name="T45" fmla="*/ 442 h 649"/>
                  <a:gd name="T46" fmla="*/ 111 w 649"/>
                  <a:gd name="T47" fmla="*/ 493 h 649"/>
                  <a:gd name="T48" fmla="*/ 103 w 649"/>
                  <a:gd name="T49" fmla="*/ 545 h 649"/>
                  <a:gd name="T50" fmla="*/ 100 w 649"/>
                  <a:gd name="T51" fmla="*/ 600 h 649"/>
                  <a:gd name="T52" fmla="*/ 97 w 649"/>
                  <a:gd name="T53" fmla="*/ 615 h 649"/>
                  <a:gd name="T54" fmla="*/ 90 w 649"/>
                  <a:gd name="T55" fmla="*/ 628 h 649"/>
                  <a:gd name="T56" fmla="*/ 79 w 649"/>
                  <a:gd name="T57" fmla="*/ 640 h 649"/>
                  <a:gd name="T58" fmla="*/ 65 w 649"/>
                  <a:gd name="T59" fmla="*/ 647 h 649"/>
                  <a:gd name="T60" fmla="*/ 50 w 649"/>
                  <a:gd name="T61" fmla="*/ 649 h 649"/>
                  <a:gd name="T62" fmla="*/ 33 w 649"/>
                  <a:gd name="T63" fmla="*/ 647 h 649"/>
                  <a:gd name="T64" fmla="*/ 20 w 649"/>
                  <a:gd name="T65" fmla="*/ 640 h 649"/>
                  <a:gd name="T66" fmla="*/ 9 w 649"/>
                  <a:gd name="T67" fmla="*/ 628 h 649"/>
                  <a:gd name="T68" fmla="*/ 2 w 649"/>
                  <a:gd name="T69" fmla="*/ 615 h 649"/>
                  <a:gd name="T70" fmla="*/ 0 w 649"/>
                  <a:gd name="T71" fmla="*/ 600 h 649"/>
                  <a:gd name="T72" fmla="*/ 3 w 649"/>
                  <a:gd name="T73" fmla="*/ 539 h 649"/>
                  <a:gd name="T74" fmla="*/ 12 w 649"/>
                  <a:gd name="T75" fmla="*/ 478 h 649"/>
                  <a:gd name="T76" fmla="*/ 26 w 649"/>
                  <a:gd name="T77" fmla="*/ 421 h 649"/>
                  <a:gd name="T78" fmla="*/ 47 w 649"/>
                  <a:gd name="T79" fmla="*/ 366 h 649"/>
                  <a:gd name="T80" fmla="*/ 72 w 649"/>
                  <a:gd name="T81" fmla="*/ 314 h 649"/>
                  <a:gd name="T82" fmla="*/ 102 w 649"/>
                  <a:gd name="T83" fmla="*/ 265 h 649"/>
                  <a:gd name="T84" fmla="*/ 137 w 649"/>
                  <a:gd name="T85" fmla="*/ 218 h 649"/>
                  <a:gd name="T86" fmla="*/ 175 w 649"/>
                  <a:gd name="T87" fmla="*/ 176 h 649"/>
                  <a:gd name="T88" fmla="*/ 218 w 649"/>
                  <a:gd name="T89" fmla="*/ 137 h 649"/>
                  <a:gd name="T90" fmla="*/ 264 w 649"/>
                  <a:gd name="T91" fmla="*/ 103 h 649"/>
                  <a:gd name="T92" fmla="*/ 313 w 649"/>
                  <a:gd name="T93" fmla="*/ 73 h 649"/>
                  <a:gd name="T94" fmla="*/ 365 w 649"/>
                  <a:gd name="T95" fmla="*/ 47 h 649"/>
                  <a:gd name="T96" fmla="*/ 421 w 649"/>
                  <a:gd name="T97" fmla="*/ 27 h 649"/>
                  <a:gd name="T98" fmla="*/ 479 w 649"/>
                  <a:gd name="T99" fmla="*/ 13 h 649"/>
                  <a:gd name="T100" fmla="*/ 538 w 649"/>
                  <a:gd name="T101" fmla="*/ 3 h 649"/>
                  <a:gd name="T102" fmla="*/ 599 w 649"/>
                  <a:gd name="T103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49" h="649">
                    <a:moveTo>
                      <a:pt x="599" y="0"/>
                    </a:moveTo>
                    <a:lnTo>
                      <a:pt x="615" y="2"/>
                    </a:lnTo>
                    <a:lnTo>
                      <a:pt x="628" y="10"/>
                    </a:lnTo>
                    <a:lnTo>
                      <a:pt x="639" y="21"/>
                    </a:lnTo>
                    <a:lnTo>
                      <a:pt x="646" y="34"/>
                    </a:lnTo>
                    <a:lnTo>
                      <a:pt x="649" y="49"/>
                    </a:lnTo>
                    <a:lnTo>
                      <a:pt x="646" y="66"/>
                    </a:lnTo>
                    <a:lnTo>
                      <a:pt x="639" y="80"/>
                    </a:lnTo>
                    <a:lnTo>
                      <a:pt x="628" y="90"/>
                    </a:lnTo>
                    <a:lnTo>
                      <a:pt x="615" y="97"/>
                    </a:lnTo>
                    <a:lnTo>
                      <a:pt x="599" y="100"/>
                    </a:lnTo>
                    <a:lnTo>
                      <a:pt x="544" y="104"/>
                    </a:lnTo>
                    <a:lnTo>
                      <a:pt x="492" y="112"/>
                    </a:lnTo>
                    <a:lnTo>
                      <a:pt x="441" y="126"/>
                    </a:lnTo>
                    <a:lnTo>
                      <a:pt x="393" y="144"/>
                    </a:lnTo>
                    <a:lnTo>
                      <a:pt x="347" y="168"/>
                    </a:lnTo>
                    <a:lnTo>
                      <a:pt x="304" y="196"/>
                    </a:lnTo>
                    <a:lnTo>
                      <a:pt x="264" y="229"/>
                    </a:lnTo>
                    <a:lnTo>
                      <a:pt x="229" y="265"/>
                    </a:lnTo>
                    <a:lnTo>
                      <a:pt x="196" y="305"/>
                    </a:lnTo>
                    <a:lnTo>
                      <a:pt x="168" y="348"/>
                    </a:lnTo>
                    <a:lnTo>
                      <a:pt x="144" y="394"/>
                    </a:lnTo>
                    <a:lnTo>
                      <a:pt x="125" y="442"/>
                    </a:lnTo>
                    <a:lnTo>
                      <a:pt x="111" y="493"/>
                    </a:lnTo>
                    <a:lnTo>
                      <a:pt x="103" y="545"/>
                    </a:lnTo>
                    <a:lnTo>
                      <a:pt x="100" y="600"/>
                    </a:lnTo>
                    <a:lnTo>
                      <a:pt x="97" y="615"/>
                    </a:lnTo>
                    <a:lnTo>
                      <a:pt x="90" y="628"/>
                    </a:lnTo>
                    <a:lnTo>
                      <a:pt x="79" y="640"/>
                    </a:lnTo>
                    <a:lnTo>
                      <a:pt x="65" y="647"/>
                    </a:lnTo>
                    <a:lnTo>
                      <a:pt x="50" y="649"/>
                    </a:lnTo>
                    <a:lnTo>
                      <a:pt x="33" y="647"/>
                    </a:lnTo>
                    <a:lnTo>
                      <a:pt x="20" y="640"/>
                    </a:lnTo>
                    <a:lnTo>
                      <a:pt x="9" y="628"/>
                    </a:lnTo>
                    <a:lnTo>
                      <a:pt x="2" y="615"/>
                    </a:lnTo>
                    <a:lnTo>
                      <a:pt x="0" y="600"/>
                    </a:lnTo>
                    <a:lnTo>
                      <a:pt x="3" y="539"/>
                    </a:lnTo>
                    <a:lnTo>
                      <a:pt x="12" y="478"/>
                    </a:lnTo>
                    <a:lnTo>
                      <a:pt x="26" y="421"/>
                    </a:lnTo>
                    <a:lnTo>
                      <a:pt x="47" y="366"/>
                    </a:lnTo>
                    <a:lnTo>
                      <a:pt x="72" y="314"/>
                    </a:lnTo>
                    <a:lnTo>
                      <a:pt x="102" y="265"/>
                    </a:lnTo>
                    <a:lnTo>
                      <a:pt x="137" y="218"/>
                    </a:lnTo>
                    <a:lnTo>
                      <a:pt x="175" y="176"/>
                    </a:lnTo>
                    <a:lnTo>
                      <a:pt x="218" y="137"/>
                    </a:lnTo>
                    <a:lnTo>
                      <a:pt x="264" y="103"/>
                    </a:lnTo>
                    <a:lnTo>
                      <a:pt x="313" y="73"/>
                    </a:lnTo>
                    <a:lnTo>
                      <a:pt x="365" y="47"/>
                    </a:lnTo>
                    <a:lnTo>
                      <a:pt x="421" y="27"/>
                    </a:lnTo>
                    <a:lnTo>
                      <a:pt x="479" y="13"/>
                    </a:lnTo>
                    <a:lnTo>
                      <a:pt x="538" y="3"/>
                    </a:lnTo>
                    <a:lnTo>
                      <a:pt x="5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/>
              </a:p>
            </p:txBody>
          </p:sp>
        </p:grpSp>
      </p:grpSp>
      <p:grpSp>
        <p:nvGrpSpPr>
          <p:cNvPr id="66" name="9 Grupo"/>
          <p:cNvGrpSpPr/>
          <p:nvPr/>
        </p:nvGrpSpPr>
        <p:grpSpPr>
          <a:xfrm>
            <a:off x="7024953" y="3074340"/>
            <a:ext cx="1977832" cy="1859910"/>
            <a:chOff x="14050915" y="6149393"/>
            <a:chExt cx="3956121" cy="3720250"/>
          </a:xfrm>
        </p:grpSpPr>
        <p:sp>
          <p:nvSpPr>
            <p:cNvPr id="67" name="3 Elipse"/>
            <p:cNvSpPr>
              <a:spLocks noChangeAspect="1"/>
            </p:cNvSpPr>
            <p:nvPr/>
          </p:nvSpPr>
          <p:spPr bwMode="auto">
            <a:xfrm>
              <a:off x="14050915" y="6149393"/>
              <a:ext cx="3956121" cy="372025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solid"/>
            </a:ln>
            <a:effectLst/>
            <a:extLst/>
          </p:spPr>
          <p:txBody>
            <a:bodyPr lIns="0" tIns="0" rIns="0" bIns="0" rtlCol="0" anchor="ctr"/>
            <a:lstStyle/>
            <a:p>
              <a:pPr algn="just"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输入你的标题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68" name="4 Grupo"/>
            <p:cNvGrpSpPr/>
            <p:nvPr/>
          </p:nvGrpSpPr>
          <p:grpSpPr>
            <a:xfrm>
              <a:off x="15367833" y="6487479"/>
              <a:ext cx="1086415" cy="980500"/>
              <a:chOff x="15277774" y="6487479"/>
              <a:chExt cx="1086415" cy="980500"/>
            </a:xfrm>
            <a:solidFill>
              <a:schemeClr val="tx1">
                <a:lumMod val="65000"/>
                <a:lumOff val="35000"/>
              </a:schemeClr>
            </a:solidFill>
          </p:grpSpPr>
          <p:grpSp>
            <p:nvGrpSpPr>
              <p:cNvPr id="69" name="Group 27"/>
              <p:cNvGrpSpPr>
                <a:grpSpLocks noChangeAspect="1"/>
              </p:cNvGrpSpPr>
              <p:nvPr/>
            </p:nvGrpSpPr>
            <p:grpSpPr bwMode="auto">
              <a:xfrm>
                <a:off x="15277774" y="6863321"/>
                <a:ext cx="610713" cy="604658"/>
                <a:chOff x="12867" y="5760"/>
                <a:chExt cx="1614" cy="1598"/>
              </a:xfrm>
              <a:grpFill/>
            </p:grpSpPr>
            <p:sp>
              <p:nvSpPr>
                <p:cNvPr id="78" name="Freeform 29"/>
                <p:cNvSpPr>
                  <a:spLocks noEditPoints="1"/>
                </p:cNvSpPr>
                <p:nvPr/>
              </p:nvSpPr>
              <p:spPr bwMode="auto">
                <a:xfrm>
                  <a:off x="12867" y="5760"/>
                  <a:ext cx="1614" cy="1598"/>
                </a:xfrm>
                <a:custGeom>
                  <a:avLst/>
                  <a:gdLst>
                    <a:gd name="T0" fmla="*/ 1358 w 3226"/>
                    <a:gd name="T1" fmla="*/ 609 h 3195"/>
                    <a:gd name="T2" fmla="*/ 1146 w 3226"/>
                    <a:gd name="T3" fmla="*/ 711 h 3195"/>
                    <a:gd name="T4" fmla="*/ 974 w 3226"/>
                    <a:gd name="T5" fmla="*/ 686 h 3195"/>
                    <a:gd name="T6" fmla="*/ 725 w 3226"/>
                    <a:gd name="T7" fmla="*/ 1048 h 3195"/>
                    <a:gd name="T8" fmla="*/ 662 w 3226"/>
                    <a:gd name="T9" fmla="*/ 1270 h 3195"/>
                    <a:gd name="T10" fmla="*/ 540 w 3226"/>
                    <a:gd name="T11" fmla="*/ 1393 h 3195"/>
                    <a:gd name="T12" fmla="*/ 567 w 3226"/>
                    <a:gd name="T13" fmla="*/ 1815 h 3195"/>
                    <a:gd name="T14" fmla="*/ 683 w 3226"/>
                    <a:gd name="T15" fmla="*/ 1979 h 3195"/>
                    <a:gd name="T16" fmla="*/ 719 w 3226"/>
                    <a:gd name="T17" fmla="*/ 2176 h 3195"/>
                    <a:gd name="T18" fmla="*/ 1001 w 3226"/>
                    <a:gd name="T19" fmla="*/ 2494 h 3195"/>
                    <a:gd name="T20" fmla="*/ 1174 w 3226"/>
                    <a:gd name="T21" fmla="*/ 2495 h 3195"/>
                    <a:gd name="T22" fmla="*/ 1378 w 3226"/>
                    <a:gd name="T23" fmla="*/ 2609 h 3195"/>
                    <a:gd name="T24" fmla="*/ 1813 w 3226"/>
                    <a:gd name="T25" fmla="*/ 2690 h 3195"/>
                    <a:gd name="T26" fmla="*/ 1916 w 3226"/>
                    <a:gd name="T27" fmla="*/ 2552 h 3195"/>
                    <a:gd name="T28" fmla="*/ 2140 w 3226"/>
                    <a:gd name="T29" fmla="*/ 2475 h 3195"/>
                    <a:gd name="T30" fmla="*/ 2708 w 3226"/>
                    <a:gd name="T31" fmla="*/ 2490 h 3195"/>
                    <a:gd name="T32" fmla="*/ 2502 w 3226"/>
                    <a:gd name="T33" fmla="*/ 2089 h 3195"/>
                    <a:gd name="T34" fmla="*/ 2592 w 3226"/>
                    <a:gd name="T35" fmla="*/ 1872 h 3195"/>
                    <a:gd name="T36" fmla="*/ 3024 w 3226"/>
                    <a:gd name="T37" fmla="*/ 1733 h 3195"/>
                    <a:gd name="T38" fmla="*/ 2612 w 3226"/>
                    <a:gd name="T39" fmla="*/ 1345 h 3195"/>
                    <a:gd name="T40" fmla="*/ 2509 w 3226"/>
                    <a:gd name="T41" fmla="*/ 1135 h 3195"/>
                    <a:gd name="T42" fmla="*/ 2534 w 3226"/>
                    <a:gd name="T43" fmla="*/ 965 h 3195"/>
                    <a:gd name="T44" fmla="*/ 2170 w 3226"/>
                    <a:gd name="T45" fmla="*/ 718 h 3195"/>
                    <a:gd name="T46" fmla="*/ 1944 w 3226"/>
                    <a:gd name="T47" fmla="*/ 656 h 3195"/>
                    <a:gd name="T48" fmla="*/ 1820 w 3226"/>
                    <a:gd name="T49" fmla="*/ 535 h 3195"/>
                    <a:gd name="T50" fmla="*/ 1812 w 3226"/>
                    <a:gd name="T51" fmla="*/ 9 h 3195"/>
                    <a:gd name="T52" fmla="*/ 1940 w 3226"/>
                    <a:gd name="T53" fmla="*/ 131 h 3195"/>
                    <a:gd name="T54" fmla="*/ 2428 w 3226"/>
                    <a:gd name="T55" fmla="*/ 332 h 3195"/>
                    <a:gd name="T56" fmla="*/ 2605 w 3226"/>
                    <a:gd name="T57" fmla="*/ 335 h 3195"/>
                    <a:gd name="T58" fmla="*/ 2900 w 3226"/>
                    <a:gd name="T59" fmla="*/ 641 h 3195"/>
                    <a:gd name="T60" fmla="*/ 2876 w 3226"/>
                    <a:gd name="T61" fmla="*/ 816 h 3195"/>
                    <a:gd name="T62" fmla="*/ 3122 w 3226"/>
                    <a:gd name="T63" fmla="*/ 1287 h 3195"/>
                    <a:gd name="T64" fmla="*/ 3224 w 3226"/>
                    <a:gd name="T65" fmla="*/ 1431 h 3195"/>
                    <a:gd name="T66" fmla="*/ 3190 w 3226"/>
                    <a:gd name="T67" fmla="*/ 1848 h 3195"/>
                    <a:gd name="T68" fmla="*/ 2755 w 3226"/>
                    <a:gd name="T69" fmla="*/ 1990 h 3195"/>
                    <a:gd name="T70" fmla="*/ 2908 w 3226"/>
                    <a:gd name="T71" fmla="*/ 2465 h 3195"/>
                    <a:gd name="T72" fmla="*/ 2851 w 3226"/>
                    <a:gd name="T73" fmla="*/ 2632 h 3195"/>
                    <a:gd name="T74" fmla="*/ 2514 w 3226"/>
                    <a:gd name="T75" fmla="*/ 2882 h 3195"/>
                    <a:gd name="T76" fmla="*/ 2077 w 3226"/>
                    <a:gd name="T77" fmla="*/ 2703 h 3195"/>
                    <a:gd name="T78" fmla="*/ 1890 w 3226"/>
                    <a:gd name="T79" fmla="*/ 3139 h 3195"/>
                    <a:gd name="T80" fmla="*/ 1476 w 3226"/>
                    <a:gd name="T81" fmla="*/ 3195 h 3195"/>
                    <a:gd name="T82" fmla="*/ 1317 w 3226"/>
                    <a:gd name="T83" fmla="*/ 3118 h 3195"/>
                    <a:gd name="T84" fmla="*/ 1087 w 3226"/>
                    <a:gd name="T85" fmla="*/ 2675 h 3195"/>
                    <a:gd name="T86" fmla="*/ 682 w 3226"/>
                    <a:gd name="T87" fmla="*/ 2880 h 3195"/>
                    <a:gd name="T88" fmla="*/ 355 w 3226"/>
                    <a:gd name="T89" fmla="*/ 2607 h 3195"/>
                    <a:gd name="T90" fmla="*/ 324 w 3226"/>
                    <a:gd name="T91" fmla="*/ 2436 h 3195"/>
                    <a:gd name="T92" fmla="*/ 162 w 3226"/>
                    <a:gd name="T93" fmla="*/ 1929 h 3195"/>
                    <a:gd name="T94" fmla="*/ 22 w 3226"/>
                    <a:gd name="T95" fmla="*/ 1822 h 3195"/>
                    <a:gd name="T96" fmla="*/ 9 w 3226"/>
                    <a:gd name="T97" fmla="*/ 1401 h 3195"/>
                    <a:gd name="T98" fmla="*/ 132 w 3226"/>
                    <a:gd name="T99" fmla="*/ 1275 h 3195"/>
                    <a:gd name="T100" fmla="*/ 335 w 3226"/>
                    <a:gd name="T101" fmla="*/ 788 h 3195"/>
                    <a:gd name="T102" fmla="*/ 339 w 3226"/>
                    <a:gd name="T103" fmla="*/ 614 h 3195"/>
                    <a:gd name="T104" fmla="*/ 651 w 3226"/>
                    <a:gd name="T105" fmla="*/ 323 h 3195"/>
                    <a:gd name="T106" fmla="*/ 824 w 3226"/>
                    <a:gd name="T107" fmla="*/ 346 h 3195"/>
                    <a:gd name="T108" fmla="*/ 1300 w 3226"/>
                    <a:gd name="T109" fmla="*/ 102 h 3195"/>
                    <a:gd name="T110" fmla="*/ 1445 w 3226"/>
                    <a:gd name="T111" fmla="*/ 2 h 3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226" h="3195">
                      <a:moveTo>
                        <a:pt x="1476" y="200"/>
                      </a:moveTo>
                      <a:lnTo>
                        <a:pt x="1414" y="506"/>
                      </a:lnTo>
                      <a:lnTo>
                        <a:pt x="1405" y="535"/>
                      </a:lnTo>
                      <a:lnTo>
                        <a:pt x="1394" y="562"/>
                      </a:lnTo>
                      <a:lnTo>
                        <a:pt x="1378" y="586"/>
                      </a:lnTo>
                      <a:lnTo>
                        <a:pt x="1358" y="609"/>
                      </a:lnTo>
                      <a:lnTo>
                        <a:pt x="1335" y="628"/>
                      </a:lnTo>
                      <a:lnTo>
                        <a:pt x="1311" y="643"/>
                      </a:lnTo>
                      <a:lnTo>
                        <a:pt x="1283" y="656"/>
                      </a:lnTo>
                      <a:lnTo>
                        <a:pt x="1227" y="676"/>
                      </a:lnTo>
                      <a:lnTo>
                        <a:pt x="1174" y="701"/>
                      </a:lnTo>
                      <a:lnTo>
                        <a:pt x="1146" y="711"/>
                      </a:lnTo>
                      <a:lnTo>
                        <a:pt x="1117" y="718"/>
                      </a:lnTo>
                      <a:lnTo>
                        <a:pt x="1087" y="720"/>
                      </a:lnTo>
                      <a:lnTo>
                        <a:pt x="1057" y="718"/>
                      </a:lnTo>
                      <a:lnTo>
                        <a:pt x="1028" y="711"/>
                      </a:lnTo>
                      <a:lnTo>
                        <a:pt x="1001" y="701"/>
                      </a:lnTo>
                      <a:lnTo>
                        <a:pt x="974" y="686"/>
                      </a:lnTo>
                      <a:lnTo>
                        <a:pt x="711" y="513"/>
                      </a:lnTo>
                      <a:lnTo>
                        <a:pt x="518" y="705"/>
                      </a:lnTo>
                      <a:lnTo>
                        <a:pt x="693" y="965"/>
                      </a:lnTo>
                      <a:lnTo>
                        <a:pt x="708" y="992"/>
                      </a:lnTo>
                      <a:lnTo>
                        <a:pt x="719" y="1019"/>
                      </a:lnTo>
                      <a:lnTo>
                        <a:pt x="725" y="1048"/>
                      </a:lnTo>
                      <a:lnTo>
                        <a:pt x="727" y="1077"/>
                      </a:lnTo>
                      <a:lnTo>
                        <a:pt x="725" y="1106"/>
                      </a:lnTo>
                      <a:lnTo>
                        <a:pt x="718" y="1135"/>
                      </a:lnTo>
                      <a:lnTo>
                        <a:pt x="706" y="1163"/>
                      </a:lnTo>
                      <a:lnTo>
                        <a:pt x="683" y="1216"/>
                      </a:lnTo>
                      <a:lnTo>
                        <a:pt x="662" y="1270"/>
                      </a:lnTo>
                      <a:lnTo>
                        <a:pt x="650" y="1298"/>
                      </a:lnTo>
                      <a:lnTo>
                        <a:pt x="634" y="1323"/>
                      </a:lnTo>
                      <a:lnTo>
                        <a:pt x="615" y="1345"/>
                      </a:lnTo>
                      <a:lnTo>
                        <a:pt x="592" y="1364"/>
                      </a:lnTo>
                      <a:lnTo>
                        <a:pt x="567" y="1381"/>
                      </a:lnTo>
                      <a:lnTo>
                        <a:pt x="540" y="1393"/>
                      </a:lnTo>
                      <a:lnTo>
                        <a:pt x="511" y="1401"/>
                      </a:lnTo>
                      <a:lnTo>
                        <a:pt x="202" y="1461"/>
                      </a:lnTo>
                      <a:lnTo>
                        <a:pt x="202" y="1733"/>
                      </a:lnTo>
                      <a:lnTo>
                        <a:pt x="511" y="1794"/>
                      </a:lnTo>
                      <a:lnTo>
                        <a:pt x="540" y="1802"/>
                      </a:lnTo>
                      <a:lnTo>
                        <a:pt x="567" y="1815"/>
                      </a:lnTo>
                      <a:lnTo>
                        <a:pt x="593" y="1831"/>
                      </a:lnTo>
                      <a:lnTo>
                        <a:pt x="615" y="1850"/>
                      </a:lnTo>
                      <a:lnTo>
                        <a:pt x="634" y="1872"/>
                      </a:lnTo>
                      <a:lnTo>
                        <a:pt x="650" y="1897"/>
                      </a:lnTo>
                      <a:lnTo>
                        <a:pt x="662" y="1925"/>
                      </a:lnTo>
                      <a:lnTo>
                        <a:pt x="683" y="1979"/>
                      </a:lnTo>
                      <a:lnTo>
                        <a:pt x="707" y="2032"/>
                      </a:lnTo>
                      <a:lnTo>
                        <a:pt x="718" y="2060"/>
                      </a:lnTo>
                      <a:lnTo>
                        <a:pt x="725" y="2089"/>
                      </a:lnTo>
                      <a:lnTo>
                        <a:pt x="727" y="2118"/>
                      </a:lnTo>
                      <a:lnTo>
                        <a:pt x="725" y="2148"/>
                      </a:lnTo>
                      <a:lnTo>
                        <a:pt x="719" y="2176"/>
                      </a:lnTo>
                      <a:lnTo>
                        <a:pt x="708" y="2204"/>
                      </a:lnTo>
                      <a:lnTo>
                        <a:pt x="693" y="2230"/>
                      </a:lnTo>
                      <a:lnTo>
                        <a:pt x="518" y="2490"/>
                      </a:lnTo>
                      <a:lnTo>
                        <a:pt x="713" y="2682"/>
                      </a:lnTo>
                      <a:lnTo>
                        <a:pt x="974" y="2509"/>
                      </a:lnTo>
                      <a:lnTo>
                        <a:pt x="1001" y="2494"/>
                      </a:lnTo>
                      <a:lnTo>
                        <a:pt x="1028" y="2484"/>
                      </a:lnTo>
                      <a:lnTo>
                        <a:pt x="1057" y="2478"/>
                      </a:lnTo>
                      <a:lnTo>
                        <a:pt x="1087" y="2475"/>
                      </a:lnTo>
                      <a:lnTo>
                        <a:pt x="1117" y="2478"/>
                      </a:lnTo>
                      <a:lnTo>
                        <a:pt x="1146" y="2485"/>
                      </a:lnTo>
                      <a:lnTo>
                        <a:pt x="1174" y="2495"/>
                      </a:lnTo>
                      <a:lnTo>
                        <a:pt x="1228" y="2519"/>
                      </a:lnTo>
                      <a:lnTo>
                        <a:pt x="1283" y="2540"/>
                      </a:lnTo>
                      <a:lnTo>
                        <a:pt x="1311" y="2552"/>
                      </a:lnTo>
                      <a:lnTo>
                        <a:pt x="1336" y="2567"/>
                      </a:lnTo>
                      <a:lnTo>
                        <a:pt x="1359" y="2587"/>
                      </a:lnTo>
                      <a:lnTo>
                        <a:pt x="1378" y="2609"/>
                      </a:lnTo>
                      <a:lnTo>
                        <a:pt x="1394" y="2634"/>
                      </a:lnTo>
                      <a:lnTo>
                        <a:pt x="1406" y="2660"/>
                      </a:lnTo>
                      <a:lnTo>
                        <a:pt x="1415" y="2690"/>
                      </a:lnTo>
                      <a:lnTo>
                        <a:pt x="1476" y="2995"/>
                      </a:lnTo>
                      <a:lnTo>
                        <a:pt x="1750" y="2995"/>
                      </a:lnTo>
                      <a:lnTo>
                        <a:pt x="1813" y="2690"/>
                      </a:lnTo>
                      <a:lnTo>
                        <a:pt x="1821" y="2660"/>
                      </a:lnTo>
                      <a:lnTo>
                        <a:pt x="1832" y="2634"/>
                      </a:lnTo>
                      <a:lnTo>
                        <a:pt x="1849" y="2609"/>
                      </a:lnTo>
                      <a:lnTo>
                        <a:pt x="1868" y="2587"/>
                      </a:lnTo>
                      <a:lnTo>
                        <a:pt x="1891" y="2567"/>
                      </a:lnTo>
                      <a:lnTo>
                        <a:pt x="1916" y="2552"/>
                      </a:lnTo>
                      <a:lnTo>
                        <a:pt x="1944" y="2540"/>
                      </a:lnTo>
                      <a:lnTo>
                        <a:pt x="1998" y="2519"/>
                      </a:lnTo>
                      <a:lnTo>
                        <a:pt x="2052" y="2495"/>
                      </a:lnTo>
                      <a:lnTo>
                        <a:pt x="2081" y="2485"/>
                      </a:lnTo>
                      <a:lnTo>
                        <a:pt x="2110" y="2478"/>
                      </a:lnTo>
                      <a:lnTo>
                        <a:pt x="2140" y="2475"/>
                      </a:lnTo>
                      <a:lnTo>
                        <a:pt x="2170" y="2478"/>
                      </a:lnTo>
                      <a:lnTo>
                        <a:pt x="2198" y="2484"/>
                      </a:lnTo>
                      <a:lnTo>
                        <a:pt x="2226" y="2494"/>
                      </a:lnTo>
                      <a:lnTo>
                        <a:pt x="2252" y="2509"/>
                      </a:lnTo>
                      <a:lnTo>
                        <a:pt x="2514" y="2682"/>
                      </a:lnTo>
                      <a:lnTo>
                        <a:pt x="2708" y="2490"/>
                      </a:lnTo>
                      <a:lnTo>
                        <a:pt x="2534" y="2230"/>
                      </a:lnTo>
                      <a:lnTo>
                        <a:pt x="2518" y="2204"/>
                      </a:lnTo>
                      <a:lnTo>
                        <a:pt x="2508" y="2176"/>
                      </a:lnTo>
                      <a:lnTo>
                        <a:pt x="2502" y="2148"/>
                      </a:lnTo>
                      <a:lnTo>
                        <a:pt x="2500" y="2118"/>
                      </a:lnTo>
                      <a:lnTo>
                        <a:pt x="2502" y="2089"/>
                      </a:lnTo>
                      <a:lnTo>
                        <a:pt x="2509" y="2060"/>
                      </a:lnTo>
                      <a:lnTo>
                        <a:pt x="2520" y="2032"/>
                      </a:lnTo>
                      <a:lnTo>
                        <a:pt x="2544" y="1979"/>
                      </a:lnTo>
                      <a:lnTo>
                        <a:pt x="2565" y="1925"/>
                      </a:lnTo>
                      <a:lnTo>
                        <a:pt x="2577" y="1897"/>
                      </a:lnTo>
                      <a:lnTo>
                        <a:pt x="2592" y="1872"/>
                      </a:lnTo>
                      <a:lnTo>
                        <a:pt x="2612" y="1849"/>
                      </a:lnTo>
                      <a:lnTo>
                        <a:pt x="2635" y="1831"/>
                      </a:lnTo>
                      <a:lnTo>
                        <a:pt x="2659" y="1815"/>
                      </a:lnTo>
                      <a:lnTo>
                        <a:pt x="2686" y="1802"/>
                      </a:lnTo>
                      <a:lnTo>
                        <a:pt x="2716" y="1794"/>
                      </a:lnTo>
                      <a:lnTo>
                        <a:pt x="3024" y="1733"/>
                      </a:lnTo>
                      <a:lnTo>
                        <a:pt x="3024" y="1461"/>
                      </a:lnTo>
                      <a:lnTo>
                        <a:pt x="2716" y="1400"/>
                      </a:lnTo>
                      <a:lnTo>
                        <a:pt x="2686" y="1392"/>
                      </a:lnTo>
                      <a:lnTo>
                        <a:pt x="2659" y="1381"/>
                      </a:lnTo>
                      <a:lnTo>
                        <a:pt x="2635" y="1364"/>
                      </a:lnTo>
                      <a:lnTo>
                        <a:pt x="2612" y="1345"/>
                      </a:lnTo>
                      <a:lnTo>
                        <a:pt x="2592" y="1323"/>
                      </a:lnTo>
                      <a:lnTo>
                        <a:pt x="2577" y="1298"/>
                      </a:lnTo>
                      <a:lnTo>
                        <a:pt x="2564" y="1270"/>
                      </a:lnTo>
                      <a:lnTo>
                        <a:pt x="2544" y="1215"/>
                      </a:lnTo>
                      <a:lnTo>
                        <a:pt x="2520" y="1163"/>
                      </a:lnTo>
                      <a:lnTo>
                        <a:pt x="2509" y="1135"/>
                      </a:lnTo>
                      <a:lnTo>
                        <a:pt x="2502" y="1106"/>
                      </a:lnTo>
                      <a:lnTo>
                        <a:pt x="2500" y="1077"/>
                      </a:lnTo>
                      <a:lnTo>
                        <a:pt x="2502" y="1048"/>
                      </a:lnTo>
                      <a:lnTo>
                        <a:pt x="2508" y="1019"/>
                      </a:lnTo>
                      <a:lnTo>
                        <a:pt x="2519" y="992"/>
                      </a:lnTo>
                      <a:lnTo>
                        <a:pt x="2534" y="965"/>
                      </a:lnTo>
                      <a:lnTo>
                        <a:pt x="2708" y="705"/>
                      </a:lnTo>
                      <a:lnTo>
                        <a:pt x="2514" y="513"/>
                      </a:lnTo>
                      <a:lnTo>
                        <a:pt x="2252" y="686"/>
                      </a:lnTo>
                      <a:lnTo>
                        <a:pt x="2225" y="701"/>
                      </a:lnTo>
                      <a:lnTo>
                        <a:pt x="2197" y="711"/>
                      </a:lnTo>
                      <a:lnTo>
                        <a:pt x="2170" y="718"/>
                      </a:lnTo>
                      <a:lnTo>
                        <a:pt x="2140" y="720"/>
                      </a:lnTo>
                      <a:lnTo>
                        <a:pt x="2110" y="718"/>
                      </a:lnTo>
                      <a:lnTo>
                        <a:pt x="2081" y="711"/>
                      </a:lnTo>
                      <a:lnTo>
                        <a:pt x="2052" y="700"/>
                      </a:lnTo>
                      <a:lnTo>
                        <a:pt x="1998" y="676"/>
                      </a:lnTo>
                      <a:lnTo>
                        <a:pt x="1944" y="656"/>
                      </a:lnTo>
                      <a:lnTo>
                        <a:pt x="1916" y="643"/>
                      </a:lnTo>
                      <a:lnTo>
                        <a:pt x="1890" y="628"/>
                      </a:lnTo>
                      <a:lnTo>
                        <a:pt x="1868" y="609"/>
                      </a:lnTo>
                      <a:lnTo>
                        <a:pt x="1849" y="586"/>
                      </a:lnTo>
                      <a:lnTo>
                        <a:pt x="1832" y="562"/>
                      </a:lnTo>
                      <a:lnTo>
                        <a:pt x="1820" y="535"/>
                      </a:lnTo>
                      <a:lnTo>
                        <a:pt x="1813" y="506"/>
                      </a:lnTo>
                      <a:lnTo>
                        <a:pt x="1750" y="200"/>
                      </a:lnTo>
                      <a:lnTo>
                        <a:pt x="1476" y="200"/>
                      </a:lnTo>
                      <a:close/>
                      <a:moveTo>
                        <a:pt x="1750" y="0"/>
                      </a:moveTo>
                      <a:lnTo>
                        <a:pt x="1782" y="2"/>
                      </a:lnTo>
                      <a:lnTo>
                        <a:pt x="1812" y="9"/>
                      </a:lnTo>
                      <a:lnTo>
                        <a:pt x="1840" y="20"/>
                      </a:lnTo>
                      <a:lnTo>
                        <a:pt x="1866" y="36"/>
                      </a:lnTo>
                      <a:lnTo>
                        <a:pt x="1889" y="55"/>
                      </a:lnTo>
                      <a:lnTo>
                        <a:pt x="1910" y="78"/>
                      </a:lnTo>
                      <a:lnTo>
                        <a:pt x="1927" y="102"/>
                      </a:lnTo>
                      <a:lnTo>
                        <a:pt x="1940" y="131"/>
                      </a:lnTo>
                      <a:lnTo>
                        <a:pt x="1948" y="160"/>
                      </a:lnTo>
                      <a:lnTo>
                        <a:pt x="2010" y="467"/>
                      </a:lnTo>
                      <a:lnTo>
                        <a:pt x="2076" y="491"/>
                      </a:lnTo>
                      <a:lnTo>
                        <a:pt x="2140" y="520"/>
                      </a:lnTo>
                      <a:lnTo>
                        <a:pt x="2403" y="346"/>
                      </a:lnTo>
                      <a:lnTo>
                        <a:pt x="2428" y="332"/>
                      </a:lnTo>
                      <a:lnTo>
                        <a:pt x="2456" y="322"/>
                      </a:lnTo>
                      <a:lnTo>
                        <a:pt x="2485" y="316"/>
                      </a:lnTo>
                      <a:lnTo>
                        <a:pt x="2514" y="314"/>
                      </a:lnTo>
                      <a:lnTo>
                        <a:pt x="2546" y="316"/>
                      </a:lnTo>
                      <a:lnTo>
                        <a:pt x="2576" y="323"/>
                      </a:lnTo>
                      <a:lnTo>
                        <a:pt x="2605" y="335"/>
                      </a:lnTo>
                      <a:lnTo>
                        <a:pt x="2633" y="351"/>
                      </a:lnTo>
                      <a:lnTo>
                        <a:pt x="2657" y="372"/>
                      </a:lnTo>
                      <a:lnTo>
                        <a:pt x="2851" y="564"/>
                      </a:lnTo>
                      <a:lnTo>
                        <a:pt x="2872" y="588"/>
                      </a:lnTo>
                      <a:lnTo>
                        <a:pt x="2887" y="614"/>
                      </a:lnTo>
                      <a:lnTo>
                        <a:pt x="2900" y="641"/>
                      </a:lnTo>
                      <a:lnTo>
                        <a:pt x="2907" y="671"/>
                      </a:lnTo>
                      <a:lnTo>
                        <a:pt x="2910" y="701"/>
                      </a:lnTo>
                      <a:lnTo>
                        <a:pt x="2908" y="730"/>
                      </a:lnTo>
                      <a:lnTo>
                        <a:pt x="2903" y="760"/>
                      </a:lnTo>
                      <a:lnTo>
                        <a:pt x="2891" y="788"/>
                      </a:lnTo>
                      <a:lnTo>
                        <a:pt x="2876" y="816"/>
                      </a:lnTo>
                      <a:lnTo>
                        <a:pt x="2702" y="1076"/>
                      </a:lnTo>
                      <a:lnTo>
                        <a:pt x="2730" y="1140"/>
                      </a:lnTo>
                      <a:lnTo>
                        <a:pt x="2755" y="1205"/>
                      </a:lnTo>
                      <a:lnTo>
                        <a:pt x="3065" y="1265"/>
                      </a:lnTo>
                      <a:lnTo>
                        <a:pt x="3094" y="1275"/>
                      </a:lnTo>
                      <a:lnTo>
                        <a:pt x="3122" y="1287"/>
                      </a:lnTo>
                      <a:lnTo>
                        <a:pt x="3148" y="1304"/>
                      </a:lnTo>
                      <a:lnTo>
                        <a:pt x="3171" y="1324"/>
                      </a:lnTo>
                      <a:lnTo>
                        <a:pt x="3190" y="1347"/>
                      </a:lnTo>
                      <a:lnTo>
                        <a:pt x="3206" y="1373"/>
                      </a:lnTo>
                      <a:lnTo>
                        <a:pt x="3217" y="1401"/>
                      </a:lnTo>
                      <a:lnTo>
                        <a:pt x="3224" y="1431"/>
                      </a:lnTo>
                      <a:lnTo>
                        <a:pt x="3226" y="1461"/>
                      </a:lnTo>
                      <a:lnTo>
                        <a:pt x="3226" y="1733"/>
                      </a:lnTo>
                      <a:lnTo>
                        <a:pt x="3224" y="1765"/>
                      </a:lnTo>
                      <a:lnTo>
                        <a:pt x="3217" y="1794"/>
                      </a:lnTo>
                      <a:lnTo>
                        <a:pt x="3206" y="1822"/>
                      </a:lnTo>
                      <a:lnTo>
                        <a:pt x="3190" y="1848"/>
                      </a:lnTo>
                      <a:lnTo>
                        <a:pt x="3171" y="1871"/>
                      </a:lnTo>
                      <a:lnTo>
                        <a:pt x="3148" y="1891"/>
                      </a:lnTo>
                      <a:lnTo>
                        <a:pt x="3122" y="1908"/>
                      </a:lnTo>
                      <a:lnTo>
                        <a:pt x="3094" y="1921"/>
                      </a:lnTo>
                      <a:lnTo>
                        <a:pt x="3065" y="1929"/>
                      </a:lnTo>
                      <a:lnTo>
                        <a:pt x="2755" y="1990"/>
                      </a:lnTo>
                      <a:lnTo>
                        <a:pt x="2730" y="2056"/>
                      </a:lnTo>
                      <a:lnTo>
                        <a:pt x="2702" y="2119"/>
                      </a:lnTo>
                      <a:lnTo>
                        <a:pt x="2876" y="2379"/>
                      </a:lnTo>
                      <a:lnTo>
                        <a:pt x="2891" y="2406"/>
                      </a:lnTo>
                      <a:lnTo>
                        <a:pt x="2903" y="2436"/>
                      </a:lnTo>
                      <a:lnTo>
                        <a:pt x="2908" y="2465"/>
                      </a:lnTo>
                      <a:lnTo>
                        <a:pt x="2910" y="2495"/>
                      </a:lnTo>
                      <a:lnTo>
                        <a:pt x="2907" y="2524"/>
                      </a:lnTo>
                      <a:lnTo>
                        <a:pt x="2900" y="2554"/>
                      </a:lnTo>
                      <a:lnTo>
                        <a:pt x="2887" y="2582"/>
                      </a:lnTo>
                      <a:lnTo>
                        <a:pt x="2872" y="2607"/>
                      </a:lnTo>
                      <a:lnTo>
                        <a:pt x="2851" y="2632"/>
                      </a:lnTo>
                      <a:lnTo>
                        <a:pt x="2657" y="2824"/>
                      </a:lnTo>
                      <a:lnTo>
                        <a:pt x="2633" y="2844"/>
                      </a:lnTo>
                      <a:lnTo>
                        <a:pt x="2605" y="2860"/>
                      </a:lnTo>
                      <a:lnTo>
                        <a:pt x="2576" y="2873"/>
                      </a:lnTo>
                      <a:lnTo>
                        <a:pt x="2546" y="2880"/>
                      </a:lnTo>
                      <a:lnTo>
                        <a:pt x="2514" y="2882"/>
                      </a:lnTo>
                      <a:lnTo>
                        <a:pt x="2485" y="2880"/>
                      </a:lnTo>
                      <a:lnTo>
                        <a:pt x="2457" y="2874"/>
                      </a:lnTo>
                      <a:lnTo>
                        <a:pt x="2429" y="2864"/>
                      </a:lnTo>
                      <a:lnTo>
                        <a:pt x="2403" y="2848"/>
                      </a:lnTo>
                      <a:lnTo>
                        <a:pt x="2140" y="2675"/>
                      </a:lnTo>
                      <a:lnTo>
                        <a:pt x="2077" y="2703"/>
                      </a:lnTo>
                      <a:lnTo>
                        <a:pt x="2010" y="2729"/>
                      </a:lnTo>
                      <a:lnTo>
                        <a:pt x="1948" y="3034"/>
                      </a:lnTo>
                      <a:lnTo>
                        <a:pt x="1940" y="3065"/>
                      </a:lnTo>
                      <a:lnTo>
                        <a:pt x="1927" y="3092"/>
                      </a:lnTo>
                      <a:lnTo>
                        <a:pt x="1910" y="3118"/>
                      </a:lnTo>
                      <a:lnTo>
                        <a:pt x="1890" y="3139"/>
                      </a:lnTo>
                      <a:lnTo>
                        <a:pt x="1866" y="3159"/>
                      </a:lnTo>
                      <a:lnTo>
                        <a:pt x="1841" y="3174"/>
                      </a:lnTo>
                      <a:lnTo>
                        <a:pt x="1812" y="3185"/>
                      </a:lnTo>
                      <a:lnTo>
                        <a:pt x="1782" y="3192"/>
                      </a:lnTo>
                      <a:lnTo>
                        <a:pt x="1750" y="3195"/>
                      </a:lnTo>
                      <a:lnTo>
                        <a:pt x="1476" y="3195"/>
                      </a:lnTo>
                      <a:lnTo>
                        <a:pt x="1445" y="3192"/>
                      </a:lnTo>
                      <a:lnTo>
                        <a:pt x="1415" y="3185"/>
                      </a:lnTo>
                      <a:lnTo>
                        <a:pt x="1386" y="3174"/>
                      </a:lnTo>
                      <a:lnTo>
                        <a:pt x="1360" y="3159"/>
                      </a:lnTo>
                      <a:lnTo>
                        <a:pt x="1337" y="3140"/>
                      </a:lnTo>
                      <a:lnTo>
                        <a:pt x="1317" y="3118"/>
                      </a:lnTo>
                      <a:lnTo>
                        <a:pt x="1300" y="3092"/>
                      </a:lnTo>
                      <a:lnTo>
                        <a:pt x="1287" y="3065"/>
                      </a:lnTo>
                      <a:lnTo>
                        <a:pt x="1279" y="3034"/>
                      </a:lnTo>
                      <a:lnTo>
                        <a:pt x="1217" y="2729"/>
                      </a:lnTo>
                      <a:lnTo>
                        <a:pt x="1151" y="2703"/>
                      </a:lnTo>
                      <a:lnTo>
                        <a:pt x="1087" y="2675"/>
                      </a:lnTo>
                      <a:lnTo>
                        <a:pt x="824" y="2848"/>
                      </a:lnTo>
                      <a:lnTo>
                        <a:pt x="798" y="2864"/>
                      </a:lnTo>
                      <a:lnTo>
                        <a:pt x="770" y="2874"/>
                      </a:lnTo>
                      <a:lnTo>
                        <a:pt x="741" y="2880"/>
                      </a:lnTo>
                      <a:lnTo>
                        <a:pt x="713" y="2882"/>
                      </a:lnTo>
                      <a:lnTo>
                        <a:pt x="682" y="2880"/>
                      </a:lnTo>
                      <a:lnTo>
                        <a:pt x="651" y="2873"/>
                      </a:lnTo>
                      <a:lnTo>
                        <a:pt x="622" y="2860"/>
                      </a:lnTo>
                      <a:lnTo>
                        <a:pt x="595" y="2844"/>
                      </a:lnTo>
                      <a:lnTo>
                        <a:pt x="570" y="2824"/>
                      </a:lnTo>
                      <a:lnTo>
                        <a:pt x="375" y="2632"/>
                      </a:lnTo>
                      <a:lnTo>
                        <a:pt x="355" y="2607"/>
                      </a:lnTo>
                      <a:lnTo>
                        <a:pt x="339" y="2582"/>
                      </a:lnTo>
                      <a:lnTo>
                        <a:pt x="327" y="2554"/>
                      </a:lnTo>
                      <a:lnTo>
                        <a:pt x="320" y="2524"/>
                      </a:lnTo>
                      <a:lnTo>
                        <a:pt x="317" y="2495"/>
                      </a:lnTo>
                      <a:lnTo>
                        <a:pt x="319" y="2465"/>
                      </a:lnTo>
                      <a:lnTo>
                        <a:pt x="324" y="2436"/>
                      </a:lnTo>
                      <a:lnTo>
                        <a:pt x="335" y="2406"/>
                      </a:lnTo>
                      <a:lnTo>
                        <a:pt x="351" y="2379"/>
                      </a:lnTo>
                      <a:lnTo>
                        <a:pt x="526" y="2119"/>
                      </a:lnTo>
                      <a:lnTo>
                        <a:pt x="497" y="2056"/>
                      </a:lnTo>
                      <a:lnTo>
                        <a:pt x="471" y="1990"/>
                      </a:lnTo>
                      <a:lnTo>
                        <a:pt x="162" y="1929"/>
                      </a:lnTo>
                      <a:lnTo>
                        <a:pt x="132" y="1921"/>
                      </a:lnTo>
                      <a:lnTo>
                        <a:pt x="104" y="1908"/>
                      </a:lnTo>
                      <a:lnTo>
                        <a:pt x="78" y="1891"/>
                      </a:lnTo>
                      <a:lnTo>
                        <a:pt x="56" y="1871"/>
                      </a:lnTo>
                      <a:lnTo>
                        <a:pt x="37" y="1848"/>
                      </a:lnTo>
                      <a:lnTo>
                        <a:pt x="22" y="1822"/>
                      </a:lnTo>
                      <a:lnTo>
                        <a:pt x="9" y="1794"/>
                      </a:lnTo>
                      <a:lnTo>
                        <a:pt x="2" y="1765"/>
                      </a:lnTo>
                      <a:lnTo>
                        <a:pt x="0" y="1733"/>
                      </a:lnTo>
                      <a:lnTo>
                        <a:pt x="0" y="1461"/>
                      </a:lnTo>
                      <a:lnTo>
                        <a:pt x="2" y="1431"/>
                      </a:lnTo>
                      <a:lnTo>
                        <a:pt x="9" y="1401"/>
                      </a:lnTo>
                      <a:lnTo>
                        <a:pt x="22" y="1373"/>
                      </a:lnTo>
                      <a:lnTo>
                        <a:pt x="37" y="1347"/>
                      </a:lnTo>
                      <a:lnTo>
                        <a:pt x="56" y="1324"/>
                      </a:lnTo>
                      <a:lnTo>
                        <a:pt x="78" y="1304"/>
                      </a:lnTo>
                      <a:lnTo>
                        <a:pt x="104" y="1287"/>
                      </a:lnTo>
                      <a:lnTo>
                        <a:pt x="132" y="1275"/>
                      </a:lnTo>
                      <a:lnTo>
                        <a:pt x="162" y="1265"/>
                      </a:lnTo>
                      <a:lnTo>
                        <a:pt x="471" y="1205"/>
                      </a:lnTo>
                      <a:lnTo>
                        <a:pt x="497" y="1140"/>
                      </a:lnTo>
                      <a:lnTo>
                        <a:pt x="526" y="1076"/>
                      </a:lnTo>
                      <a:lnTo>
                        <a:pt x="351" y="816"/>
                      </a:lnTo>
                      <a:lnTo>
                        <a:pt x="335" y="788"/>
                      </a:lnTo>
                      <a:lnTo>
                        <a:pt x="324" y="760"/>
                      </a:lnTo>
                      <a:lnTo>
                        <a:pt x="319" y="730"/>
                      </a:lnTo>
                      <a:lnTo>
                        <a:pt x="317" y="701"/>
                      </a:lnTo>
                      <a:lnTo>
                        <a:pt x="320" y="671"/>
                      </a:lnTo>
                      <a:lnTo>
                        <a:pt x="327" y="641"/>
                      </a:lnTo>
                      <a:lnTo>
                        <a:pt x="339" y="614"/>
                      </a:lnTo>
                      <a:lnTo>
                        <a:pt x="355" y="588"/>
                      </a:lnTo>
                      <a:lnTo>
                        <a:pt x="375" y="564"/>
                      </a:lnTo>
                      <a:lnTo>
                        <a:pt x="570" y="372"/>
                      </a:lnTo>
                      <a:lnTo>
                        <a:pt x="595" y="351"/>
                      </a:lnTo>
                      <a:lnTo>
                        <a:pt x="622" y="335"/>
                      </a:lnTo>
                      <a:lnTo>
                        <a:pt x="651" y="323"/>
                      </a:lnTo>
                      <a:lnTo>
                        <a:pt x="682" y="316"/>
                      </a:lnTo>
                      <a:lnTo>
                        <a:pt x="713" y="314"/>
                      </a:lnTo>
                      <a:lnTo>
                        <a:pt x="741" y="316"/>
                      </a:lnTo>
                      <a:lnTo>
                        <a:pt x="770" y="322"/>
                      </a:lnTo>
                      <a:lnTo>
                        <a:pt x="798" y="332"/>
                      </a:lnTo>
                      <a:lnTo>
                        <a:pt x="824" y="346"/>
                      </a:lnTo>
                      <a:lnTo>
                        <a:pt x="1087" y="520"/>
                      </a:lnTo>
                      <a:lnTo>
                        <a:pt x="1151" y="492"/>
                      </a:lnTo>
                      <a:lnTo>
                        <a:pt x="1217" y="467"/>
                      </a:lnTo>
                      <a:lnTo>
                        <a:pt x="1279" y="160"/>
                      </a:lnTo>
                      <a:lnTo>
                        <a:pt x="1287" y="131"/>
                      </a:lnTo>
                      <a:lnTo>
                        <a:pt x="1300" y="102"/>
                      </a:lnTo>
                      <a:lnTo>
                        <a:pt x="1317" y="78"/>
                      </a:lnTo>
                      <a:lnTo>
                        <a:pt x="1337" y="55"/>
                      </a:lnTo>
                      <a:lnTo>
                        <a:pt x="1360" y="36"/>
                      </a:lnTo>
                      <a:lnTo>
                        <a:pt x="1386" y="20"/>
                      </a:lnTo>
                      <a:lnTo>
                        <a:pt x="1415" y="9"/>
                      </a:lnTo>
                      <a:lnTo>
                        <a:pt x="1445" y="2"/>
                      </a:lnTo>
                      <a:lnTo>
                        <a:pt x="1476" y="0"/>
                      </a:lnTo>
                      <a:lnTo>
                        <a:pt x="175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45715" tIns="22858" rIns="45715" bIns="2285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900"/>
                </a:p>
              </p:txBody>
            </p:sp>
            <p:sp>
              <p:nvSpPr>
                <p:cNvPr id="79" name="Freeform 30"/>
                <p:cNvSpPr>
                  <a:spLocks noEditPoints="1"/>
                </p:cNvSpPr>
                <p:nvPr/>
              </p:nvSpPr>
              <p:spPr bwMode="auto">
                <a:xfrm>
                  <a:off x="13321" y="6209"/>
                  <a:ext cx="706" cy="699"/>
                </a:xfrm>
                <a:custGeom>
                  <a:avLst/>
                  <a:gdLst>
                    <a:gd name="T0" fmla="*/ 582 w 1412"/>
                    <a:gd name="T1" fmla="*/ 100 h 1398"/>
                    <a:gd name="T2" fmla="*/ 412 w 1412"/>
                    <a:gd name="T3" fmla="*/ 161 h 1398"/>
                    <a:gd name="T4" fmla="*/ 270 w 1412"/>
                    <a:gd name="T5" fmla="*/ 266 h 1398"/>
                    <a:gd name="T6" fmla="*/ 163 w 1412"/>
                    <a:gd name="T7" fmla="*/ 407 h 1398"/>
                    <a:gd name="T8" fmla="*/ 101 w 1412"/>
                    <a:gd name="T9" fmla="*/ 576 h 1398"/>
                    <a:gd name="T10" fmla="*/ 92 w 1412"/>
                    <a:gd name="T11" fmla="*/ 762 h 1398"/>
                    <a:gd name="T12" fmla="*/ 138 w 1412"/>
                    <a:gd name="T13" fmla="*/ 936 h 1398"/>
                    <a:gd name="T14" fmla="*/ 229 w 1412"/>
                    <a:gd name="T15" fmla="*/ 1087 h 1398"/>
                    <a:gd name="T16" fmla="*/ 361 w 1412"/>
                    <a:gd name="T17" fmla="*/ 1206 h 1398"/>
                    <a:gd name="T18" fmla="*/ 523 w 1412"/>
                    <a:gd name="T19" fmla="*/ 1282 h 1398"/>
                    <a:gd name="T20" fmla="*/ 707 w 1412"/>
                    <a:gd name="T21" fmla="*/ 1310 h 1398"/>
                    <a:gd name="T22" fmla="*/ 890 w 1412"/>
                    <a:gd name="T23" fmla="*/ 1282 h 1398"/>
                    <a:gd name="T24" fmla="*/ 1051 w 1412"/>
                    <a:gd name="T25" fmla="*/ 1206 h 1398"/>
                    <a:gd name="T26" fmla="*/ 1183 w 1412"/>
                    <a:gd name="T27" fmla="*/ 1087 h 1398"/>
                    <a:gd name="T28" fmla="*/ 1275 w 1412"/>
                    <a:gd name="T29" fmla="*/ 936 h 1398"/>
                    <a:gd name="T30" fmla="*/ 1320 w 1412"/>
                    <a:gd name="T31" fmla="*/ 762 h 1398"/>
                    <a:gd name="T32" fmla="*/ 1311 w 1412"/>
                    <a:gd name="T33" fmla="*/ 576 h 1398"/>
                    <a:gd name="T34" fmla="*/ 1249 w 1412"/>
                    <a:gd name="T35" fmla="*/ 407 h 1398"/>
                    <a:gd name="T36" fmla="*/ 1143 w 1412"/>
                    <a:gd name="T37" fmla="*/ 266 h 1398"/>
                    <a:gd name="T38" fmla="*/ 1001 w 1412"/>
                    <a:gd name="T39" fmla="*/ 161 h 1398"/>
                    <a:gd name="T40" fmla="*/ 830 w 1412"/>
                    <a:gd name="T41" fmla="*/ 100 h 1398"/>
                    <a:gd name="T42" fmla="*/ 707 w 1412"/>
                    <a:gd name="T43" fmla="*/ 0 h 1398"/>
                    <a:gd name="T44" fmla="*/ 905 w 1412"/>
                    <a:gd name="T45" fmla="*/ 27 h 1398"/>
                    <a:gd name="T46" fmla="*/ 1081 w 1412"/>
                    <a:gd name="T47" fmla="*/ 106 h 1398"/>
                    <a:gd name="T48" fmla="*/ 1227 w 1412"/>
                    <a:gd name="T49" fmla="*/ 227 h 1398"/>
                    <a:gd name="T50" fmla="*/ 1336 w 1412"/>
                    <a:gd name="T51" fmla="*/ 383 h 1398"/>
                    <a:gd name="T52" fmla="*/ 1399 w 1412"/>
                    <a:gd name="T53" fmla="*/ 565 h 1398"/>
                    <a:gd name="T54" fmla="*/ 1409 w 1412"/>
                    <a:gd name="T55" fmla="*/ 766 h 1398"/>
                    <a:gd name="T56" fmla="*/ 1363 w 1412"/>
                    <a:gd name="T57" fmla="*/ 956 h 1398"/>
                    <a:gd name="T58" fmla="*/ 1268 w 1412"/>
                    <a:gd name="T59" fmla="*/ 1121 h 1398"/>
                    <a:gd name="T60" fmla="*/ 1134 w 1412"/>
                    <a:gd name="T61" fmla="*/ 1255 h 1398"/>
                    <a:gd name="T62" fmla="*/ 966 w 1412"/>
                    <a:gd name="T63" fmla="*/ 1349 h 1398"/>
                    <a:gd name="T64" fmla="*/ 775 w 1412"/>
                    <a:gd name="T65" fmla="*/ 1395 h 1398"/>
                    <a:gd name="T66" fmla="*/ 573 w 1412"/>
                    <a:gd name="T67" fmla="*/ 1384 h 1398"/>
                    <a:gd name="T68" fmla="*/ 388 w 1412"/>
                    <a:gd name="T69" fmla="*/ 1322 h 1398"/>
                    <a:gd name="T70" fmla="*/ 230 w 1412"/>
                    <a:gd name="T71" fmla="*/ 1215 h 1398"/>
                    <a:gd name="T72" fmla="*/ 108 w 1412"/>
                    <a:gd name="T73" fmla="*/ 1069 h 1398"/>
                    <a:gd name="T74" fmla="*/ 28 w 1412"/>
                    <a:gd name="T75" fmla="*/ 895 h 1398"/>
                    <a:gd name="T76" fmla="*/ 0 w 1412"/>
                    <a:gd name="T77" fmla="*/ 699 h 1398"/>
                    <a:gd name="T78" fmla="*/ 28 w 1412"/>
                    <a:gd name="T79" fmla="*/ 502 h 1398"/>
                    <a:gd name="T80" fmla="*/ 108 w 1412"/>
                    <a:gd name="T81" fmla="*/ 328 h 1398"/>
                    <a:gd name="T82" fmla="*/ 230 w 1412"/>
                    <a:gd name="T83" fmla="*/ 183 h 1398"/>
                    <a:gd name="T84" fmla="*/ 388 w 1412"/>
                    <a:gd name="T85" fmla="*/ 74 h 1398"/>
                    <a:gd name="T86" fmla="*/ 573 w 1412"/>
                    <a:gd name="T87" fmla="*/ 12 h 1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12" h="1398">
                      <a:moveTo>
                        <a:pt x="707" y="87"/>
                      </a:moveTo>
                      <a:lnTo>
                        <a:pt x="643" y="90"/>
                      </a:lnTo>
                      <a:lnTo>
                        <a:pt x="582" y="100"/>
                      </a:lnTo>
                      <a:lnTo>
                        <a:pt x="523" y="114"/>
                      </a:lnTo>
                      <a:lnTo>
                        <a:pt x="465" y="135"/>
                      </a:lnTo>
                      <a:lnTo>
                        <a:pt x="412" y="161"/>
                      </a:lnTo>
                      <a:lnTo>
                        <a:pt x="361" y="192"/>
                      </a:lnTo>
                      <a:lnTo>
                        <a:pt x="314" y="226"/>
                      </a:lnTo>
                      <a:lnTo>
                        <a:pt x="270" y="266"/>
                      </a:lnTo>
                      <a:lnTo>
                        <a:pt x="229" y="309"/>
                      </a:lnTo>
                      <a:lnTo>
                        <a:pt x="194" y="357"/>
                      </a:lnTo>
                      <a:lnTo>
                        <a:pt x="163" y="407"/>
                      </a:lnTo>
                      <a:lnTo>
                        <a:pt x="138" y="460"/>
                      </a:lnTo>
                      <a:lnTo>
                        <a:pt x="116" y="516"/>
                      </a:lnTo>
                      <a:lnTo>
                        <a:pt x="101" y="576"/>
                      </a:lnTo>
                      <a:lnTo>
                        <a:pt x="92" y="636"/>
                      </a:lnTo>
                      <a:lnTo>
                        <a:pt x="88" y="699"/>
                      </a:lnTo>
                      <a:lnTo>
                        <a:pt x="92" y="762"/>
                      </a:lnTo>
                      <a:lnTo>
                        <a:pt x="101" y="822"/>
                      </a:lnTo>
                      <a:lnTo>
                        <a:pt x="116" y="881"/>
                      </a:lnTo>
                      <a:lnTo>
                        <a:pt x="138" y="936"/>
                      </a:lnTo>
                      <a:lnTo>
                        <a:pt x="163" y="990"/>
                      </a:lnTo>
                      <a:lnTo>
                        <a:pt x="194" y="1040"/>
                      </a:lnTo>
                      <a:lnTo>
                        <a:pt x="229" y="1087"/>
                      </a:lnTo>
                      <a:lnTo>
                        <a:pt x="270" y="1131"/>
                      </a:lnTo>
                      <a:lnTo>
                        <a:pt x="314" y="1170"/>
                      </a:lnTo>
                      <a:lnTo>
                        <a:pt x="361" y="1206"/>
                      </a:lnTo>
                      <a:lnTo>
                        <a:pt x="412" y="1236"/>
                      </a:lnTo>
                      <a:lnTo>
                        <a:pt x="465" y="1262"/>
                      </a:lnTo>
                      <a:lnTo>
                        <a:pt x="523" y="1282"/>
                      </a:lnTo>
                      <a:lnTo>
                        <a:pt x="582" y="1298"/>
                      </a:lnTo>
                      <a:lnTo>
                        <a:pt x="643" y="1307"/>
                      </a:lnTo>
                      <a:lnTo>
                        <a:pt x="707" y="1310"/>
                      </a:lnTo>
                      <a:lnTo>
                        <a:pt x="770" y="1307"/>
                      </a:lnTo>
                      <a:lnTo>
                        <a:pt x="830" y="1298"/>
                      </a:lnTo>
                      <a:lnTo>
                        <a:pt x="890" y="1282"/>
                      </a:lnTo>
                      <a:lnTo>
                        <a:pt x="947" y="1262"/>
                      </a:lnTo>
                      <a:lnTo>
                        <a:pt x="1001" y="1236"/>
                      </a:lnTo>
                      <a:lnTo>
                        <a:pt x="1051" y="1206"/>
                      </a:lnTo>
                      <a:lnTo>
                        <a:pt x="1099" y="1170"/>
                      </a:lnTo>
                      <a:lnTo>
                        <a:pt x="1143" y="1131"/>
                      </a:lnTo>
                      <a:lnTo>
                        <a:pt x="1183" y="1087"/>
                      </a:lnTo>
                      <a:lnTo>
                        <a:pt x="1218" y="1040"/>
                      </a:lnTo>
                      <a:lnTo>
                        <a:pt x="1249" y="990"/>
                      </a:lnTo>
                      <a:lnTo>
                        <a:pt x="1275" y="936"/>
                      </a:lnTo>
                      <a:lnTo>
                        <a:pt x="1296" y="881"/>
                      </a:lnTo>
                      <a:lnTo>
                        <a:pt x="1311" y="822"/>
                      </a:lnTo>
                      <a:lnTo>
                        <a:pt x="1320" y="762"/>
                      </a:lnTo>
                      <a:lnTo>
                        <a:pt x="1323" y="699"/>
                      </a:lnTo>
                      <a:lnTo>
                        <a:pt x="1320" y="636"/>
                      </a:lnTo>
                      <a:lnTo>
                        <a:pt x="1311" y="576"/>
                      </a:lnTo>
                      <a:lnTo>
                        <a:pt x="1296" y="516"/>
                      </a:lnTo>
                      <a:lnTo>
                        <a:pt x="1275" y="460"/>
                      </a:lnTo>
                      <a:lnTo>
                        <a:pt x="1249" y="407"/>
                      </a:lnTo>
                      <a:lnTo>
                        <a:pt x="1218" y="357"/>
                      </a:lnTo>
                      <a:lnTo>
                        <a:pt x="1183" y="309"/>
                      </a:lnTo>
                      <a:lnTo>
                        <a:pt x="1143" y="266"/>
                      </a:lnTo>
                      <a:lnTo>
                        <a:pt x="1099" y="226"/>
                      </a:lnTo>
                      <a:lnTo>
                        <a:pt x="1051" y="192"/>
                      </a:lnTo>
                      <a:lnTo>
                        <a:pt x="1001" y="161"/>
                      </a:lnTo>
                      <a:lnTo>
                        <a:pt x="947" y="135"/>
                      </a:lnTo>
                      <a:lnTo>
                        <a:pt x="890" y="114"/>
                      </a:lnTo>
                      <a:lnTo>
                        <a:pt x="830" y="100"/>
                      </a:lnTo>
                      <a:lnTo>
                        <a:pt x="770" y="90"/>
                      </a:lnTo>
                      <a:lnTo>
                        <a:pt x="707" y="87"/>
                      </a:lnTo>
                      <a:close/>
                      <a:moveTo>
                        <a:pt x="707" y="0"/>
                      </a:moveTo>
                      <a:lnTo>
                        <a:pt x="775" y="3"/>
                      </a:lnTo>
                      <a:lnTo>
                        <a:pt x="841" y="12"/>
                      </a:lnTo>
                      <a:lnTo>
                        <a:pt x="905" y="27"/>
                      </a:lnTo>
                      <a:lnTo>
                        <a:pt x="966" y="49"/>
                      </a:lnTo>
                      <a:lnTo>
                        <a:pt x="1024" y="74"/>
                      </a:lnTo>
                      <a:lnTo>
                        <a:pt x="1081" y="106"/>
                      </a:lnTo>
                      <a:lnTo>
                        <a:pt x="1134" y="142"/>
                      </a:lnTo>
                      <a:lnTo>
                        <a:pt x="1182" y="183"/>
                      </a:lnTo>
                      <a:lnTo>
                        <a:pt x="1227" y="227"/>
                      </a:lnTo>
                      <a:lnTo>
                        <a:pt x="1268" y="275"/>
                      </a:lnTo>
                      <a:lnTo>
                        <a:pt x="1305" y="328"/>
                      </a:lnTo>
                      <a:lnTo>
                        <a:pt x="1336" y="383"/>
                      </a:lnTo>
                      <a:lnTo>
                        <a:pt x="1363" y="442"/>
                      </a:lnTo>
                      <a:lnTo>
                        <a:pt x="1383" y="502"/>
                      </a:lnTo>
                      <a:lnTo>
                        <a:pt x="1399" y="565"/>
                      </a:lnTo>
                      <a:lnTo>
                        <a:pt x="1409" y="632"/>
                      </a:lnTo>
                      <a:lnTo>
                        <a:pt x="1412" y="699"/>
                      </a:lnTo>
                      <a:lnTo>
                        <a:pt x="1409" y="766"/>
                      </a:lnTo>
                      <a:lnTo>
                        <a:pt x="1399" y="831"/>
                      </a:lnTo>
                      <a:lnTo>
                        <a:pt x="1383" y="895"/>
                      </a:lnTo>
                      <a:lnTo>
                        <a:pt x="1363" y="956"/>
                      </a:lnTo>
                      <a:lnTo>
                        <a:pt x="1336" y="1014"/>
                      </a:lnTo>
                      <a:lnTo>
                        <a:pt x="1305" y="1069"/>
                      </a:lnTo>
                      <a:lnTo>
                        <a:pt x="1268" y="1121"/>
                      </a:lnTo>
                      <a:lnTo>
                        <a:pt x="1227" y="1170"/>
                      </a:lnTo>
                      <a:lnTo>
                        <a:pt x="1182" y="1215"/>
                      </a:lnTo>
                      <a:lnTo>
                        <a:pt x="1134" y="1255"/>
                      </a:lnTo>
                      <a:lnTo>
                        <a:pt x="1081" y="1291"/>
                      </a:lnTo>
                      <a:lnTo>
                        <a:pt x="1024" y="1322"/>
                      </a:lnTo>
                      <a:lnTo>
                        <a:pt x="966" y="1349"/>
                      </a:lnTo>
                      <a:lnTo>
                        <a:pt x="905" y="1369"/>
                      </a:lnTo>
                      <a:lnTo>
                        <a:pt x="841" y="1384"/>
                      </a:lnTo>
                      <a:lnTo>
                        <a:pt x="775" y="1395"/>
                      </a:lnTo>
                      <a:lnTo>
                        <a:pt x="707" y="1398"/>
                      </a:lnTo>
                      <a:lnTo>
                        <a:pt x="639" y="1395"/>
                      </a:lnTo>
                      <a:lnTo>
                        <a:pt x="573" y="1384"/>
                      </a:lnTo>
                      <a:lnTo>
                        <a:pt x="508" y="1369"/>
                      </a:lnTo>
                      <a:lnTo>
                        <a:pt x="447" y="1349"/>
                      </a:lnTo>
                      <a:lnTo>
                        <a:pt x="388" y="1322"/>
                      </a:lnTo>
                      <a:lnTo>
                        <a:pt x="331" y="1291"/>
                      </a:lnTo>
                      <a:lnTo>
                        <a:pt x="279" y="1255"/>
                      </a:lnTo>
                      <a:lnTo>
                        <a:pt x="230" y="1215"/>
                      </a:lnTo>
                      <a:lnTo>
                        <a:pt x="185" y="1170"/>
                      </a:lnTo>
                      <a:lnTo>
                        <a:pt x="145" y="1121"/>
                      </a:lnTo>
                      <a:lnTo>
                        <a:pt x="108" y="1069"/>
                      </a:lnTo>
                      <a:lnTo>
                        <a:pt x="77" y="1014"/>
                      </a:lnTo>
                      <a:lnTo>
                        <a:pt x="50" y="956"/>
                      </a:lnTo>
                      <a:lnTo>
                        <a:pt x="28" y="895"/>
                      </a:lnTo>
                      <a:lnTo>
                        <a:pt x="13" y="831"/>
                      </a:lnTo>
                      <a:lnTo>
                        <a:pt x="3" y="766"/>
                      </a:lnTo>
                      <a:lnTo>
                        <a:pt x="0" y="699"/>
                      </a:lnTo>
                      <a:lnTo>
                        <a:pt x="3" y="632"/>
                      </a:lnTo>
                      <a:lnTo>
                        <a:pt x="13" y="565"/>
                      </a:lnTo>
                      <a:lnTo>
                        <a:pt x="28" y="502"/>
                      </a:lnTo>
                      <a:lnTo>
                        <a:pt x="50" y="442"/>
                      </a:lnTo>
                      <a:lnTo>
                        <a:pt x="77" y="383"/>
                      </a:lnTo>
                      <a:lnTo>
                        <a:pt x="108" y="328"/>
                      </a:lnTo>
                      <a:lnTo>
                        <a:pt x="145" y="275"/>
                      </a:lnTo>
                      <a:lnTo>
                        <a:pt x="185" y="227"/>
                      </a:lnTo>
                      <a:lnTo>
                        <a:pt x="230" y="183"/>
                      </a:lnTo>
                      <a:lnTo>
                        <a:pt x="279" y="142"/>
                      </a:lnTo>
                      <a:lnTo>
                        <a:pt x="331" y="106"/>
                      </a:lnTo>
                      <a:lnTo>
                        <a:pt x="388" y="74"/>
                      </a:lnTo>
                      <a:lnTo>
                        <a:pt x="447" y="49"/>
                      </a:lnTo>
                      <a:lnTo>
                        <a:pt x="508" y="27"/>
                      </a:lnTo>
                      <a:lnTo>
                        <a:pt x="573" y="12"/>
                      </a:lnTo>
                      <a:lnTo>
                        <a:pt x="639" y="3"/>
                      </a:lnTo>
                      <a:lnTo>
                        <a:pt x="7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45715" tIns="22858" rIns="45715" bIns="2285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900"/>
                </a:p>
              </p:txBody>
            </p:sp>
            <p:sp>
              <p:nvSpPr>
                <p:cNvPr id="80" name="Freeform 31"/>
                <p:cNvSpPr>
                  <a:spLocks noEditPoints="1"/>
                </p:cNvSpPr>
                <p:nvPr/>
              </p:nvSpPr>
              <p:spPr bwMode="auto">
                <a:xfrm>
                  <a:off x="13473" y="6359"/>
                  <a:ext cx="403" cy="400"/>
                </a:xfrm>
                <a:custGeom>
                  <a:avLst/>
                  <a:gdLst>
                    <a:gd name="T0" fmla="*/ 361 w 806"/>
                    <a:gd name="T1" fmla="*/ 103 h 800"/>
                    <a:gd name="T2" fmla="*/ 285 w 806"/>
                    <a:gd name="T3" fmla="*/ 123 h 800"/>
                    <a:gd name="T4" fmla="*/ 217 w 806"/>
                    <a:gd name="T5" fmla="*/ 162 h 800"/>
                    <a:gd name="T6" fmla="*/ 162 w 806"/>
                    <a:gd name="T7" fmla="*/ 216 h 800"/>
                    <a:gd name="T8" fmla="*/ 123 w 806"/>
                    <a:gd name="T9" fmla="*/ 283 h 800"/>
                    <a:gd name="T10" fmla="*/ 103 w 806"/>
                    <a:gd name="T11" fmla="*/ 359 h 800"/>
                    <a:gd name="T12" fmla="*/ 103 w 806"/>
                    <a:gd name="T13" fmla="*/ 440 h 800"/>
                    <a:gd name="T14" fmla="*/ 123 w 806"/>
                    <a:gd name="T15" fmla="*/ 517 h 800"/>
                    <a:gd name="T16" fmla="*/ 162 w 806"/>
                    <a:gd name="T17" fmla="*/ 583 h 800"/>
                    <a:gd name="T18" fmla="*/ 217 w 806"/>
                    <a:gd name="T19" fmla="*/ 637 h 800"/>
                    <a:gd name="T20" fmla="*/ 285 w 806"/>
                    <a:gd name="T21" fmla="*/ 676 h 800"/>
                    <a:gd name="T22" fmla="*/ 361 w 806"/>
                    <a:gd name="T23" fmla="*/ 696 h 800"/>
                    <a:gd name="T24" fmla="*/ 443 w 806"/>
                    <a:gd name="T25" fmla="*/ 696 h 800"/>
                    <a:gd name="T26" fmla="*/ 520 w 806"/>
                    <a:gd name="T27" fmla="*/ 676 h 800"/>
                    <a:gd name="T28" fmla="*/ 587 w 806"/>
                    <a:gd name="T29" fmla="*/ 637 h 800"/>
                    <a:gd name="T30" fmla="*/ 642 w 806"/>
                    <a:gd name="T31" fmla="*/ 583 h 800"/>
                    <a:gd name="T32" fmla="*/ 681 w 806"/>
                    <a:gd name="T33" fmla="*/ 517 h 800"/>
                    <a:gd name="T34" fmla="*/ 702 w 806"/>
                    <a:gd name="T35" fmla="*/ 440 h 800"/>
                    <a:gd name="T36" fmla="*/ 702 w 806"/>
                    <a:gd name="T37" fmla="*/ 359 h 800"/>
                    <a:gd name="T38" fmla="*/ 681 w 806"/>
                    <a:gd name="T39" fmla="*/ 283 h 800"/>
                    <a:gd name="T40" fmla="*/ 642 w 806"/>
                    <a:gd name="T41" fmla="*/ 216 h 800"/>
                    <a:gd name="T42" fmla="*/ 587 w 806"/>
                    <a:gd name="T43" fmla="*/ 162 h 800"/>
                    <a:gd name="T44" fmla="*/ 520 w 806"/>
                    <a:gd name="T45" fmla="*/ 123 h 800"/>
                    <a:gd name="T46" fmla="*/ 443 w 806"/>
                    <a:gd name="T47" fmla="*/ 103 h 800"/>
                    <a:gd name="T48" fmla="*/ 403 w 806"/>
                    <a:gd name="T49" fmla="*/ 0 h 800"/>
                    <a:gd name="T50" fmla="*/ 502 w 806"/>
                    <a:gd name="T51" fmla="*/ 12 h 800"/>
                    <a:gd name="T52" fmla="*/ 591 w 806"/>
                    <a:gd name="T53" fmla="*/ 47 h 800"/>
                    <a:gd name="T54" fmla="*/ 670 w 806"/>
                    <a:gd name="T55" fmla="*/ 101 h 800"/>
                    <a:gd name="T56" fmla="*/ 734 w 806"/>
                    <a:gd name="T57" fmla="*/ 171 h 800"/>
                    <a:gd name="T58" fmla="*/ 778 w 806"/>
                    <a:gd name="T59" fmla="*/ 255 h 800"/>
                    <a:gd name="T60" fmla="*/ 803 w 806"/>
                    <a:gd name="T61" fmla="*/ 349 h 800"/>
                    <a:gd name="T62" fmla="*/ 803 w 806"/>
                    <a:gd name="T63" fmla="*/ 450 h 800"/>
                    <a:gd name="T64" fmla="*/ 778 w 806"/>
                    <a:gd name="T65" fmla="*/ 544 h 800"/>
                    <a:gd name="T66" fmla="*/ 734 w 806"/>
                    <a:gd name="T67" fmla="*/ 628 h 800"/>
                    <a:gd name="T68" fmla="*/ 670 w 806"/>
                    <a:gd name="T69" fmla="*/ 698 h 800"/>
                    <a:gd name="T70" fmla="*/ 591 w 806"/>
                    <a:gd name="T71" fmla="*/ 753 h 800"/>
                    <a:gd name="T72" fmla="*/ 502 w 806"/>
                    <a:gd name="T73" fmla="*/ 787 h 800"/>
                    <a:gd name="T74" fmla="*/ 403 w 806"/>
                    <a:gd name="T75" fmla="*/ 800 h 800"/>
                    <a:gd name="T76" fmla="*/ 303 w 806"/>
                    <a:gd name="T77" fmla="*/ 787 h 800"/>
                    <a:gd name="T78" fmla="*/ 213 w 806"/>
                    <a:gd name="T79" fmla="*/ 753 h 800"/>
                    <a:gd name="T80" fmla="*/ 135 w 806"/>
                    <a:gd name="T81" fmla="*/ 698 h 800"/>
                    <a:gd name="T82" fmla="*/ 72 w 806"/>
                    <a:gd name="T83" fmla="*/ 628 h 800"/>
                    <a:gd name="T84" fmla="*/ 26 w 806"/>
                    <a:gd name="T85" fmla="*/ 544 h 800"/>
                    <a:gd name="T86" fmla="*/ 3 w 806"/>
                    <a:gd name="T87" fmla="*/ 450 h 800"/>
                    <a:gd name="T88" fmla="*/ 3 w 806"/>
                    <a:gd name="T89" fmla="*/ 349 h 800"/>
                    <a:gd name="T90" fmla="*/ 26 w 806"/>
                    <a:gd name="T91" fmla="*/ 255 h 800"/>
                    <a:gd name="T92" fmla="*/ 72 w 806"/>
                    <a:gd name="T93" fmla="*/ 171 h 800"/>
                    <a:gd name="T94" fmla="*/ 135 w 806"/>
                    <a:gd name="T95" fmla="*/ 101 h 800"/>
                    <a:gd name="T96" fmla="*/ 213 w 806"/>
                    <a:gd name="T97" fmla="*/ 47 h 800"/>
                    <a:gd name="T98" fmla="*/ 303 w 806"/>
                    <a:gd name="T99" fmla="*/ 12 h 800"/>
                    <a:gd name="T100" fmla="*/ 403 w 806"/>
                    <a:gd name="T101" fmla="*/ 0 h 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06" h="800">
                      <a:moveTo>
                        <a:pt x="403" y="100"/>
                      </a:moveTo>
                      <a:lnTo>
                        <a:pt x="361" y="103"/>
                      </a:lnTo>
                      <a:lnTo>
                        <a:pt x="322" y="110"/>
                      </a:lnTo>
                      <a:lnTo>
                        <a:pt x="285" y="123"/>
                      </a:lnTo>
                      <a:lnTo>
                        <a:pt x="250" y="141"/>
                      </a:lnTo>
                      <a:lnTo>
                        <a:pt x="217" y="162"/>
                      </a:lnTo>
                      <a:lnTo>
                        <a:pt x="188" y="188"/>
                      </a:lnTo>
                      <a:lnTo>
                        <a:pt x="162" y="216"/>
                      </a:lnTo>
                      <a:lnTo>
                        <a:pt x="141" y="248"/>
                      </a:lnTo>
                      <a:lnTo>
                        <a:pt x="123" y="283"/>
                      </a:lnTo>
                      <a:lnTo>
                        <a:pt x="110" y="321"/>
                      </a:lnTo>
                      <a:lnTo>
                        <a:pt x="103" y="359"/>
                      </a:lnTo>
                      <a:lnTo>
                        <a:pt x="100" y="400"/>
                      </a:lnTo>
                      <a:lnTo>
                        <a:pt x="103" y="440"/>
                      </a:lnTo>
                      <a:lnTo>
                        <a:pt x="110" y="479"/>
                      </a:lnTo>
                      <a:lnTo>
                        <a:pt x="123" y="517"/>
                      </a:lnTo>
                      <a:lnTo>
                        <a:pt x="141" y="550"/>
                      </a:lnTo>
                      <a:lnTo>
                        <a:pt x="162" y="583"/>
                      </a:lnTo>
                      <a:lnTo>
                        <a:pt x="188" y="612"/>
                      </a:lnTo>
                      <a:lnTo>
                        <a:pt x="217" y="637"/>
                      </a:lnTo>
                      <a:lnTo>
                        <a:pt x="250" y="659"/>
                      </a:lnTo>
                      <a:lnTo>
                        <a:pt x="285" y="676"/>
                      </a:lnTo>
                      <a:lnTo>
                        <a:pt x="322" y="688"/>
                      </a:lnTo>
                      <a:lnTo>
                        <a:pt x="361" y="696"/>
                      </a:lnTo>
                      <a:lnTo>
                        <a:pt x="403" y="699"/>
                      </a:lnTo>
                      <a:lnTo>
                        <a:pt x="443" y="696"/>
                      </a:lnTo>
                      <a:lnTo>
                        <a:pt x="483" y="688"/>
                      </a:lnTo>
                      <a:lnTo>
                        <a:pt x="520" y="676"/>
                      </a:lnTo>
                      <a:lnTo>
                        <a:pt x="555" y="659"/>
                      </a:lnTo>
                      <a:lnTo>
                        <a:pt x="587" y="637"/>
                      </a:lnTo>
                      <a:lnTo>
                        <a:pt x="616" y="612"/>
                      </a:lnTo>
                      <a:lnTo>
                        <a:pt x="642" y="583"/>
                      </a:lnTo>
                      <a:lnTo>
                        <a:pt x="664" y="550"/>
                      </a:lnTo>
                      <a:lnTo>
                        <a:pt x="681" y="517"/>
                      </a:lnTo>
                      <a:lnTo>
                        <a:pt x="694" y="479"/>
                      </a:lnTo>
                      <a:lnTo>
                        <a:pt x="702" y="440"/>
                      </a:lnTo>
                      <a:lnTo>
                        <a:pt x="705" y="400"/>
                      </a:lnTo>
                      <a:lnTo>
                        <a:pt x="702" y="359"/>
                      </a:lnTo>
                      <a:lnTo>
                        <a:pt x="694" y="321"/>
                      </a:lnTo>
                      <a:lnTo>
                        <a:pt x="681" y="283"/>
                      </a:lnTo>
                      <a:lnTo>
                        <a:pt x="664" y="248"/>
                      </a:lnTo>
                      <a:lnTo>
                        <a:pt x="642" y="216"/>
                      </a:lnTo>
                      <a:lnTo>
                        <a:pt x="616" y="188"/>
                      </a:lnTo>
                      <a:lnTo>
                        <a:pt x="587" y="162"/>
                      </a:lnTo>
                      <a:lnTo>
                        <a:pt x="555" y="141"/>
                      </a:lnTo>
                      <a:lnTo>
                        <a:pt x="520" y="123"/>
                      </a:lnTo>
                      <a:lnTo>
                        <a:pt x="483" y="110"/>
                      </a:lnTo>
                      <a:lnTo>
                        <a:pt x="443" y="103"/>
                      </a:lnTo>
                      <a:lnTo>
                        <a:pt x="403" y="100"/>
                      </a:lnTo>
                      <a:close/>
                      <a:moveTo>
                        <a:pt x="403" y="0"/>
                      </a:moveTo>
                      <a:lnTo>
                        <a:pt x="453" y="3"/>
                      </a:lnTo>
                      <a:lnTo>
                        <a:pt x="502" y="12"/>
                      </a:lnTo>
                      <a:lnTo>
                        <a:pt x="548" y="26"/>
                      </a:lnTo>
                      <a:lnTo>
                        <a:pt x="591" y="47"/>
                      </a:lnTo>
                      <a:lnTo>
                        <a:pt x="633" y="71"/>
                      </a:lnTo>
                      <a:lnTo>
                        <a:pt x="670" y="101"/>
                      </a:lnTo>
                      <a:lnTo>
                        <a:pt x="704" y="134"/>
                      </a:lnTo>
                      <a:lnTo>
                        <a:pt x="734" y="171"/>
                      </a:lnTo>
                      <a:lnTo>
                        <a:pt x="758" y="211"/>
                      </a:lnTo>
                      <a:lnTo>
                        <a:pt x="778" y="255"/>
                      </a:lnTo>
                      <a:lnTo>
                        <a:pt x="794" y="301"/>
                      </a:lnTo>
                      <a:lnTo>
                        <a:pt x="803" y="349"/>
                      </a:lnTo>
                      <a:lnTo>
                        <a:pt x="806" y="400"/>
                      </a:lnTo>
                      <a:lnTo>
                        <a:pt x="803" y="450"/>
                      </a:lnTo>
                      <a:lnTo>
                        <a:pt x="794" y="498"/>
                      </a:lnTo>
                      <a:lnTo>
                        <a:pt x="778" y="544"/>
                      </a:lnTo>
                      <a:lnTo>
                        <a:pt x="758" y="587"/>
                      </a:lnTo>
                      <a:lnTo>
                        <a:pt x="734" y="628"/>
                      </a:lnTo>
                      <a:lnTo>
                        <a:pt x="704" y="665"/>
                      </a:lnTo>
                      <a:lnTo>
                        <a:pt x="670" y="698"/>
                      </a:lnTo>
                      <a:lnTo>
                        <a:pt x="633" y="727"/>
                      </a:lnTo>
                      <a:lnTo>
                        <a:pt x="591" y="753"/>
                      </a:lnTo>
                      <a:lnTo>
                        <a:pt x="548" y="772"/>
                      </a:lnTo>
                      <a:lnTo>
                        <a:pt x="502" y="787"/>
                      </a:lnTo>
                      <a:lnTo>
                        <a:pt x="453" y="796"/>
                      </a:lnTo>
                      <a:lnTo>
                        <a:pt x="403" y="800"/>
                      </a:lnTo>
                      <a:lnTo>
                        <a:pt x="352" y="796"/>
                      </a:lnTo>
                      <a:lnTo>
                        <a:pt x="303" y="787"/>
                      </a:lnTo>
                      <a:lnTo>
                        <a:pt x="256" y="772"/>
                      </a:lnTo>
                      <a:lnTo>
                        <a:pt x="213" y="753"/>
                      </a:lnTo>
                      <a:lnTo>
                        <a:pt x="172" y="727"/>
                      </a:lnTo>
                      <a:lnTo>
                        <a:pt x="135" y="698"/>
                      </a:lnTo>
                      <a:lnTo>
                        <a:pt x="101" y="665"/>
                      </a:lnTo>
                      <a:lnTo>
                        <a:pt x="72" y="628"/>
                      </a:lnTo>
                      <a:lnTo>
                        <a:pt x="46" y="587"/>
                      </a:lnTo>
                      <a:lnTo>
                        <a:pt x="26" y="544"/>
                      </a:lnTo>
                      <a:lnTo>
                        <a:pt x="12" y="498"/>
                      </a:lnTo>
                      <a:lnTo>
                        <a:pt x="3" y="450"/>
                      </a:lnTo>
                      <a:lnTo>
                        <a:pt x="0" y="400"/>
                      </a:lnTo>
                      <a:lnTo>
                        <a:pt x="3" y="349"/>
                      </a:lnTo>
                      <a:lnTo>
                        <a:pt x="12" y="301"/>
                      </a:lnTo>
                      <a:lnTo>
                        <a:pt x="26" y="255"/>
                      </a:lnTo>
                      <a:lnTo>
                        <a:pt x="46" y="211"/>
                      </a:lnTo>
                      <a:lnTo>
                        <a:pt x="72" y="171"/>
                      </a:lnTo>
                      <a:lnTo>
                        <a:pt x="101" y="134"/>
                      </a:lnTo>
                      <a:lnTo>
                        <a:pt x="135" y="101"/>
                      </a:lnTo>
                      <a:lnTo>
                        <a:pt x="172" y="71"/>
                      </a:lnTo>
                      <a:lnTo>
                        <a:pt x="213" y="47"/>
                      </a:lnTo>
                      <a:lnTo>
                        <a:pt x="256" y="26"/>
                      </a:lnTo>
                      <a:lnTo>
                        <a:pt x="303" y="12"/>
                      </a:lnTo>
                      <a:lnTo>
                        <a:pt x="352" y="3"/>
                      </a:lnTo>
                      <a:lnTo>
                        <a:pt x="40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45715" tIns="22858" rIns="45715" bIns="2285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900"/>
                </a:p>
              </p:txBody>
            </p:sp>
          </p:grpSp>
          <p:grpSp>
            <p:nvGrpSpPr>
              <p:cNvPr id="70" name="Group 27"/>
              <p:cNvGrpSpPr>
                <a:grpSpLocks noChangeAspect="1"/>
              </p:cNvGrpSpPr>
              <p:nvPr/>
            </p:nvGrpSpPr>
            <p:grpSpPr bwMode="auto">
              <a:xfrm>
                <a:off x="15607178" y="6487479"/>
                <a:ext cx="493908" cy="489011"/>
                <a:chOff x="12867" y="5760"/>
                <a:chExt cx="1614" cy="1598"/>
              </a:xfrm>
              <a:grpFill/>
            </p:grpSpPr>
            <p:sp>
              <p:nvSpPr>
                <p:cNvPr id="75" name="Freeform 29"/>
                <p:cNvSpPr>
                  <a:spLocks noEditPoints="1"/>
                </p:cNvSpPr>
                <p:nvPr/>
              </p:nvSpPr>
              <p:spPr bwMode="auto">
                <a:xfrm>
                  <a:off x="12867" y="5760"/>
                  <a:ext cx="1614" cy="1598"/>
                </a:xfrm>
                <a:custGeom>
                  <a:avLst/>
                  <a:gdLst>
                    <a:gd name="T0" fmla="*/ 1358 w 3226"/>
                    <a:gd name="T1" fmla="*/ 609 h 3195"/>
                    <a:gd name="T2" fmla="*/ 1146 w 3226"/>
                    <a:gd name="T3" fmla="*/ 711 h 3195"/>
                    <a:gd name="T4" fmla="*/ 974 w 3226"/>
                    <a:gd name="T5" fmla="*/ 686 h 3195"/>
                    <a:gd name="T6" fmla="*/ 725 w 3226"/>
                    <a:gd name="T7" fmla="*/ 1048 h 3195"/>
                    <a:gd name="T8" fmla="*/ 662 w 3226"/>
                    <a:gd name="T9" fmla="*/ 1270 h 3195"/>
                    <a:gd name="T10" fmla="*/ 540 w 3226"/>
                    <a:gd name="T11" fmla="*/ 1393 h 3195"/>
                    <a:gd name="T12" fmla="*/ 567 w 3226"/>
                    <a:gd name="T13" fmla="*/ 1815 h 3195"/>
                    <a:gd name="T14" fmla="*/ 683 w 3226"/>
                    <a:gd name="T15" fmla="*/ 1979 h 3195"/>
                    <a:gd name="T16" fmla="*/ 719 w 3226"/>
                    <a:gd name="T17" fmla="*/ 2176 h 3195"/>
                    <a:gd name="T18" fmla="*/ 1001 w 3226"/>
                    <a:gd name="T19" fmla="*/ 2494 h 3195"/>
                    <a:gd name="T20" fmla="*/ 1174 w 3226"/>
                    <a:gd name="T21" fmla="*/ 2495 h 3195"/>
                    <a:gd name="T22" fmla="*/ 1378 w 3226"/>
                    <a:gd name="T23" fmla="*/ 2609 h 3195"/>
                    <a:gd name="T24" fmla="*/ 1813 w 3226"/>
                    <a:gd name="T25" fmla="*/ 2690 h 3195"/>
                    <a:gd name="T26" fmla="*/ 1916 w 3226"/>
                    <a:gd name="T27" fmla="*/ 2552 h 3195"/>
                    <a:gd name="T28" fmla="*/ 2140 w 3226"/>
                    <a:gd name="T29" fmla="*/ 2475 h 3195"/>
                    <a:gd name="T30" fmla="*/ 2708 w 3226"/>
                    <a:gd name="T31" fmla="*/ 2490 h 3195"/>
                    <a:gd name="T32" fmla="*/ 2502 w 3226"/>
                    <a:gd name="T33" fmla="*/ 2089 h 3195"/>
                    <a:gd name="T34" fmla="*/ 2592 w 3226"/>
                    <a:gd name="T35" fmla="*/ 1872 h 3195"/>
                    <a:gd name="T36" fmla="*/ 3024 w 3226"/>
                    <a:gd name="T37" fmla="*/ 1733 h 3195"/>
                    <a:gd name="T38" fmla="*/ 2612 w 3226"/>
                    <a:gd name="T39" fmla="*/ 1345 h 3195"/>
                    <a:gd name="T40" fmla="*/ 2509 w 3226"/>
                    <a:gd name="T41" fmla="*/ 1135 h 3195"/>
                    <a:gd name="T42" fmla="*/ 2534 w 3226"/>
                    <a:gd name="T43" fmla="*/ 965 h 3195"/>
                    <a:gd name="T44" fmla="*/ 2170 w 3226"/>
                    <a:gd name="T45" fmla="*/ 718 h 3195"/>
                    <a:gd name="T46" fmla="*/ 1944 w 3226"/>
                    <a:gd name="T47" fmla="*/ 656 h 3195"/>
                    <a:gd name="T48" fmla="*/ 1820 w 3226"/>
                    <a:gd name="T49" fmla="*/ 535 h 3195"/>
                    <a:gd name="T50" fmla="*/ 1812 w 3226"/>
                    <a:gd name="T51" fmla="*/ 9 h 3195"/>
                    <a:gd name="T52" fmla="*/ 1940 w 3226"/>
                    <a:gd name="T53" fmla="*/ 131 h 3195"/>
                    <a:gd name="T54" fmla="*/ 2428 w 3226"/>
                    <a:gd name="T55" fmla="*/ 332 h 3195"/>
                    <a:gd name="T56" fmla="*/ 2605 w 3226"/>
                    <a:gd name="T57" fmla="*/ 335 h 3195"/>
                    <a:gd name="T58" fmla="*/ 2900 w 3226"/>
                    <a:gd name="T59" fmla="*/ 641 h 3195"/>
                    <a:gd name="T60" fmla="*/ 2876 w 3226"/>
                    <a:gd name="T61" fmla="*/ 816 h 3195"/>
                    <a:gd name="T62" fmla="*/ 3122 w 3226"/>
                    <a:gd name="T63" fmla="*/ 1287 h 3195"/>
                    <a:gd name="T64" fmla="*/ 3224 w 3226"/>
                    <a:gd name="T65" fmla="*/ 1431 h 3195"/>
                    <a:gd name="T66" fmla="*/ 3190 w 3226"/>
                    <a:gd name="T67" fmla="*/ 1848 h 3195"/>
                    <a:gd name="T68" fmla="*/ 2755 w 3226"/>
                    <a:gd name="T69" fmla="*/ 1990 h 3195"/>
                    <a:gd name="T70" fmla="*/ 2908 w 3226"/>
                    <a:gd name="T71" fmla="*/ 2465 h 3195"/>
                    <a:gd name="T72" fmla="*/ 2851 w 3226"/>
                    <a:gd name="T73" fmla="*/ 2632 h 3195"/>
                    <a:gd name="T74" fmla="*/ 2514 w 3226"/>
                    <a:gd name="T75" fmla="*/ 2882 h 3195"/>
                    <a:gd name="T76" fmla="*/ 2077 w 3226"/>
                    <a:gd name="T77" fmla="*/ 2703 h 3195"/>
                    <a:gd name="T78" fmla="*/ 1890 w 3226"/>
                    <a:gd name="T79" fmla="*/ 3139 h 3195"/>
                    <a:gd name="T80" fmla="*/ 1476 w 3226"/>
                    <a:gd name="T81" fmla="*/ 3195 h 3195"/>
                    <a:gd name="T82" fmla="*/ 1317 w 3226"/>
                    <a:gd name="T83" fmla="*/ 3118 h 3195"/>
                    <a:gd name="T84" fmla="*/ 1087 w 3226"/>
                    <a:gd name="T85" fmla="*/ 2675 h 3195"/>
                    <a:gd name="T86" fmla="*/ 682 w 3226"/>
                    <a:gd name="T87" fmla="*/ 2880 h 3195"/>
                    <a:gd name="T88" fmla="*/ 355 w 3226"/>
                    <a:gd name="T89" fmla="*/ 2607 h 3195"/>
                    <a:gd name="T90" fmla="*/ 324 w 3226"/>
                    <a:gd name="T91" fmla="*/ 2436 h 3195"/>
                    <a:gd name="T92" fmla="*/ 162 w 3226"/>
                    <a:gd name="T93" fmla="*/ 1929 h 3195"/>
                    <a:gd name="T94" fmla="*/ 22 w 3226"/>
                    <a:gd name="T95" fmla="*/ 1822 h 3195"/>
                    <a:gd name="T96" fmla="*/ 9 w 3226"/>
                    <a:gd name="T97" fmla="*/ 1401 h 3195"/>
                    <a:gd name="T98" fmla="*/ 132 w 3226"/>
                    <a:gd name="T99" fmla="*/ 1275 h 3195"/>
                    <a:gd name="T100" fmla="*/ 335 w 3226"/>
                    <a:gd name="T101" fmla="*/ 788 h 3195"/>
                    <a:gd name="T102" fmla="*/ 339 w 3226"/>
                    <a:gd name="T103" fmla="*/ 614 h 3195"/>
                    <a:gd name="T104" fmla="*/ 651 w 3226"/>
                    <a:gd name="T105" fmla="*/ 323 h 3195"/>
                    <a:gd name="T106" fmla="*/ 824 w 3226"/>
                    <a:gd name="T107" fmla="*/ 346 h 3195"/>
                    <a:gd name="T108" fmla="*/ 1300 w 3226"/>
                    <a:gd name="T109" fmla="*/ 102 h 3195"/>
                    <a:gd name="T110" fmla="*/ 1445 w 3226"/>
                    <a:gd name="T111" fmla="*/ 2 h 3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226" h="3195">
                      <a:moveTo>
                        <a:pt x="1476" y="200"/>
                      </a:moveTo>
                      <a:lnTo>
                        <a:pt x="1414" y="506"/>
                      </a:lnTo>
                      <a:lnTo>
                        <a:pt x="1405" y="535"/>
                      </a:lnTo>
                      <a:lnTo>
                        <a:pt x="1394" y="562"/>
                      </a:lnTo>
                      <a:lnTo>
                        <a:pt x="1378" y="586"/>
                      </a:lnTo>
                      <a:lnTo>
                        <a:pt x="1358" y="609"/>
                      </a:lnTo>
                      <a:lnTo>
                        <a:pt x="1335" y="628"/>
                      </a:lnTo>
                      <a:lnTo>
                        <a:pt x="1311" y="643"/>
                      </a:lnTo>
                      <a:lnTo>
                        <a:pt x="1283" y="656"/>
                      </a:lnTo>
                      <a:lnTo>
                        <a:pt x="1227" y="676"/>
                      </a:lnTo>
                      <a:lnTo>
                        <a:pt x="1174" y="701"/>
                      </a:lnTo>
                      <a:lnTo>
                        <a:pt x="1146" y="711"/>
                      </a:lnTo>
                      <a:lnTo>
                        <a:pt x="1117" y="718"/>
                      </a:lnTo>
                      <a:lnTo>
                        <a:pt x="1087" y="720"/>
                      </a:lnTo>
                      <a:lnTo>
                        <a:pt x="1057" y="718"/>
                      </a:lnTo>
                      <a:lnTo>
                        <a:pt x="1028" y="711"/>
                      </a:lnTo>
                      <a:lnTo>
                        <a:pt x="1001" y="701"/>
                      </a:lnTo>
                      <a:lnTo>
                        <a:pt x="974" y="686"/>
                      </a:lnTo>
                      <a:lnTo>
                        <a:pt x="711" y="513"/>
                      </a:lnTo>
                      <a:lnTo>
                        <a:pt x="518" y="705"/>
                      </a:lnTo>
                      <a:lnTo>
                        <a:pt x="693" y="965"/>
                      </a:lnTo>
                      <a:lnTo>
                        <a:pt x="708" y="992"/>
                      </a:lnTo>
                      <a:lnTo>
                        <a:pt x="719" y="1019"/>
                      </a:lnTo>
                      <a:lnTo>
                        <a:pt x="725" y="1048"/>
                      </a:lnTo>
                      <a:lnTo>
                        <a:pt x="727" y="1077"/>
                      </a:lnTo>
                      <a:lnTo>
                        <a:pt x="725" y="1106"/>
                      </a:lnTo>
                      <a:lnTo>
                        <a:pt x="718" y="1135"/>
                      </a:lnTo>
                      <a:lnTo>
                        <a:pt x="706" y="1163"/>
                      </a:lnTo>
                      <a:lnTo>
                        <a:pt x="683" y="1216"/>
                      </a:lnTo>
                      <a:lnTo>
                        <a:pt x="662" y="1270"/>
                      </a:lnTo>
                      <a:lnTo>
                        <a:pt x="650" y="1298"/>
                      </a:lnTo>
                      <a:lnTo>
                        <a:pt x="634" y="1323"/>
                      </a:lnTo>
                      <a:lnTo>
                        <a:pt x="615" y="1345"/>
                      </a:lnTo>
                      <a:lnTo>
                        <a:pt x="592" y="1364"/>
                      </a:lnTo>
                      <a:lnTo>
                        <a:pt x="567" y="1381"/>
                      </a:lnTo>
                      <a:lnTo>
                        <a:pt x="540" y="1393"/>
                      </a:lnTo>
                      <a:lnTo>
                        <a:pt x="511" y="1401"/>
                      </a:lnTo>
                      <a:lnTo>
                        <a:pt x="202" y="1461"/>
                      </a:lnTo>
                      <a:lnTo>
                        <a:pt x="202" y="1733"/>
                      </a:lnTo>
                      <a:lnTo>
                        <a:pt x="511" y="1794"/>
                      </a:lnTo>
                      <a:lnTo>
                        <a:pt x="540" y="1802"/>
                      </a:lnTo>
                      <a:lnTo>
                        <a:pt x="567" y="1815"/>
                      </a:lnTo>
                      <a:lnTo>
                        <a:pt x="593" y="1831"/>
                      </a:lnTo>
                      <a:lnTo>
                        <a:pt x="615" y="1850"/>
                      </a:lnTo>
                      <a:lnTo>
                        <a:pt x="634" y="1872"/>
                      </a:lnTo>
                      <a:lnTo>
                        <a:pt x="650" y="1897"/>
                      </a:lnTo>
                      <a:lnTo>
                        <a:pt x="662" y="1925"/>
                      </a:lnTo>
                      <a:lnTo>
                        <a:pt x="683" y="1979"/>
                      </a:lnTo>
                      <a:lnTo>
                        <a:pt x="707" y="2032"/>
                      </a:lnTo>
                      <a:lnTo>
                        <a:pt x="718" y="2060"/>
                      </a:lnTo>
                      <a:lnTo>
                        <a:pt x="725" y="2089"/>
                      </a:lnTo>
                      <a:lnTo>
                        <a:pt x="727" y="2118"/>
                      </a:lnTo>
                      <a:lnTo>
                        <a:pt x="725" y="2148"/>
                      </a:lnTo>
                      <a:lnTo>
                        <a:pt x="719" y="2176"/>
                      </a:lnTo>
                      <a:lnTo>
                        <a:pt x="708" y="2204"/>
                      </a:lnTo>
                      <a:lnTo>
                        <a:pt x="693" y="2230"/>
                      </a:lnTo>
                      <a:lnTo>
                        <a:pt x="518" y="2490"/>
                      </a:lnTo>
                      <a:lnTo>
                        <a:pt x="713" y="2682"/>
                      </a:lnTo>
                      <a:lnTo>
                        <a:pt x="974" y="2509"/>
                      </a:lnTo>
                      <a:lnTo>
                        <a:pt x="1001" y="2494"/>
                      </a:lnTo>
                      <a:lnTo>
                        <a:pt x="1028" y="2484"/>
                      </a:lnTo>
                      <a:lnTo>
                        <a:pt x="1057" y="2478"/>
                      </a:lnTo>
                      <a:lnTo>
                        <a:pt x="1087" y="2475"/>
                      </a:lnTo>
                      <a:lnTo>
                        <a:pt x="1117" y="2478"/>
                      </a:lnTo>
                      <a:lnTo>
                        <a:pt x="1146" y="2485"/>
                      </a:lnTo>
                      <a:lnTo>
                        <a:pt x="1174" y="2495"/>
                      </a:lnTo>
                      <a:lnTo>
                        <a:pt x="1228" y="2519"/>
                      </a:lnTo>
                      <a:lnTo>
                        <a:pt x="1283" y="2540"/>
                      </a:lnTo>
                      <a:lnTo>
                        <a:pt x="1311" y="2552"/>
                      </a:lnTo>
                      <a:lnTo>
                        <a:pt x="1336" y="2567"/>
                      </a:lnTo>
                      <a:lnTo>
                        <a:pt x="1359" y="2587"/>
                      </a:lnTo>
                      <a:lnTo>
                        <a:pt x="1378" y="2609"/>
                      </a:lnTo>
                      <a:lnTo>
                        <a:pt x="1394" y="2634"/>
                      </a:lnTo>
                      <a:lnTo>
                        <a:pt x="1406" y="2660"/>
                      </a:lnTo>
                      <a:lnTo>
                        <a:pt x="1415" y="2690"/>
                      </a:lnTo>
                      <a:lnTo>
                        <a:pt x="1476" y="2995"/>
                      </a:lnTo>
                      <a:lnTo>
                        <a:pt x="1750" y="2995"/>
                      </a:lnTo>
                      <a:lnTo>
                        <a:pt x="1813" y="2690"/>
                      </a:lnTo>
                      <a:lnTo>
                        <a:pt x="1821" y="2660"/>
                      </a:lnTo>
                      <a:lnTo>
                        <a:pt x="1832" y="2634"/>
                      </a:lnTo>
                      <a:lnTo>
                        <a:pt x="1849" y="2609"/>
                      </a:lnTo>
                      <a:lnTo>
                        <a:pt x="1868" y="2587"/>
                      </a:lnTo>
                      <a:lnTo>
                        <a:pt x="1891" y="2567"/>
                      </a:lnTo>
                      <a:lnTo>
                        <a:pt x="1916" y="2552"/>
                      </a:lnTo>
                      <a:lnTo>
                        <a:pt x="1944" y="2540"/>
                      </a:lnTo>
                      <a:lnTo>
                        <a:pt x="1998" y="2519"/>
                      </a:lnTo>
                      <a:lnTo>
                        <a:pt x="2052" y="2495"/>
                      </a:lnTo>
                      <a:lnTo>
                        <a:pt x="2081" y="2485"/>
                      </a:lnTo>
                      <a:lnTo>
                        <a:pt x="2110" y="2478"/>
                      </a:lnTo>
                      <a:lnTo>
                        <a:pt x="2140" y="2475"/>
                      </a:lnTo>
                      <a:lnTo>
                        <a:pt x="2170" y="2478"/>
                      </a:lnTo>
                      <a:lnTo>
                        <a:pt x="2198" y="2484"/>
                      </a:lnTo>
                      <a:lnTo>
                        <a:pt x="2226" y="2494"/>
                      </a:lnTo>
                      <a:lnTo>
                        <a:pt x="2252" y="2509"/>
                      </a:lnTo>
                      <a:lnTo>
                        <a:pt x="2514" y="2682"/>
                      </a:lnTo>
                      <a:lnTo>
                        <a:pt x="2708" y="2490"/>
                      </a:lnTo>
                      <a:lnTo>
                        <a:pt x="2534" y="2230"/>
                      </a:lnTo>
                      <a:lnTo>
                        <a:pt x="2518" y="2204"/>
                      </a:lnTo>
                      <a:lnTo>
                        <a:pt x="2508" y="2176"/>
                      </a:lnTo>
                      <a:lnTo>
                        <a:pt x="2502" y="2148"/>
                      </a:lnTo>
                      <a:lnTo>
                        <a:pt x="2500" y="2118"/>
                      </a:lnTo>
                      <a:lnTo>
                        <a:pt x="2502" y="2089"/>
                      </a:lnTo>
                      <a:lnTo>
                        <a:pt x="2509" y="2060"/>
                      </a:lnTo>
                      <a:lnTo>
                        <a:pt x="2520" y="2032"/>
                      </a:lnTo>
                      <a:lnTo>
                        <a:pt x="2544" y="1979"/>
                      </a:lnTo>
                      <a:lnTo>
                        <a:pt x="2565" y="1925"/>
                      </a:lnTo>
                      <a:lnTo>
                        <a:pt x="2577" y="1897"/>
                      </a:lnTo>
                      <a:lnTo>
                        <a:pt x="2592" y="1872"/>
                      </a:lnTo>
                      <a:lnTo>
                        <a:pt x="2612" y="1849"/>
                      </a:lnTo>
                      <a:lnTo>
                        <a:pt x="2635" y="1831"/>
                      </a:lnTo>
                      <a:lnTo>
                        <a:pt x="2659" y="1815"/>
                      </a:lnTo>
                      <a:lnTo>
                        <a:pt x="2686" y="1802"/>
                      </a:lnTo>
                      <a:lnTo>
                        <a:pt x="2716" y="1794"/>
                      </a:lnTo>
                      <a:lnTo>
                        <a:pt x="3024" y="1733"/>
                      </a:lnTo>
                      <a:lnTo>
                        <a:pt x="3024" y="1461"/>
                      </a:lnTo>
                      <a:lnTo>
                        <a:pt x="2716" y="1400"/>
                      </a:lnTo>
                      <a:lnTo>
                        <a:pt x="2686" y="1392"/>
                      </a:lnTo>
                      <a:lnTo>
                        <a:pt x="2659" y="1381"/>
                      </a:lnTo>
                      <a:lnTo>
                        <a:pt x="2635" y="1364"/>
                      </a:lnTo>
                      <a:lnTo>
                        <a:pt x="2612" y="1345"/>
                      </a:lnTo>
                      <a:lnTo>
                        <a:pt x="2592" y="1323"/>
                      </a:lnTo>
                      <a:lnTo>
                        <a:pt x="2577" y="1298"/>
                      </a:lnTo>
                      <a:lnTo>
                        <a:pt x="2564" y="1270"/>
                      </a:lnTo>
                      <a:lnTo>
                        <a:pt x="2544" y="1215"/>
                      </a:lnTo>
                      <a:lnTo>
                        <a:pt x="2520" y="1163"/>
                      </a:lnTo>
                      <a:lnTo>
                        <a:pt x="2509" y="1135"/>
                      </a:lnTo>
                      <a:lnTo>
                        <a:pt x="2502" y="1106"/>
                      </a:lnTo>
                      <a:lnTo>
                        <a:pt x="2500" y="1077"/>
                      </a:lnTo>
                      <a:lnTo>
                        <a:pt x="2502" y="1048"/>
                      </a:lnTo>
                      <a:lnTo>
                        <a:pt x="2508" y="1019"/>
                      </a:lnTo>
                      <a:lnTo>
                        <a:pt x="2519" y="992"/>
                      </a:lnTo>
                      <a:lnTo>
                        <a:pt x="2534" y="965"/>
                      </a:lnTo>
                      <a:lnTo>
                        <a:pt x="2708" y="705"/>
                      </a:lnTo>
                      <a:lnTo>
                        <a:pt x="2514" y="513"/>
                      </a:lnTo>
                      <a:lnTo>
                        <a:pt x="2252" y="686"/>
                      </a:lnTo>
                      <a:lnTo>
                        <a:pt x="2225" y="701"/>
                      </a:lnTo>
                      <a:lnTo>
                        <a:pt x="2197" y="711"/>
                      </a:lnTo>
                      <a:lnTo>
                        <a:pt x="2170" y="718"/>
                      </a:lnTo>
                      <a:lnTo>
                        <a:pt x="2140" y="720"/>
                      </a:lnTo>
                      <a:lnTo>
                        <a:pt x="2110" y="718"/>
                      </a:lnTo>
                      <a:lnTo>
                        <a:pt x="2081" y="711"/>
                      </a:lnTo>
                      <a:lnTo>
                        <a:pt x="2052" y="700"/>
                      </a:lnTo>
                      <a:lnTo>
                        <a:pt x="1998" y="676"/>
                      </a:lnTo>
                      <a:lnTo>
                        <a:pt x="1944" y="656"/>
                      </a:lnTo>
                      <a:lnTo>
                        <a:pt x="1916" y="643"/>
                      </a:lnTo>
                      <a:lnTo>
                        <a:pt x="1890" y="628"/>
                      </a:lnTo>
                      <a:lnTo>
                        <a:pt x="1868" y="609"/>
                      </a:lnTo>
                      <a:lnTo>
                        <a:pt x="1849" y="586"/>
                      </a:lnTo>
                      <a:lnTo>
                        <a:pt x="1832" y="562"/>
                      </a:lnTo>
                      <a:lnTo>
                        <a:pt x="1820" y="535"/>
                      </a:lnTo>
                      <a:lnTo>
                        <a:pt x="1813" y="506"/>
                      </a:lnTo>
                      <a:lnTo>
                        <a:pt x="1750" y="200"/>
                      </a:lnTo>
                      <a:lnTo>
                        <a:pt x="1476" y="200"/>
                      </a:lnTo>
                      <a:close/>
                      <a:moveTo>
                        <a:pt x="1750" y="0"/>
                      </a:moveTo>
                      <a:lnTo>
                        <a:pt x="1782" y="2"/>
                      </a:lnTo>
                      <a:lnTo>
                        <a:pt x="1812" y="9"/>
                      </a:lnTo>
                      <a:lnTo>
                        <a:pt x="1840" y="20"/>
                      </a:lnTo>
                      <a:lnTo>
                        <a:pt x="1866" y="36"/>
                      </a:lnTo>
                      <a:lnTo>
                        <a:pt x="1889" y="55"/>
                      </a:lnTo>
                      <a:lnTo>
                        <a:pt x="1910" y="78"/>
                      </a:lnTo>
                      <a:lnTo>
                        <a:pt x="1927" y="102"/>
                      </a:lnTo>
                      <a:lnTo>
                        <a:pt x="1940" y="131"/>
                      </a:lnTo>
                      <a:lnTo>
                        <a:pt x="1948" y="160"/>
                      </a:lnTo>
                      <a:lnTo>
                        <a:pt x="2010" y="467"/>
                      </a:lnTo>
                      <a:lnTo>
                        <a:pt x="2076" y="491"/>
                      </a:lnTo>
                      <a:lnTo>
                        <a:pt x="2140" y="520"/>
                      </a:lnTo>
                      <a:lnTo>
                        <a:pt x="2403" y="346"/>
                      </a:lnTo>
                      <a:lnTo>
                        <a:pt x="2428" y="332"/>
                      </a:lnTo>
                      <a:lnTo>
                        <a:pt x="2456" y="322"/>
                      </a:lnTo>
                      <a:lnTo>
                        <a:pt x="2485" y="316"/>
                      </a:lnTo>
                      <a:lnTo>
                        <a:pt x="2514" y="314"/>
                      </a:lnTo>
                      <a:lnTo>
                        <a:pt x="2546" y="316"/>
                      </a:lnTo>
                      <a:lnTo>
                        <a:pt x="2576" y="323"/>
                      </a:lnTo>
                      <a:lnTo>
                        <a:pt x="2605" y="335"/>
                      </a:lnTo>
                      <a:lnTo>
                        <a:pt x="2633" y="351"/>
                      </a:lnTo>
                      <a:lnTo>
                        <a:pt x="2657" y="372"/>
                      </a:lnTo>
                      <a:lnTo>
                        <a:pt x="2851" y="564"/>
                      </a:lnTo>
                      <a:lnTo>
                        <a:pt x="2872" y="588"/>
                      </a:lnTo>
                      <a:lnTo>
                        <a:pt x="2887" y="614"/>
                      </a:lnTo>
                      <a:lnTo>
                        <a:pt x="2900" y="641"/>
                      </a:lnTo>
                      <a:lnTo>
                        <a:pt x="2907" y="671"/>
                      </a:lnTo>
                      <a:lnTo>
                        <a:pt x="2910" y="701"/>
                      </a:lnTo>
                      <a:lnTo>
                        <a:pt x="2908" y="730"/>
                      </a:lnTo>
                      <a:lnTo>
                        <a:pt x="2903" y="760"/>
                      </a:lnTo>
                      <a:lnTo>
                        <a:pt x="2891" y="788"/>
                      </a:lnTo>
                      <a:lnTo>
                        <a:pt x="2876" y="816"/>
                      </a:lnTo>
                      <a:lnTo>
                        <a:pt x="2702" y="1076"/>
                      </a:lnTo>
                      <a:lnTo>
                        <a:pt x="2730" y="1140"/>
                      </a:lnTo>
                      <a:lnTo>
                        <a:pt x="2755" y="1205"/>
                      </a:lnTo>
                      <a:lnTo>
                        <a:pt x="3065" y="1265"/>
                      </a:lnTo>
                      <a:lnTo>
                        <a:pt x="3094" y="1275"/>
                      </a:lnTo>
                      <a:lnTo>
                        <a:pt x="3122" y="1287"/>
                      </a:lnTo>
                      <a:lnTo>
                        <a:pt x="3148" y="1304"/>
                      </a:lnTo>
                      <a:lnTo>
                        <a:pt x="3171" y="1324"/>
                      </a:lnTo>
                      <a:lnTo>
                        <a:pt x="3190" y="1347"/>
                      </a:lnTo>
                      <a:lnTo>
                        <a:pt x="3206" y="1373"/>
                      </a:lnTo>
                      <a:lnTo>
                        <a:pt x="3217" y="1401"/>
                      </a:lnTo>
                      <a:lnTo>
                        <a:pt x="3224" y="1431"/>
                      </a:lnTo>
                      <a:lnTo>
                        <a:pt x="3226" y="1461"/>
                      </a:lnTo>
                      <a:lnTo>
                        <a:pt x="3226" y="1733"/>
                      </a:lnTo>
                      <a:lnTo>
                        <a:pt x="3224" y="1765"/>
                      </a:lnTo>
                      <a:lnTo>
                        <a:pt x="3217" y="1794"/>
                      </a:lnTo>
                      <a:lnTo>
                        <a:pt x="3206" y="1822"/>
                      </a:lnTo>
                      <a:lnTo>
                        <a:pt x="3190" y="1848"/>
                      </a:lnTo>
                      <a:lnTo>
                        <a:pt x="3171" y="1871"/>
                      </a:lnTo>
                      <a:lnTo>
                        <a:pt x="3148" y="1891"/>
                      </a:lnTo>
                      <a:lnTo>
                        <a:pt x="3122" y="1908"/>
                      </a:lnTo>
                      <a:lnTo>
                        <a:pt x="3094" y="1921"/>
                      </a:lnTo>
                      <a:lnTo>
                        <a:pt x="3065" y="1929"/>
                      </a:lnTo>
                      <a:lnTo>
                        <a:pt x="2755" y="1990"/>
                      </a:lnTo>
                      <a:lnTo>
                        <a:pt x="2730" y="2056"/>
                      </a:lnTo>
                      <a:lnTo>
                        <a:pt x="2702" y="2119"/>
                      </a:lnTo>
                      <a:lnTo>
                        <a:pt x="2876" y="2379"/>
                      </a:lnTo>
                      <a:lnTo>
                        <a:pt x="2891" y="2406"/>
                      </a:lnTo>
                      <a:lnTo>
                        <a:pt x="2903" y="2436"/>
                      </a:lnTo>
                      <a:lnTo>
                        <a:pt x="2908" y="2465"/>
                      </a:lnTo>
                      <a:lnTo>
                        <a:pt x="2910" y="2495"/>
                      </a:lnTo>
                      <a:lnTo>
                        <a:pt x="2907" y="2524"/>
                      </a:lnTo>
                      <a:lnTo>
                        <a:pt x="2900" y="2554"/>
                      </a:lnTo>
                      <a:lnTo>
                        <a:pt x="2887" y="2582"/>
                      </a:lnTo>
                      <a:lnTo>
                        <a:pt x="2872" y="2607"/>
                      </a:lnTo>
                      <a:lnTo>
                        <a:pt x="2851" y="2632"/>
                      </a:lnTo>
                      <a:lnTo>
                        <a:pt x="2657" y="2824"/>
                      </a:lnTo>
                      <a:lnTo>
                        <a:pt x="2633" y="2844"/>
                      </a:lnTo>
                      <a:lnTo>
                        <a:pt x="2605" y="2860"/>
                      </a:lnTo>
                      <a:lnTo>
                        <a:pt x="2576" y="2873"/>
                      </a:lnTo>
                      <a:lnTo>
                        <a:pt x="2546" y="2880"/>
                      </a:lnTo>
                      <a:lnTo>
                        <a:pt x="2514" y="2882"/>
                      </a:lnTo>
                      <a:lnTo>
                        <a:pt x="2485" y="2880"/>
                      </a:lnTo>
                      <a:lnTo>
                        <a:pt x="2457" y="2874"/>
                      </a:lnTo>
                      <a:lnTo>
                        <a:pt x="2429" y="2864"/>
                      </a:lnTo>
                      <a:lnTo>
                        <a:pt x="2403" y="2848"/>
                      </a:lnTo>
                      <a:lnTo>
                        <a:pt x="2140" y="2675"/>
                      </a:lnTo>
                      <a:lnTo>
                        <a:pt x="2077" y="2703"/>
                      </a:lnTo>
                      <a:lnTo>
                        <a:pt x="2010" y="2729"/>
                      </a:lnTo>
                      <a:lnTo>
                        <a:pt x="1948" y="3034"/>
                      </a:lnTo>
                      <a:lnTo>
                        <a:pt x="1940" y="3065"/>
                      </a:lnTo>
                      <a:lnTo>
                        <a:pt x="1927" y="3092"/>
                      </a:lnTo>
                      <a:lnTo>
                        <a:pt x="1910" y="3118"/>
                      </a:lnTo>
                      <a:lnTo>
                        <a:pt x="1890" y="3139"/>
                      </a:lnTo>
                      <a:lnTo>
                        <a:pt x="1866" y="3159"/>
                      </a:lnTo>
                      <a:lnTo>
                        <a:pt x="1841" y="3174"/>
                      </a:lnTo>
                      <a:lnTo>
                        <a:pt x="1812" y="3185"/>
                      </a:lnTo>
                      <a:lnTo>
                        <a:pt x="1782" y="3192"/>
                      </a:lnTo>
                      <a:lnTo>
                        <a:pt x="1750" y="3195"/>
                      </a:lnTo>
                      <a:lnTo>
                        <a:pt x="1476" y="3195"/>
                      </a:lnTo>
                      <a:lnTo>
                        <a:pt x="1445" y="3192"/>
                      </a:lnTo>
                      <a:lnTo>
                        <a:pt x="1415" y="3185"/>
                      </a:lnTo>
                      <a:lnTo>
                        <a:pt x="1386" y="3174"/>
                      </a:lnTo>
                      <a:lnTo>
                        <a:pt x="1360" y="3159"/>
                      </a:lnTo>
                      <a:lnTo>
                        <a:pt x="1337" y="3140"/>
                      </a:lnTo>
                      <a:lnTo>
                        <a:pt x="1317" y="3118"/>
                      </a:lnTo>
                      <a:lnTo>
                        <a:pt x="1300" y="3092"/>
                      </a:lnTo>
                      <a:lnTo>
                        <a:pt x="1287" y="3065"/>
                      </a:lnTo>
                      <a:lnTo>
                        <a:pt x="1279" y="3034"/>
                      </a:lnTo>
                      <a:lnTo>
                        <a:pt x="1217" y="2729"/>
                      </a:lnTo>
                      <a:lnTo>
                        <a:pt x="1151" y="2703"/>
                      </a:lnTo>
                      <a:lnTo>
                        <a:pt x="1087" y="2675"/>
                      </a:lnTo>
                      <a:lnTo>
                        <a:pt x="824" y="2848"/>
                      </a:lnTo>
                      <a:lnTo>
                        <a:pt x="798" y="2864"/>
                      </a:lnTo>
                      <a:lnTo>
                        <a:pt x="770" y="2874"/>
                      </a:lnTo>
                      <a:lnTo>
                        <a:pt x="741" y="2880"/>
                      </a:lnTo>
                      <a:lnTo>
                        <a:pt x="713" y="2882"/>
                      </a:lnTo>
                      <a:lnTo>
                        <a:pt x="682" y="2880"/>
                      </a:lnTo>
                      <a:lnTo>
                        <a:pt x="651" y="2873"/>
                      </a:lnTo>
                      <a:lnTo>
                        <a:pt x="622" y="2860"/>
                      </a:lnTo>
                      <a:lnTo>
                        <a:pt x="595" y="2844"/>
                      </a:lnTo>
                      <a:lnTo>
                        <a:pt x="570" y="2824"/>
                      </a:lnTo>
                      <a:lnTo>
                        <a:pt x="375" y="2632"/>
                      </a:lnTo>
                      <a:lnTo>
                        <a:pt x="355" y="2607"/>
                      </a:lnTo>
                      <a:lnTo>
                        <a:pt x="339" y="2582"/>
                      </a:lnTo>
                      <a:lnTo>
                        <a:pt x="327" y="2554"/>
                      </a:lnTo>
                      <a:lnTo>
                        <a:pt x="320" y="2524"/>
                      </a:lnTo>
                      <a:lnTo>
                        <a:pt x="317" y="2495"/>
                      </a:lnTo>
                      <a:lnTo>
                        <a:pt x="319" y="2465"/>
                      </a:lnTo>
                      <a:lnTo>
                        <a:pt x="324" y="2436"/>
                      </a:lnTo>
                      <a:lnTo>
                        <a:pt x="335" y="2406"/>
                      </a:lnTo>
                      <a:lnTo>
                        <a:pt x="351" y="2379"/>
                      </a:lnTo>
                      <a:lnTo>
                        <a:pt x="526" y="2119"/>
                      </a:lnTo>
                      <a:lnTo>
                        <a:pt x="497" y="2056"/>
                      </a:lnTo>
                      <a:lnTo>
                        <a:pt x="471" y="1990"/>
                      </a:lnTo>
                      <a:lnTo>
                        <a:pt x="162" y="1929"/>
                      </a:lnTo>
                      <a:lnTo>
                        <a:pt x="132" y="1921"/>
                      </a:lnTo>
                      <a:lnTo>
                        <a:pt x="104" y="1908"/>
                      </a:lnTo>
                      <a:lnTo>
                        <a:pt x="78" y="1891"/>
                      </a:lnTo>
                      <a:lnTo>
                        <a:pt x="56" y="1871"/>
                      </a:lnTo>
                      <a:lnTo>
                        <a:pt x="37" y="1848"/>
                      </a:lnTo>
                      <a:lnTo>
                        <a:pt x="22" y="1822"/>
                      </a:lnTo>
                      <a:lnTo>
                        <a:pt x="9" y="1794"/>
                      </a:lnTo>
                      <a:lnTo>
                        <a:pt x="2" y="1765"/>
                      </a:lnTo>
                      <a:lnTo>
                        <a:pt x="0" y="1733"/>
                      </a:lnTo>
                      <a:lnTo>
                        <a:pt x="0" y="1461"/>
                      </a:lnTo>
                      <a:lnTo>
                        <a:pt x="2" y="1431"/>
                      </a:lnTo>
                      <a:lnTo>
                        <a:pt x="9" y="1401"/>
                      </a:lnTo>
                      <a:lnTo>
                        <a:pt x="22" y="1373"/>
                      </a:lnTo>
                      <a:lnTo>
                        <a:pt x="37" y="1347"/>
                      </a:lnTo>
                      <a:lnTo>
                        <a:pt x="56" y="1324"/>
                      </a:lnTo>
                      <a:lnTo>
                        <a:pt x="78" y="1304"/>
                      </a:lnTo>
                      <a:lnTo>
                        <a:pt x="104" y="1287"/>
                      </a:lnTo>
                      <a:lnTo>
                        <a:pt x="132" y="1275"/>
                      </a:lnTo>
                      <a:lnTo>
                        <a:pt x="162" y="1265"/>
                      </a:lnTo>
                      <a:lnTo>
                        <a:pt x="471" y="1205"/>
                      </a:lnTo>
                      <a:lnTo>
                        <a:pt x="497" y="1140"/>
                      </a:lnTo>
                      <a:lnTo>
                        <a:pt x="526" y="1076"/>
                      </a:lnTo>
                      <a:lnTo>
                        <a:pt x="351" y="816"/>
                      </a:lnTo>
                      <a:lnTo>
                        <a:pt x="335" y="788"/>
                      </a:lnTo>
                      <a:lnTo>
                        <a:pt x="324" y="760"/>
                      </a:lnTo>
                      <a:lnTo>
                        <a:pt x="319" y="730"/>
                      </a:lnTo>
                      <a:lnTo>
                        <a:pt x="317" y="701"/>
                      </a:lnTo>
                      <a:lnTo>
                        <a:pt x="320" y="671"/>
                      </a:lnTo>
                      <a:lnTo>
                        <a:pt x="327" y="641"/>
                      </a:lnTo>
                      <a:lnTo>
                        <a:pt x="339" y="614"/>
                      </a:lnTo>
                      <a:lnTo>
                        <a:pt x="355" y="588"/>
                      </a:lnTo>
                      <a:lnTo>
                        <a:pt x="375" y="564"/>
                      </a:lnTo>
                      <a:lnTo>
                        <a:pt x="570" y="372"/>
                      </a:lnTo>
                      <a:lnTo>
                        <a:pt x="595" y="351"/>
                      </a:lnTo>
                      <a:lnTo>
                        <a:pt x="622" y="335"/>
                      </a:lnTo>
                      <a:lnTo>
                        <a:pt x="651" y="323"/>
                      </a:lnTo>
                      <a:lnTo>
                        <a:pt x="682" y="316"/>
                      </a:lnTo>
                      <a:lnTo>
                        <a:pt x="713" y="314"/>
                      </a:lnTo>
                      <a:lnTo>
                        <a:pt x="741" y="316"/>
                      </a:lnTo>
                      <a:lnTo>
                        <a:pt x="770" y="322"/>
                      </a:lnTo>
                      <a:lnTo>
                        <a:pt x="798" y="332"/>
                      </a:lnTo>
                      <a:lnTo>
                        <a:pt x="824" y="346"/>
                      </a:lnTo>
                      <a:lnTo>
                        <a:pt x="1087" y="520"/>
                      </a:lnTo>
                      <a:lnTo>
                        <a:pt x="1151" y="492"/>
                      </a:lnTo>
                      <a:lnTo>
                        <a:pt x="1217" y="467"/>
                      </a:lnTo>
                      <a:lnTo>
                        <a:pt x="1279" y="160"/>
                      </a:lnTo>
                      <a:lnTo>
                        <a:pt x="1287" y="131"/>
                      </a:lnTo>
                      <a:lnTo>
                        <a:pt x="1300" y="102"/>
                      </a:lnTo>
                      <a:lnTo>
                        <a:pt x="1317" y="78"/>
                      </a:lnTo>
                      <a:lnTo>
                        <a:pt x="1337" y="55"/>
                      </a:lnTo>
                      <a:lnTo>
                        <a:pt x="1360" y="36"/>
                      </a:lnTo>
                      <a:lnTo>
                        <a:pt x="1386" y="20"/>
                      </a:lnTo>
                      <a:lnTo>
                        <a:pt x="1415" y="9"/>
                      </a:lnTo>
                      <a:lnTo>
                        <a:pt x="1445" y="2"/>
                      </a:lnTo>
                      <a:lnTo>
                        <a:pt x="1476" y="0"/>
                      </a:lnTo>
                      <a:lnTo>
                        <a:pt x="175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45715" tIns="22858" rIns="45715" bIns="2285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900"/>
                </a:p>
              </p:txBody>
            </p:sp>
            <p:sp>
              <p:nvSpPr>
                <p:cNvPr id="76" name="Freeform 30"/>
                <p:cNvSpPr>
                  <a:spLocks noEditPoints="1"/>
                </p:cNvSpPr>
                <p:nvPr/>
              </p:nvSpPr>
              <p:spPr bwMode="auto">
                <a:xfrm>
                  <a:off x="13321" y="6209"/>
                  <a:ext cx="706" cy="699"/>
                </a:xfrm>
                <a:custGeom>
                  <a:avLst/>
                  <a:gdLst>
                    <a:gd name="T0" fmla="*/ 582 w 1412"/>
                    <a:gd name="T1" fmla="*/ 100 h 1398"/>
                    <a:gd name="T2" fmla="*/ 412 w 1412"/>
                    <a:gd name="T3" fmla="*/ 161 h 1398"/>
                    <a:gd name="T4" fmla="*/ 270 w 1412"/>
                    <a:gd name="T5" fmla="*/ 266 h 1398"/>
                    <a:gd name="T6" fmla="*/ 163 w 1412"/>
                    <a:gd name="T7" fmla="*/ 407 h 1398"/>
                    <a:gd name="T8" fmla="*/ 101 w 1412"/>
                    <a:gd name="T9" fmla="*/ 576 h 1398"/>
                    <a:gd name="T10" fmla="*/ 92 w 1412"/>
                    <a:gd name="T11" fmla="*/ 762 h 1398"/>
                    <a:gd name="T12" fmla="*/ 138 w 1412"/>
                    <a:gd name="T13" fmla="*/ 936 h 1398"/>
                    <a:gd name="T14" fmla="*/ 229 w 1412"/>
                    <a:gd name="T15" fmla="*/ 1087 h 1398"/>
                    <a:gd name="T16" fmla="*/ 361 w 1412"/>
                    <a:gd name="T17" fmla="*/ 1206 h 1398"/>
                    <a:gd name="T18" fmla="*/ 523 w 1412"/>
                    <a:gd name="T19" fmla="*/ 1282 h 1398"/>
                    <a:gd name="T20" fmla="*/ 707 w 1412"/>
                    <a:gd name="T21" fmla="*/ 1310 h 1398"/>
                    <a:gd name="T22" fmla="*/ 890 w 1412"/>
                    <a:gd name="T23" fmla="*/ 1282 h 1398"/>
                    <a:gd name="T24" fmla="*/ 1051 w 1412"/>
                    <a:gd name="T25" fmla="*/ 1206 h 1398"/>
                    <a:gd name="T26" fmla="*/ 1183 w 1412"/>
                    <a:gd name="T27" fmla="*/ 1087 h 1398"/>
                    <a:gd name="T28" fmla="*/ 1275 w 1412"/>
                    <a:gd name="T29" fmla="*/ 936 h 1398"/>
                    <a:gd name="T30" fmla="*/ 1320 w 1412"/>
                    <a:gd name="T31" fmla="*/ 762 h 1398"/>
                    <a:gd name="T32" fmla="*/ 1311 w 1412"/>
                    <a:gd name="T33" fmla="*/ 576 h 1398"/>
                    <a:gd name="T34" fmla="*/ 1249 w 1412"/>
                    <a:gd name="T35" fmla="*/ 407 h 1398"/>
                    <a:gd name="T36" fmla="*/ 1143 w 1412"/>
                    <a:gd name="T37" fmla="*/ 266 h 1398"/>
                    <a:gd name="T38" fmla="*/ 1001 w 1412"/>
                    <a:gd name="T39" fmla="*/ 161 h 1398"/>
                    <a:gd name="T40" fmla="*/ 830 w 1412"/>
                    <a:gd name="T41" fmla="*/ 100 h 1398"/>
                    <a:gd name="T42" fmla="*/ 707 w 1412"/>
                    <a:gd name="T43" fmla="*/ 0 h 1398"/>
                    <a:gd name="T44" fmla="*/ 905 w 1412"/>
                    <a:gd name="T45" fmla="*/ 27 h 1398"/>
                    <a:gd name="T46" fmla="*/ 1081 w 1412"/>
                    <a:gd name="T47" fmla="*/ 106 h 1398"/>
                    <a:gd name="T48" fmla="*/ 1227 w 1412"/>
                    <a:gd name="T49" fmla="*/ 227 h 1398"/>
                    <a:gd name="T50" fmla="*/ 1336 w 1412"/>
                    <a:gd name="T51" fmla="*/ 383 h 1398"/>
                    <a:gd name="T52" fmla="*/ 1399 w 1412"/>
                    <a:gd name="T53" fmla="*/ 565 h 1398"/>
                    <a:gd name="T54" fmla="*/ 1409 w 1412"/>
                    <a:gd name="T55" fmla="*/ 766 h 1398"/>
                    <a:gd name="T56" fmla="*/ 1363 w 1412"/>
                    <a:gd name="T57" fmla="*/ 956 h 1398"/>
                    <a:gd name="T58" fmla="*/ 1268 w 1412"/>
                    <a:gd name="T59" fmla="*/ 1121 h 1398"/>
                    <a:gd name="T60" fmla="*/ 1134 w 1412"/>
                    <a:gd name="T61" fmla="*/ 1255 h 1398"/>
                    <a:gd name="T62" fmla="*/ 966 w 1412"/>
                    <a:gd name="T63" fmla="*/ 1349 h 1398"/>
                    <a:gd name="T64" fmla="*/ 775 w 1412"/>
                    <a:gd name="T65" fmla="*/ 1395 h 1398"/>
                    <a:gd name="T66" fmla="*/ 573 w 1412"/>
                    <a:gd name="T67" fmla="*/ 1384 h 1398"/>
                    <a:gd name="T68" fmla="*/ 388 w 1412"/>
                    <a:gd name="T69" fmla="*/ 1322 h 1398"/>
                    <a:gd name="T70" fmla="*/ 230 w 1412"/>
                    <a:gd name="T71" fmla="*/ 1215 h 1398"/>
                    <a:gd name="T72" fmla="*/ 108 w 1412"/>
                    <a:gd name="T73" fmla="*/ 1069 h 1398"/>
                    <a:gd name="T74" fmla="*/ 28 w 1412"/>
                    <a:gd name="T75" fmla="*/ 895 h 1398"/>
                    <a:gd name="T76" fmla="*/ 0 w 1412"/>
                    <a:gd name="T77" fmla="*/ 699 h 1398"/>
                    <a:gd name="T78" fmla="*/ 28 w 1412"/>
                    <a:gd name="T79" fmla="*/ 502 h 1398"/>
                    <a:gd name="T80" fmla="*/ 108 w 1412"/>
                    <a:gd name="T81" fmla="*/ 328 h 1398"/>
                    <a:gd name="T82" fmla="*/ 230 w 1412"/>
                    <a:gd name="T83" fmla="*/ 183 h 1398"/>
                    <a:gd name="T84" fmla="*/ 388 w 1412"/>
                    <a:gd name="T85" fmla="*/ 74 h 1398"/>
                    <a:gd name="T86" fmla="*/ 573 w 1412"/>
                    <a:gd name="T87" fmla="*/ 12 h 1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12" h="1398">
                      <a:moveTo>
                        <a:pt x="707" y="87"/>
                      </a:moveTo>
                      <a:lnTo>
                        <a:pt x="643" y="90"/>
                      </a:lnTo>
                      <a:lnTo>
                        <a:pt x="582" y="100"/>
                      </a:lnTo>
                      <a:lnTo>
                        <a:pt x="523" y="114"/>
                      </a:lnTo>
                      <a:lnTo>
                        <a:pt x="465" y="135"/>
                      </a:lnTo>
                      <a:lnTo>
                        <a:pt x="412" y="161"/>
                      </a:lnTo>
                      <a:lnTo>
                        <a:pt x="361" y="192"/>
                      </a:lnTo>
                      <a:lnTo>
                        <a:pt x="314" y="226"/>
                      </a:lnTo>
                      <a:lnTo>
                        <a:pt x="270" y="266"/>
                      </a:lnTo>
                      <a:lnTo>
                        <a:pt x="229" y="309"/>
                      </a:lnTo>
                      <a:lnTo>
                        <a:pt x="194" y="357"/>
                      </a:lnTo>
                      <a:lnTo>
                        <a:pt x="163" y="407"/>
                      </a:lnTo>
                      <a:lnTo>
                        <a:pt x="138" y="460"/>
                      </a:lnTo>
                      <a:lnTo>
                        <a:pt x="116" y="516"/>
                      </a:lnTo>
                      <a:lnTo>
                        <a:pt x="101" y="576"/>
                      </a:lnTo>
                      <a:lnTo>
                        <a:pt x="92" y="636"/>
                      </a:lnTo>
                      <a:lnTo>
                        <a:pt x="88" y="699"/>
                      </a:lnTo>
                      <a:lnTo>
                        <a:pt x="92" y="762"/>
                      </a:lnTo>
                      <a:lnTo>
                        <a:pt x="101" y="822"/>
                      </a:lnTo>
                      <a:lnTo>
                        <a:pt x="116" y="881"/>
                      </a:lnTo>
                      <a:lnTo>
                        <a:pt x="138" y="936"/>
                      </a:lnTo>
                      <a:lnTo>
                        <a:pt x="163" y="990"/>
                      </a:lnTo>
                      <a:lnTo>
                        <a:pt x="194" y="1040"/>
                      </a:lnTo>
                      <a:lnTo>
                        <a:pt x="229" y="1087"/>
                      </a:lnTo>
                      <a:lnTo>
                        <a:pt x="270" y="1131"/>
                      </a:lnTo>
                      <a:lnTo>
                        <a:pt x="314" y="1170"/>
                      </a:lnTo>
                      <a:lnTo>
                        <a:pt x="361" y="1206"/>
                      </a:lnTo>
                      <a:lnTo>
                        <a:pt x="412" y="1236"/>
                      </a:lnTo>
                      <a:lnTo>
                        <a:pt x="465" y="1262"/>
                      </a:lnTo>
                      <a:lnTo>
                        <a:pt x="523" y="1282"/>
                      </a:lnTo>
                      <a:lnTo>
                        <a:pt x="582" y="1298"/>
                      </a:lnTo>
                      <a:lnTo>
                        <a:pt x="643" y="1307"/>
                      </a:lnTo>
                      <a:lnTo>
                        <a:pt x="707" y="1310"/>
                      </a:lnTo>
                      <a:lnTo>
                        <a:pt x="770" y="1307"/>
                      </a:lnTo>
                      <a:lnTo>
                        <a:pt x="830" y="1298"/>
                      </a:lnTo>
                      <a:lnTo>
                        <a:pt x="890" y="1282"/>
                      </a:lnTo>
                      <a:lnTo>
                        <a:pt x="947" y="1262"/>
                      </a:lnTo>
                      <a:lnTo>
                        <a:pt x="1001" y="1236"/>
                      </a:lnTo>
                      <a:lnTo>
                        <a:pt x="1051" y="1206"/>
                      </a:lnTo>
                      <a:lnTo>
                        <a:pt x="1099" y="1170"/>
                      </a:lnTo>
                      <a:lnTo>
                        <a:pt x="1143" y="1131"/>
                      </a:lnTo>
                      <a:lnTo>
                        <a:pt x="1183" y="1087"/>
                      </a:lnTo>
                      <a:lnTo>
                        <a:pt x="1218" y="1040"/>
                      </a:lnTo>
                      <a:lnTo>
                        <a:pt x="1249" y="990"/>
                      </a:lnTo>
                      <a:lnTo>
                        <a:pt x="1275" y="936"/>
                      </a:lnTo>
                      <a:lnTo>
                        <a:pt x="1296" y="881"/>
                      </a:lnTo>
                      <a:lnTo>
                        <a:pt x="1311" y="822"/>
                      </a:lnTo>
                      <a:lnTo>
                        <a:pt x="1320" y="762"/>
                      </a:lnTo>
                      <a:lnTo>
                        <a:pt x="1323" y="699"/>
                      </a:lnTo>
                      <a:lnTo>
                        <a:pt x="1320" y="636"/>
                      </a:lnTo>
                      <a:lnTo>
                        <a:pt x="1311" y="576"/>
                      </a:lnTo>
                      <a:lnTo>
                        <a:pt x="1296" y="516"/>
                      </a:lnTo>
                      <a:lnTo>
                        <a:pt x="1275" y="460"/>
                      </a:lnTo>
                      <a:lnTo>
                        <a:pt x="1249" y="407"/>
                      </a:lnTo>
                      <a:lnTo>
                        <a:pt x="1218" y="357"/>
                      </a:lnTo>
                      <a:lnTo>
                        <a:pt x="1183" y="309"/>
                      </a:lnTo>
                      <a:lnTo>
                        <a:pt x="1143" y="266"/>
                      </a:lnTo>
                      <a:lnTo>
                        <a:pt x="1099" y="226"/>
                      </a:lnTo>
                      <a:lnTo>
                        <a:pt x="1051" y="192"/>
                      </a:lnTo>
                      <a:lnTo>
                        <a:pt x="1001" y="161"/>
                      </a:lnTo>
                      <a:lnTo>
                        <a:pt x="947" y="135"/>
                      </a:lnTo>
                      <a:lnTo>
                        <a:pt x="890" y="114"/>
                      </a:lnTo>
                      <a:lnTo>
                        <a:pt x="830" y="100"/>
                      </a:lnTo>
                      <a:lnTo>
                        <a:pt x="770" y="90"/>
                      </a:lnTo>
                      <a:lnTo>
                        <a:pt x="707" y="87"/>
                      </a:lnTo>
                      <a:close/>
                      <a:moveTo>
                        <a:pt x="707" y="0"/>
                      </a:moveTo>
                      <a:lnTo>
                        <a:pt x="775" y="3"/>
                      </a:lnTo>
                      <a:lnTo>
                        <a:pt x="841" y="12"/>
                      </a:lnTo>
                      <a:lnTo>
                        <a:pt x="905" y="27"/>
                      </a:lnTo>
                      <a:lnTo>
                        <a:pt x="966" y="49"/>
                      </a:lnTo>
                      <a:lnTo>
                        <a:pt x="1024" y="74"/>
                      </a:lnTo>
                      <a:lnTo>
                        <a:pt x="1081" y="106"/>
                      </a:lnTo>
                      <a:lnTo>
                        <a:pt x="1134" y="142"/>
                      </a:lnTo>
                      <a:lnTo>
                        <a:pt x="1182" y="183"/>
                      </a:lnTo>
                      <a:lnTo>
                        <a:pt x="1227" y="227"/>
                      </a:lnTo>
                      <a:lnTo>
                        <a:pt x="1268" y="275"/>
                      </a:lnTo>
                      <a:lnTo>
                        <a:pt x="1305" y="328"/>
                      </a:lnTo>
                      <a:lnTo>
                        <a:pt x="1336" y="383"/>
                      </a:lnTo>
                      <a:lnTo>
                        <a:pt x="1363" y="442"/>
                      </a:lnTo>
                      <a:lnTo>
                        <a:pt x="1383" y="502"/>
                      </a:lnTo>
                      <a:lnTo>
                        <a:pt x="1399" y="565"/>
                      </a:lnTo>
                      <a:lnTo>
                        <a:pt x="1409" y="632"/>
                      </a:lnTo>
                      <a:lnTo>
                        <a:pt x="1412" y="699"/>
                      </a:lnTo>
                      <a:lnTo>
                        <a:pt x="1409" y="766"/>
                      </a:lnTo>
                      <a:lnTo>
                        <a:pt x="1399" y="831"/>
                      </a:lnTo>
                      <a:lnTo>
                        <a:pt x="1383" y="895"/>
                      </a:lnTo>
                      <a:lnTo>
                        <a:pt x="1363" y="956"/>
                      </a:lnTo>
                      <a:lnTo>
                        <a:pt x="1336" y="1014"/>
                      </a:lnTo>
                      <a:lnTo>
                        <a:pt x="1305" y="1069"/>
                      </a:lnTo>
                      <a:lnTo>
                        <a:pt x="1268" y="1121"/>
                      </a:lnTo>
                      <a:lnTo>
                        <a:pt x="1227" y="1170"/>
                      </a:lnTo>
                      <a:lnTo>
                        <a:pt x="1182" y="1215"/>
                      </a:lnTo>
                      <a:lnTo>
                        <a:pt x="1134" y="1255"/>
                      </a:lnTo>
                      <a:lnTo>
                        <a:pt x="1081" y="1291"/>
                      </a:lnTo>
                      <a:lnTo>
                        <a:pt x="1024" y="1322"/>
                      </a:lnTo>
                      <a:lnTo>
                        <a:pt x="966" y="1349"/>
                      </a:lnTo>
                      <a:lnTo>
                        <a:pt x="905" y="1369"/>
                      </a:lnTo>
                      <a:lnTo>
                        <a:pt x="841" y="1384"/>
                      </a:lnTo>
                      <a:lnTo>
                        <a:pt x="775" y="1395"/>
                      </a:lnTo>
                      <a:lnTo>
                        <a:pt x="707" y="1398"/>
                      </a:lnTo>
                      <a:lnTo>
                        <a:pt x="639" y="1395"/>
                      </a:lnTo>
                      <a:lnTo>
                        <a:pt x="573" y="1384"/>
                      </a:lnTo>
                      <a:lnTo>
                        <a:pt x="508" y="1369"/>
                      </a:lnTo>
                      <a:lnTo>
                        <a:pt x="447" y="1349"/>
                      </a:lnTo>
                      <a:lnTo>
                        <a:pt x="388" y="1322"/>
                      </a:lnTo>
                      <a:lnTo>
                        <a:pt x="331" y="1291"/>
                      </a:lnTo>
                      <a:lnTo>
                        <a:pt x="279" y="1255"/>
                      </a:lnTo>
                      <a:lnTo>
                        <a:pt x="230" y="1215"/>
                      </a:lnTo>
                      <a:lnTo>
                        <a:pt x="185" y="1170"/>
                      </a:lnTo>
                      <a:lnTo>
                        <a:pt x="145" y="1121"/>
                      </a:lnTo>
                      <a:lnTo>
                        <a:pt x="108" y="1069"/>
                      </a:lnTo>
                      <a:lnTo>
                        <a:pt x="77" y="1014"/>
                      </a:lnTo>
                      <a:lnTo>
                        <a:pt x="50" y="956"/>
                      </a:lnTo>
                      <a:lnTo>
                        <a:pt x="28" y="895"/>
                      </a:lnTo>
                      <a:lnTo>
                        <a:pt x="13" y="831"/>
                      </a:lnTo>
                      <a:lnTo>
                        <a:pt x="3" y="766"/>
                      </a:lnTo>
                      <a:lnTo>
                        <a:pt x="0" y="699"/>
                      </a:lnTo>
                      <a:lnTo>
                        <a:pt x="3" y="632"/>
                      </a:lnTo>
                      <a:lnTo>
                        <a:pt x="13" y="565"/>
                      </a:lnTo>
                      <a:lnTo>
                        <a:pt x="28" y="502"/>
                      </a:lnTo>
                      <a:lnTo>
                        <a:pt x="50" y="442"/>
                      </a:lnTo>
                      <a:lnTo>
                        <a:pt x="77" y="383"/>
                      </a:lnTo>
                      <a:lnTo>
                        <a:pt x="108" y="328"/>
                      </a:lnTo>
                      <a:lnTo>
                        <a:pt x="145" y="275"/>
                      </a:lnTo>
                      <a:lnTo>
                        <a:pt x="185" y="227"/>
                      </a:lnTo>
                      <a:lnTo>
                        <a:pt x="230" y="183"/>
                      </a:lnTo>
                      <a:lnTo>
                        <a:pt x="279" y="142"/>
                      </a:lnTo>
                      <a:lnTo>
                        <a:pt x="331" y="106"/>
                      </a:lnTo>
                      <a:lnTo>
                        <a:pt x="388" y="74"/>
                      </a:lnTo>
                      <a:lnTo>
                        <a:pt x="447" y="49"/>
                      </a:lnTo>
                      <a:lnTo>
                        <a:pt x="508" y="27"/>
                      </a:lnTo>
                      <a:lnTo>
                        <a:pt x="573" y="12"/>
                      </a:lnTo>
                      <a:lnTo>
                        <a:pt x="639" y="3"/>
                      </a:lnTo>
                      <a:lnTo>
                        <a:pt x="7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45715" tIns="22858" rIns="45715" bIns="2285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900"/>
                </a:p>
              </p:txBody>
            </p:sp>
            <p:sp>
              <p:nvSpPr>
                <p:cNvPr id="77" name="Freeform 31"/>
                <p:cNvSpPr>
                  <a:spLocks noEditPoints="1"/>
                </p:cNvSpPr>
                <p:nvPr/>
              </p:nvSpPr>
              <p:spPr bwMode="auto">
                <a:xfrm>
                  <a:off x="13473" y="6359"/>
                  <a:ext cx="403" cy="400"/>
                </a:xfrm>
                <a:custGeom>
                  <a:avLst/>
                  <a:gdLst>
                    <a:gd name="T0" fmla="*/ 361 w 806"/>
                    <a:gd name="T1" fmla="*/ 103 h 800"/>
                    <a:gd name="T2" fmla="*/ 285 w 806"/>
                    <a:gd name="T3" fmla="*/ 123 h 800"/>
                    <a:gd name="T4" fmla="*/ 217 w 806"/>
                    <a:gd name="T5" fmla="*/ 162 h 800"/>
                    <a:gd name="T6" fmla="*/ 162 w 806"/>
                    <a:gd name="T7" fmla="*/ 216 h 800"/>
                    <a:gd name="T8" fmla="*/ 123 w 806"/>
                    <a:gd name="T9" fmla="*/ 283 h 800"/>
                    <a:gd name="T10" fmla="*/ 103 w 806"/>
                    <a:gd name="T11" fmla="*/ 359 h 800"/>
                    <a:gd name="T12" fmla="*/ 103 w 806"/>
                    <a:gd name="T13" fmla="*/ 440 h 800"/>
                    <a:gd name="T14" fmla="*/ 123 w 806"/>
                    <a:gd name="T15" fmla="*/ 517 h 800"/>
                    <a:gd name="T16" fmla="*/ 162 w 806"/>
                    <a:gd name="T17" fmla="*/ 583 h 800"/>
                    <a:gd name="T18" fmla="*/ 217 w 806"/>
                    <a:gd name="T19" fmla="*/ 637 h 800"/>
                    <a:gd name="T20" fmla="*/ 285 w 806"/>
                    <a:gd name="T21" fmla="*/ 676 h 800"/>
                    <a:gd name="T22" fmla="*/ 361 w 806"/>
                    <a:gd name="T23" fmla="*/ 696 h 800"/>
                    <a:gd name="T24" fmla="*/ 443 w 806"/>
                    <a:gd name="T25" fmla="*/ 696 h 800"/>
                    <a:gd name="T26" fmla="*/ 520 w 806"/>
                    <a:gd name="T27" fmla="*/ 676 h 800"/>
                    <a:gd name="T28" fmla="*/ 587 w 806"/>
                    <a:gd name="T29" fmla="*/ 637 h 800"/>
                    <a:gd name="T30" fmla="*/ 642 w 806"/>
                    <a:gd name="T31" fmla="*/ 583 h 800"/>
                    <a:gd name="T32" fmla="*/ 681 w 806"/>
                    <a:gd name="T33" fmla="*/ 517 h 800"/>
                    <a:gd name="T34" fmla="*/ 702 w 806"/>
                    <a:gd name="T35" fmla="*/ 440 h 800"/>
                    <a:gd name="T36" fmla="*/ 702 w 806"/>
                    <a:gd name="T37" fmla="*/ 359 h 800"/>
                    <a:gd name="T38" fmla="*/ 681 w 806"/>
                    <a:gd name="T39" fmla="*/ 283 h 800"/>
                    <a:gd name="T40" fmla="*/ 642 w 806"/>
                    <a:gd name="T41" fmla="*/ 216 h 800"/>
                    <a:gd name="T42" fmla="*/ 587 w 806"/>
                    <a:gd name="T43" fmla="*/ 162 h 800"/>
                    <a:gd name="T44" fmla="*/ 520 w 806"/>
                    <a:gd name="T45" fmla="*/ 123 h 800"/>
                    <a:gd name="T46" fmla="*/ 443 w 806"/>
                    <a:gd name="T47" fmla="*/ 103 h 800"/>
                    <a:gd name="T48" fmla="*/ 403 w 806"/>
                    <a:gd name="T49" fmla="*/ 0 h 800"/>
                    <a:gd name="T50" fmla="*/ 502 w 806"/>
                    <a:gd name="T51" fmla="*/ 12 h 800"/>
                    <a:gd name="T52" fmla="*/ 591 w 806"/>
                    <a:gd name="T53" fmla="*/ 47 h 800"/>
                    <a:gd name="T54" fmla="*/ 670 w 806"/>
                    <a:gd name="T55" fmla="*/ 101 h 800"/>
                    <a:gd name="T56" fmla="*/ 734 w 806"/>
                    <a:gd name="T57" fmla="*/ 171 h 800"/>
                    <a:gd name="T58" fmla="*/ 778 w 806"/>
                    <a:gd name="T59" fmla="*/ 255 h 800"/>
                    <a:gd name="T60" fmla="*/ 803 w 806"/>
                    <a:gd name="T61" fmla="*/ 349 h 800"/>
                    <a:gd name="T62" fmla="*/ 803 w 806"/>
                    <a:gd name="T63" fmla="*/ 450 h 800"/>
                    <a:gd name="T64" fmla="*/ 778 w 806"/>
                    <a:gd name="T65" fmla="*/ 544 h 800"/>
                    <a:gd name="T66" fmla="*/ 734 w 806"/>
                    <a:gd name="T67" fmla="*/ 628 h 800"/>
                    <a:gd name="T68" fmla="*/ 670 w 806"/>
                    <a:gd name="T69" fmla="*/ 698 h 800"/>
                    <a:gd name="T70" fmla="*/ 591 w 806"/>
                    <a:gd name="T71" fmla="*/ 753 h 800"/>
                    <a:gd name="T72" fmla="*/ 502 w 806"/>
                    <a:gd name="T73" fmla="*/ 787 h 800"/>
                    <a:gd name="T74" fmla="*/ 403 w 806"/>
                    <a:gd name="T75" fmla="*/ 800 h 800"/>
                    <a:gd name="T76" fmla="*/ 303 w 806"/>
                    <a:gd name="T77" fmla="*/ 787 h 800"/>
                    <a:gd name="T78" fmla="*/ 213 w 806"/>
                    <a:gd name="T79" fmla="*/ 753 h 800"/>
                    <a:gd name="T80" fmla="*/ 135 w 806"/>
                    <a:gd name="T81" fmla="*/ 698 h 800"/>
                    <a:gd name="T82" fmla="*/ 72 w 806"/>
                    <a:gd name="T83" fmla="*/ 628 h 800"/>
                    <a:gd name="T84" fmla="*/ 26 w 806"/>
                    <a:gd name="T85" fmla="*/ 544 h 800"/>
                    <a:gd name="T86" fmla="*/ 3 w 806"/>
                    <a:gd name="T87" fmla="*/ 450 h 800"/>
                    <a:gd name="T88" fmla="*/ 3 w 806"/>
                    <a:gd name="T89" fmla="*/ 349 h 800"/>
                    <a:gd name="T90" fmla="*/ 26 w 806"/>
                    <a:gd name="T91" fmla="*/ 255 h 800"/>
                    <a:gd name="T92" fmla="*/ 72 w 806"/>
                    <a:gd name="T93" fmla="*/ 171 h 800"/>
                    <a:gd name="T94" fmla="*/ 135 w 806"/>
                    <a:gd name="T95" fmla="*/ 101 h 800"/>
                    <a:gd name="T96" fmla="*/ 213 w 806"/>
                    <a:gd name="T97" fmla="*/ 47 h 800"/>
                    <a:gd name="T98" fmla="*/ 303 w 806"/>
                    <a:gd name="T99" fmla="*/ 12 h 800"/>
                    <a:gd name="T100" fmla="*/ 403 w 806"/>
                    <a:gd name="T101" fmla="*/ 0 h 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06" h="800">
                      <a:moveTo>
                        <a:pt x="403" y="100"/>
                      </a:moveTo>
                      <a:lnTo>
                        <a:pt x="361" y="103"/>
                      </a:lnTo>
                      <a:lnTo>
                        <a:pt x="322" y="110"/>
                      </a:lnTo>
                      <a:lnTo>
                        <a:pt x="285" y="123"/>
                      </a:lnTo>
                      <a:lnTo>
                        <a:pt x="250" y="141"/>
                      </a:lnTo>
                      <a:lnTo>
                        <a:pt x="217" y="162"/>
                      </a:lnTo>
                      <a:lnTo>
                        <a:pt x="188" y="188"/>
                      </a:lnTo>
                      <a:lnTo>
                        <a:pt x="162" y="216"/>
                      </a:lnTo>
                      <a:lnTo>
                        <a:pt x="141" y="248"/>
                      </a:lnTo>
                      <a:lnTo>
                        <a:pt x="123" y="283"/>
                      </a:lnTo>
                      <a:lnTo>
                        <a:pt x="110" y="321"/>
                      </a:lnTo>
                      <a:lnTo>
                        <a:pt x="103" y="359"/>
                      </a:lnTo>
                      <a:lnTo>
                        <a:pt x="100" y="400"/>
                      </a:lnTo>
                      <a:lnTo>
                        <a:pt x="103" y="440"/>
                      </a:lnTo>
                      <a:lnTo>
                        <a:pt x="110" y="479"/>
                      </a:lnTo>
                      <a:lnTo>
                        <a:pt x="123" y="517"/>
                      </a:lnTo>
                      <a:lnTo>
                        <a:pt x="141" y="550"/>
                      </a:lnTo>
                      <a:lnTo>
                        <a:pt x="162" y="583"/>
                      </a:lnTo>
                      <a:lnTo>
                        <a:pt x="188" y="612"/>
                      </a:lnTo>
                      <a:lnTo>
                        <a:pt x="217" y="637"/>
                      </a:lnTo>
                      <a:lnTo>
                        <a:pt x="250" y="659"/>
                      </a:lnTo>
                      <a:lnTo>
                        <a:pt x="285" y="676"/>
                      </a:lnTo>
                      <a:lnTo>
                        <a:pt x="322" y="688"/>
                      </a:lnTo>
                      <a:lnTo>
                        <a:pt x="361" y="696"/>
                      </a:lnTo>
                      <a:lnTo>
                        <a:pt x="403" y="699"/>
                      </a:lnTo>
                      <a:lnTo>
                        <a:pt x="443" y="696"/>
                      </a:lnTo>
                      <a:lnTo>
                        <a:pt x="483" y="688"/>
                      </a:lnTo>
                      <a:lnTo>
                        <a:pt x="520" y="676"/>
                      </a:lnTo>
                      <a:lnTo>
                        <a:pt x="555" y="659"/>
                      </a:lnTo>
                      <a:lnTo>
                        <a:pt x="587" y="637"/>
                      </a:lnTo>
                      <a:lnTo>
                        <a:pt x="616" y="612"/>
                      </a:lnTo>
                      <a:lnTo>
                        <a:pt x="642" y="583"/>
                      </a:lnTo>
                      <a:lnTo>
                        <a:pt x="664" y="550"/>
                      </a:lnTo>
                      <a:lnTo>
                        <a:pt x="681" y="517"/>
                      </a:lnTo>
                      <a:lnTo>
                        <a:pt x="694" y="479"/>
                      </a:lnTo>
                      <a:lnTo>
                        <a:pt x="702" y="440"/>
                      </a:lnTo>
                      <a:lnTo>
                        <a:pt x="705" y="400"/>
                      </a:lnTo>
                      <a:lnTo>
                        <a:pt x="702" y="359"/>
                      </a:lnTo>
                      <a:lnTo>
                        <a:pt x="694" y="321"/>
                      </a:lnTo>
                      <a:lnTo>
                        <a:pt x="681" y="283"/>
                      </a:lnTo>
                      <a:lnTo>
                        <a:pt x="664" y="248"/>
                      </a:lnTo>
                      <a:lnTo>
                        <a:pt x="642" y="216"/>
                      </a:lnTo>
                      <a:lnTo>
                        <a:pt x="616" y="188"/>
                      </a:lnTo>
                      <a:lnTo>
                        <a:pt x="587" y="162"/>
                      </a:lnTo>
                      <a:lnTo>
                        <a:pt x="555" y="141"/>
                      </a:lnTo>
                      <a:lnTo>
                        <a:pt x="520" y="123"/>
                      </a:lnTo>
                      <a:lnTo>
                        <a:pt x="483" y="110"/>
                      </a:lnTo>
                      <a:lnTo>
                        <a:pt x="443" y="103"/>
                      </a:lnTo>
                      <a:lnTo>
                        <a:pt x="403" y="100"/>
                      </a:lnTo>
                      <a:close/>
                      <a:moveTo>
                        <a:pt x="403" y="0"/>
                      </a:moveTo>
                      <a:lnTo>
                        <a:pt x="453" y="3"/>
                      </a:lnTo>
                      <a:lnTo>
                        <a:pt x="502" y="12"/>
                      </a:lnTo>
                      <a:lnTo>
                        <a:pt x="548" y="26"/>
                      </a:lnTo>
                      <a:lnTo>
                        <a:pt x="591" y="47"/>
                      </a:lnTo>
                      <a:lnTo>
                        <a:pt x="633" y="71"/>
                      </a:lnTo>
                      <a:lnTo>
                        <a:pt x="670" y="101"/>
                      </a:lnTo>
                      <a:lnTo>
                        <a:pt x="704" y="134"/>
                      </a:lnTo>
                      <a:lnTo>
                        <a:pt x="734" y="171"/>
                      </a:lnTo>
                      <a:lnTo>
                        <a:pt x="758" y="211"/>
                      </a:lnTo>
                      <a:lnTo>
                        <a:pt x="778" y="255"/>
                      </a:lnTo>
                      <a:lnTo>
                        <a:pt x="794" y="301"/>
                      </a:lnTo>
                      <a:lnTo>
                        <a:pt x="803" y="349"/>
                      </a:lnTo>
                      <a:lnTo>
                        <a:pt x="806" y="400"/>
                      </a:lnTo>
                      <a:lnTo>
                        <a:pt x="803" y="450"/>
                      </a:lnTo>
                      <a:lnTo>
                        <a:pt x="794" y="498"/>
                      </a:lnTo>
                      <a:lnTo>
                        <a:pt x="778" y="544"/>
                      </a:lnTo>
                      <a:lnTo>
                        <a:pt x="758" y="587"/>
                      </a:lnTo>
                      <a:lnTo>
                        <a:pt x="734" y="628"/>
                      </a:lnTo>
                      <a:lnTo>
                        <a:pt x="704" y="665"/>
                      </a:lnTo>
                      <a:lnTo>
                        <a:pt x="670" y="698"/>
                      </a:lnTo>
                      <a:lnTo>
                        <a:pt x="633" y="727"/>
                      </a:lnTo>
                      <a:lnTo>
                        <a:pt x="591" y="753"/>
                      </a:lnTo>
                      <a:lnTo>
                        <a:pt x="548" y="772"/>
                      </a:lnTo>
                      <a:lnTo>
                        <a:pt x="502" y="787"/>
                      </a:lnTo>
                      <a:lnTo>
                        <a:pt x="453" y="796"/>
                      </a:lnTo>
                      <a:lnTo>
                        <a:pt x="403" y="800"/>
                      </a:lnTo>
                      <a:lnTo>
                        <a:pt x="352" y="796"/>
                      </a:lnTo>
                      <a:lnTo>
                        <a:pt x="303" y="787"/>
                      </a:lnTo>
                      <a:lnTo>
                        <a:pt x="256" y="772"/>
                      </a:lnTo>
                      <a:lnTo>
                        <a:pt x="213" y="753"/>
                      </a:lnTo>
                      <a:lnTo>
                        <a:pt x="172" y="727"/>
                      </a:lnTo>
                      <a:lnTo>
                        <a:pt x="135" y="698"/>
                      </a:lnTo>
                      <a:lnTo>
                        <a:pt x="101" y="665"/>
                      </a:lnTo>
                      <a:lnTo>
                        <a:pt x="72" y="628"/>
                      </a:lnTo>
                      <a:lnTo>
                        <a:pt x="46" y="587"/>
                      </a:lnTo>
                      <a:lnTo>
                        <a:pt x="26" y="544"/>
                      </a:lnTo>
                      <a:lnTo>
                        <a:pt x="12" y="498"/>
                      </a:lnTo>
                      <a:lnTo>
                        <a:pt x="3" y="450"/>
                      </a:lnTo>
                      <a:lnTo>
                        <a:pt x="0" y="400"/>
                      </a:lnTo>
                      <a:lnTo>
                        <a:pt x="3" y="349"/>
                      </a:lnTo>
                      <a:lnTo>
                        <a:pt x="12" y="301"/>
                      </a:lnTo>
                      <a:lnTo>
                        <a:pt x="26" y="255"/>
                      </a:lnTo>
                      <a:lnTo>
                        <a:pt x="46" y="211"/>
                      </a:lnTo>
                      <a:lnTo>
                        <a:pt x="72" y="171"/>
                      </a:lnTo>
                      <a:lnTo>
                        <a:pt x="101" y="134"/>
                      </a:lnTo>
                      <a:lnTo>
                        <a:pt x="135" y="101"/>
                      </a:lnTo>
                      <a:lnTo>
                        <a:pt x="172" y="71"/>
                      </a:lnTo>
                      <a:lnTo>
                        <a:pt x="213" y="47"/>
                      </a:lnTo>
                      <a:lnTo>
                        <a:pt x="256" y="26"/>
                      </a:lnTo>
                      <a:lnTo>
                        <a:pt x="303" y="12"/>
                      </a:lnTo>
                      <a:lnTo>
                        <a:pt x="352" y="3"/>
                      </a:lnTo>
                      <a:lnTo>
                        <a:pt x="40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45715" tIns="22858" rIns="45715" bIns="2285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900"/>
                </a:p>
              </p:txBody>
            </p:sp>
          </p:grpSp>
          <p:grpSp>
            <p:nvGrpSpPr>
              <p:cNvPr id="71" name="Group 27"/>
              <p:cNvGrpSpPr>
                <a:grpSpLocks noChangeAspect="1"/>
              </p:cNvGrpSpPr>
              <p:nvPr/>
            </p:nvGrpSpPr>
            <p:grpSpPr bwMode="auto">
              <a:xfrm>
                <a:off x="15871185" y="6845216"/>
                <a:ext cx="493004" cy="488116"/>
                <a:chOff x="12867" y="5760"/>
                <a:chExt cx="1614" cy="1598"/>
              </a:xfrm>
              <a:grpFill/>
            </p:grpSpPr>
            <p:sp>
              <p:nvSpPr>
                <p:cNvPr id="72" name="Freeform 29"/>
                <p:cNvSpPr>
                  <a:spLocks noEditPoints="1"/>
                </p:cNvSpPr>
                <p:nvPr/>
              </p:nvSpPr>
              <p:spPr bwMode="auto">
                <a:xfrm>
                  <a:off x="12867" y="5760"/>
                  <a:ext cx="1614" cy="1598"/>
                </a:xfrm>
                <a:custGeom>
                  <a:avLst/>
                  <a:gdLst>
                    <a:gd name="T0" fmla="*/ 1358 w 3226"/>
                    <a:gd name="T1" fmla="*/ 609 h 3195"/>
                    <a:gd name="T2" fmla="*/ 1146 w 3226"/>
                    <a:gd name="T3" fmla="*/ 711 h 3195"/>
                    <a:gd name="T4" fmla="*/ 974 w 3226"/>
                    <a:gd name="T5" fmla="*/ 686 h 3195"/>
                    <a:gd name="T6" fmla="*/ 725 w 3226"/>
                    <a:gd name="T7" fmla="*/ 1048 h 3195"/>
                    <a:gd name="T8" fmla="*/ 662 w 3226"/>
                    <a:gd name="T9" fmla="*/ 1270 h 3195"/>
                    <a:gd name="T10" fmla="*/ 540 w 3226"/>
                    <a:gd name="T11" fmla="*/ 1393 h 3195"/>
                    <a:gd name="T12" fmla="*/ 567 w 3226"/>
                    <a:gd name="T13" fmla="*/ 1815 h 3195"/>
                    <a:gd name="T14" fmla="*/ 683 w 3226"/>
                    <a:gd name="T15" fmla="*/ 1979 h 3195"/>
                    <a:gd name="T16" fmla="*/ 719 w 3226"/>
                    <a:gd name="T17" fmla="*/ 2176 h 3195"/>
                    <a:gd name="T18" fmla="*/ 1001 w 3226"/>
                    <a:gd name="T19" fmla="*/ 2494 h 3195"/>
                    <a:gd name="T20" fmla="*/ 1174 w 3226"/>
                    <a:gd name="T21" fmla="*/ 2495 h 3195"/>
                    <a:gd name="T22" fmla="*/ 1378 w 3226"/>
                    <a:gd name="T23" fmla="*/ 2609 h 3195"/>
                    <a:gd name="T24" fmla="*/ 1813 w 3226"/>
                    <a:gd name="T25" fmla="*/ 2690 h 3195"/>
                    <a:gd name="T26" fmla="*/ 1916 w 3226"/>
                    <a:gd name="T27" fmla="*/ 2552 h 3195"/>
                    <a:gd name="T28" fmla="*/ 2140 w 3226"/>
                    <a:gd name="T29" fmla="*/ 2475 h 3195"/>
                    <a:gd name="T30" fmla="*/ 2708 w 3226"/>
                    <a:gd name="T31" fmla="*/ 2490 h 3195"/>
                    <a:gd name="T32" fmla="*/ 2502 w 3226"/>
                    <a:gd name="T33" fmla="*/ 2089 h 3195"/>
                    <a:gd name="T34" fmla="*/ 2592 w 3226"/>
                    <a:gd name="T35" fmla="*/ 1872 h 3195"/>
                    <a:gd name="T36" fmla="*/ 3024 w 3226"/>
                    <a:gd name="T37" fmla="*/ 1733 h 3195"/>
                    <a:gd name="T38" fmla="*/ 2612 w 3226"/>
                    <a:gd name="T39" fmla="*/ 1345 h 3195"/>
                    <a:gd name="T40" fmla="*/ 2509 w 3226"/>
                    <a:gd name="T41" fmla="*/ 1135 h 3195"/>
                    <a:gd name="T42" fmla="*/ 2534 w 3226"/>
                    <a:gd name="T43" fmla="*/ 965 h 3195"/>
                    <a:gd name="T44" fmla="*/ 2170 w 3226"/>
                    <a:gd name="T45" fmla="*/ 718 h 3195"/>
                    <a:gd name="T46" fmla="*/ 1944 w 3226"/>
                    <a:gd name="T47" fmla="*/ 656 h 3195"/>
                    <a:gd name="T48" fmla="*/ 1820 w 3226"/>
                    <a:gd name="T49" fmla="*/ 535 h 3195"/>
                    <a:gd name="T50" fmla="*/ 1812 w 3226"/>
                    <a:gd name="T51" fmla="*/ 9 h 3195"/>
                    <a:gd name="T52" fmla="*/ 1940 w 3226"/>
                    <a:gd name="T53" fmla="*/ 131 h 3195"/>
                    <a:gd name="T54" fmla="*/ 2428 w 3226"/>
                    <a:gd name="T55" fmla="*/ 332 h 3195"/>
                    <a:gd name="T56" fmla="*/ 2605 w 3226"/>
                    <a:gd name="T57" fmla="*/ 335 h 3195"/>
                    <a:gd name="T58" fmla="*/ 2900 w 3226"/>
                    <a:gd name="T59" fmla="*/ 641 h 3195"/>
                    <a:gd name="T60" fmla="*/ 2876 w 3226"/>
                    <a:gd name="T61" fmla="*/ 816 h 3195"/>
                    <a:gd name="T62" fmla="*/ 3122 w 3226"/>
                    <a:gd name="T63" fmla="*/ 1287 h 3195"/>
                    <a:gd name="T64" fmla="*/ 3224 w 3226"/>
                    <a:gd name="T65" fmla="*/ 1431 h 3195"/>
                    <a:gd name="T66" fmla="*/ 3190 w 3226"/>
                    <a:gd name="T67" fmla="*/ 1848 h 3195"/>
                    <a:gd name="T68" fmla="*/ 2755 w 3226"/>
                    <a:gd name="T69" fmla="*/ 1990 h 3195"/>
                    <a:gd name="T70" fmla="*/ 2908 w 3226"/>
                    <a:gd name="T71" fmla="*/ 2465 h 3195"/>
                    <a:gd name="T72" fmla="*/ 2851 w 3226"/>
                    <a:gd name="T73" fmla="*/ 2632 h 3195"/>
                    <a:gd name="T74" fmla="*/ 2514 w 3226"/>
                    <a:gd name="T75" fmla="*/ 2882 h 3195"/>
                    <a:gd name="T76" fmla="*/ 2077 w 3226"/>
                    <a:gd name="T77" fmla="*/ 2703 h 3195"/>
                    <a:gd name="T78" fmla="*/ 1890 w 3226"/>
                    <a:gd name="T79" fmla="*/ 3139 h 3195"/>
                    <a:gd name="T80" fmla="*/ 1476 w 3226"/>
                    <a:gd name="T81" fmla="*/ 3195 h 3195"/>
                    <a:gd name="T82" fmla="*/ 1317 w 3226"/>
                    <a:gd name="T83" fmla="*/ 3118 h 3195"/>
                    <a:gd name="T84" fmla="*/ 1087 w 3226"/>
                    <a:gd name="T85" fmla="*/ 2675 h 3195"/>
                    <a:gd name="T86" fmla="*/ 682 w 3226"/>
                    <a:gd name="T87" fmla="*/ 2880 h 3195"/>
                    <a:gd name="T88" fmla="*/ 355 w 3226"/>
                    <a:gd name="T89" fmla="*/ 2607 h 3195"/>
                    <a:gd name="T90" fmla="*/ 324 w 3226"/>
                    <a:gd name="T91" fmla="*/ 2436 h 3195"/>
                    <a:gd name="T92" fmla="*/ 162 w 3226"/>
                    <a:gd name="T93" fmla="*/ 1929 h 3195"/>
                    <a:gd name="T94" fmla="*/ 22 w 3226"/>
                    <a:gd name="T95" fmla="*/ 1822 h 3195"/>
                    <a:gd name="T96" fmla="*/ 9 w 3226"/>
                    <a:gd name="T97" fmla="*/ 1401 h 3195"/>
                    <a:gd name="T98" fmla="*/ 132 w 3226"/>
                    <a:gd name="T99" fmla="*/ 1275 h 3195"/>
                    <a:gd name="T100" fmla="*/ 335 w 3226"/>
                    <a:gd name="T101" fmla="*/ 788 h 3195"/>
                    <a:gd name="T102" fmla="*/ 339 w 3226"/>
                    <a:gd name="T103" fmla="*/ 614 h 3195"/>
                    <a:gd name="T104" fmla="*/ 651 w 3226"/>
                    <a:gd name="T105" fmla="*/ 323 h 3195"/>
                    <a:gd name="T106" fmla="*/ 824 w 3226"/>
                    <a:gd name="T107" fmla="*/ 346 h 3195"/>
                    <a:gd name="T108" fmla="*/ 1300 w 3226"/>
                    <a:gd name="T109" fmla="*/ 102 h 3195"/>
                    <a:gd name="T110" fmla="*/ 1445 w 3226"/>
                    <a:gd name="T111" fmla="*/ 2 h 3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226" h="3195">
                      <a:moveTo>
                        <a:pt x="1476" y="200"/>
                      </a:moveTo>
                      <a:lnTo>
                        <a:pt x="1414" y="506"/>
                      </a:lnTo>
                      <a:lnTo>
                        <a:pt x="1405" y="535"/>
                      </a:lnTo>
                      <a:lnTo>
                        <a:pt x="1394" y="562"/>
                      </a:lnTo>
                      <a:lnTo>
                        <a:pt x="1378" y="586"/>
                      </a:lnTo>
                      <a:lnTo>
                        <a:pt x="1358" y="609"/>
                      </a:lnTo>
                      <a:lnTo>
                        <a:pt x="1335" y="628"/>
                      </a:lnTo>
                      <a:lnTo>
                        <a:pt x="1311" y="643"/>
                      </a:lnTo>
                      <a:lnTo>
                        <a:pt x="1283" y="656"/>
                      </a:lnTo>
                      <a:lnTo>
                        <a:pt x="1227" y="676"/>
                      </a:lnTo>
                      <a:lnTo>
                        <a:pt x="1174" y="701"/>
                      </a:lnTo>
                      <a:lnTo>
                        <a:pt x="1146" y="711"/>
                      </a:lnTo>
                      <a:lnTo>
                        <a:pt x="1117" y="718"/>
                      </a:lnTo>
                      <a:lnTo>
                        <a:pt x="1087" y="720"/>
                      </a:lnTo>
                      <a:lnTo>
                        <a:pt x="1057" y="718"/>
                      </a:lnTo>
                      <a:lnTo>
                        <a:pt x="1028" y="711"/>
                      </a:lnTo>
                      <a:lnTo>
                        <a:pt x="1001" y="701"/>
                      </a:lnTo>
                      <a:lnTo>
                        <a:pt x="974" y="686"/>
                      </a:lnTo>
                      <a:lnTo>
                        <a:pt x="711" y="513"/>
                      </a:lnTo>
                      <a:lnTo>
                        <a:pt x="518" y="705"/>
                      </a:lnTo>
                      <a:lnTo>
                        <a:pt x="693" y="965"/>
                      </a:lnTo>
                      <a:lnTo>
                        <a:pt x="708" y="992"/>
                      </a:lnTo>
                      <a:lnTo>
                        <a:pt x="719" y="1019"/>
                      </a:lnTo>
                      <a:lnTo>
                        <a:pt x="725" y="1048"/>
                      </a:lnTo>
                      <a:lnTo>
                        <a:pt x="727" y="1077"/>
                      </a:lnTo>
                      <a:lnTo>
                        <a:pt x="725" y="1106"/>
                      </a:lnTo>
                      <a:lnTo>
                        <a:pt x="718" y="1135"/>
                      </a:lnTo>
                      <a:lnTo>
                        <a:pt x="706" y="1163"/>
                      </a:lnTo>
                      <a:lnTo>
                        <a:pt x="683" y="1216"/>
                      </a:lnTo>
                      <a:lnTo>
                        <a:pt x="662" y="1270"/>
                      </a:lnTo>
                      <a:lnTo>
                        <a:pt x="650" y="1298"/>
                      </a:lnTo>
                      <a:lnTo>
                        <a:pt x="634" y="1323"/>
                      </a:lnTo>
                      <a:lnTo>
                        <a:pt x="615" y="1345"/>
                      </a:lnTo>
                      <a:lnTo>
                        <a:pt x="592" y="1364"/>
                      </a:lnTo>
                      <a:lnTo>
                        <a:pt x="567" y="1381"/>
                      </a:lnTo>
                      <a:lnTo>
                        <a:pt x="540" y="1393"/>
                      </a:lnTo>
                      <a:lnTo>
                        <a:pt x="511" y="1401"/>
                      </a:lnTo>
                      <a:lnTo>
                        <a:pt x="202" y="1461"/>
                      </a:lnTo>
                      <a:lnTo>
                        <a:pt x="202" y="1733"/>
                      </a:lnTo>
                      <a:lnTo>
                        <a:pt x="511" y="1794"/>
                      </a:lnTo>
                      <a:lnTo>
                        <a:pt x="540" y="1802"/>
                      </a:lnTo>
                      <a:lnTo>
                        <a:pt x="567" y="1815"/>
                      </a:lnTo>
                      <a:lnTo>
                        <a:pt x="593" y="1831"/>
                      </a:lnTo>
                      <a:lnTo>
                        <a:pt x="615" y="1850"/>
                      </a:lnTo>
                      <a:lnTo>
                        <a:pt x="634" y="1872"/>
                      </a:lnTo>
                      <a:lnTo>
                        <a:pt x="650" y="1897"/>
                      </a:lnTo>
                      <a:lnTo>
                        <a:pt x="662" y="1925"/>
                      </a:lnTo>
                      <a:lnTo>
                        <a:pt x="683" y="1979"/>
                      </a:lnTo>
                      <a:lnTo>
                        <a:pt x="707" y="2032"/>
                      </a:lnTo>
                      <a:lnTo>
                        <a:pt x="718" y="2060"/>
                      </a:lnTo>
                      <a:lnTo>
                        <a:pt x="725" y="2089"/>
                      </a:lnTo>
                      <a:lnTo>
                        <a:pt x="727" y="2118"/>
                      </a:lnTo>
                      <a:lnTo>
                        <a:pt x="725" y="2148"/>
                      </a:lnTo>
                      <a:lnTo>
                        <a:pt x="719" y="2176"/>
                      </a:lnTo>
                      <a:lnTo>
                        <a:pt x="708" y="2204"/>
                      </a:lnTo>
                      <a:lnTo>
                        <a:pt x="693" y="2230"/>
                      </a:lnTo>
                      <a:lnTo>
                        <a:pt x="518" y="2490"/>
                      </a:lnTo>
                      <a:lnTo>
                        <a:pt x="713" y="2682"/>
                      </a:lnTo>
                      <a:lnTo>
                        <a:pt x="974" y="2509"/>
                      </a:lnTo>
                      <a:lnTo>
                        <a:pt x="1001" y="2494"/>
                      </a:lnTo>
                      <a:lnTo>
                        <a:pt x="1028" y="2484"/>
                      </a:lnTo>
                      <a:lnTo>
                        <a:pt x="1057" y="2478"/>
                      </a:lnTo>
                      <a:lnTo>
                        <a:pt x="1087" y="2475"/>
                      </a:lnTo>
                      <a:lnTo>
                        <a:pt x="1117" y="2478"/>
                      </a:lnTo>
                      <a:lnTo>
                        <a:pt x="1146" y="2485"/>
                      </a:lnTo>
                      <a:lnTo>
                        <a:pt x="1174" y="2495"/>
                      </a:lnTo>
                      <a:lnTo>
                        <a:pt x="1228" y="2519"/>
                      </a:lnTo>
                      <a:lnTo>
                        <a:pt x="1283" y="2540"/>
                      </a:lnTo>
                      <a:lnTo>
                        <a:pt x="1311" y="2552"/>
                      </a:lnTo>
                      <a:lnTo>
                        <a:pt x="1336" y="2567"/>
                      </a:lnTo>
                      <a:lnTo>
                        <a:pt x="1359" y="2587"/>
                      </a:lnTo>
                      <a:lnTo>
                        <a:pt x="1378" y="2609"/>
                      </a:lnTo>
                      <a:lnTo>
                        <a:pt x="1394" y="2634"/>
                      </a:lnTo>
                      <a:lnTo>
                        <a:pt x="1406" y="2660"/>
                      </a:lnTo>
                      <a:lnTo>
                        <a:pt x="1415" y="2690"/>
                      </a:lnTo>
                      <a:lnTo>
                        <a:pt x="1476" y="2995"/>
                      </a:lnTo>
                      <a:lnTo>
                        <a:pt x="1750" y="2995"/>
                      </a:lnTo>
                      <a:lnTo>
                        <a:pt x="1813" y="2690"/>
                      </a:lnTo>
                      <a:lnTo>
                        <a:pt x="1821" y="2660"/>
                      </a:lnTo>
                      <a:lnTo>
                        <a:pt x="1832" y="2634"/>
                      </a:lnTo>
                      <a:lnTo>
                        <a:pt x="1849" y="2609"/>
                      </a:lnTo>
                      <a:lnTo>
                        <a:pt x="1868" y="2587"/>
                      </a:lnTo>
                      <a:lnTo>
                        <a:pt x="1891" y="2567"/>
                      </a:lnTo>
                      <a:lnTo>
                        <a:pt x="1916" y="2552"/>
                      </a:lnTo>
                      <a:lnTo>
                        <a:pt x="1944" y="2540"/>
                      </a:lnTo>
                      <a:lnTo>
                        <a:pt x="1998" y="2519"/>
                      </a:lnTo>
                      <a:lnTo>
                        <a:pt x="2052" y="2495"/>
                      </a:lnTo>
                      <a:lnTo>
                        <a:pt x="2081" y="2485"/>
                      </a:lnTo>
                      <a:lnTo>
                        <a:pt x="2110" y="2478"/>
                      </a:lnTo>
                      <a:lnTo>
                        <a:pt x="2140" y="2475"/>
                      </a:lnTo>
                      <a:lnTo>
                        <a:pt x="2170" y="2478"/>
                      </a:lnTo>
                      <a:lnTo>
                        <a:pt x="2198" y="2484"/>
                      </a:lnTo>
                      <a:lnTo>
                        <a:pt x="2226" y="2494"/>
                      </a:lnTo>
                      <a:lnTo>
                        <a:pt x="2252" y="2509"/>
                      </a:lnTo>
                      <a:lnTo>
                        <a:pt x="2514" y="2682"/>
                      </a:lnTo>
                      <a:lnTo>
                        <a:pt x="2708" y="2490"/>
                      </a:lnTo>
                      <a:lnTo>
                        <a:pt x="2534" y="2230"/>
                      </a:lnTo>
                      <a:lnTo>
                        <a:pt x="2518" y="2204"/>
                      </a:lnTo>
                      <a:lnTo>
                        <a:pt x="2508" y="2176"/>
                      </a:lnTo>
                      <a:lnTo>
                        <a:pt x="2502" y="2148"/>
                      </a:lnTo>
                      <a:lnTo>
                        <a:pt x="2500" y="2118"/>
                      </a:lnTo>
                      <a:lnTo>
                        <a:pt x="2502" y="2089"/>
                      </a:lnTo>
                      <a:lnTo>
                        <a:pt x="2509" y="2060"/>
                      </a:lnTo>
                      <a:lnTo>
                        <a:pt x="2520" y="2032"/>
                      </a:lnTo>
                      <a:lnTo>
                        <a:pt x="2544" y="1979"/>
                      </a:lnTo>
                      <a:lnTo>
                        <a:pt x="2565" y="1925"/>
                      </a:lnTo>
                      <a:lnTo>
                        <a:pt x="2577" y="1897"/>
                      </a:lnTo>
                      <a:lnTo>
                        <a:pt x="2592" y="1872"/>
                      </a:lnTo>
                      <a:lnTo>
                        <a:pt x="2612" y="1849"/>
                      </a:lnTo>
                      <a:lnTo>
                        <a:pt x="2635" y="1831"/>
                      </a:lnTo>
                      <a:lnTo>
                        <a:pt x="2659" y="1815"/>
                      </a:lnTo>
                      <a:lnTo>
                        <a:pt x="2686" y="1802"/>
                      </a:lnTo>
                      <a:lnTo>
                        <a:pt x="2716" y="1794"/>
                      </a:lnTo>
                      <a:lnTo>
                        <a:pt x="3024" y="1733"/>
                      </a:lnTo>
                      <a:lnTo>
                        <a:pt x="3024" y="1461"/>
                      </a:lnTo>
                      <a:lnTo>
                        <a:pt x="2716" y="1400"/>
                      </a:lnTo>
                      <a:lnTo>
                        <a:pt x="2686" y="1392"/>
                      </a:lnTo>
                      <a:lnTo>
                        <a:pt x="2659" y="1381"/>
                      </a:lnTo>
                      <a:lnTo>
                        <a:pt x="2635" y="1364"/>
                      </a:lnTo>
                      <a:lnTo>
                        <a:pt x="2612" y="1345"/>
                      </a:lnTo>
                      <a:lnTo>
                        <a:pt x="2592" y="1323"/>
                      </a:lnTo>
                      <a:lnTo>
                        <a:pt x="2577" y="1298"/>
                      </a:lnTo>
                      <a:lnTo>
                        <a:pt x="2564" y="1270"/>
                      </a:lnTo>
                      <a:lnTo>
                        <a:pt x="2544" y="1215"/>
                      </a:lnTo>
                      <a:lnTo>
                        <a:pt x="2520" y="1163"/>
                      </a:lnTo>
                      <a:lnTo>
                        <a:pt x="2509" y="1135"/>
                      </a:lnTo>
                      <a:lnTo>
                        <a:pt x="2502" y="1106"/>
                      </a:lnTo>
                      <a:lnTo>
                        <a:pt x="2500" y="1077"/>
                      </a:lnTo>
                      <a:lnTo>
                        <a:pt x="2502" y="1048"/>
                      </a:lnTo>
                      <a:lnTo>
                        <a:pt x="2508" y="1019"/>
                      </a:lnTo>
                      <a:lnTo>
                        <a:pt x="2519" y="992"/>
                      </a:lnTo>
                      <a:lnTo>
                        <a:pt x="2534" y="965"/>
                      </a:lnTo>
                      <a:lnTo>
                        <a:pt x="2708" y="705"/>
                      </a:lnTo>
                      <a:lnTo>
                        <a:pt x="2514" y="513"/>
                      </a:lnTo>
                      <a:lnTo>
                        <a:pt x="2252" y="686"/>
                      </a:lnTo>
                      <a:lnTo>
                        <a:pt x="2225" y="701"/>
                      </a:lnTo>
                      <a:lnTo>
                        <a:pt x="2197" y="711"/>
                      </a:lnTo>
                      <a:lnTo>
                        <a:pt x="2170" y="718"/>
                      </a:lnTo>
                      <a:lnTo>
                        <a:pt x="2140" y="720"/>
                      </a:lnTo>
                      <a:lnTo>
                        <a:pt x="2110" y="718"/>
                      </a:lnTo>
                      <a:lnTo>
                        <a:pt x="2081" y="711"/>
                      </a:lnTo>
                      <a:lnTo>
                        <a:pt x="2052" y="700"/>
                      </a:lnTo>
                      <a:lnTo>
                        <a:pt x="1998" y="676"/>
                      </a:lnTo>
                      <a:lnTo>
                        <a:pt x="1944" y="656"/>
                      </a:lnTo>
                      <a:lnTo>
                        <a:pt x="1916" y="643"/>
                      </a:lnTo>
                      <a:lnTo>
                        <a:pt x="1890" y="628"/>
                      </a:lnTo>
                      <a:lnTo>
                        <a:pt x="1868" y="609"/>
                      </a:lnTo>
                      <a:lnTo>
                        <a:pt x="1849" y="586"/>
                      </a:lnTo>
                      <a:lnTo>
                        <a:pt x="1832" y="562"/>
                      </a:lnTo>
                      <a:lnTo>
                        <a:pt x="1820" y="535"/>
                      </a:lnTo>
                      <a:lnTo>
                        <a:pt x="1813" y="506"/>
                      </a:lnTo>
                      <a:lnTo>
                        <a:pt x="1750" y="200"/>
                      </a:lnTo>
                      <a:lnTo>
                        <a:pt x="1476" y="200"/>
                      </a:lnTo>
                      <a:close/>
                      <a:moveTo>
                        <a:pt x="1750" y="0"/>
                      </a:moveTo>
                      <a:lnTo>
                        <a:pt x="1782" y="2"/>
                      </a:lnTo>
                      <a:lnTo>
                        <a:pt x="1812" y="9"/>
                      </a:lnTo>
                      <a:lnTo>
                        <a:pt x="1840" y="20"/>
                      </a:lnTo>
                      <a:lnTo>
                        <a:pt x="1866" y="36"/>
                      </a:lnTo>
                      <a:lnTo>
                        <a:pt x="1889" y="55"/>
                      </a:lnTo>
                      <a:lnTo>
                        <a:pt x="1910" y="78"/>
                      </a:lnTo>
                      <a:lnTo>
                        <a:pt x="1927" y="102"/>
                      </a:lnTo>
                      <a:lnTo>
                        <a:pt x="1940" y="131"/>
                      </a:lnTo>
                      <a:lnTo>
                        <a:pt x="1948" y="160"/>
                      </a:lnTo>
                      <a:lnTo>
                        <a:pt x="2010" y="467"/>
                      </a:lnTo>
                      <a:lnTo>
                        <a:pt x="2076" y="491"/>
                      </a:lnTo>
                      <a:lnTo>
                        <a:pt x="2140" y="520"/>
                      </a:lnTo>
                      <a:lnTo>
                        <a:pt x="2403" y="346"/>
                      </a:lnTo>
                      <a:lnTo>
                        <a:pt x="2428" y="332"/>
                      </a:lnTo>
                      <a:lnTo>
                        <a:pt x="2456" y="322"/>
                      </a:lnTo>
                      <a:lnTo>
                        <a:pt x="2485" y="316"/>
                      </a:lnTo>
                      <a:lnTo>
                        <a:pt x="2514" y="314"/>
                      </a:lnTo>
                      <a:lnTo>
                        <a:pt x="2546" y="316"/>
                      </a:lnTo>
                      <a:lnTo>
                        <a:pt x="2576" y="323"/>
                      </a:lnTo>
                      <a:lnTo>
                        <a:pt x="2605" y="335"/>
                      </a:lnTo>
                      <a:lnTo>
                        <a:pt x="2633" y="351"/>
                      </a:lnTo>
                      <a:lnTo>
                        <a:pt x="2657" y="372"/>
                      </a:lnTo>
                      <a:lnTo>
                        <a:pt x="2851" y="564"/>
                      </a:lnTo>
                      <a:lnTo>
                        <a:pt x="2872" y="588"/>
                      </a:lnTo>
                      <a:lnTo>
                        <a:pt x="2887" y="614"/>
                      </a:lnTo>
                      <a:lnTo>
                        <a:pt x="2900" y="641"/>
                      </a:lnTo>
                      <a:lnTo>
                        <a:pt x="2907" y="671"/>
                      </a:lnTo>
                      <a:lnTo>
                        <a:pt x="2910" y="701"/>
                      </a:lnTo>
                      <a:lnTo>
                        <a:pt x="2908" y="730"/>
                      </a:lnTo>
                      <a:lnTo>
                        <a:pt x="2903" y="760"/>
                      </a:lnTo>
                      <a:lnTo>
                        <a:pt x="2891" y="788"/>
                      </a:lnTo>
                      <a:lnTo>
                        <a:pt x="2876" y="816"/>
                      </a:lnTo>
                      <a:lnTo>
                        <a:pt x="2702" y="1076"/>
                      </a:lnTo>
                      <a:lnTo>
                        <a:pt x="2730" y="1140"/>
                      </a:lnTo>
                      <a:lnTo>
                        <a:pt x="2755" y="1205"/>
                      </a:lnTo>
                      <a:lnTo>
                        <a:pt x="3065" y="1265"/>
                      </a:lnTo>
                      <a:lnTo>
                        <a:pt x="3094" y="1275"/>
                      </a:lnTo>
                      <a:lnTo>
                        <a:pt x="3122" y="1287"/>
                      </a:lnTo>
                      <a:lnTo>
                        <a:pt x="3148" y="1304"/>
                      </a:lnTo>
                      <a:lnTo>
                        <a:pt x="3171" y="1324"/>
                      </a:lnTo>
                      <a:lnTo>
                        <a:pt x="3190" y="1347"/>
                      </a:lnTo>
                      <a:lnTo>
                        <a:pt x="3206" y="1373"/>
                      </a:lnTo>
                      <a:lnTo>
                        <a:pt x="3217" y="1401"/>
                      </a:lnTo>
                      <a:lnTo>
                        <a:pt x="3224" y="1431"/>
                      </a:lnTo>
                      <a:lnTo>
                        <a:pt x="3226" y="1461"/>
                      </a:lnTo>
                      <a:lnTo>
                        <a:pt x="3226" y="1733"/>
                      </a:lnTo>
                      <a:lnTo>
                        <a:pt x="3224" y="1765"/>
                      </a:lnTo>
                      <a:lnTo>
                        <a:pt x="3217" y="1794"/>
                      </a:lnTo>
                      <a:lnTo>
                        <a:pt x="3206" y="1822"/>
                      </a:lnTo>
                      <a:lnTo>
                        <a:pt x="3190" y="1848"/>
                      </a:lnTo>
                      <a:lnTo>
                        <a:pt x="3171" y="1871"/>
                      </a:lnTo>
                      <a:lnTo>
                        <a:pt x="3148" y="1891"/>
                      </a:lnTo>
                      <a:lnTo>
                        <a:pt x="3122" y="1908"/>
                      </a:lnTo>
                      <a:lnTo>
                        <a:pt x="3094" y="1921"/>
                      </a:lnTo>
                      <a:lnTo>
                        <a:pt x="3065" y="1929"/>
                      </a:lnTo>
                      <a:lnTo>
                        <a:pt x="2755" y="1990"/>
                      </a:lnTo>
                      <a:lnTo>
                        <a:pt x="2730" y="2056"/>
                      </a:lnTo>
                      <a:lnTo>
                        <a:pt x="2702" y="2119"/>
                      </a:lnTo>
                      <a:lnTo>
                        <a:pt x="2876" y="2379"/>
                      </a:lnTo>
                      <a:lnTo>
                        <a:pt x="2891" y="2406"/>
                      </a:lnTo>
                      <a:lnTo>
                        <a:pt x="2903" y="2436"/>
                      </a:lnTo>
                      <a:lnTo>
                        <a:pt x="2908" y="2465"/>
                      </a:lnTo>
                      <a:lnTo>
                        <a:pt x="2910" y="2495"/>
                      </a:lnTo>
                      <a:lnTo>
                        <a:pt x="2907" y="2524"/>
                      </a:lnTo>
                      <a:lnTo>
                        <a:pt x="2900" y="2554"/>
                      </a:lnTo>
                      <a:lnTo>
                        <a:pt x="2887" y="2582"/>
                      </a:lnTo>
                      <a:lnTo>
                        <a:pt x="2872" y="2607"/>
                      </a:lnTo>
                      <a:lnTo>
                        <a:pt x="2851" y="2632"/>
                      </a:lnTo>
                      <a:lnTo>
                        <a:pt x="2657" y="2824"/>
                      </a:lnTo>
                      <a:lnTo>
                        <a:pt x="2633" y="2844"/>
                      </a:lnTo>
                      <a:lnTo>
                        <a:pt x="2605" y="2860"/>
                      </a:lnTo>
                      <a:lnTo>
                        <a:pt x="2576" y="2873"/>
                      </a:lnTo>
                      <a:lnTo>
                        <a:pt x="2546" y="2880"/>
                      </a:lnTo>
                      <a:lnTo>
                        <a:pt x="2514" y="2882"/>
                      </a:lnTo>
                      <a:lnTo>
                        <a:pt x="2485" y="2880"/>
                      </a:lnTo>
                      <a:lnTo>
                        <a:pt x="2457" y="2874"/>
                      </a:lnTo>
                      <a:lnTo>
                        <a:pt x="2429" y="2864"/>
                      </a:lnTo>
                      <a:lnTo>
                        <a:pt x="2403" y="2848"/>
                      </a:lnTo>
                      <a:lnTo>
                        <a:pt x="2140" y="2675"/>
                      </a:lnTo>
                      <a:lnTo>
                        <a:pt x="2077" y="2703"/>
                      </a:lnTo>
                      <a:lnTo>
                        <a:pt x="2010" y="2729"/>
                      </a:lnTo>
                      <a:lnTo>
                        <a:pt x="1948" y="3034"/>
                      </a:lnTo>
                      <a:lnTo>
                        <a:pt x="1940" y="3065"/>
                      </a:lnTo>
                      <a:lnTo>
                        <a:pt x="1927" y="3092"/>
                      </a:lnTo>
                      <a:lnTo>
                        <a:pt x="1910" y="3118"/>
                      </a:lnTo>
                      <a:lnTo>
                        <a:pt x="1890" y="3139"/>
                      </a:lnTo>
                      <a:lnTo>
                        <a:pt x="1866" y="3159"/>
                      </a:lnTo>
                      <a:lnTo>
                        <a:pt x="1841" y="3174"/>
                      </a:lnTo>
                      <a:lnTo>
                        <a:pt x="1812" y="3185"/>
                      </a:lnTo>
                      <a:lnTo>
                        <a:pt x="1782" y="3192"/>
                      </a:lnTo>
                      <a:lnTo>
                        <a:pt x="1750" y="3195"/>
                      </a:lnTo>
                      <a:lnTo>
                        <a:pt x="1476" y="3195"/>
                      </a:lnTo>
                      <a:lnTo>
                        <a:pt x="1445" y="3192"/>
                      </a:lnTo>
                      <a:lnTo>
                        <a:pt x="1415" y="3185"/>
                      </a:lnTo>
                      <a:lnTo>
                        <a:pt x="1386" y="3174"/>
                      </a:lnTo>
                      <a:lnTo>
                        <a:pt x="1360" y="3159"/>
                      </a:lnTo>
                      <a:lnTo>
                        <a:pt x="1337" y="3140"/>
                      </a:lnTo>
                      <a:lnTo>
                        <a:pt x="1317" y="3118"/>
                      </a:lnTo>
                      <a:lnTo>
                        <a:pt x="1300" y="3092"/>
                      </a:lnTo>
                      <a:lnTo>
                        <a:pt x="1287" y="3065"/>
                      </a:lnTo>
                      <a:lnTo>
                        <a:pt x="1279" y="3034"/>
                      </a:lnTo>
                      <a:lnTo>
                        <a:pt x="1217" y="2729"/>
                      </a:lnTo>
                      <a:lnTo>
                        <a:pt x="1151" y="2703"/>
                      </a:lnTo>
                      <a:lnTo>
                        <a:pt x="1087" y="2675"/>
                      </a:lnTo>
                      <a:lnTo>
                        <a:pt x="824" y="2848"/>
                      </a:lnTo>
                      <a:lnTo>
                        <a:pt x="798" y="2864"/>
                      </a:lnTo>
                      <a:lnTo>
                        <a:pt x="770" y="2874"/>
                      </a:lnTo>
                      <a:lnTo>
                        <a:pt x="741" y="2880"/>
                      </a:lnTo>
                      <a:lnTo>
                        <a:pt x="713" y="2882"/>
                      </a:lnTo>
                      <a:lnTo>
                        <a:pt x="682" y="2880"/>
                      </a:lnTo>
                      <a:lnTo>
                        <a:pt x="651" y="2873"/>
                      </a:lnTo>
                      <a:lnTo>
                        <a:pt x="622" y="2860"/>
                      </a:lnTo>
                      <a:lnTo>
                        <a:pt x="595" y="2844"/>
                      </a:lnTo>
                      <a:lnTo>
                        <a:pt x="570" y="2824"/>
                      </a:lnTo>
                      <a:lnTo>
                        <a:pt x="375" y="2632"/>
                      </a:lnTo>
                      <a:lnTo>
                        <a:pt x="355" y="2607"/>
                      </a:lnTo>
                      <a:lnTo>
                        <a:pt x="339" y="2582"/>
                      </a:lnTo>
                      <a:lnTo>
                        <a:pt x="327" y="2554"/>
                      </a:lnTo>
                      <a:lnTo>
                        <a:pt x="320" y="2524"/>
                      </a:lnTo>
                      <a:lnTo>
                        <a:pt x="317" y="2495"/>
                      </a:lnTo>
                      <a:lnTo>
                        <a:pt x="319" y="2465"/>
                      </a:lnTo>
                      <a:lnTo>
                        <a:pt x="324" y="2436"/>
                      </a:lnTo>
                      <a:lnTo>
                        <a:pt x="335" y="2406"/>
                      </a:lnTo>
                      <a:lnTo>
                        <a:pt x="351" y="2379"/>
                      </a:lnTo>
                      <a:lnTo>
                        <a:pt x="526" y="2119"/>
                      </a:lnTo>
                      <a:lnTo>
                        <a:pt x="497" y="2056"/>
                      </a:lnTo>
                      <a:lnTo>
                        <a:pt x="471" y="1990"/>
                      </a:lnTo>
                      <a:lnTo>
                        <a:pt x="162" y="1929"/>
                      </a:lnTo>
                      <a:lnTo>
                        <a:pt x="132" y="1921"/>
                      </a:lnTo>
                      <a:lnTo>
                        <a:pt x="104" y="1908"/>
                      </a:lnTo>
                      <a:lnTo>
                        <a:pt x="78" y="1891"/>
                      </a:lnTo>
                      <a:lnTo>
                        <a:pt x="56" y="1871"/>
                      </a:lnTo>
                      <a:lnTo>
                        <a:pt x="37" y="1848"/>
                      </a:lnTo>
                      <a:lnTo>
                        <a:pt x="22" y="1822"/>
                      </a:lnTo>
                      <a:lnTo>
                        <a:pt x="9" y="1794"/>
                      </a:lnTo>
                      <a:lnTo>
                        <a:pt x="2" y="1765"/>
                      </a:lnTo>
                      <a:lnTo>
                        <a:pt x="0" y="1733"/>
                      </a:lnTo>
                      <a:lnTo>
                        <a:pt x="0" y="1461"/>
                      </a:lnTo>
                      <a:lnTo>
                        <a:pt x="2" y="1431"/>
                      </a:lnTo>
                      <a:lnTo>
                        <a:pt x="9" y="1401"/>
                      </a:lnTo>
                      <a:lnTo>
                        <a:pt x="22" y="1373"/>
                      </a:lnTo>
                      <a:lnTo>
                        <a:pt x="37" y="1347"/>
                      </a:lnTo>
                      <a:lnTo>
                        <a:pt x="56" y="1324"/>
                      </a:lnTo>
                      <a:lnTo>
                        <a:pt x="78" y="1304"/>
                      </a:lnTo>
                      <a:lnTo>
                        <a:pt x="104" y="1287"/>
                      </a:lnTo>
                      <a:lnTo>
                        <a:pt x="132" y="1275"/>
                      </a:lnTo>
                      <a:lnTo>
                        <a:pt x="162" y="1265"/>
                      </a:lnTo>
                      <a:lnTo>
                        <a:pt x="471" y="1205"/>
                      </a:lnTo>
                      <a:lnTo>
                        <a:pt x="497" y="1140"/>
                      </a:lnTo>
                      <a:lnTo>
                        <a:pt x="526" y="1076"/>
                      </a:lnTo>
                      <a:lnTo>
                        <a:pt x="351" y="816"/>
                      </a:lnTo>
                      <a:lnTo>
                        <a:pt x="335" y="788"/>
                      </a:lnTo>
                      <a:lnTo>
                        <a:pt x="324" y="760"/>
                      </a:lnTo>
                      <a:lnTo>
                        <a:pt x="319" y="730"/>
                      </a:lnTo>
                      <a:lnTo>
                        <a:pt x="317" y="701"/>
                      </a:lnTo>
                      <a:lnTo>
                        <a:pt x="320" y="671"/>
                      </a:lnTo>
                      <a:lnTo>
                        <a:pt x="327" y="641"/>
                      </a:lnTo>
                      <a:lnTo>
                        <a:pt x="339" y="614"/>
                      </a:lnTo>
                      <a:lnTo>
                        <a:pt x="355" y="588"/>
                      </a:lnTo>
                      <a:lnTo>
                        <a:pt x="375" y="564"/>
                      </a:lnTo>
                      <a:lnTo>
                        <a:pt x="570" y="372"/>
                      </a:lnTo>
                      <a:lnTo>
                        <a:pt x="595" y="351"/>
                      </a:lnTo>
                      <a:lnTo>
                        <a:pt x="622" y="335"/>
                      </a:lnTo>
                      <a:lnTo>
                        <a:pt x="651" y="323"/>
                      </a:lnTo>
                      <a:lnTo>
                        <a:pt x="682" y="316"/>
                      </a:lnTo>
                      <a:lnTo>
                        <a:pt x="713" y="314"/>
                      </a:lnTo>
                      <a:lnTo>
                        <a:pt x="741" y="316"/>
                      </a:lnTo>
                      <a:lnTo>
                        <a:pt x="770" y="322"/>
                      </a:lnTo>
                      <a:lnTo>
                        <a:pt x="798" y="332"/>
                      </a:lnTo>
                      <a:lnTo>
                        <a:pt x="824" y="346"/>
                      </a:lnTo>
                      <a:lnTo>
                        <a:pt x="1087" y="520"/>
                      </a:lnTo>
                      <a:lnTo>
                        <a:pt x="1151" y="492"/>
                      </a:lnTo>
                      <a:lnTo>
                        <a:pt x="1217" y="467"/>
                      </a:lnTo>
                      <a:lnTo>
                        <a:pt x="1279" y="160"/>
                      </a:lnTo>
                      <a:lnTo>
                        <a:pt x="1287" y="131"/>
                      </a:lnTo>
                      <a:lnTo>
                        <a:pt x="1300" y="102"/>
                      </a:lnTo>
                      <a:lnTo>
                        <a:pt x="1317" y="78"/>
                      </a:lnTo>
                      <a:lnTo>
                        <a:pt x="1337" y="55"/>
                      </a:lnTo>
                      <a:lnTo>
                        <a:pt x="1360" y="36"/>
                      </a:lnTo>
                      <a:lnTo>
                        <a:pt x="1386" y="20"/>
                      </a:lnTo>
                      <a:lnTo>
                        <a:pt x="1415" y="9"/>
                      </a:lnTo>
                      <a:lnTo>
                        <a:pt x="1445" y="2"/>
                      </a:lnTo>
                      <a:lnTo>
                        <a:pt x="1476" y="0"/>
                      </a:lnTo>
                      <a:lnTo>
                        <a:pt x="175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45715" tIns="22858" rIns="45715" bIns="2285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900"/>
                </a:p>
              </p:txBody>
            </p:sp>
            <p:sp>
              <p:nvSpPr>
                <p:cNvPr id="73" name="Freeform 30"/>
                <p:cNvSpPr>
                  <a:spLocks noEditPoints="1"/>
                </p:cNvSpPr>
                <p:nvPr/>
              </p:nvSpPr>
              <p:spPr bwMode="auto">
                <a:xfrm>
                  <a:off x="13321" y="6209"/>
                  <a:ext cx="706" cy="699"/>
                </a:xfrm>
                <a:custGeom>
                  <a:avLst/>
                  <a:gdLst>
                    <a:gd name="T0" fmla="*/ 582 w 1412"/>
                    <a:gd name="T1" fmla="*/ 100 h 1398"/>
                    <a:gd name="T2" fmla="*/ 412 w 1412"/>
                    <a:gd name="T3" fmla="*/ 161 h 1398"/>
                    <a:gd name="T4" fmla="*/ 270 w 1412"/>
                    <a:gd name="T5" fmla="*/ 266 h 1398"/>
                    <a:gd name="T6" fmla="*/ 163 w 1412"/>
                    <a:gd name="T7" fmla="*/ 407 h 1398"/>
                    <a:gd name="T8" fmla="*/ 101 w 1412"/>
                    <a:gd name="T9" fmla="*/ 576 h 1398"/>
                    <a:gd name="T10" fmla="*/ 92 w 1412"/>
                    <a:gd name="T11" fmla="*/ 762 h 1398"/>
                    <a:gd name="T12" fmla="*/ 138 w 1412"/>
                    <a:gd name="T13" fmla="*/ 936 h 1398"/>
                    <a:gd name="T14" fmla="*/ 229 w 1412"/>
                    <a:gd name="T15" fmla="*/ 1087 h 1398"/>
                    <a:gd name="T16" fmla="*/ 361 w 1412"/>
                    <a:gd name="T17" fmla="*/ 1206 h 1398"/>
                    <a:gd name="T18" fmla="*/ 523 w 1412"/>
                    <a:gd name="T19" fmla="*/ 1282 h 1398"/>
                    <a:gd name="T20" fmla="*/ 707 w 1412"/>
                    <a:gd name="T21" fmla="*/ 1310 h 1398"/>
                    <a:gd name="T22" fmla="*/ 890 w 1412"/>
                    <a:gd name="T23" fmla="*/ 1282 h 1398"/>
                    <a:gd name="T24" fmla="*/ 1051 w 1412"/>
                    <a:gd name="T25" fmla="*/ 1206 h 1398"/>
                    <a:gd name="T26" fmla="*/ 1183 w 1412"/>
                    <a:gd name="T27" fmla="*/ 1087 h 1398"/>
                    <a:gd name="T28" fmla="*/ 1275 w 1412"/>
                    <a:gd name="T29" fmla="*/ 936 h 1398"/>
                    <a:gd name="T30" fmla="*/ 1320 w 1412"/>
                    <a:gd name="T31" fmla="*/ 762 h 1398"/>
                    <a:gd name="T32" fmla="*/ 1311 w 1412"/>
                    <a:gd name="T33" fmla="*/ 576 h 1398"/>
                    <a:gd name="T34" fmla="*/ 1249 w 1412"/>
                    <a:gd name="T35" fmla="*/ 407 h 1398"/>
                    <a:gd name="T36" fmla="*/ 1143 w 1412"/>
                    <a:gd name="T37" fmla="*/ 266 h 1398"/>
                    <a:gd name="T38" fmla="*/ 1001 w 1412"/>
                    <a:gd name="T39" fmla="*/ 161 h 1398"/>
                    <a:gd name="T40" fmla="*/ 830 w 1412"/>
                    <a:gd name="T41" fmla="*/ 100 h 1398"/>
                    <a:gd name="T42" fmla="*/ 707 w 1412"/>
                    <a:gd name="T43" fmla="*/ 0 h 1398"/>
                    <a:gd name="T44" fmla="*/ 905 w 1412"/>
                    <a:gd name="T45" fmla="*/ 27 h 1398"/>
                    <a:gd name="T46" fmla="*/ 1081 w 1412"/>
                    <a:gd name="T47" fmla="*/ 106 h 1398"/>
                    <a:gd name="T48" fmla="*/ 1227 w 1412"/>
                    <a:gd name="T49" fmla="*/ 227 h 1398"/>
                    <a:gd name="T50" fmla="*/ 1336 w 1412"/>
                    <a:gd name="T51" fmla="*/ 383 h 1398"/>
                    <a:gd name="T52" fmla="*/ 1399 w 1412"/>
                    <a:gd name="T53" fmla="*/ 565 h 1398"/>
                    <a:gd name="T54" fmla="*/ 1409 w 1412"/>
                    <a:gd name="T55" fmla="*/ 766 h 1398"/>
                    <a:gd name="T56" fmla="*/ 1363 w 1412"/>
                    <a:gd name="T57" fmla="*/ 956 h 1398"/>
                    <a:gd name="T58" fmla="*/ 1268 w 1412"/>
                    <a:gd name="T59" fmla="*/ 1121 h 1398"/>
                    <a:gd name="T60" fmla="*/ 1134 w 1412"/>
                    <a:gd name="T61" fmla="*/ 1255 h 1398"/>
                    <a:gd name="T62" fmla="*/ 966 w 1412"/>
                    <a:gd name="T63" fmla="*/ 1349 h 1398"/>
                    <a:gd name="T64" fmla="*/ 775 w 1412"/>
                    <a:gd name="T65" fmla="*/ 1395 h 1398"/>
                    <a:gd name="T66" fmla="*/ 573 w 1412"/>
                    <a:gd name="T67" fmla="*/ 1384 h 1398"/>
                    <a:gd name="T68" fmla="*/ 388 w 1412"/>
                    <a:gd name="T69" fmla="*/ 1322 h 1398"/>
                    <a:gd name="T70" fmla="*/ 230 w 1412"/>
                    <a:gd name="T71" fmla="*/ 1215 h 1398"/>
                    <a:gd name="T72" fmla="*/ 108 w 1412"/>
                    <a:gd name="T73" fmla="*/ 1069 h 1398"/>
                    <a:gd name="T74" fmla="*/ 28 w 1412"/>
                    <a:gd name="T75" fmla="*/ 895 h 1398"/>
                    <a:gd name="T76" fmla="*/ 0 w 1412"/>
                    <a:gd name="T77" fmla="*/ 699 h 1398"/>
                    <a:gd name="T78" fmla="*/ 28 w 1412"/>
                    <a:gd name="T79" fmla="*/ 502 h 1398"/>
                    <a:gd name="T80" fmla="*/ 108 w 1412"/>
                    <a:gd name="T81" fmla="*/ 328 h 1398"/>
                    <a:gd name="T82" fmla="*/ 230 w 1412"/>
                    <a:gd name="T83" fmla="*/ 183 h 1398"/>
                    <a:gd name="T84" fmla="*/ 388 w 1412"/>
                    <a:gd name="T85" fmla="*/ 74 h 1398"/>
                    <a:gd name="T86" fmla="*/ 573 w 1412"/>
                    <a:gd name="T87" fmla="*/ 12 h 1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12" h="1398">
                      <a:moveTo>
                        <a:pt x="707" y="87"/>
                      </a:moveTo>
                      <a:lnTo>
                        <a:pt x="643" y="90"/>
                      </a:lnTo>
                      <a:lnTo>
                        <a:pt x="582" y="100"/>
                      </a:lnTo>
                      <a:lnTo>
                        <a:pt x="523" y="114"/>
                      </a:lnTo>
                      <a:lnTo>
                        <a:pt x="465" y="135"/>
                      </a:lnTo>
                      <a:lnTo>
                        <a:pt x="412" y="161"/>
                      </a:lnTo>
                      <a:lnTo>
                        <a:pt x="361" y="192"/>
                      </a:lnTo>
                      <a:lnTo>
                        <a:pt x="314" y="226"/>
                      </a:lnTo>
                      <a:lnTo>
                        <a:pt x="270" y="266"/>
                      </a:lnTo>
                      <a:lnTo>
                        <a:pt x="229" y="309"/>
                      </a:lnTo>
                      <a:lnTo>
                        <a:pt x="194" y="357"/>
                      </a:lnTo>
                      <a:lnTo>
                        <a:pt x="163" y="407"/>
                      </a:lnTo>
                      <a:lnTo>
                        <a:pt x="138" y="460"/>
                      </a:lnTo>
                      <a:lnTo>
                        <a:pt x="116" y="516"/>
                      </a:lnTo>
                      <a:lnTo>
                        <a:pt x="101" y="576"/>
                      </a:lnTo>
                      <a:lnTo>
                        <a:pt x="92" y="636"/>
                      </a:lnTo>
                      <a:lnTo>
                        <a:pt x="88" y="699"/>
                      </a:lnTo>
                      <a:lnTo>
                        <a:pt x="92" y="762"/>
                      </a:lnTo>
                      <a:lnTo>
                        <a:pt x="101" y="822"/>
                      </a:lnTo>
                      <a:lnTo>
                        <a:pt x="116" y="881"/>
                      </a:lnTo>
                      <a:lnTo>
                        <a:pt x="138" y="936"/>
                      </a:lnTo>
                      <a:lnTo>
                        <a:pt x="163" y="990"/>
                      </a:lnTo>
                      <a:lnTo>
                        <a:pt x="194" y="1040"/>
                      </a:lnTo>
                      <a:lnTo>
                        <a:pt x="229" y="1087"/>
                      </a:lnTo>
                      <a:lnTo>
                        <a:pt x="270" y="1131"/>
                      </a:lnTo>
                      <a:lnTo>
                        <a:pt x="314" y="1170"/>
                      </a:lnTo>
                      <a:lnTo>
                        <a:pt x="361" y="1206"/>
                      </a:lnTo>
                      <a:lnTo>
                        <a:pt x="412" y="1236"/>
                      </a:lnTo>
                      <a:lnTo>
                        <a:pt x="465" y="1262"/>
                      </a:lnTo>
                      <a:lnTo>
                        <a:pt x="523" y="1282"/>
                      </a:lnTo>
                      <a:lnTo>
                        <a:pt x="582" y="1298"/>
                      </a:lnTo>
                      <a:lnTo>
                        <a:pt x="643" y="1307"/>
                      </a:lnTo>
                      <a:lnTo>
                        <a:pt x="707" y="1310"/>
                      </a:lnTo>
                      <a:lnTo>
                        <a:pt x="770" y="1307"/>
                      </a:lnTo>
                      <a:lnTo>
                        <a:pt x="830" y="1298"/>
                      </a:lnTo>
                      <a:lnTo>
                        <a:pt x="890" y="1282"/>
                      </a:lnTo>
                      <a:lnTo>
                        <a:pt x="947" y="1262"/>
                      </a:lnTo>
                      <a:lnTo>
                        <a:pt x="1001" y="1236"/>
                      </a:lnTo>
                      <a:lnTo>
                        <a:pt x="1051" y="1206"/>
                      </a:lnTo>
                      <a:lnTo>
                        <a:pt x="1099" y="1170"/>
                      </a:lnTo>
                      <a:lnTo>
                        <a:pt x="1143" y="1131"/>
                      </a:lnTo>
                      <a:lnTo>
                        <a:pt x="1183" y="1087"/>
                      </a:lnTo>
                      <a:lnTo>
                        <a:pt x="1218" y="1040"/>
                      </a:lnTo>
                      <a:lnTo>
                        <a:pt x="1249" y="990"/>
                      </a:lnTo>
                      <a:lnTo>
                        <a:pt x="1275" y="936"/>
                      </a:lnTo>
                      <a:lnTo>
                        <a:pt x="1296" y="881"/>
                      </a:lnTo>
                      <a:lnTo>
                        <a:pt x="1311" y="822"/>
                      </a:lnTo>
                      <a:lnTo>
                        <a:pt x="1320" y="762"/>
                      </a:lnTo>
                      <a:lnTo>
                        <a:pt x="1323" y="699"/>
                      </a:lnTo>
                      <a:lnTo>
                        <a:pt x="1320" y="636"/>
                      </a:lnTo>
                      <a:lnTo>
                        <a:pt x="1311" y="576"/>
                      </a:lnTo>
                      <a:lnTo>
                        <a:pt x="1296" y="516"/>
                      </a:lnTo>
                      <a:lnTo>
                        <a:pt x="1275" y="460"/>
                      </a:lnTo>
                      <a:lnTo>
                        <a:pt x="1249" y="407"/>
                      </a:lnTo>
                      <a:lnTo>
                        <a:pt x="1218" y="357"/>
                      </a:lnTo>
                      <a:lnTo>
                        <a:pt x="1183" y="309"/>
                      </a:lnTo>
                      <a:lnTo>
                        <a:pt x="1143" y="266"/>
                      </a:lnTo>
                      <a:lnTo>
                        <a:pt x="1099" y="226"/>
                      </a:lnTo>
                      <a:lnTo>
                        <a:pt x="1051" y="192"/>
                      </a:lnTo>
                      <a:lnTo>
                        <a:pt x="1001" y="161"/>
                      </a:lnTo>
                      <a:lnTo>
                        <a:pt x="947" y="135"/>
                      </a:lnTo>
                      <a:lnTo>
                        <a:pt x="890" y="114"/>
                      </a:lnTo>
                      <a:lnTo>
                        <a:pt x="830" y="100"/>
                      </a:lnTo>
                      <a:lnTo>
                        <a:pt x="770" y="90"/>
                      </a:lnTo>
                      <a:lnTo>
                        <a:pt x="707" y="87"/>
                      </a:lnTo>
                      <a:close/>
                      <a:moveTo>
                        <a:pt x="707" y="0"/>
                      </a:moveTo>
                      <a:lnTo>
                        <a:pt x="775" y="3"/>
                      </a:lnTo>
                      <a:lnTo>
                        <a:pt x="841" y="12"/>
                      </a:lnTo>
                      <a:lnTo>
                        <a:pt x="905" y="27"/>
                      </a:lnTo>
                      <a:lnTo>
                        <a:pt x="966" y="49"/>
                      </a:lnTo>
                      <a:lnTo>
                        <a:pt x="1024" y="74"/>
                      </a:lnTo>
                      <a:lnTo>
                        <a:pt x="1081" y="106"/>
                      </a:lnTo>
                      <a:lnTo>
                        <a:pt x="1134" y="142"/>
                      </a:lnTo>
                      <a:lnTo>
                        <a:pt x="1182" y="183"/>
                      </a:lnTo>
                      <a:lnTo>
                        <a:pt x="1227" y="227"/>
                      </a:lnTo>
                      <a:lnTo>
                        <a:pt x="1268" y="275"/>
                      </a:lnTo>
                      <a:lnTo>
                        <a:pt x="1305" y="328"/>
                      </a:lnTo>
                      <a:lnTo>
                        <a:pt x="1336" y="383"/>
                      </a:lnTo>
                      <a:lnTo>
                        <a:pt x="1363" y="442"/>
                      </a:lnTo>
                      <a:lnTo>
                        <a:pt x="1383" y="502"/>
                      </a:lnTo>
                      <a:lnTo>
                        <a:pt x="1399" y="565"/>
                      </a:lnTo>
                      <a:lnTo>
                        <a:pt x="1409" y="632"/>
                      </a:lnTo>
                      <a:lnTo>
                        <a:pt x="1412" y="699"/>
                      </a:lnTo>
                      <a:lnTo>
                        <a:pt x="1409" y="766"/>
                      </a:lnTo>
                      <a:lnTo>
                        <a:pt x="1399" y="831"/>
                      </a:lnTo>
                      <a:lnTo>
                        <a:pt x="1383" y="895"/>
                      </a:lnTo>
                      <a:lnTo>
                        <a:pt x="1363" y="956"/>
                      </a:lnTo>
                      <a:lnTo>
                        <a:pt x="1336" y="1014"/>
                      </a:lnTo>
                      <a:lnTo>
                        <a:pt x="1305" y="1069"/>
                      </a:lnTo>
                      <a:lnTo>
                        <a:pt x="1268" y="1121"/>
                      </a:lnTo>
                      <a:lnTo>
                        <a:pt x="1227" y="1170"/>
                      </a:lnTo>
                      <a:lnTo>
                        <a:pt x="1182" y="1215"/>
                      </a:lnTo>
                      <a:lnTo>
                        <a:pt x="1134" y="1255"/>
                      </a:lnTo>
                      <a:lnTo>
                        <a:pt x="1081" y="1291"/>
                      </a:lnTo>
                      <a:lnTo>
                        <a:pt x="1024" y="1322"/>
                      </a:lnTo>
                      <a:lnTo>
                        <a:pt x="966" y="1349"/>
                      </a:lnTo>
                      <a:lnTo>
                        <a:pt x="905" y="1369"/>
                      </a:lnTo>
                      <a:lnTo>
                        <a:pt x="841" y="1384"/>
                      </a:lnTo>
                      <a:lnTo>
                        <a:pt x="775" y="1395"/>
                      </a:lnTo>
                      <a:lnTo>
                        <a:pt x="707" y="1398"/>
                      </a:lnTo>
                      <a:lnTo>
                        <a:pt x="639" y="1395"/>
                      </a:lnTo>
                      <a:lnTo>
                        <a:pt x="573" y="1384"/>
                      </a:lnTo>
                      <a:lnTo>
                        <a:pt x="508" y="1369"/>
                      </a:lnTo>
                      <a:lnTo>
                        <a:pt x="447" y="1349"/>
                      </a:lnTo>
                      <a:lnTo>
                        <a:pt x="388" y="1322"/>
                      </a:lnTo>
                      <a:lnTo>
                        <a:pt x="331" y="1291"/>
                      </a:lnTo>
                      <a:lnTo>
                        <a:pt x="279" y="1255"/>
                      </a:lnTo>
                      <a:lnTo>
                        <a:pt x="230" y="1215"/>
                      </a:lnTo>
                      <a:lnTo>
                        <a:pt x="185" y="1170"/>
                      </a:lnTo>
                      <a:lnTo>
                        <a:pt x="145" y="1121"/>
                      </a:lnTo>
                      <a:lnTo>
                        <a:pt x="108" y="1069"/>
                      </a:lnTo>
                      <a:lnTo>
                        <a:pt x="77" y="1014"/>
                      </a:lnTo>
                      <a:lnTo>
                        <a:pt x="50" y="956"/>
                      </a:lnTo>
                      <a:lnTo>
                        <a:pt x="28" y="895"/>
                      </a:lnTo>
                      <a:lnTo>
                        <a:pt x="13" y="831"/>
                      </a:lnTo>
                      <a:lnTo>
                        <a:pt x="3" y="766"/>
                      </a:lnTo>
                      <a:lnTo>
                        <a:pt x="0" y="699"/>
                      </a:lnTo>
                      <a:lnTo>
                        <a:pt x="3" y="632"/>
                      </a:lnTo>
                      <a:lnTo>
                        <a:pt x="13" y="565"/>
                      </a:lnTo>
                      <a:lnTo>
                        <a:pt x="28" y="502"/>
                      </a:lnTo>
                      <a:lnTo>
                        <a:pt x="50" y="442"/>
                      </a:lnTo>
                      <a:lnTo>
                        <a:pt x="77" y="383"/>
                      </a:lnTo>
                      <a:lnTo>
                        <a:pt x="108" y="328"/>
                      </a:lnTo>
                      <a:lnTo>
                        <a:pt x="145" y="275"/>
                      </a:lnTo>
                      <a:lnTo>
                        <a:pt x="185" y="227"/>
                      </a:lnTo>
                      <a:lnTo>
                        <a:pt x="230" y="183"/>
                      </a:lnTo>
                      <a:lnTo>
                        <a:pt x="279" y="142"/>
                      </a:lnTo>
                      <a:lnTo>
                        <a:pt x="331" y="106"/>
                      </a:lnTo>
                      <a:lnTo>
                        <a:pt x="388" y="74"/>
                      </a:lnTo>
                      <a:lnTo>
                        <a:pt x="447" y="49"/>
                      </a:lnTo>
                      <a:lnTo>
                        <a:pt x="508" y="27"/>
                      </a:lnTo>
                      <a:lnTo>
                        <a:pt x="573" y="12"/>
                      </a:lnTo>
                      <a:lnTo>
                        <a:pt x="639" y="3"/>
                      </a:lnTo>
                      <a:lnTo>
                        <a:pt x="7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45715" tIns="22858" rIns="45715" bIns="2285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900"/>
                </a:p>
              </p:txBody>
            </p:sp>
            <p:sp>
              <p:nvSpPr>
                <p:cNvPr id="74" name="Freeform 31"/>
                <p:cNvSpPr>
                  <a:spLocks noEditPoints="1"/>
                </p:cNvSpPr>
                <p:nvPr/>
              </p:nvSpPr>
              <p:spPr bwMode="auto">
                <a:xfrm>
                  <a:off x="13473" y="6359"/>
                  <a:ext cx="403" cy="400"/>
                </a:xfrm>
                <a:custGeom>
                  <a:avLst/>
                  <a:gdLst>
                    <a:gd name="T0" fmla="*/ 361 w 806"/>
                    <a:gd name="T1" fmla="*/ 103 h 800"/>
                    <a:gd name="T2" fmla="*/ 285 w 806"/>
                    <a:gd name="T3" fmla="*/ 123 h 800"/>
                    <a:gd name="T4" fmla="*/ 217 w 806"/>
                    <a:gd name="T5" fmla="*/ 162 h 800"/>
                    <a:gd name="T6" fmla="*/ 162 w 806"/>
                    <a:gd name="T7" fmla="*/ 216 h 800"/>
                    <a:gd name="T8" fmla="*/ 123 w 806"/>
                    <a:gd name="T9" fmla="*/ 283 h 800"/>
                    <a:gd name="T10" fmla="*/ 103 w 806"/>
                    <a:gd name="T11" fmla="*/ 359 h 800"/>
                    <a:gd name="T12" fmla="*/ 103 w 806"/>
                    <a:gd name="T13" fmla="*/ 440 h 800"/>
                    <a:gd name="T14" fmla="*/ 123 w 806"/>
                    <a:gd name="T15" fmla="*/ 517 h 800"/>
                    <a:gd name="T16" fmla="*/ 162 w 806"/>
                    <a:gd name="T17" fmla="*/ 583 h 800"/>
                    <a:gd name="T18" fmla="*/ 217 w 806"/>
                    <a:gd name="T19" fmla="*/ 637 h 800"/>
                    <a:gd name="T20" fmla="*/ 285 w 806"/>
                    <a:gd name="T21" fmla="*/ 676 h 800"/>
                    <a:gd name="T22" fmla="*/ 361 w 806"/>
                    <a:gd name="T23" fmla="*/ 696 h 800"/>
                    <a:gd name="T24" fmla="*/ 443 w 806"/>
                    <a:gd name="T25" fmla="*/ 696 h 800"/>
                    <a:gd name="T26" fmla="*/ 520 w 806"/>
                    <a:gd name="T27" fmla="*/ 676 h 800"/>
                    <a:gd name="T28" fmla="*/ 587 w 806"/>
                    <a:gd name="T29" fmla="*/ 637 h 800"/>
                    <a:gd name="T30" fmla="*/ 642 w 806"/>
                    <a:gd name="T31" fmla="*/ 583 h 800"/>
                    <a:gd name="T32" fmla="*/ 681 w 806"/>
                    <a:gd name="T33" fmla="*/ 517 h 800"/>
                    <a:gd name="T34" fmla="*/ 702 w 806"/>
                    <a:gd name="T35" fmla="*/ 440 h 800"/>
                    <a:gd name="T36" fmla="*/ 702 w 806"/>
                    <a:gd name="T37" fmla="*/ 359 h 800"/>
                    <a:gd name="T38" fmla="*/ 681 w 806"/>
                    <a:gd name="T39" fmla="*/ 283 h 800"/>
                    <a:gd name="T40" fmla="*/ 642 w 806"/>
                    <a:gd name="T41" fmla="*/ 216 h 800"/>
                    <a:gd name="T42" fmla="*/ 587 w 806"/>
                    <a:gd name="T43" fmla="*/ 162 h 800"/>
                    <a:gd name="T44" fmla="*/ 520 w 806"/>
                    <a:gd name="T45" fmla="*/ 123 h 800"/>
                    <a:gd name="T46" fmla="*/ 443 w 806"/>
                    <a:gd name="T47" fmla="*/ 103 h 800"/>
                    <a:gd name="T48" fmla="*/ 403 w 806"/>
                    <a:gd name="T49" fmla="*/ 0 h 800"/>
                    <a:gd name="T50" fmla="*/ 502 w 806"/>
                    <a:gd name="T51" fmla="*/ 12 h 800"/>
                    <a:gd name="T52" fmla="*/ 591 w 806"/>
                    <a:gd name="T53" fmla="*/ 47 h 800"/>
                    <a:gd name="T54" fmla="*/ 670 w 806"/>
                    <a:gd name="T55" fmla="*/ 101 h 800"/>
                    <a:gd name="T56" fmla="*/ 734 w 806"/>
                    <a:gd name="T57" fmla="*/ 171 h 800"/>
                    <a:gd name="T58" fmla="*/ 778 w 806"/>
                    <a:gd name="T59" fmla="*/ 255 h 800"/>
                    <a:gd name="T60" fmla="*/ 803 w 806"/>
                    <a:gd name="T61" fmla="*/ 349 h 800"/>
                    <a:gd name="T62" fmla="*/ 803 w 806"/>
                    <a:gd name="T63" fmla="*/ 450 h 800"/>
                    <a:gd name="T64" fmla="*/ 778 w 806"/>
                    <a:gd name="T65" fmla="*/ 544 h 800"/>
                    <a:gd name="T66" fmla="*/ 734 w 806"/>
                    <a:gd name="T67" fmla="*/ 628 h 800"/>
                    <a:gd name="T68" fmla="*/ 670 w 806"/>
                    <a:gd name="T69" fmla="*/ 698 h 800"/>
                    <a:gd name="T70" fmla="*/ 591 w 806"/>
                    <a:gd name="T71" fmla="*/ 753 h 800"/>
                    <a:gd name="T72" fmla="*/ 502 w 806"/>
                    <a:gd name="T73" fmla="*/ 787 h 800"/>
                    <a:gd name="T74" fmla="*/ 403 w 806"/>
                    <a:gd name="T75" fmla="*/ 800 h 800"/>
                    <a:gd name="T76" fmla="*/ 303 w 806"/>
                    <a:gd name="T77" fmla="*/ 787 h 800"/>
                    <a:gd name="T78" fmla="*/ 213 w 806"/>
                    <a:gd name="T79" fmla="*/ 753 h 800"/>
                    <a:gd name="T80" fmla="*/ 135 w 806"/>
                    <a:gd name="T81" fmla="*/ 698 h 800"/>
                    <a:gd name="T82" fmla="*/ 72 w 806"/>
                    <a:gd name="T83" fmla="*/ 628 h 800"/>
                    <a:gd name="T84" fmla="*/ 26 w 806"/>
                    <a:gd name="T85" fmla="*/ 544 h 800"/>
                    <a:gd name="T86" fmla="*/ 3 w 806"/>
                    <a:gd name="T87" fmla="*/ 450 h 800"/>
                    <a:gd name="T88" fmla="*/ 3 w 806"/>
                    <a:gd name="T89" fmla="*/ 349 h 800"/>
                    <a:gd name="T90" fmla="*/ 26 w 806"/>
                    <a:gd name="T91" fmla="*/ 255 h 800"/>
                    <a:gd name="T92" fmla="*/ 72 w 806"/>
                    <a:gd name="T93" fmla="*/ 171 h 800"/>
                    <a:gd name="T94" fmla="*/ 135 w 806"/>
                    <a:gd name="T95" fmla="*/ 101 h 800"/>
                    <a:gd name="T96" fmla="*/ 213 w 806"/>
                    <a:gd name="T97" fmla="*/ 47 h 800"/>
                    <a:gd name="T98" fmla="*/ 303 w 806"/>
                    <a:gd name="T99" fmla="*/ 12 h 800"/>
                    <a:gd name="T100" fmla="*/ 403 w 806"/>
                    <a:gd name="T101" fmla="*/ 0 h 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06" h="800">
                      <a:moveTo>
                        <a:pt x="403" y="100"/>
                      </a:moveTo>
                      <a:lnTo>
                        <a:pt x="361" y="103"/>
                      </a:lnTo>
                      <a:lnTo>
                        <a:pt x="322" y="110"/>
                      </a:lnTo>
                      <a:lnTo>
                        <a:pt x="285" y="123"/>
                      </a:lnTo>
                      <a:lnTo>
                        <a:pt x="250" y="141"/>
                      </a:lnTo>
                      <a:lnTo>
                        <a:pt x="217" y="162"/>
                      </a:lnTo>
                      <a:lnTo>
                        <a:pt x="188" y="188"/>
                      </a:lnTo>
                      <a:lnTo>
                        <a:pt x="162" y="216"/>
                      </a:lnTo>
                      <a:lnTo>
                        <a:pt x="141" y="248"/>
                      </a:lnTo>
                      <a:lnTo>
                        <a:pt x="123" y="283"/>
                      </a:lnTo>
                      <a:lnTo>
                        <a:pt x="110" y="321"/>
                      </a:lnTo>
                      <a:lnTo>
                        <a:pt x="103" y="359"/>
                      </a:lnTo>
                      <a:lnTo>
                        <a:pt x="100" y="400"/>
                      </a:lnTo>
                      <a:lnTo>
                        <a:pt x="103" y="440"/>
                      </a:lnTo>
                      <a:lnTo>
                        <a:pt x="110" y="479"/>
                      </a:lnTo>
                      <a:lnTo>
                        <a:pt x="123" y="517"/>
                      </a:lnTo>
                      <a:lnTo>
                        <a:pt x="141" y="550"/>
                      </a:lnTo>
                      <a:lnTo>
                        <a:pt x="162" y="583"/>
                      </a:lnTo>
                      <a:lnTo>
                        <a:pt x="188" y="612"/>
                      </a:lnTo>
                      <a:lnTo>
                        <a:pt x="217" y="637"/>
                      </a:lnTo>
                      <a:lnTo>
                        <a:pt x="250" y="659"/>
                      </a:lnTo>
                      <a:lnTo>
                        <a:pt x="285" y="676"/>
                      </a:lnTo>
                      <a:lnTo>
                        <a:pt x="322" y="688"/>
                      </a:lnTo>
                      <a:lnTo>
                        <a:pt x="361" y="696"/>
                      </a:lnTo>
                      <a:lnTo>
                        <a:pt x="403" y="699"/>
                      </a:lnTo>
                      <a:lnTo>
                        <a:pt x="443" y="696"/>
                      </a:lnTo>
                      <a:lnTo>
                        <a:pt x="483" y="688"/>
                      </a:lnTo>
                      <a:lnTo>
                        <a:pt x="520" y="676"/>
                      </a:lnTo>
                      <a:lnTo>
                        <a:pt x="555" y="659"/>
                      </a:lnTo>
                      <a:lnTo>
                        <a:pt x="587" y="637"/>
                      </a:lnTo>
                      <a:lnTo>
                        <a:pt x="616" y="612"/>
                      </a:lnTo>
                      <a:lnTo>
                        <a:pt x="642" y="583"/>
                      </a:lnTo>
                      <a:lnTo>
                        <a:pt x="664" y="550"/>
                      </a:lnTo>
                      <a:lnTo>
                        <a:pt x="681" y="517"/>
                      </a:lnTo>
                      <a:lnTo>
                        <a:pt x="694" y="479"/>
                      </a:lnTo>
                      <a:lnTo>
                        <a:pt x="702" y="440"/>
                      </a:lnTo>
                      <a:lnTo>
                        <a:pt x="705" y="400"/>
                      </a:lnTo>
                      <a:lnTo>
                        <a:pt x="702" y="359"/>
                      </a:lnTo>
                      <a:lnTo>
                        <a:pt x="694" y="321"/>
                      </a:lnTo>
                      <a:lnTo>
                        <a:pt x="681" y="283"/>
                      </a:lnTo>
                      <a:lnTo>
                        <a:pt x="664" y="248"/>
                      </a:lnTo>
                      <a:lnTo>
                        <a:pt x="642" y="216"/>
                      </a:lnTo>
                      <a:lnTo>
                        <a:pt x="616" y="188"/>
                      </a:lnTo>
                      <a:lnTo>
                        <a:pt x="587" y="162"/>
                      </a:lnTo>
                      <a:lnTo>
                        <a:pt x="555" y="141"/>
                      </a:lnTo>
                      <a:lnTo>
                        <a:pt x="520" y="123"/>
                      </a:lnTo>
                      <a:lnTo>
                        <a:pt x="483" y="110"/>
                      </a:lnTo>
                      <a:lnTo>
                        <a:pt x="443" y="103"/>
                      </a:lnTo>
                      <a:lnTo>
                        <a:pt x="403" y="100"/>
                      </a:lnTo>
                      <a:close/>
                      <a:moveTo>
                        <a:pt x="403" y="0"/>
                      </a:moveTo>
                      <a:lnTo>
                        <a:pt x="453" y="3"/>
                      </a:lnTo>
                      <a:lnTo>
                        <a:pt x="502" y="12"/>
                      </a:lnTo>
                      <a:lnTo>
                        <a:pt x="548" y="26"/>
                      </a:lnTo>
                      <a:lnTo>
                        <a:pt x="591" y="47"/>
                      </a:lnTo>
                      <a:lnTo>
                        <a:pt x="633" y="71"/>
                      </a:lnTo>
                      <a:lnTo>
                        <a:pt x="670" y="101"/>
                      </a:lnTo>
                      <a:lnTo>
                        <a:pt x="704" y="134"/>
                      </a:lnTo>
                      <a:lnTo>
                        <a:pt x="734" y="171"/>
                      </a:lnTo>
                      <a:lnTo>
                        <a:pt x="758" y="211"/>
                      </a:lnTo>
                      <a:lnTo>
                        <a:pt x="778" y="255"/>
                      </a:lnTo>
                      <a:lnTo>
                        <a:pt x="794" y="301"/>
                      </a:lnTo>
                      <a:lnTo>
                        <a:pt x="803" y="349"/>
                      </a:lnTo>
                      <a:lnTo>
                        <a:pt x="806" y="400"/>
                      </a:lnTo>
                      <a:lnTo>
                        <a:pt x="803" y="450"/>
                      </a:lnTo>
                      <a:lnTo>
                        <a:pt x="794" y="498"/>
                      </a:lnTo>
                      <a:lnTo>
                        <a:pt x="778" y="544"/>
                      </a:lnTo>
                      <a:lnTo>
                        <a:pt x="758" y="587"/>
                      </a:lnTo>
                      <a:lnTo>
                        <a:pt x="734" y="628"/>
                      </a:lnTo>
                      <a:lnTo>
                        <a:pt x="704" y="665"/>
                      </a:lnTo>
                      <a:lnTo>
                        <a:pt x="670" y="698"/>
                      </a:lnTo>
                      <a:lnTo>
                        <a:pt x="633" y="727"/>
                      </a:lnTo>
                      <a:lnTo>
                        <a:pt x="591" y="753"/>
                      </a:lnTo>
                      <a:lnTo>
                        <a:pt x="548" y="772"/>
                      </a:lnTo>
                      <a:lnTo>
                        <a:pt x="502" y="787"/>
                      </a:lnTo>
                      <a:lnTo>
                        <a:pt x="453" y="796"/>
                      </a:lnTo>
                      <a:lnTo>
                        <a:pt x="403" y="800"/>
                      </a:lnTo>
                      <a:lnTo>
                        <a:pt x="352" y="796"/>
                      </a:lnTo>
                      <a:lnTo>
                        <a:pt x="303" y="787"/>
                      </a:lnTo>
                      <a:lnTo>
                        <a:pt x="256" y="772"/>
                      </a:lnTo>
                      <a:lnTo>
                        <a:pt x="213" y="753"/>
                      </a:lnTo>
                      <a:lnTo>
                        <a:pt x="172" y="727"/>
                      </a:lnTo>
                      <a:lnTo>
                        <a:pt x="135" y="698"/>
                      </a:lnTo>
                      <a:lnTo>
                        <a:pt x="101" y="665"/>
                      </a:lnTo>
                      <a:lnTo>
                        <a:pt x="72" y="628"/>
                      </a:lnTo>
                      <a:lnTo>
                        <a:pt x="46" y="587"/>
                      </a:lnTo>
                      <a:lnTo>
                        <a:pt x="26" y="544"/>
                      </a:lnTo>
                      <a:lnTo>
                        <a:pt x="12" y="498"/>
                      </a:lnTo>
                      <a:lnTo>
                        <a:pt x="3" y="450"/>
                      </a:lnTo>
                      <a:lnTo>
                        <a:pt x="0" y="400"/>
                      </a:lnTo>
                      <a:lnTo>
                        <a:pt x="3" y="349"/>
                      </a:lnTo>
                      <a:lnTo>
                        <a:pt x="12" y="301"/>
                      </a:lnTo>
                      <a:lnTo>
                        <a:pt x="26" y="255"/>
                      </a:lnTo>
                      <a:lnTo>
                        <a:pt x="46" y="211"/>
                      </a:lnTo>
                      <a:lnTo>
                        <a:pt x="72" y="171"/>
                      </a:lnTo>
                      <a:lnTo>
                        <a:pt x="101" y="134"/>
                      </a:lnTo>
                      <a:lnTo>
                        <a:pt x="135" y="101"/>
                      </a:lnTo>
                      <a:lnTo>
                        <a:pt x="172" y="71"/>
                      </a:lnTo>
                      <a:lnTo>
                        <a:pt x="213" y="47"/>
                      </a:lnTo>
                      <a:lnTo>
                        <a:pt x="256" y="26"/>
                      </a:lnTo>
                      <a:lnTo>
                        <a:pt x="303" y="12"/>
                      </a:lnTo>
                      <a:lnTo>
                        <a:pt x="352" y="3"/>
                      </a:lnTo>
                      <a:lnTo>
                        <a:pt x="40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45715" tIns="22858" rIns="45715" bIns="2285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9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6330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65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1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65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15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6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1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650"/>
                            </p:stCondLst>
                            <p:childTnLst>
                              <p:par>
                                <p:cTn id="1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1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65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15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57" grpId="0" animBg="1"/>
      <p:bldP spid="58" grpId="0" animBg="1"/>
      <p:bldP spid="59" grpId="0" animBg="1"/>
      <p:bldP spid="6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蓝色0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4AA03F"/>
      </a:accent3>
      <a:accent4>
        <a:srgbClr val="37782F"/>
      </a:accent4>
      <a:accent5>
        <a:srgbClr val="15884A"/>
      </a:accent5>
      <a:accent6>
        <a:srgbClr val="7A9156"/>
      </a:accent6>
      <a:hlink>
        <a:srgbClr val="B2D78B"/>
      </a:hlink>
      <a:folHlink>
        <a:srgbClr val="BFBFBF"/>
      </a:folHlink>
    </a:clrScheme>
    <a:fontScheme name="自定义 4">
      <a:majorFont>
        <a:latin typeface="微软雅黑"/>
        <a:ea typeface="微软雅黑"/>
        <a:cs typeface=""/>
      </a:majorFont>
      <a:minorFont>
        <a:latin typeface="微软雅黑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蓝色01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3222</Words>
  <Application>Microsoft Office PowerPoint</Application>
  <PresentationFormat>宽屏</PresentationFormat>
  <Paragraphs>343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Gill Sans</vt:lpstr>
      <vt:lpstr>Lato Light</vt:lpstr>
      <vt:lpstr>Lato Regular</vt:lpstr>
      <vt:lpstr>Montserrat</vt:lpstr>
      <vt:lpstr>Open Sans Condensed</vt:lpstr>
      <vt:lpstr>Oswald</vt:lpstr>
      <vt:lpstr>陈继世-硬笔行书</vt:lpstr>
      <vt:lpstr>方正清刻本悦宋简体</vt:lpstr>
      <vt:lpstr>黑体</vt:lpstr>
      <vt:lpstr>SimSun</vt:lpstr>
      <vt:lpstr>SimSun</vt:lpstr>
      <vt:lpstr>微软雅黑</vt:lpstr>
      <vt:lpstr>微软雅黑 Light</vt:lpstr>
      <vt:lpstr>Arial</vt:lpstr>
      <vt:lpstr>Arial</vt:lpstr>
      <vt:lpstr>Calibri</vt:lpstr>
      <vt:lpstr>Impact</vt:lpstr>
      <vt:lpstr>Open Sans</vt:lpstr>
      <vt:lpstr>Open Sans Extrabold</vt:lpstr>
      <vt:lpstr>Open Sans Light</vt:lpstr>
      <vt:lpstr>Segoe UI</vt:lpstr>
      <vt:lpstr>Source Sans Pro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11</cp:revision>
  <dcterms:created xsi:type="dcterms:W3CDTF">2017-06-02T13:40:06Z</dcterms:created>
  <dcterms:modified xsi:type="dcterms:W3CDTF">2017-06-02T14:15:08Z</dcterms:modified>
</cp:coreProperties>
</file>