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A1A"/>
    <a:srgbClr val="EF5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06" autoAdjust="0"/>
    <p:restoredTop sz="94660"/>
  </p:normalViewPr>
  <p:slideViewPr>
    <p:cSldViewPr snapToGrid="0">
      <p:cViewPr varScale="1">
        <p:scale>
          <a:sx n="93" d="100"/>
          <a:sy n="93" d="100"/>
        </p:scale>
        <p:origin x="0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FAC1D-934F-4252-ABAB-413A2C88916A}" type="datetimeFigureOut">
              <a:rPr lang="zh-CN" altLang="en-US" smtClean="0"/>
              <a:t>2019/9/28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1.emf"/><Relationship Id="rId7" Type="http://schemas.openxmlformats.org/officeDocument/2006/relationships/image" Target="../media/image33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32.emf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小学教育</a:t>
            </a: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通用模板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4254" y="2595589"/>
            <a:ext cx="2368365" cy="352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教师：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pic>
        <p:nvPicPr>
          <p:cNvPr id="12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805096" y="1603522"/>
            <a:ext cx="8581808" cy="3377602"/>
            <a:chOff x="868477" y="1930800"/>
            <a:chExt cx="7167562" cy="2820987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 bwMode="auto">
            <a:xfrm>
              <a:off x="868477" y="1930800"/>
              <a:ext cx="3468687" cy="2820987"/>
              <a:chOff x="0" y="0"/>
              <a:chExt cx="3468371" cy="2821795"/>
            </a:xfrm>
          </p:grpSpPr>
          <p:pic>
            <p:nvPicPr>
              <p:cNvPr id="13" name="图片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245" y="224766"/>
                <a:ext cx="3082601" cy="176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12"/>
            <p:cNvGrpSpPr>
              <a:grpSpLocks noChangeAspect="1"/>
            </p:cNvGrpSpPr>
            <p:nvPr/>
          </p:nvGrpSpPr>
          <p:grpSpPr bwMode="auto">
            <a:xfrm>
              <a:off x="4567352" y="1930800"/>
              <a:ext cx="3468687" cy="2820987"/>
              <a:chOff x="0" y="0"/>
              <a:chExt cx="3468371" cy="2821795"/>
            </a:xfrm>
          </p:grpSpPr>
          <p:pic>
            <p:nvPicPr>
              <p:cNvPr id="11" name="图片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 t="18973" r="1794" b="9488"/>
              <a:stretch>
                <a:fillRect/>
              </a:stretch>
            </p:blipFill>
            <p:spPr bwMode="auto">
              <a:xfrm>
                <a:off x="165113" y="239744"/>
                <a:ext cx="3092597" cy="1737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58121" y="5467147"/>
            <a:ext cx="8275758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>
            <a:spLocks noEditPoints="1" noChangeArrowheads="1"/>
          </p:cNvSpPr>
          <p:nvPr/>
        </p:nvSpPr>
        <p:spPr bwMode="auto">
          <a:xfrm>
            <a:off x="3285360" y="1403329"/>
            <a:ext cx="543255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9" name="Freeform 6"/>
          <p:cNvSpPr>
            <a:spLocks noEditPoints="1" noChangeArrowheads="1"/>
          </p:cNvSpPr>
          <p:nvPr/>
        </p:nvSpPr>
        <p:spPr bwMode="auto">
          <a:xfrm>
            <a:off x="2930834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5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3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8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80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5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6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6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2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5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1" y="324"/>
                  <a:pt x="378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6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2996094" y="3369984"/>
            <a:ext cx="1121787" cy="1433981"/>
          </a:xfrm>
          <a:custGeom>
            <a:avLst/>
            <a:gdLst>
              <a:gd name="T0" fmla="*/ 342 w 365"/>
              <a:gd name="T1" fmla="*/ 0 h 466"/>
              <a:gd name="T2" fmla="*/ 236 w 365"/>
              <a:gd name="T3" fmla="*/ 21 h 466"/>
              <a:gd name="T4" fmla="*/ 22 w 365"/>
              <a:gd name="T5" fmla="*/ 88 h 466"/>
              <a:gd name="T6" fmla="*/ 20 w 365"/>
              <a:gd name="T7" fmla="*/ 217 h 466"/>
              <a:gd name="T8" fmla="*/ 0 w 365"/>
              <a:gd name="T9" fmla="*/ 301 h 466"/>
              <a:gd name="T10" fmla="*/ 0 w 365"/>
              <a:gd name="T11" fmla="*/ 386 h 466"/>
              <a:gd name="T12" fmla="*/ 81 w 365"/>
              <a:gd name="T13" fmla="*/ 466 h 466"/>
              <a:gd name="T14" fmla="*/ 182 w 365"/>
              <a:gd name="T15" fmla="*/ 466 h 466"/>
              <a:gd name="T16" fmla="*/ 183 w 365"/>
              <a:gd name="T17" fmla="*/ 466 h 466"/>
              <a:gd name="T18" fmla="*/ 284 w 365"/>
              <a:gd name="T19" fmla="*/ 466 h 466"/>
              <a:gd name="T20" fmla="*/ 365 w 365"/>
              <a:gd name="T21" fmla="*/ 386 h 466"/>
              <a:gd name="T22" fmla="*/ 365 w 365"/>
              <a:gd name="T23" fmla="*/ 301 h 466"/>
              <a:gd name="T24" fmla="*/ 345 w 365"/>
              <a:gd name="T25" fmla="*/ 217 h 466"/>
              <a:gd name="T26" fmla="*/ 342 w 365"/>
              <a:gd name="T27" fmla="*/ 0 h 4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5"/>
              <a:gd name="T43" fmla="*/ 0 h 466"/>
              <a:gd name="T44" fmla="*/ 365 w 365"/>
              <a:gd name="T45" fmla="*/ 466 h 4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5" h="466">
                <a:moveTo>
                  <a:pt x="342" y="0"/>
                </a:moveTo>
                <a:cubicBezTo>
                  <a:pt x="306" y="3"/>
                  <a:pt x="271" y="11"/>
                  <a:pt x="236" y="21"/>
                </a:cubicBezTo>
                <a:cubicBezTo>
                  <a:pt x="164" y="43"/>
                  <a:pt x="94" y="73"/>
                  <a:pt x="22" y="88"/>
                </a:cubicBezTo>
                <a:cubicBezTo>
                  <a:pt x="20" y="217"/>
                  <a:pt x="20" y="217"/>
                  <a:pt x="20" y="217"/>
                </a:cubicBezTo>
                <a:cubicBezTo>
                  <a:pt x="8" y="231"/>
                  <a:pt x="1" y="258"/>
                  <a:pt x="0" y="301"/>
                </a:cubicBezTo>
                <a:cubicBezTo>
                  <a:pt x="0" y="386"/>
                  <a:pt x="0" y="386"/>
                  <a:pt x="0" y="386"/>
                </a:cubicBezTo>
                <a:cubicBezTo>
                  <a:pt x="11" y="433"/>
                  <a:pt x="35" y="464"/>
                  <a:pt x="81" y="466"/>
                </a:cubicBezTo>
                <a:cubicBezTo>
                  <a:pt x="182" y="466"/>
                  <a:pt x="182" y="466"/>
                  <a:pt x="182" y="466"/>
                </a:cubicBezTo>
                <a:cubicBezTo>
                  <a:pt x="183" y="466"/>
                  <a:pt x="183" y="466"/>
                  <a:pt x="183" y="466"/>
                </a:cubicBezTo>
                <a:cubicBezTo>
                  <a:pt x="284" y="466"/>
                  <a:pt x="284" y="466"/>
                  <a:pt x="284" y="466"/>
                </a:cubicBezTo>
                <a:cubicBezTo>
                  <a:pt x="330" y="464"/>
                  <a:pt x="354" y="433"/>
                  <a:pt x="365" y="386"/>
                </a:cubicBezTo>
                <a:cubicBezTo>
                  <a:pt x="365" y="301"/>
                  <a:pt x="365" y="301"/>
                  <a:pt x="365" y="301"/>
                </a:cubicBezTo>
                <a:cubicBezTo>
                  <a:pt x="365" y="258"/>
                  <a:pt x="357" y="231"/>
                  <a:pt x="345" y="217"/>
                </a:cubicBezTo>
                <a:lnTo>
                  <a:pt x="342" y="0"/>
                </a:lnTo>
                <a:close/>
              </a:path>
            </a:pathLst>
          </a:custGeom>
          <a:solidFill>
            <a:srgbClr val="EF5077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1" name="Freeform 8"/>
          <p:cNvSpPr>
            <a:spLocks noEditPoints="1" noChangeArrowheads="1"/>
          </p:cNvSpPr>
          <p:nvPr/>
        </p:nvSpPr>
        <p:spPr bwMode="auto">
          <a:xfrm>
            <a:off x="5144421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2" name="Freeform 9"/>
          <p:cNvSpPr>
            <a:spLocks noEditPoints="1" noChangeArrowheads="1"/>
          </p:cNvSpPr>
          <p:nvPr/>
        </p:nvSpPr>
        <p:spPr bwMode="auto">
          <a:xfrm>
            <a:off x="4791658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3" name="Freeform 10"/>
          <p:cNvSpPr>
            <a:spLocks noChangeArrowheads="1"/>
          </p:cNvSpPr>
          <p:nvPr/>
        </p:nvSpPr>
        <p:spPr bwMode="auto">
          <a:xfrm>
            <a:off x="4856920" y="2727955"/>
            <a:ext cx="1123550" cy="2076010"/>
          </a:xfrm>
          <a:custGeom>
            <a:avLst/>
            <a:gdLst>
              <a:gd name="T0" fmla="*/ 339 w 365"/>
              <a:gd name="T1" fmla="*/ 32 h 675"/>
              <a:gd name="T2" fmla="*/ 347 w 365"/>
              <a:gd name="T3" fmla="*/ 0 h 675"/>
              <a:gd name="T4" fmla="*/ 236 w 365"/>
              <a:gd name="T5" fmla="*/ 22 h 675"/>
              <a:gd name="T6" fmla="*/ 25 w 365"/>
              <a:gd name="T7" fmla="*/ 88 h 675"/>
              <a:gd name="T8" fmla="*/ 20 w 365"/>
              <a:gd name="T9" fmla="*/ 426 h 675"/>
              <a:gd name="T10" fmla="*/ 0 w 365"/>
              <a:gd name="T11" fmla="*/ 510 h 675"/>
              <a:gd name="T12" fmla="*/ 0 w 365"/>
              <a:gd name="T13" fmla="*/ 595 h 675"/>
              <a:gd name="T14" fmla="*/ 81 w 365"/>
              <a:gd name="T15" fmla="*/ 675 h 675"/>
              <a:gd name="T16" fmla="*/ 182 w 365"/>
              <a:gd name="T17" fmla="*/ 675 h 675"/>
              <a:gd name="T18" fmla="*/ 183 w 365"/>
              <a:gd name="T19" fmla="*/ 675 h 675"/>
              <a:gd name="T20" fmla="*/ 284 w 365"/>
              <a:gd name="T21" fmla="*/ 675 h 675"/>
              <a:gd name="T22" fmla="*/ 365 w 365"/>
              <a:gd name="T23" fmla="*/ 595 h 675"/>
              <a:gd name="T24" fmla="*/ 365 w 365"/>
              <a:gd name="T25" fmla="*/ 510 h 675"/>
              <a:gd name="T26" fmla="*/ 345 w 365"/>
              <a:gd name="T27" fmla="*/ 426 h 675"/>
              <a:gd name="T28" fmla="*/ 339 w 365"/>
              <a:gd name="T29" fmla="*/ 32 h 67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5"/>
              <a:gd name="T46" fmla="*/ 0 h 675"/>
              <a:gd name="T47" fmla="*/ 365 w 365"/>
              <a:gd name="T48" fmla="*/ 675 h 67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5" h="675">
                <a:moveTo>
                  <a:pt x="339" y="32"/>
                </a:moveTo>
                <a:cubicBezTo>
                  <a:pt x="339" y="18"/>
                  <a:pt x="342" y="8"/>
                  <a:pt x="347" y="0"/>
                </a:cubicBezTo>
                <a:cubicBezTo>
                  <a:pt x="310" y="4"/>
                  <a:pt x="272" y="11"/>
                  <a:pt x="236" y="22"/>
                </a:cubicBezTo>
                <a:cubicBezTo>
                  <a:pt x="165" y="44"/>
                  <a:pt x="96" y="73"/>
                  <a:pt x="25" y="88"/>
                </a:cubicBezTo>
                <a:cubicBezTo>
                  <a:pt x="20" y="426"/>
                  <a:pt x="20" y="426"/>
                  <a:pt x="20" y="426"/>
                </a:cubicBezTo>
                <a:cubicBezTo>
                  <a:pt x="8" y="440"/>
                  <a:pt x="0" y="467"/>
                  <a:pt x="0" y="510"/>
                </a:cubicBezTo>
                <a:cubicBezTo>
                  <a:pt x="0" y="595"/>
                  <a:pt x="0" y="595"/>
                  <a:pt x="0" y="595"/>
                </a:cubicBezTo>
                <a:cubicBezTo>
                  <a:pt x="11" y="642"/>
                  <a:pt x="35" y="673"/>
                  <a:pt x="81" y="675"/>
                </a:cubicBezTo>
                <a:cubicBezTo>
                  <a:pt x="182" y="675"/>
                  <a:pt x="182" y="675"/>
                  <a:pt x="182" y="675"/>
                </a:cubicBezTo>
                <a:cubicBezTo>
                  <a:pt x="183" y="675"/>
                  <a:pt x="183" y="675"/>
                  <a:pt x="183" y="675"/>
                </a:cubicBezTo>
                <a:cubicBezTo>
                  <a:pt x="284" y="675"/>
                  <a:pt x="284" y="675"/>
                  <a:pt x="284" y="675"/>
                </a:cubicBezTo>
                <a:cubicBezTo>
                  <a:pt x="330" y="673"/>
                  <a:pt x="354" y="642"/>
                  <a:pt x="365" y="595"/>
                </a:cubicBezTo>
                <a:cubicBezTo>
                  <a:pt x="365" y="510"/>
                  <a:pt x="365" y="510"/>
                  <a:pt x="365" y="510"/>
                </a:cubicBezTo>
                <a:cubicBezTo>
                  <a:pt x="364" y="467"/>
                  <a:pt x="357" y="440"/>
                  <a:pt x="345" y="426"/>
                </a:cubicBezTo>
                <a:lnTo>
                  <a:pt x="339" y="32"/>
                </a:lnTo>
                <a:close/>
              </a:path>
            </a:pathLst>
          </a:custGeom>
          <a:solidFill>
            <a:srgbClr val="F89A1A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" name="Freeform 11"/>
          <p:cNvSpPr>
            <a:spLocks noEditPoints="1" noChangeArrowheads="1"/>
          </p:cNvSpPr>
          <p:nvPr/>
        </p:nvSpPr>
        <p:spPr bwMode="auto">
          <a:xfrm>
            <a:off x="7007010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6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5" name="Freeform 12"/>
          <p:cNvSpPr>
            <a:spLocks noEditPoints="1" noChangeArrowheads="1"/>
          </p:cNvSpPr>
          <p:nvPr/>
        </p:nvSpPr>
        <p:spPr bwMode="auto">
          <a:xfrm>
            <a:off x="6654247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2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6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8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1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8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6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2" y="992"/>
                  <a:pt x="202" y="992"/>
                  <a:pt x="202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6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8" y="314"/>
                  <a:pt x="28" y="314"/>
                  <a:pt x="28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4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6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5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6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6" name="Freeform 13"/>
          <p:cNvSpPr>
            <a:spLocks noChangeArrowheads="1"/>
          </p:cNvSpPr>
          <p:nvPr/>
        </p:nvSpPr>
        <p:spPr bwMode="auto">
          <a:xfrm>
            <a:off x="6719509" y="4191922"/>
            <a:ext cx="1121787" cy="612043"/>
          </a:xfrm>
          <a:custGeom>
            <a:avLst/>
            <a:gdLst>
              <a:gd name="T0" fmla="*/ 236 w 365"/>
              <a:gd name="T1" fmla="*/ 23 h 199"/>
              <a:gd name="T2" fmla="*/ 9 w 365"/>
              <a:gd name="T3" fmla="*/ 92 h 199"/>
              <a:gd name="T4" fmla="*/ 0 w 365"/>
              <a:gd name="T5" fmla="*/ 94 h 199"/>
              <a:gd name="T6" fmla="*/ 0 w 365"/>
              <a:gd name="T7" fmla="*/ 119 h 199"/>
              <a:gd name="T8" fmla="*/ 81 w 365"/>
              <a:gd name="T9" fmla="*/ 199 h 199"/>
              <a:gd name="T10" fmla="*/ 181 w 365"/>
              <a:gd name="T11" fmla="*/ 199 h 199"/>
              <a:gd name="T12" fmla="*/ 183 w 365"/>
              <a:gd name="T13" fmla="*/ 199 h 199"/>
              <a:gd name="T14" fmla="*/ 284 w 365"/>
              <a:gd name="T15" fmla="*/ 199 h 199"/>
              <a:gd name="T16" fmla="*/ 365 w 365"/>
              <a:gd name="T17" fmla="*/ 119 h 199"/>
              <a:gd name="T18" fmla="*/ 365 w 365"/>
              <a:gd name="T19" fmla="*/ 34 h 199"/>
              <a:gd name="T20" fmla="*/ 363 w 365"/>
              <a:gd name="T21" fmla="*/ 0 h 199"/>
              <a:gd name="T22" fmla="*/ 236 w 365"/>
              <a:gd name="T23" fmla="*/ 23 h 1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5"/>
              <a:gd name="T37" fmla="*/ 0 h 199"/>
              <a:gd name="T38" fmla="*/ 365 w 365"/>
              <a:gd name="T39" fmla="*/ 199 h 1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5" h="199">
                <a:moveTo>
                  <a:pt x="236" y="23"/>
                </a:moveTo>
                <a:cubicBezTo>
                  <a:pt x="159" y="46"/>
                  <a:pt x="86" y="79"/>
                  <a:pt x="9" y="92"/>
                </a:cubicBezTo>
                <a:cubicBezTo>
                  <a:pt x="6" y="93"/>
                  <a:pt x="3" y="93"/>
                  <a:pt x="0" y="94"/>
                </a:cubicBezTo>
                <a:cubicBezTo>
                  <a:pt x="0" y="119"/>
                  <a:pt x="0" y="119"/>
                  <a:pt x="0" y="119"/>
                </a:cubicBezTo>
                <a:cubicBezTo>
                  <a:pt x="10" y="166"/>
                  <a:pt x="35" y="197"/>
                  <a:pt x="81" y="199"/>
                </a:cubicBezTo>
                <a:cubicBezTo>
                  <a:pt x="181" y="199"/>
                  <a:pt x="181" y="199"/>
                  <a:pt x="181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284" y="199"/>
                  <a:pt x="284" y="199"/>
                  <a:pt x="284" y="199"/>
                </a:cubicBezTo>
                <a:cubicBezTo>
                  <a:pt x="330" y="197"/>
                  <a:pt x="354" y="166"/>
                  <a:pt x="365" y="119"/>
                </a:cubicBezTo>
                <a:cubicBezTo>
                  <a:pt x="365" y="34"/>
                  <a:pt x="365" y="34"/>
                  <a:pt x="365" y="34"/>
                </a:cubicBezTo>
                <a:cubicBezTo>
                  <a:pt x="365" y="21"/>
                  <a:pt x="364" y="10"/>
                  <a:pt x="363" y="0"/>
                </a:cubicBezTo>
                <a:cubicBezTo>
                  <a:pt x="320" y="3"/>
                  <a:pt x="277" y="11"/>
                  <a:pt x="236" y="2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7" name="Freeform 14"/>
          <p:cNvSpPr>
            <a:spLocks noEditPoints="1" noChangeArrowheads="1"/>
          </p:cNvSpPr>
          <p:nvPr/>
        </p:nvSpPr>
        <p:spPr bwMode="auto">
          <a:xfrm>
            <a:off x="8867836" y="1403329"/>
            <a:ext cx="545018" cy="308668"/>
          </a:xfrm>
          <a:custGeom>
            <a:avLst/>
            <a:gdLst>
              <a:gd name="T0" fmla="*/ 150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0 w 177"/>
              <a:gd name="T13" fmla="*/ 7 h 100"/>
              <a:gd name="T14" fmla="*/ 150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0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0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5" y="7"/>
                  <a:pt x="26" y="7"/>
                </a:cubicBezTo>
                <a:cubicBezTo>
                  <a:pt x="150" y="7"/>
                  <a:pt x="150" y="7"/>
                  <a:pt x="150" y="7"/>
                </a:cubicBezTo>
                <a:moveTo>
                  <a:pt x="150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8" name="Freeform 15"/>
          <p:cNvSpPr>
            <a:spLocks noEditPoints="1" noChangeArrowheads="1"/>
          </p:cNvSpPr>
          <p:nvPr/>
        </p:nvSpPr>
        <p:spPr bwMode="auto">
          <a:xfrm>
            <a:off x="8513309" y="1752565"/>
            <a:ext cx="1254073" cy="3072566"/>
          </a:xfrm>
          <a:custGeom>
            <a:avLst/>
            <a:gdLst>
              <a:gd name="T0" fmla="*/ 288 w 408"/>
              <a:gd name="T1" fmla="*/ 7 h 999"/>
              <a:gd name="T2" fmla="*/ 285 w 408"/>
              <a:gd name="T3" fmla="*/ 44 h 999"/>
              <a:gd name="T4" fmla="*/ 374 w 408"/>
              <a:gd name="T5" fmla="*/ 310 h 999"/>
              <a:gd name="T6" fmla="*/ 361 w 408"/>
              <a:gd name="T7" fmla="*/ 349 h 999"/>
              <a:gd name="T8" fmla="*/ 367 w 408"/>
              <a:gd name="T9" fmla="*/ 743 h 999"/>
              <a:gd name="T10" fmla="*/ 387 w 408"/>
              <a:gd name="T11" fmla="*/ 827 h 999"/>
              <a:gd name="T12" fmla="*/ 387 w 408"/>
              <a:gd name="T13" fmla="*/ 912 h 999"/>
              <a:gd name="T14" fmla="*/ 305 w 408"/>
              <a:gd name="T15" fmla="*/ 992 h 999"/>
              <a:gd name="T16" fmla="*/ 205 w 408"/>
              <a:gd name="T17" fmla="*/ 992 h 999"/>
              <a:gd name="T18" fmla="*/ 103 w 408"/>
              <a:gd name="T19" fmla="*/ 992 h 999"/>
              <a:gd name="T20" fmla="*/ 21 w 408"/>
              <a:gd name="T21" fmla="*/ 912 h 999"/>
              <a:gd name="T22" fmla="*/ 21 w 408"/>
              <a:gd name="T23" fmla="*/ 827 h 999"/>
              <a:gd name="T24" fmla="*/ 42 w 408"/>
              <a:gd name="T25" fmla="*/ 743 h 999"/>
              <a:gd name="T26" fmla="*/ 47 w 408"/>
              <a:gd name="T27" fmla="*/ 349 h 999"/>
              <a:gd name="T28" fmla="*/ 34 w 408"/>
              <a:gd name="T29" fmla="*/ 310 h 999"/>
              <a:gd name="T30" fmla="*/ 123 w 408"/>
              <a:gd name="T31" fmla="*/ 44 h 999"/>
              <a:gd name="T32" fmla="*/ 120 w 408"/>
              <a:gd name="T33" fmla="*/ 7 h 999"/>
              <a:gd name="T34" fmla="*/ 204 w 408"/>
              <a:gd name="T35" fmla="*/ 7 h 999"/>
              <a:gd name="T36" fmla="*/ 204 w 408"/>
              <a:gd name="T37" fmla="*/ 7 h 999"/>
              <a:gd name="T38" fmla="*/ 288 w 408"/>
              <a:gd name="T39" fmla="*/ 7 h 999"/>
              <a:gd name="T40" fmla="*/ 205 w 408"/>
              <a:gd name="T41" fmla="*/ 992 h 999"/>
              <a:gd name="T42" fmla="*/ 203 w 408"/>
              <a:gd name="T43" fmla="*/ 992 h 999"/>
              <a:gd name="T44" fmla="*/ 205 w 408"/>
              <a:gd name="T45" fmla="*/ 992 h 999"/>
              <a:gd name="T46" fmla="*/ 295 w 408"/>
              <a:gd name="T47" fmla="*/ 0 h 999"/>
              <a:gd name="T48" fmla="*/ 288 w 408"/>
              <a:gd name="T49" fmla="*/ 0 h 999"/>
              <a:gd name="T50" fmla="*/ 204 w 408"/>
              <a:gd name="T51" fmla="*/ 0 h 999"/>
              <a:gd name="T52" fmla="*/ 120 w 408"/>
              <a:gd name="T53" fmla="*/ 0 h 999"/>
              <a:gd name="T54" fmla="*/ 113 w 408"/>
              <a:gd name="T55" fmla="*/ 0 h 999"/>
              <a:gd name="T56" fmla="*/ 114 w 408"/>
              <a:gd name="T57" fmla="*/ 7 h 999"/>
              <a:gd name="T58" fmla="*/ 116 w 408"/>
              <a:gd name="T59" fmla="*/ 40 h 999"/>
              <a:gd name="T60" fmla="*/ 27 w 408"/>
              <a:gd name="T61" fmla="*/ 141 h 999"/>
              <a:gd name="T62" fmla="*/ 28 w 408"/>
              <a:gd name="T63" fmla="*/ 312 h 999"/>
              <a:gd name="T64" fmla="*/ 28 w 408"/>
              <a:gd name="T65" fmla="*/ 313 h 999"/>
              <a:gd name="T66" fmla="*/ 29 w 408"/>
              <a:gd name="T67" fmla="*/ 314 h 999"/>
              <a:gd name="T68" fmla="*/ 41 w 408"/>
              <a:gd name="T69" fmla="*/ 349 h 999"/>
              <a:gd name="T70" fmla="*/ 35 w 408"/>
              <a:gd name="T71" fmla="*/ 741 h 999"/>
              <a:gd name="T72" fmla="*/ 15 w 408"/>
              <a:gd name="T73" fmla="*/ 827 h 999"/>
              <a:gd name="T74" fmla="*/ 15 w 408"/>
              <a:gd name="T75" fmla="*/ 912 h 999"/>
              <a:gd name="T76" fmla="*/ 15 w 408"/>
              <a:gd name="T77" fmla="*/ 913 h 999"/>
              <a:gd name="T78" fmla="*/ 15 w 408"/>
              <a:gd name="T79" fmla="*/ 914 h 999"/>
              <a:gd name="T80" fmla="*/ 103 w 408"/>
              <a:gd name="T81" fmla="*/ 999 h 999"/>
              <a:gd name="T82" fmla="*/ 103 w 408"/>
              <a:gd name="T83" fmla="*/ 999 h 999"/>
              <a:gd name="T84" fmla="*/ 103 w 408"/>
              <a:gd name="T85" fmla="*/ 999 h 999"/>
              <a:gd name="T86" fmla="*/ 205 w 408"/>
              <a:gd name="T87" fmla="*/ 999 h 999"/>
              <a:gd name="T88" fmla="*/ 305 w 408"/>
              <a:gd name="T89" fmla="*/ 999 h 999"/>
              <a:gd name="T90" fmla="*/ 306 w 408"/>
              <a:gd name="T91" fmla="*/ 999 h 999"/>
              <a:gd name="T92" fmla="*/ 306 w 408"/>
              <a:gd name="T93" fmla="*/ 999 h 999"/>
              <a:gd name="T94" fmla="*/ 393 w 408"/>
              <a:gd name="T95" fmla="*/ 914 h 999"/>
              <a:gd name="T96" fmla="*/ 394 w 408"/>
              <a:gd name="T97" fmla="*/ 913 h 999"/>
              <a:gd name="T98" fmla="*/ 394 w 408"/>
              <a:gd name="T99" fmla="*/ 912 h 999"/>
              <a:gd name="T100" fmla="*/ 394 w 408"/>
              <a:gd name="T101" fmla="*/ 827 h 999"/>
              <a:gd name="T102" fmla="*/ 373 w 408"/>
              <a:gd name="T103" fmla="*/ 741 h 999"/>
              <a:gd name="T104" fmla="*/ 368 w 408"/>
              <a:gd name="T105" fmla="*/ 349 h 999"/>
              <a:gd name="T106" fmla="*/ 379 w 408"/>
              <a:gd name="T107" fmla="*/ 314 h 999"/>
              <a:gd name="T108" fmla="*/ 380 w 408"/>
              <a:gd name="T109" fmla="*/ 313 h 999"/>
              <a:gd name="T110" fmla="*/ 380 w 408"/>
              <a:gd name="T111" fmla="*/ 312 h 999"/>
              <a:gd name="T112" fmla="*/ 381 w 408"/>
              <a:gd name="T113" fmla="*/ 141 h 999"/>
              <a:gd name="T114" fmla="*/ 293 w 408"/>
              <a:gd name="T115" fmla="*/ 40 h 999"/>
              <a:gd name="T116" fmla="*/ 295 w 408"/>
              <a:gd name="T117" fmla="*/ 7 h 999"/>
              <a:gd name="T118" fmla="*/ 295 w 408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8"/>
              <a:gd name="T181" fmla="*/ 0 h 999"/>
              <a:gd name="T182" fmla="*/ 408 w 408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8" h="999">
                <a:moveTo>
                  <a:pt x="288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1" y="90"/>
                  <a:pt x="408" y="173"/>
                  <a:pt x="374" y="310"/>
                </a:cubicBezTo>
                <a:cubicBezTo>
                  <a:pt x="366" y="319"/>
                  <a:pt x="361" y="331"/>
                  <a:pt x="361" y="349"/>
                </a:cubicBezTo>
                <a:cubicBezTo>
                  <a:pt x="367" y="743"/>
                  <a:pt x="367" y="743"/>
                  <a:pt x="367" y="743"/>
                </a:cubicBezTo>
                <a:cubicBezTo>
                  <a:pt x="379" y="757"/>
                  <a:pt x="386" y="784"/>
                  <a:pt x="387" y="827"/>
                </a:cubicBezTo>
                <a:cubicBezTo>
                  <a:pt x="387" y="912"/>
                  <a:pt x="387" y="912"/>
                  <a:pt x="387" y="912"/>
                </a:cubicBezTo>
                <a:cubicBezTo>
                  <a:pt x="376" y="959"/>
                  <a:pt x="352" y="990"/>
                  <a:pt x="305" y="992"/>
                </a:cubicBezTo>
                <a:cubicBezTo>
                  <a:pt x="205" y="992"/>
                  <a:pt x="205" y="992"/>
                  <a:pt x="205" y="992"/>
                </a:cubicBezTo>
                <a:cubicBezTo>
                  <a:pt x="103" y="992"/>
                  <a:pt x="103" y="992"/>
                  <a:pt x="103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2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8" y="331"/>
                  <a:pt x="42" y="319"/>
                  <a:pt x="34" y="310"/>
                </a:cubicBezTo>
                <a:cubicBezTo>
                  <a:pt x="0" y="173"/>
                  <a:pt x="37" y="90"/>
                  <a:pt x="123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88" y="7"/>
                  <a:pt x="288" y="7"/>
                  <a:pt x="288" y="7"/>
                </a:cubicBezTo>
                <a:moveTo>
                  <a:pt x="205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5" y="992"/>
                  <a:pt x="205" y="992"/>
                  <a:pt x="205" y="992"/>
                </a:cubicBezTo>
                <a:moveTo>
                  <a:pt x="295" y="0"/>
                </a:moveTo>
                <a:cubicBezTo>
                  <a:pt x="288" y="0"/>
                  <a:pt x="288" y="0"/>
                  <a:pt x="28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7"/>
                  <a:pt x="114" y="7"/>
                  <a:pt x="114" y="7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1" y="187"/>
                  <a:pt x="11" y="244"/>
                  <a:pt x="28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1" y="335"/>
                  <a:pt x="41" y="349"/>
                </a:cubicBezTo>
                <a:cubicBezTo>
                  <a:pt x="35" y="741"/>
                  <a:pt x="35" y="741"/>
                  <a:pt x="35" y="741"/>
                </a:cubicBezTo>
                <a:cubicBezTo>
                  <a:pt x="22" y="757"/>
                  <a:pt x="15" y="785"/>
                  <a:pt x="15" y="827"/>
                </a:cubicBezTo>
                <a:cubicBezTo>
                  <a:pt x="15" y="912"/>
                  <a:pt x="15" y="912"/>
                  <a:pt x="15" y="912"/>
                </a:cubicBezTo>
                <a:cubicBezTo>
                  <a:pt x="15" y="913"/>
                  <a:pt x="15" y="913"/>
                  <a:pt x="15" y="913"/>
                </a:cubicBezTo>
                <a:cubicBezTo>
                  <a:pt x="15" y="914"/>
                  <a:pt x="15" y="914"/>
                  <a:pt x="15" y="914"/>
                </a:cubicBezTo>
                <a:cubicBezTo>
                  <a:pt x="27" y="968"/>
                  <a:pt x="57" y="997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205" y="999"/>
                  <a:pt x="205" y="999"/>
                  <a:pt x="2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51" y="997"/>
                  <a:pt x="381" y="968"/>
                  <a:pt x="393" y="914"/>
                </a:cubicBezTo>
                <a:cubicBezTo>
                  <a:pt x="394" y="913"/>
                  <a:pt x="394" y="913"/>
                  <a:pt x="394" y="913"/>
                </a:cubicBezTo>
                <a:cubicBezTo>
                  <a:pt x="394" y="912"/>
                  <a:pt x="394" y="912"/>
                  <a:pt x="394" y="912"/>
                </a:cubicBezTo>
                <a:cubicBezTo>
                  <a:pt x="394" y="827"/>
                  <a:pt x="394" y="827"/>
                  <a:pt x="394" y="827"/>
                </a:cubicBezTo>
                <a:cubicBezTo>
                  <a:pt x="393" y="785"/>
                  <a:pt x="386" y="757"/>
                  <a:pt x="373" y="741"/>
                </a:cubicBezTo>
                <a:cubicBezTo>
                  <a:pt x="368" y="349"/>
                  <a:pt x="368" y="349"/>
                  <a:pt x="368" y="349"/>
                </a:cubicBezTo>
                <a:cubicBezTo>
                  <a:pt x="368" y="335"/>
                  <a:pt x="371" y="324"/>
                  <a:pt x="379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1" y="141"/>
                </a:cubicBezTo>
                <a:cubicBezTo>
                  <a:pt x="366" y="98"/>
                  <a:pt x="336" y="64"/>
                  <a:pt x="293" y="40"/>
                </a:cubicBezTo>
                <a:cubicBezTo>
                  <a:pt x="295" y="7"/>
                  <a:pt x="295" y="7"/>
                  <a:pt x="295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9" name="Freeform 16"/>
          <p:cNvSpPr>
            <a:spLocks noChangeArrowheads="1"/>
          </p:cNvSpPr>
          <p:nvPr/>
        </p:nvSpPr>
        <p:spPr bwMode="auto">
          <a:xfrm>
            <a:off x="8569751" y="2013609"/>
            <a:ext cx="1171173" cy="2790356"/>
          </a:xfrm>
          <a:custGeom>
            <a:avLst/>
            <a:gdLst>
              <a:gd name="T0" fmla="*/ 342 w 380"/>
              <a:gd name="T1" fmla="*/ 264 h 907"/>
              <a:gd name="T2" fmla="*/ 355 w 380"/>
              <a:gd name="T3" fmla="*/ 225 h 907"/>
              <a:gd name="T4" fmla="*/ 320 w 380"/>
              <a:gd name="T5" fmla="*/ 0 h 907"/>
              <a:gd name="T6" fmla="*/ 238 w 380"/>
              <a:gd name="T7" fmla="*/ 18 h 907"/>
              <a:gd name="T8" fmla="*/ 12 w 380"/>
              <a:gd name="T9" fmla="*/ 87 h 907"/>
              <a:gd name="T10" fmla="*/ 7 w 380"/>
              <a:gd name="T11" fmla="*/ 88 h 907"/>
              <a:gd name="T12" fmla="*/ 15 w 380"/>
              <a:gd name="T13" fmla="*/ 225 h 907"/>
              <a:gd name="T14" fmla="*/ 28 w 380"/>
              <a:gd name="T15" fmla="*/ 264 h 907"/>
              <a:gd name="T16" fmla="*/ 23 w 380"/>
              <a:gd name="T17" fmla="*/ 658 h 907"/>
              <a:gd name="T18" fmla="*/ 2 w 380"/>
              <a:gd name="T19" fmla="*/ 742 h 907"/>
              <a:gd name="T20" fmla="*/ 2 w 380"/>
              <a:gd name="T21" fmla="*/ 827 h 907"/>
              <a:gd name="T22" fmla="*/ 84 w 380"/>
              <a:gd name="T23" fmla="*/ 907 h 907"/>
              <a:gd name="T24" fmla="*/ 184 w 380"/>
              <a:gd name="T25" fmla="*/ 907 h 907"/>
              <a:gd name="T26" fmla="*/ 186 w 380"/>
              <a:gd name="T27" fmla="*/ 907 h 907"/>
              <a:gd name="T28" fmla="*/ 286 w 380"/>
              <a:gd name="T29" fmla="*/ 907 h 907"/>
              <a:gd name="T30" fmla="*/ 368 w 380"/>
              <a:gd name="T31" fmla="*/ 827 h 907"/>
              <a:gd name="T32" fmla="*/ 368 w 380"/>
              <a:gd name="T33" fmla="*/ 742 h 907"/>
              <a:gd name="T34" fmla="*/ 348 w 380"/>
              <a:gd name="T35" fmla="*/ 658 h 907"/>
              <a:gd name="T36" fmla="*/ 342 w 380"/>
              <a:gd name="T37" fmla="*/ 264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80"/>
              <a:gd name="T58" fmla="*/ 0 h 907"/>
              <a:gd name="T59" fmla="*/ 380 w 380"/>
              <a:gd name="T60" fmla="*/ 907 h 9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80" h="907">
                <a:moveTo>
                  <a:pt x="342" y="264"/>
                </a:moveTo>
                <a:cubicBezTo>
                  <a:pt x="342" y="246"/>
                  <a:pt x="347" y="234"/>
                  <a:pt x="355" y="225"/>
                </a:cubicBezTo>
                <a:cubicBezTo>
                  <a:pt x="380" y="122"/>
                  <a:pt x="366" y="49"/>
                  <a:pt x="320" y="0"/>
                </a:cubicBezTo>
                <a:cubicBezTo>
                  <a:pt x="293" y="4"/>
                  <a:pt x="265" y="10"/>
                  <a:pt x="238" y="18"/>
                </a:cubicBezTo>
                <a:cubicBezTo>
                  <a:pt x="162" y="41"/>
                  <a:pt x="89" y="73"/>
                  <a:pt x="12" y="87"/>
                </a:cubicBezTo>
                <a:cubicBezTo>
                  <a:pt x="10" y="87"/>
                  <a:pt x="9" y="87"/>
                  <a:pt x="7" y="88"/>
                </a:cubicBezTo>
                <a:cubicBezTo>
                  <a:pt x="0" y="126"/>
                  <a:pt x="2" y="171"/>
                  <a:pt x="15" y="225"/>
                </a:cubicBezTo>
                <a:cubicBezTo>
                  <a:pt x="23" y="234"/>
                  <a:pt x="29" y="246"/>
                  <a:pt x="28" y="264"/>
                </a:cubicBezTo>
                <a:cubicBezTo>
                  <a:pt x="23" y="658"/>
                  <a:pt x="23" y="658"/>
                  <a:pt x="23" y="658"/>
                </a:cubicBezTo>
                <a:cubicBezTo>
                  <a:pt x="10" y="672"/>
                  <a:pt x="3" y="699"/>
                  <a:pt x="2" y="742"/>
                </a:cubicBezTo>
                <a:cubicBezTo>
                  <a:pt x="2" y="827"/>
                  <a:pt x="2" y="827"/>
                  <a:pt x="2" y="827"/>
                </a:cubicBezTo>
                <a:cubicBezTo>
                  <a:pt x="13" y="874"/>
                  <a:pt x="37" y="905"/>
                  <a:pt x="84" y="907"/>
                </a:cubicBezTo>
                <a:cubicBezTo>
                  <a:pt x="184" y="907"/>
                  <a:pt x="184" y="907"/>
                  <a:pt x="184" y="907"/>
                </a:cubicBezTo>
                <a:cubicBezTo>
                  <a:pt x="186" y="907"/>
                  <a:pt x="186" y="907"/>
                  <a:pt x="186" y="907"/>
                </a:cubicBezTo>
                <a:cubicBezTo>
                  <a:pt x="286" y="907"/>
                  <a:pt x="286" y="907"/>
                  <a:pt x="286" y="907"/>
                </a:cubicBezTo>
                <a:cubicBezTo>
                  <a:pt x="333" y="905"/>
                  <a:pt x="357" y="874"/>
                  <a:pt x="368" y="827"/>
                </a:cubicBezTo>
                <a:cubicBezTo>
                  <a:pt x="368" y="742"/>
                  <a:pt x="368" y="742"/>
                  <a:pt x="368" y="742"/>
                </a:cubicBezTo>
                <a:cubicBezTo>
                  <a:pt x="367" y="699"/>
                  <a:pt x="360" y="672"/>
                  <a:pt x="348" y="658"/>
                </a:cubicBezTo>
                <a:lnTo>
                  <a:pt x="342" y="264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0" name="Freeform 17"/>
          <p:cNvSpPr>
            <a:spLocks noChangeArrowheads="1"/>
          </p:cNvSpPr>
          <p:nvPr/>
        </p:nvSpPr>
        <p:spPr bwMode="auto">
          <a:xfrm>
            <a:off x="2385814" y="1346887"/>
            <a:ext cx="225768" cy="3416511"/>
          </a:xfrm>
          <a:custGeom>
            <a:avLst/>
            <a:gdLst>
              <a:gd name="T0" fmla="*/ 70 w 73"/>
              <a:gd name="T1" fmla="*/ 271 h 1111"/>
              <a:gd name="T2" fmla="*/ 73 w 73"/>
              <a:gd name="T3" fmla="*/ 268 h 1111"/>
              <a:gd name="T4" fmla="*/ 70 w 73"/>
              <a:gd name="T5" fmla="*/ 265 h 1111"/>
              <a:gd name="T6" fmla="*/ 6 w 73"/>
              <a:gd name="T7" fmla="*/ 265 h 1111"/>
              <a:gd name="T8" fmla="*/ 6 w 73"/>
              <a:gd name="T9" fmla="*/ 119 h 1111"/>
              <a:gd name="T10" fmla="*/ 30 w 73"/>
              <a:gd name="T11" fmla="*/ 119 h 1111"/>
              <a:gd name="T12" fmla="*/ 32 w 73"/>
              <a:gd name="T13" fmla="*/ 116 h 1111"/>
              <a:gd name="T14" fmla="*/ 30 w 73"/>
              <a:gd name="T15" fmla="*/ 113 h 1111"/>
              <a:gd name="T16" fmla="*/ 6 w 73"/>
              <a:gd name="T17" fmla="*/ 113 h 1111"/>
              <a:gd name="T18" fmla="*/ 6 w 73"/>
              <a:gd name="T19" fmla="*/ 6 h 1111"/>
              <a:gd name="T20" fmla="*/ 70 w 73"/>
              <a:gd name="T21" fmla="*/ 6 h 1111"/>
              <a:gd name="T22" fmla="*/ 73 w 73"/>
              <a:gd name="T23" fmla="*/ 3 h 1111"/>
              <a:gd name="T24" fmla="*/ 70 w 73"/>
              <a:gd name="T25" fmla="*/ 0 h 1111"/>
              <a:gd name="T26" fmla="*/ 3 w 73"/>
              <a:gd name="T27" fmla="*/ 0 h 1111"/>
              <a:gd name="T28" fmla="*/ 0 w 73"/>
              <a:gd name="T29" fmla="*/ 3 h 1111"/>
              <a:gd name="T30" fmla="*/ 0 w 73"/>
              <a:gd name="T31" fmla="*/ 268 h 1111"/>
              <a:gd name="T32" fmla="*/ 0 w 73"/>
              <a:gd name="T33" fmla="*/ 268 h 1111"/>
              <a:gd name="T34" fmla="*/ 0 w 73"/>
              <a:gd name="T35" fmla="*/ 268 h 1111"/>
              <a:gd name="T36" fmla="*/ 0 w 73"/>
              <a:gd name="T37" fmla="*/ 556 h 1111"/>
              <a:gd name="T38" fmla="*/ 0 w 73"/>
              <a:gd name="T39" fmla="*/ 556 h 1111"/>
              <a:gd name="T40" fmla="*/ 0 w 73"/>
              <a:gd name="T41" fmla="*/ 556 h 1111"/>
              <a:gd name="T42" fmla="*/ 0 w 73"/>
              <a:gd name="T43" fmla="*/ 851 h 1111"/>
              <a:gd name="T44" fmla="*/ 0 w 73"/>
              <a:gd name="T45" fmla="*/ 851 h 1111"/>
              <a:gd name="T46" fmla="*/ 0 w 73"/>
              <a:gd name="T47" fmla="*/ 851 h 1111"/>
              <a:gd name="T48" fmla="*/ 0 w 73"/>
              <a:gd name="T49" fmla="*/ 1108 h 1111"/>
              <a:gd name="T50" fmla="*/ 1 w 73"/>
              <a:gd name="T51" fmla="*/ 1110 h 1111"/>
              <a:gd name="T52" fmla="*/ 3 w 73"/>
              <a:gd name="T53" fmla="*/ 1111 h 1111"/>
              <a:gd name="T54" fmla="*/ 70 w 73"/>
              <a:gd name="T55" fmla="*/ 1111 h 1111"/>
              <a:gd name="T56" fmla="*/ 73 w 73"/>
              <a:gd name="T57" fmla="*/ 1108 h 1111"/>
              <a:gd name="T58" fmla="*/ 70 w 73"/>
              <a:gd name="T59" fmla="*/ 1105 h 1111"/>
              <a:gd name="T60" fmla="*/ 6 w 73"/>
              <a:gd name="T61" fmla="*/ 1105 h 1111"/>
              <a:gd name="T62" fmla="*/ 6 w 73"/>
              <a:gd name="T63" fmla="*/ 1002 h 1111"/>
              <a:gd name="T64" fmla="*/ 30 w 73"/>
              <a:gd name="T65" fmla="*/ 1002 h 1111"/>
              <a:gd name="T66" fmla="*/ 32 w 73"/>
              <a:gd name="T67" fmla="*/ 999 h 1111"/>
              <a:gd name="T68" fmla="*/ 30 w 73"/>
              <a:gd name="T69" fmla="*/ 996 h 1111"/>
              <a:gd name="T70" fmla="*/ 6 w 73"/>
              <a:gd name="T71" fmla="*/ 996 h 1111"/>
              <a:gd name="T72" fmla="*/ 6 w 73"/>
              <a:gd name="T73" fmla="*/ 854 h 1111"/>
              <a:gd name="T74" fmla="*/ 70 w 73"/>
              <a:gd name="T75" fmla="*/ 854 h 1111"/>
              <a:gd name="T76" fmla="*/ 73 w 73"/>
              <a:gd name="T77" fmla="*/ 851 h 1111"/>
              <a:gd name="T78" fmla="*/ 70 w 73"/>
              <a:gd name="T79" fmla="*/ 848 h 1111"/>
              <a:gd name="T80" fmla="*/ 6 w 73"/>
              <a:gd name="T81" fmla="*/ 848 h 1111"/>
              <a:gd name="T82" fmla="*/ 6 w 73"/>
              <a:gd name="T83" fmla="*/ 702 h 1111"/>
              <a:gd name="T84" fmla="*/ 30 w 73"/>
              <a:gd name="T85" fmla="*/ 702 h 1111"/>
              <a:gd name="T86" fmla="*/ 32 w 73"/>
              <a:gd name="T87" fmla="*/ 699 h 1111"/>
              <a:gd name="T88" fmla="*/ 30 w 73"/>
              <a:gd name="T89" fmla="*/ 696 h 1111"/>
              <a:gd name="T90" fmla="*/ 6 w 73"/>
              <a:gd name="T91" fmla="*/ 696 h 1111"/>
              <a:gd name="T92" fmla="*/ 6 w 73"/>
              <a:gd name="T93" fmla="*/ 558 h 1111"/>
              <a:gd name="T94" fmla="*/ 70 w 73"/>
              <a:gd name="T95" fmla="*/ 558 h 1111"/>
              <a:gd name="T96" fmla="*/ 73 w 73"/>
              <a:gd name="T97" fmla="*/ 556 h 1111"/>
              <a:gd name="T98" fmla="*/ 70 w 73"/>
              <a:gd name="T99" fmla="*/ 553 h 1111"/>
              <a:gd name="T100" fmla="*/ 6 w 73"/>
              <a:gd name="T101" fmla="*/ 553 h 1111"/>
              <a:gd name="T102" fmla="*/ 6 w 73"/>
              <a:gd name="T103" fmla="*/ 407 h 1111"/>
              <a:gd name="T104" fmla="*/ 30 w 73"/>
              <a:gd name="T105" fmla="*/ 407 h 1111"/>
              <a:gd name="T106" fmla="*/ 32 w 73"/>
              <a:gd name="T107" fmla="*/ 404 h 1111"/>
              <a:gd name="T108" fmla="*/ 30 w 73"/>
              <a:gd name="T109" fmla="*/ 401 h 1111"/>
              <a:gd name="T110" fmla="*/ 6 w 73"/>
              <a:gd name="T111" fmla="*/ 401 h 1111"/>
              <a:gd name="T112" fmla="*/ 6 w 73"/>
              <a:gd name="T113" fmla="*/ 271 h 1111"/>
              <a:gd name="T114" fmla="*/ 70 w 73"/>
              <a:gd name="T115" fmla="*/ 271 h 111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1111"/>
              <a:gd name="T176" fmla="*/ 73 w 73"/>
              <a:gd name="T177" fmla="*/ 1111 h 111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1111">
                <a:moveTo>
                  <a:pt x="70" y="271"/>
                </a:moveTo>
                <a:cubicBezTo>
                  <a:pt x="72" y="271"/>
                  <a:pt x="73" y="269"/>
                  <a:pt x="73" y="268"/>
                </a:cubicBezTo>
                <a:cubicBezTo>
                  <a:pt x="73" y="266"/>
                  <a:pt x="72" y="265"/>
                  <a:pt x="70" y="265"/>
                </a:cubicBezTo>
                <a:cubicBezTo>
                  <a:pt x="6" y="265"/>
                  <a:pt x="6" y="265"/>
                  <a:pt x="6" y="265"/>
                </a:cubicBezTo>
                <a:cubicBezTo>
                  <a:pt x="6" y="119"/>
                  <a:pt x="6" y="119"/>
                  <a:pt x="6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9"/>
                  <a:pt x="32" y="118"/>
                  <a:pt x="32" y="116"/>
                </a:cubicBezTo>
                <a:cubicBezTo>
                  <a:pt x="32" y="114"/>
                  <a:pt x="31" y="113"/>
                  <a:pt x="30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6"/>
                  <a:pt x="6" y="6"/>
                  <a:pt x="6" y="6"/>
                </a:cubicBezTo>
                <a:cubicBezTo>
                  <a:pt x="70" y="6"/>
                  <a:pt x="70" y="6"/>
                  <a:pt x="70" y="6"/>
                </a:cubicBezTo>
                <a:cubicBezTo>
                  <a:pt x="72" y="6"/>
                  <a:pt x="73" y="5"/>
                  <a:pt x="73" y="3"/>
                </a:cubicBezTo>
                <a:cubicBezTo>
                  <a:pt x="73" y="2"/>
                  <a:pt x="72" y="0"/>
                  <a:pt x="7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08"/>
                  <a:pt x="0" y="1108"/>
                  <a:pt x="0" y="1108"/>
                </a:cubicBezTo>
                <a:cubicBezTo>
                  <a:pt x="0" y="1109"/>
                  <a:pt x="0" y="1110"/>
                  <a:pt x="1" y="1110"/>
                </a:cubicBezTo>
                <a:cubicBezTo>
                  <a:pt x="2" y="1111"/>
                  <a:pt x="2" y="1111"/>
                  <a:pt x="3" y="1111"/>
                </a:cubicBezTo>
                <a:cubicBezTo>
                  <a:pt x="70" y="1111"/>
                  <a:pt x="70" y="1111"/>
                  <a:pt x="70" y="1111"/>
                </a:cubicBezTo>
                <a:cubicBezTo>
                  <a:pt x="72" y="1111"/>
                  <a:pt x="73" y="1110"/>
                  <a:pt x="73" y="1108"/>
                </a:cubicBezTo>
                <a:cubicBezTo>
                  <a:pt x="73" y="1106"/>
                  <a:pt x="72" y="1105"/>
                  <a:pt x="70" y="1105"/>
                </a:cubicBezTo>
                <a:cubicBezTo>
                  <a:pt x="6" y="1105"/>
                  <a:pt x="6" y="1105"/>
                  <a:pt x="6" y="1105"/>
                </a:cubicBezTo>
                <a:cubicBezTo>
                  <a:pt x="6" y="1002"/>
                  <a:pt x="6" y="1002"/>
                  <a:pt x="6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31" y="1002"/>
                  <a:pt x="32" y="1001"/>
                  <a:pt x="32" y="999"/>
                </a:cubicBezTo>
                <a:cubicBezTo>
                  <a:pt x="32" y="998"/>
                  <a:pt x="31" y="996"/>
                  <a:pt x="30" y="996"/>
                </a:cubicBezTo>
                <a:cubicBezTo>
                  <a:pt x="6" y="996"/>
                  <a:pt x="6" y="996"/>
                  <a:pt x="6" y="996"/>
                </a:cubicBezTo>
                <a:cubicBezTo>
                  <a:pt x="6" y="854"/>
                  <a:pt x="6" y="854"/>
                  <a:pt x="6" y="854"/>
                </a:cubicBezTo>
                <a:cubicBezTo>
                  <a:pt x="70" y="854"/>
                  <a:pt x="70" y="854"/>
                  <a:pt x="70" y="854"/>
                </a:cubicBezTo>
                <a:cubicBezTo>
                  <a:pt x="72" y="854"/>
                  <a:pt x="73" y="852"/>
                  <a:pt x="73" y="851"/>
                </a:cubicBezTo>
                <a:cubicBezTo>
                  <a:pt x="73" y="849"/>
                  <a:pt x="72" y="848"/>
                  <a:pt x="70" y="848"/>
                </a:cubicBezTo>
                <a:cubicBezTo>
                  <a:pt x="6" y="848"/>
                  <a:pt x="6" y="848"/>
                  <a:pt x="6" y="848"/>
                </a:cubicBezTo>
                <a:cubicBezTo>
                  <a:pt x="6" y="702"/>
                  <a:pt x="6" y="702"/>
                  <a:pt x="6" y="702"/>
                </a:cubicBezTo>
                <a:cubicBezTo>
                  <a:pt x="30" y="702"/>
                  <a:pt x="30" y="702"/>
                  <a:pt x="30" y="702"/>
                </a:cubicBezTo>
                <a:cubicBezTo>
                  <a:pt x="31" y="702"/>
                  <a:pt x="32" y="701"/>
                  <a:pt x="32" y="699"/>
                </a:cubicBezTo>
                <a:cubicBezTo>
                  <a:pt x="32" y="697"/>
                  <a:pt x="31" y="696"/>
                  <a:pt x="30" y="696"/>
                </a:cubicBezTo>
                <a:cubicBezTo>
                  <a:pt x="6" y="696"/>
                  <a:pt x="6" y="696"/>
                  <a:pt x="6" y="696"/>
                </a:cubicBezTo>
                <a:cubicBezTo>
                  <a:pt x="6" y="558"/>
                  <a:pt x="6" y="558"/>
                  <a:pt x="6" y="558"/>
                </a:cubicBezTo>
                <a:cubicBezTo>
                  <a:pt x="70" y="558"/>
                  <a:pt x="70" y="558"/>
                  <a:pt x="70" y="558"/>
                </a:cubicBezTo>
                <a:cubicBezTo>
                  <a:pt x="72" y="558"/>
                  <a:pt x="73" y="557"/>
                  <a:pt x="73" y="556"/>
                </a:cubicBezTo>
                <a:cubicBezTo>
                  <a:pt x="73" y="554"/>
                  <a:pt x="72" y="553"/>
                  <a:pt x="70" y="553"/>
                </a:cubicBezTo>
                <a:cubicBezTo>
                  <a:pt x="6" y="553"/>
                  <a:pt x="6" y="553"/>
                  <a:pt x="6" y="553"/>
                </a:cubicBezTo>
                <a:cubicBezTo>
                  <a:pt x="6" y="407"/>
                  <a:pt x="6" y="407"/>
                  <a:pt x="6" y="407"/>
                </a:cubicBezTo>
                <a:cubicBezTo>
                  <a:pt x="30" y="407"/>
                  <a:pt x="30" y="407"/>
                  <a:pt x="30" y="407"/>
                </a:cubicBezTo>
                <a:cubicBezTo>
                  <a:pt x="31" y="407"/>
                  <a:pt x="32" y="405"/>
                  <a:pt x="32" y="404"/>
                </a:cubicBezTo>
                <a:cubicBezTo>
                  <a:pt x="32" y="402"/>
                  <a:pt x="31" y="401"/>
                  <a:pt x="30" y="401"/>
                </a:cubicBezTo>
                <a:cubicBezTo>
                  <a:pt x="6" y="401"/>
                  <a:pt x="6" y="401"/>
                  <a:pt x="6" y="401"/>
                </a:cubicBezTo>
                <a:cubicBezTo>
                  <a:pt x="6" y="271"/>
                  <a:pt x="6" y="271"/>
                  <a:pt x="6" y="271"/>
                </a:cubicBezTo>
                <a:lnTo>
                  <a:pt x="70" y="2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3128381" y="3969681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4992733" y="3486396"/>
            <a:ext cx="857214" cy="4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682"/>
          <p:cNvSpPr>
            <a:spLocks noChangeArrowheads="1"/>
          </p:cNvSpPr>
          <p:nvPr/>
        </p:nvSpPr>
        <p:spPr bwMode="auto">
          <a:xfrm>
            <a:off x="6851795" y="4341845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682"/>
          <p:cNvSpPr>
            <a:spLocks noChangeArrowheads="1"/>
          </p:cNvSpPr>
          <p:nvPr/>
        </p:nvSpPr>
        <p:spPr bwMode="auto">
          <a:xfrm>
            <a:off x="8726731" y="3026039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66"/>
          <p:cNvSpPr>
            <a:spLocks noChangeArrowheads="1"/>
          </p:cNvSpPr>
          <p:nvPr/>
        </p:nvSpPr>
        <p:spPr bwMode="auto">
          <a:xfrm>
            <a:off x="2841166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TextBox 68"/>
          <p:cNvSpPr>
            <a:spLocks noChangeArrowheads="1"/>
          </p:cNvSpPr>
          <p:nvPr/>
        </p:nvSpPr>
        <p:spPr bwMode="auto">
          <a:xfrm>
            <a:off x="4708164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TextBox 69"/>
          <p:cNvSpPr>
            <a:spLocks noChangeArrowheads="1"/>
          </p:cNvSpPr>
          <p:nvPr/>
        </p:nvSpPr>
        <p:spPr bwMode="auto">
          <a:xfrm>
            <a:off x="6575162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TextBox 70"/>
          <p:cNvSpPr>
            <a:spLocks noChangeArrowheads="1"/>
          </p:cNvSpPr>
          <p:nvPr/>
        </p:nvSpPr>
        <p:spPr bwMode="auto">
          <a:xfrm>
            <a:off x="8441279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56534" y="5800521"/>
            <a:ext cx="764787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1"/>
          <p:cNvGrpSpPr/>
          <p:nvPr/>
        </p:nvGrpSpPr>
        <p:grpSpPr bwMode="auto">
          <a:xfrm>
            <a:off x="3987800" y="1716088"/>
            <a:ext cx="4200525" cy="5141912"/>
            <a:chOff x="5846762" y="-128588"/>
            <a:chExt cx="5711826" cy="6989763"/>
          </a:xfrm>
        </p:grpSpPr>
        <p:sp>
          <p:nvSpPr>
            <p:cNvPr id="9" name="Freeform 5"/>
            <p:cNvSpPr/>
            <p:nvPr/>
          </p:nvSpPr>
          <p:spPr bwMode="auto">
            <a:xfrm>
              <a:off x="5846763" y="-128588"/>
              <a:ext cx="5711825" cy="6989763"/>
            </a:xfrm>
            <a:custGeom>
              <a:avLst/>
              <a:gdLst>
                <a:gd name="T0" fmla="*/ 4899816 w 1646"/>
                <a:gd name="T1" fmla="*/ 5806880 h 2015"/>
                <a:gd name="T2" fmla="*/ 4761011 w 1646"/>
                <a:gd name="T3" fmla="*/ 4034290 h 2015"/>
                <a:gd name="T4" fmla="*/ 4993509 w 1646"/>
                <a:gd name="T5" fmla="*/ 3729030 h 2015"/>
                <a:gd name="T6" fmla="*/ 5330111 w 1646"/>
                <a:gd name="T7" fmla="*/ 2802843 h 2015"/>
                <a:gd name="T8" fmla="*/ 4327245 w 1646"/>
                <a:gd name="T9" fmla="*/ 541143 h 2015"/>
                <a:gd name="T10" fmla="*/ 1710771 w 1646"/>
                <a:gd name="T11" fmla="*/ 346887 h 2015"/>
                <a:gd name="T12" fmla="*/ 1381110 w 1646"/>
                <a:gd name="T13" fmla="*/ 544612 h 2015"/>
                <a:gd name="T14" fmla="*/ 565630 w 1646"/>
                <a:gd name="T15" fmla="*/ 1817685 h 2015"/>
                <a:gd name="T16" fmla="*/ 437236 w 1646"/>
                <a:gd name="T17" fmla="*/ 2140290 h 2015"/>
                <a:gd name="T18" fmla="*/ 464997 w 1646"/>
                <a:gd name="T19" fmla="*/ 2365766 h 2015"/>
                <a:gd name="T20" fmla="*/ 461527 w 1646"/>
                <a:gd name="T21" fmla="*/ 2598180 h 2015"/>
                <a:gd name="T22" fmla="*/ 69402 w 1646"/>
                <a:gd name="T23" fmla="*/ 3389081 h 2015"/>
                <a:gd name="T24" fmla="*/ 3470 w 1646"/>
                <a:gd name="T25" fmla="*/ 3545180 h 2015"/>
                <a:gd name="T26" fmla="*/ 121454 w 1646"/>
                <a:gd name="T27" fmla="*/ 3742905 h 2015"/>
                <a:gd name="T28" fmla="*/ 308841 w 1646"/>
                <a:gd name="T29" fmla="*/ 3788001 h 2015"/>
                <a:gd name="T30" fmla="*/ 357423 w 1646"/>
                <a:gd name="T31" fmla="*/ 4086323 h 2015"/>
                <a:gd name="T32" fmla="*/ 305371 w 1646"/>
                <a:gd name="T33" fmla="*/ 4190389 h 2015"/>
                <a:gd name="T34" fmla="*/ 392124 w 1646"/>
                <a:gd name="T35" fmla="*/ 4336081 h 2015"/>
                <a:gd name="T36" fmla="*/ 489288 w 1646"/>
                <a:gd name="T37" fmla="*/ 4370770 h 2015"/>
                <a:gd name="T38" fmla="*/ 409475 w 1646"/>
                <a:gd name="T39" fmla="*/ 4433209 h 2015"/>
                <a:gd name="T40" fmla="*/ 471937 w 1646"/>
                <a:gd name="T41" fmla="*/ 4644810 h 2015"/>
                <a:gd name="T42" fmla="*/ 523989 w 1646"/>
                <a:gd name="T43" fmla="*/ 4762752 h 2015"/>
                <a:gd name="T44" fmla="*/ 482347 w 1646"/>
                <a:gd name="T45" fmla="*/ 4967415 h 2015"/>
                <a:gd name="T46" fmla="*/ 746077 w 1646"/>
                <a:gd name="T47" fmla="*/ 5342052 h 2015"/>
                <a:gd name="T48" fmla="*/ 1512974 w 1646"/>
                <a:gd name="T49" fmla="*/ 5362865 h 2015"/>
                <a:gd name="T50" fmla="*/ 1877337 w 1646"/>
                <a:gd name="T51" fmla="*/ 5609155 h 2015"/>
                <a:gd name="T52" fmla="*/ 1943270 w 1646"/>
                <a:gd name="T53" fmla="*/ 5841569 h 2015"/>
                <a:gd name="T54" fmla="*/ 2234760 w 1646"/>
                <a:gd name="T55" fmla="*/ 6517997 h 2015"/>
                <a:gd name="T56" fmla="*/ 2106366 w 1646"/>
                <a:gd name="T57" fmla="*/ 6989763 h 2015"/>
                <a:gd name="T58" fmla="*/ 5711825 w 1646"/>
                <a:gd name="T59" fmla="*/ 6989763 h 2015"/>
                <a:gd name="T60" fmla="*/ 4899816 w 1646"/>
                <a:gd name="T61" fmla="*/ 5806880 h 20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846762" y="0"/>
              <a:ext cx="2817812" cy="6861175"/>
            </a:xfrm>
            <a:custGeom>
              <a:avLst/>
              <a:gdLst>
                <a:gd name="T0" fmla="*/ 2817812 w 812"/>
                <a:gd name="T1" fmla="*/ 0 h 1978"/>
                <a:gd name="T2" fmla="*/ 1710814 w 812"/>
                <a:gd name="T3" fmla="*/ 218531 h 1978"/>
                <a:gd name="T4" fmla="*/ 1381144 w 812"/>
                <a:gd name="T5" fmla="*/ 416249 h 1978"/>
                <a:gd name="T6" fmla="*/ 565645 w 812"/>
                <a:gd name="T7" fmla="*/ 1689278 h 1978"/>
                <a:gd name="T8" fmla="*/ 437247 w 812"/>
                <a:gd name="T9" fmla="*/ 2011871 h 1978"/>
                <a:gd name="T10" fmla="*/ 465008 w 812"/>
                <a:gd name="T11" fmla="*/ 2237340 h 1978"/>
                <a:gd name="T12" fmla="*/ 461538 w 812"/>
                <a:gd name="T13" fmla="*/ 2469746 h 1978"/>
                <a:gd name="T14" fmla="*/ 69404 w 812"/>
                <a:gd name="T15" fmla="*/ 3260619 h 1978"/>
                <a:gd name="T16" fmla="*/ 3470 w 812"/>
                <a:gd name="T17" fmla="*/ 3416713 h 1978"/>
                <a:gd name="T18" fmla="*/ 121457 w 812"/>
                <a:gd name="T19" fmla="*/ 3614431 h 1978"/>
                <a:gd name="T20" fmla="*/ 308849 w 812"/>
                <a:gd name="T21" fmla="*/ 3659525 h 1978"/>
                <a:gd name="T22" fmla="*/ 357432 w 812"/>
                <a:gd name="T23" fmla="*/ 3957837 h 1978"/>
                <a:gd name="T24" fmla="*/ 305379 w 812"/>
                <a:gd name="T25" fmla="*/ 4061899 h 1978"/>
                <a:gd name="T26" fmla="*/ 392134 w 812"/>
                <a:gd name="T27" fmla="*/ 4207586 h 1978"/>
                <a:gd name="T28" fmla="*/ 489300 w 812"/>
                <a:gd name="T29" fmla="*/ 4242274 h 1978"/>
                <a:gd name="T30" fmla="*/ 409485 w 812"/>
                <a:gd name="T31" fmla="*/ 4304711 h 1978"/>
                <a:gd name="T32" fmla="*/ 471949 w 812"/>
                <a:gd name="T33" fmla="*/ 4516304 h 1978"/>
                <a:gd name="T34" fmla="*/ 524002 w 812"/>
                <a:gd name="T35" fmla="*/ 4634242 h 1978"/>
                <a:gd name="T36" fmla="*/ 482359 w 812"/>
                <a:gd name="T37" fmla="*/ 4838897 h 1978"/>
                <a:gd name="T38" fmla="*/ 746096 w 812"/>
                <a:gd name="T39" fmla="*/ 5213522 h 1978"/>
                <a:gd name="T40" fmla="*/ 1513012 w 812"/>
                <a:gd name="T41" fmla="*/ 5234334 h 1978"/>
                <a:gd name="T42" fmla="*/ 1877385 w 812"/>
                <a:gd name="T43" fmla="*/ 5480615 h 1978"/>
                <a:gd name="T44" fmla="*/ 1943319 w 812"/>
                <a:gd name="T45" fmla="*/ 5713021 h 1978"/>
                <a:gd name="T46" fmla="*/ 2234816 w 812"/>
                <a:gd name="T47" fmla="*/ 6389426 h 1978"/>
                <a:gd name="T48" fmla="*/ 2106419 w 812"/>
                <a:gd name="T49" fmla="*/ 6861175 h 1978"/>
                <a:gd name="T50" fmla="*/ 2817812 w 812"/>
                <a:gd name="T51" fmla="*/ 6861175 h 1978"/>
                <a:gd name="T52" fmla="*/ 2817812 w 812"/>
                <a:gd name="T53" fmla="*/ 0 h 19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022976" y="-128588"/>
              <a:ext cx="5205413" cy="3198813"/>
            </a:xfrm>
            <a:custGeom>
              <a:avLst/>
              <a:gdLst>
                <a:gd name="T0" fmla="*/ 5087424 w 1500"/>
                <a:gd name="T1" fmla="*/ 3198813 h 922"/>
                <a:gd name="T2" fmla="*/ 5153359 w 1500"/>
                <a:gd name="T3" fmla="*/ 2803298 h 922"/>
                <a:gd name="T4" fmla="*/ 4150449 w 1500"/>
                <a:gd name="T5" fmla="*/ 541231 h 922"/>
                <a:gd name="T6" fmla="*/ 1533862 w 1500"/>
                <a:gd name="T7" fmla="*/ 346943 h 922"/>
                <a:gd name="T8" fmla="*/ 1204186 w 1500"/>
                <a:gd name="T9" fmla="*/ 544700 h 922"/>
                <a:gd name="T10" fmla="*/ 388671 w 1500"/>
                <a:gd name="T11" fmla="*/ 1817980 h 922"/>
                <a:gd name="T12" fmla="*/ 260271 w 1500"/>
                <a:gd name="T13" fmla="*/ 2140637 h 922"/>
                <a:gd name="T14" fmla="*/ 288033 w 1500"/>
                <a:gd name="T15" fmla="*/ 2366150 h 922"/>
                <a:gd name="T16" fmla="*/ 284563 w 1500"/>
                <a:gd name="T17" fmla="*/ 2598602 h 922"/>
                <a:gd name="T18" fmla="*/ 0 w 1500"/>
                <a:gd name="T19" fmla="*/ 3198813 h 922"/>
                <a:gd name="T20" fmla="*/ 5087424 w 1500"/>
                <a:gd name="T21" fmla="*/ 3198813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6046074" y="-6351"/>
              <a:ext cx="2641600" cy="3070225"/>
            </a:xfrm>
            <a:custGeom>
              <a:avLst/>
              <a:gdLst>
                <a:gd name="T0" fmla="*/ 2641600 w 761"/>
                <a:gd name="T1" fmla="*/ 0 h 885"/>
                <a:gd name="T2" fmla="*/ 1534280 w 761"/>
                <a:gd name="T3" fmla="*/ 218558 h 885"/>
                <a:gd name="T4" fmla="*/ 1204514 w 761"/>
                <a:gd name="T5" fmla="*/ 416302 h 885"/>
                <a:gd name="T6" fmla="*/ 388777 w 761"/>
                <a:gd name="T7" fmla="*/ 1689491 h 885"/>
                <a:gd name="T8" fmla="*/ 260342 w 761"/>
                <a:gd name="T9" fmla="*/ 2012125 h 885"/>
                <a:gd name="T10" fmla="*/ 288111 w 761"/>
                <a:gd name="T11" fmla="*/ 2237622 h 885"/>
                <a:gd name="T12" fmla="*/ 284640 w 761"/>
                <a:gd name="T13" fmla="*/ 2470057 h 885"/>
                <a:gd name="T14" fmla="*/ 0 w 761"/>
                <a:gd name="T15" fmla="*/ 3070225 h 885"/>
                <a:gd name="T16" fmla="*/ 2641600 w 761"/>
                <a:gd name="T17" fmla="*/ 3070225 h 885"/>
                <a:gd name="T18" fmla="*/ 2641600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8088313" y="2008188"/>
              <a:ext cx="260350" cy="863600"/>
            </a:xfrm>
            <a:custGeom>
              <a:avLst/>
              <a:gdLst>
                <a:gd name="T0" fmla="*/ 260350 w 164"/>
                <a:gd name="T1" fmla="*/ 0 h 544"/>
                <a:gd name="T2" fmla="*/ 260350 w 164"/>
                <a:gd name="T3" fmla="*/ 863600 h 544"/>
                <a:gd name="T4" fmla="*/ 114300 w 164"/>
                <a:gd name="T5" fmla="*/ 863600 h 544"/>
                <a:gd name="T6" fmla="*/ 114300 w 164"/>
                <a:gd name="T7" fmla="*/ 119063 h 544"/>
                <a:gd name="T8" fmla="*/ 65088 w 164"/>
                <a:gd name="T9" fmla="*/ 212725 h 544"/>
                <a:gd name="T10" fmla="*/ 0 w 164"/>
                <a:gd name="T11" fmla="*/ 174625 h 544"/>
                <a:gd name="T12" fmla="*/ 100013 w 164"/>
                <a:gd name="T13" fmla="*/ 0 h 544"/>
                <a:gd name="T14" fmla="*/ 260350 w 164"/>
                <a:gd name="T15" fmla="*/ 0 h 544"/>
                <a:gd name="T16" fmla="*/ 260350 w 164"/>
                <a:gd name="T17" fmla="*/ 0 h 5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8861426" y="2008188"/>
              <a:ext cx="382588" cy="863600"/>
            </a:xfrm>
            <a:custGeom>
              <a:avLst/>
              <a:gdLst>
                <a:gd name="T0" fmla="*/ 365198 w 110"/>
                <a:gd name="T1" fmla="*/ 339891 h 249"/>
                <a:gd name="T2" fmla="*/ 382588 w 110"/>
                <a:gd name="T3" fmla="*/ 273994 h 249"/>
                <a:gd name="T4" fmla="*/ 382588 w 110"/>
                <a:gd name="T5" fmla="*/ 131794 h 249"/>
                <a:gd name="T6" fmla="*/ 344329 w 110"/>
                <a:gd name="T7" fmla="*/ 38151 h 249"/>
                <a:gd name="T8" fmla="*/ 250421 w 110"/>
                <a:gd name="T9" fmla="*/ 0 h 249"/>
                <a:gd name="T10" fmla="*/ 132167 w 110"/>
                <a:gd name="T11" fmla="*/ 0 h 249"/>
                <a:gd name="T12" fmla="*/ 38259 w 110"/>
                <a:gd name="T13" fmla="*/ 38151 h 249"/>
                <a:gd name="T14" fmla="*/ 0 w 110"/>
                <a:gd name="T15" fmla="*/ 131794 h 249"/>
                <a:gd name="T16" fmla="*/ 0 w 110"/>
                <a:gd name="T17" fmla="*/ 242779 h 249"/>
                <a:gd name="T18" fmla="*/ 142601 w 110"/>
                <a:gd name="T19" fmla="*/ 242779 h 249"/>
                <a:gd name="T20" fmla="*/ 142601 w 110"/>
                <a:gd name="T21" fmla="*/ 121390 h 249"/>
                <a:gd name="T22" fmla="*/ 239987 w 110"/>
                <a:gd name="T23" fmla="*/ 121390 h 249"/>
                <a:gd name="T24" fmla="*/ 239987 w 110"/>
                <a:gd name="T25" fmla="*/ 315613 h 249"/>
                <a:gd name="T26" fmla="*/ 0 w 110"/>
                <a:gd name="T27" fmla="*/ 745679 h 249"/>
                <a:gd name="T28" fmla="*/ 0 w 110"/>
                <a:gd name="T29" fmla="*/ 863600 h 249"/>
                <a:gd name="T30" fmla="*/ 382588 w 110"/>
                <a:gd name="T31" fmla="*/ 863600 h 249"/>
                <a:gd name="T32" fmla="*/ 382588 w 110"/>
                <a:gd name="T33" fmla="*/ 745679 h 249"/>
                <a:gd name="T34" fmla="*/ 139123 w 110"/>
                <a:gd name="T35" fmla="*/ 745679 h 249"/>
                <a:gd name="T36" fmla="*/ 365198 w 110"/>
                <a:gd name="T37" fmla="*/ 339891 h 2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080376" y="3267075"/>
              <a:ext cx="385763" cy="868363"/>
            </a:xfrm>
            <a:custGeom>
              <a:avLst/>
              <a:gdLst>
                <a:gd name="T0" fmla="*/ 253700 w 111"/>
                <a:gd name="T1" fmla="*/ 0 h 250"/>
                <a:gd name="T2" fmla="*/ 347534 w 111"/>
                <a:gd name="T3" fmla="*/ 38208 h 250"/>
                <a:gd name="T4" fmla="*/ 385763 w 111"/>
                <a:gd name="T5" fmla="*/ 131991 h 250"/>
                <a:gd name="T6" fmla="*/ 385763 w 111"/>
                <a:gd name="T7" fmla="*/ 316084 h 250"/>
                <a:gd name="T8" fmla="*/ 364911 w 111"/>
                <a:gd name="T9" fmla="*/ 385553 h 250"/>
                <a:gd name="T10" fmla="*/ 312781 w 111"/>
                <a:gd name="T11" fmla="*/ 434182 h 250"/>
                <a:gd name="T12" fmla="*/ 364911 w 111"/>
                <a:gd name="T13" fmla="*/ 482810 h 250"/>
                <a:gd name="T14" fmla="*/ 385763 w 111"/>
                <a:gd name="T15" fmla="*/ 552279 h 250"/>
                <a:gd name="T16" fmla="*/ 385763 w 111"/>
                <a:gd name="T17" fmla="*/ 732898 h 250"/>
                <a:gd name="T18" fmla="*/ 347534 w 111"/>
                <a:gd name="T19" fmla="*/ 826682 h 250"/>
                <a:gd name="T20" fmla="*/ 253700 w 111"/>
                <a:gd name="T21" fmla="*/ 868363 h 250"/>
                <a:gd name="T22" fmla="*/ 132063 w 111"/>
                <a:gd name="T23" fmla="*/ 868363 h 250"/>
                <a:gd name="T24" fmla="*/ 41704 w 111"/>
                <a:gd name="T25" fmla="*/ 826682 h 250"/>
                <a:gd name="T26" fmla="*/ 0 w 111"/>
                <a:gd name="T27" fmla="*/ 732898 h 250"/>
                <a:gd name="T28" fmla="*/ 0 w 111"/>
                <a:gd name="T29" fmla="*/ 625221 h 250"/>
                <a:gd name="T30" fmla="*/ 142489 w 111"/>
                <a:gd name="T31" fmla="*/ 625221 h 250"/>
                <a:gd name="T32" fmla="*/ 142489 w 111"/>
                <a:gd name="T33" fmla="*/ 746792 h 250"/>
                <a:gd name="T34" fmla="*/ 243274 w 111"/>
                <a:gd name="T35" fmla="*/ 746792 h 250"/>
                <a:gd name="T36" fmla="*/ 243274 w 111"/>
                <a:gd name="T37" fmla="*/ 493230 h 250"/>
                <a:gd name="T38" fmla="*/ 142489 w 111"/>
                <a:gd name="T39" fmla="*/ 493230 h 250"/>
                <a:gd name="T40" fmla="*/ 142489 w 111"/>
                <a:gd name="T41" fmla="*/ 371659 h 250"/>
                <a:gd name="T42" fmla="*/ 243274 w 111"/>
                <a:gd name="T43" fmla="*/ 371659 h 250"/>
                <a:gd name="T44" fmla="*/ 243274 w 111"/>
                <a:gd name="T45" fmla="*/ 121571 h 250"/>
                <a:gd name="T46" fmla="*/ 142489 w 111"/>
                <a:gd name="T47" fmla="*/ 121571 h 250"/>
                <a:gd name="T48" fmla="*/ 142489 w 111"/>
                <a:gd name="T49" fmla="*/ 243142 h 250"/>
                <a:gd name="T50" fmla="*/ 0 w 111"/>
                <a:gd name="T51" fmla="*/ 243142 h 250"/>
                <a:gd name="T52" fmla="*/ 0 w 111"/>
                <a:gd name="T53" fmla="*/ 131991 h 250"/>
                <a:gd name="T54" fmla="*/ 41704 w 111"/>
                <a:gd name="T55" fmla="*/ 38208 h 250"/>
                <a:gd name="T56" fmla="*/ 132063 w 111"/>
                <a:gd name="T57" fmla="*/ 0 h 250"/>
                <a:gd name="T58" fmla="*/ 253700 w 111"/>
                <a:gd name="T59" fmla="*/ 0 h 2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8861426" y="3267075"/>
              <a:ext cx="441325" cy="865188"/>
            </a:xfrm>
            <a:custGeom>
              <a:avLst/>
              <a:gdLst>
                <a:gd name="T0" fmla="*/ 382588 w 278"/>
                <a:gd name="T1" fmla="*/ 0 h 545"/>
                <a:gd name="T2" fmla="*/ 382588 w 278"/>
                <a:gd name="T3" fmla="*/ 503238 h 545"/>
                <a:gd name="T4" fmla="*/ 441325 w 278"/>
                <a:gd name="T5" fmla="*/ 503238 h 545"/>
                <a:gd name="T6" fmla="*/ 441325 w 278"/>
                <a:gd name="T7" fmla="*/ 625475 h 545"/>
                <a:gd name="T8" fmla="*/ 382588 w 278"/>
                <a:gd name="T9" fmla="*/ 625475 h 545"/>
                <a:gd name="T10" fmla="*/ 382588 w 278"/>
                <a:gd name="T11" fmla="*/ 865188 h 545"/>
                <a:gd name="T12" fmla="*/ 239713 w 278"/>
                <a:gd name="T13" fmla="*/ 865188 h 545"/>
                <a:gd name="T14" fmla="*/ 239713 w 278"/>
                <a:gd name="T15" fmla="*/ 625475 h 545"/>
                <a:gd name="T16" fmla="*/ 0 w 278"/>
                <a:gd name="T17" fmla="*/ 625475 h 545"/>
                <a:gd name="T18" fmla="*/ 0 w 278"/>
                <a:gd name="T19" fmla="*/ 503238 h 545"/>
                <a:gd name="T20" fmla="*/ 153988 w 278"/>
                <a:gd name="T21" fmla="*/ 0 h 545"/>
                <a:gd name="T22" fmla="*/ 382588 w 278"/>
                <a:gd name="T23" fmla="*/ 0 h 545"/>
                <a:gd name="T24" fmla="*/ 382588 w 278"/>
                <a:gd name="T25" fmla="*/ 0 h 545"/>
                <a:gd name="T26" fmla="*/ 239713 w 278"/>
                <a:gd name="T27" fmla="*/ 503238 h 545"/>
                <a:gd name="T28" fmla="*/ 239713 w 278"/>
                <a:gd name="T29" fmla="*/ 107950 h 545"/>
                <a:gd name="T30" fmla="*/ 125413 w 278"/>
                <a:gd name="T31" fmla="*/ 503238 h 545"/>
                <a:gd name="T32" fmla="*/ 239713 w 278"/>
                <a:gd name="T33" fmla="*/ 503238 h 545"/>
                <a:gd name="T34" fmla="*/ 239713 w 278"/>
                <a:gd name="T35" fmla="*/ 503238 h 5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8047038" y="1266825"/>
              <a:ext cx="454025" cy="523875"/>
            </a:xfrm>
            <a:custGeom>
              <a:avLst/>
              <a:gdLst>
                <a:gd name="T0" fmla="*/ 287665 w 131"/>
                <a:gd name="T1" fmla="*/ 451018 h 151"/>
                <a:gd name="T2" fmla="*/ 298062 w 131"/>
                <a:gd name="T3" fmla="*/ 471834 h 151"/>
                <a:gd name="T4" fmla="*/ 166360 w 131"/>
                <a:gd name="T5" fmla="*/ 478773 h 151"/>
                <a:gd name="T6" fmla="*/ 155963 w 131"/>
                <a:gd name="T7" fmla="*/ 457957 h 151"/>
                <a:gd name="T8" fmla="*/ 166360 w 131"/>
                <a:gd name="T9" fmla="*/ 451018 h 151"/>
                <a:gd name="T10" fmla="*/ 270335 w 131"/>
                <a:gd name="T11" fmla="*/ 509998 h 151"/>
                <a:gd name="T12" fmla="*/ 197553 w 131"/>
                <a:gd name="T13" fmla="*/ 523875 h 151"/>
                <a:gd name="T14" fmla="*/ 180224 w 131"/>
                <a:gd name="T15" fmla="*/ 496120 h 151"/>
                <a:gd name="T16" fmla="*/ 225280 w 131"/>
                <a:gd name="T17" fmla="*/ 117959 h 151"/>
                <a:gd name="T18" fmla="*/ 284199 w 131"/>
                <a:gd name="T19" fmla="*/ 433671 h 151"/>
                <a:gd name="T20" fmla="*/ 107441 w 131"/>
                <a:gd name="T21" fmla="*/ 235917 h 151"/>
                <a:gd name="T22" fmla="*/ 225280 w 131"/>
                <a:gd name="T23" fmla="*/ 117959 h 151"/>
                <a:gd name="T24" fmla="*/ 249540 w 131"/>
                <a:gd name="T25" fmla="*/ 142244 h 151"/>
                <a:gd name="T26" fmla="*/ 273801 w 131"/>
                <a:gd name="T27" fmla="*/ 156122 h 151"/>
                <a:gd name="T28" fmla="*/ 246075 w 131"/>
                <a:gd name="T29" fmla="*/ 149183 h 151"/>
                <a:gd name="T30" fmla="*/ 173292 w 131"/>
                <a:gd name="T31" fmla="*/ 183877 h 151"/>
                <a:gd name="T32" fmla="*/ 145565 w 131"/>
                <a:gd name="T33" fmla="*/ 235917 h 151"/>
                <a:gd name="T34" fmla="*/ 138634 w 131"/>
                <a:gd name="T35" fmla="*/ 281019 h 151"/>
                <a:gd name="T36" fmla="*/ 131702 w 131"/>
                <a:gd name="T37" fmla="*/ 256733 h 151"/>
                <a:gd name="T38" fmla="*/ 131702 w 131"/>
                <a:gd name="T39" fmla="*/ 208162 h 151"/>
                <a:gd name="T40" fmla="*/ 162894 w 131"/>
                <a:gd name="T41" fmla="*/ 163060 h 151"/>
                <a:gd name="T42" fmla="*/ 225280 w 131"/>
                <a:gd name="T43" fmla="*/ 138775 h 151"/>
                <a:gd name="T44" fmla="*/ 242609 w 131"/>
                <a:gd name="T45" fmla="*/ 138775 h 151"/>
                <a:gd name="T46" fmla="*/ 242609 w 131"/>
                <a:gd name="T47" fmla="*/ 0 h 151"/>
                <a:gd name="T48" fmla="*/ 228745 w 131"/>
                <a:gd name="T49" fmla="*/ 79796 h 151"/>
                <a:gd name="T50" fmla="*/ 214882 w 131"/>
                <a:gd name="T51" fmla="*/ 0 h 151"/>
                <a:gd name="T52" fmla="*/ 398572 w 131"/>
                <a:gd name="T53" fmla="*/ 76326 h 151"/>
                <a:gd name="T54" fmla="*/ 322323 w 131"/>
                <a:gd name="T55" fmla="*/ 111020 h 151"/>
                <a:gd name="T56" fmla="*/ 117839 w 131"/>
                <a:gd name="T57" fmla="*/ 353876 h 151"/>
                <a:gd name="T58" fmla="*/ 58919 w 131"/>
                <a:gd name="T59" fmla="*/ 374692 h 151"/>
                <a:gd name="T60" fmla="*/ 117839 w 131"/>
                <a:gd name="T61" fmla="*/ 353876 h 151"/>
                <a:gd name="T62" fmla="*/ 76248 w 131"/>
                <a:gd name="T63" fmla="*/ 55510 h 151"/>
                <a:gd name="T64" fmla="*/ 110907 w 131"/>
                <a:gd name="T65" fmla="*/ 128367 h 151"/>
                <a:gd name="T66" fmla="*/ 76248 w 131"/>
                <a:gd name="T67" fmla="*/ 55510 h 151"/>
                <a:gd name="T68" fmla="*/ 377777 w 131"/>
                <a:gd name="T69" fmla="*/ 395508 h 151"/>
                <a:gd name="T70" fmla="*/ 353516 w 131"/>
                <a:gd name="T71" fmla="*/ 333060 h 151"/>
                <a:gd name="T72" fmla="*/ 336186 w 131"/>
                <a:gd name="T73" fmla="*/ 353876 h 151"/>
                <a:gd name="T74" fmla="*/ 454025 w 131"/>
                <a:gd name="T75" fmla="*/ 239387 h 151"/>
                <a:gd name="T76" fmla="*/ 388174 w 131"/>
                <a:gd name="T77" fmla="*/ 235917 h 151"/>
                <a:gd name="T78" fmla="*/ 454025 w 131"/>
                <a:gd name="T79" fmla="*/ 211632 h 151"/>
                <a:gd name="T80" fmla="*/ 0 w 131"/>
                <a:gd name="T81" fmla="*/ 239387 h 151"/>
                <a:gd name="T82" fmla="*/ 69317 w 131"/>
                <a:gd name="T83" fmla="*/ 211632 h 151"/>
                <a:gd name="T84" fmla="*/ 69317 w 131"/>
                <a:gd name="T85" fmla="*/ 23938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8837613" y="1370013"/>
              <a:ext cx="433388" cy="339725"/>
            </a:xfrm>
            <a:custGeom>
              <a:avLst/>
              <a:gdLst>
                <a:gd name="T0" fmla="*/ 433388 w 125"/>
                <a:gd name="T1" fmla="*/ 187195 h 98"/>
                <a:gd name="T2" fmla="*/ 433388 w 125"/>
                <a:gd name="T3" fmla="*/ 315459 h 98"/>
                <a:gd name="T4" fmla="*/ 409118 w 125"/>
                <a:gd name="T5" fmla="*/ 339725 h 98"/>
                <a:gd name="T6" fmla="*/ 20803 w 125"/>
                <a:gd name="T7" fmla="*/ 339725 h 98"/>
                <a:gd name="T8" fmla="*/ 0 w 125"/>
                <a:gd name="T9" fmla="*/ 315459 h 98"/>
                <a:gd name="T10" fmla="*/ 0 w 125"/>
                <a:gd name="T11" fmla="*/ 187195 h 98"/>
                <a:gd name="T12" fmla="*/ 190691 w 125"/>
                <a:gd name="T13" fmla="*/ 187195 h 98"/>
                <a:gd name="T14" fmla="*/ 190691 w 125"/>
                <a:gd name="T15" fmla="*/ 214928 h 98"/>
                <a:gd name="T16" fmla="*/ 204559 w 125"/>
                <a:gd name="T17" fmla="*/ 228794 h 98"/>
                <a:gd name="T18" fmla="*/ 228829 w 125"/>
                <a:gd name="T19" fmla="*/ 228794 h 98"/>
                <a:gd name="T20" fmla="*/ 239230 w 125"/>
                <a:gd name="T21" fmla="*/ 214928 h 98"/>
                <a:gd name="T22" fmla="*/ 239230 w 125"/>
                <a:gd name="T23" fmla="*/ 187195 h 98"/>
                <a:gd name="T24" fmla="*/ 433388 w 125"/>
                <a:gd name="T25" fmla="*/ 187195 h 98"/>
                <a:gd name="T26" fmla="*/ 173355 w 125"/>
                <a:gd name="T27" fmla="*/ 65865 h 98"/>
                <a:gd name="T28" fmla="*/ 260033 w 125"/>
                <a:gd name="T29" fmla="*/ 65865 h 98"/>
                <a:gd name="T30" fmla="*/ 260033 w 125"/>
                <a:gd name="T31" fmla="*/ 38132 h 98"/>
                <a:gd name="T32" fmla="*/ 249631 w 125"/>
                <a:gd name="T33" fmla="*/ 27733 h 98"/>
                <a:gd name="T34" fmla="*/ 183757 w 125"/>
                <a:gd name="T35" fmla="*/ 27733 h 98"/>
                <a:gd name="T36" fmla="*/ 173355 w 125"/>
                <a:gd name="T37" fmla="*/ 38132 h 98"/>
                <a:gd name="T38" fmla="*/ 173355 w 125"/>
                <a:gd name="T39" fmla="*/ 65865 h 98"/>
                <a:gd name="T40" fmla="*/ 20803 w 125"/>
                <a:gd name="T41" fmla="*/ 65865 h 98"/>
                <a:gd name="T42" fmla="*/ 149085 w 125"/>
                <a:gd name="T43" fmla="*/ 65865 h 98"/>
                <a:gd name="T44" fmla="*/ 149085 w 125"/>
                <a:gd name="T45" fmla="*/ 38132 h 98"/>
                <a:gd name="T46" fmla="*/ 183757 w 125"/>
                <a:gd name="T47" fmla="*/ 0 h 98"/>
                <a:gd name="T48" fmla="*/ 249631 w 125"/>
                <a:gd name="T49" fmla="*/ 0 h 98"/>
                <a:gd name="T50" fmla="*/ 284303 w 125"/>
                <a:gd name="T51" fmla="*/ 38132 h 98"/>
                <a:gd name="T52" fmla="*/ 284303 w 125"/>
                <a:gd name="T53" fmla="*/ 65865 h 98"/>
                <a:gd name="T54" fmla="*/ 409118 w 125"/>
                <a:gd name="T55" fmla="*/ 65865 h 98"/>
                <a:gd name="T56" fmla="*/ 433388 w 125"/>
                <a:gd name="T57" fmla="*/ 90131 h 98"/>
                <a:gd name="T58" fmla="*/ 433388 w 125"/>
                <a:gd name="T59" fmla="*/ 162929 h 98"/>
                <a:gd name="T60" fmla="*/ 0 w 125"/>
                <a:gd name="T61" fmla="*/ 162929 h 98"/>
                <a:gd name="T62" fmla="*/ 0 w 125"/>
                <a:gd name="T63" fmla="*/ 90131 h 98"/>
                <a:gd name="T64" fmla="*/ 20803 w 125"/>
                <a:gd name="T65" fmla="*/ 65865 h 98"/>
                <a:gd name="T66" fmla="*/ 20803 w 125"/>
                <a:gd name="T67" fmla="*/ 65865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042276" y="4381500"/>
              <a:ext cx="496888" cy="500063"/>
            </a:xfrm>
            <a:custGeom>
              <a:avLst/>
              <a:gdLst>
                <a:gd name="T0" fmla="*/ 291878 w 143"/>
                <a:gd name="T1" fmla="*/ 156270 h 144"/>
                <a:gd name="T2" fmla="*/ 243232 w 143"/>
                <a:gd name="T3" fmla="*/ 163215 h 144"/>
                <a:gd name="T4" fmla="*/ 260606 w 143"/>
                <a:gd name="T5" fmla="*/ 222250 h 144"/>
                <a:gd name="T6" fmla="*/ 364848 w 143"/>
                <a:gd name="T7" fmla="*/ 62508 h 144"/>
                <a:gd name="T8" fmla="*/ 434343 w 143"/>
                <a:gd name="T9" fmla="*/ 65981 h 144"/>
                <a:gd name="T10" fmla="*/ 434343 w 143"/>
                <a:gd name="T11" fmla="*/ 135434 h 144"/>
                <a:gd name="T12" fmla="*/ 277979 w 143"/>
                <a:gd name="T13" fmla="*/ 236141 h 144"/>
                <a:gd name="T14" fmla="*/ 333575 w 143"/>
                <a:gd name="T15" fmla="*/ 256977 h 144"/>
                <a:gd name="T16" fmla="*/ 343999 w 143"/>
                <a:gd name="T17" fmla="*/ 204887 h 144"/>
                <a:gd name="T18" fmla="*/ 406545 w 143"/>
                <a:gd name="T19" fmla="*/ 256977 h 144"/>
                <a:gd name="T20" fmla="*/ 396121 w 143"/>
                <a:gd name="T21" fmla="*/ 152797 h 144"/>
                <a:gd name="T22" fmla="*/ 430868 w 143"/>
                <a:gd name="T23" fmla="*/ 256977 h 144"/>
                <a:gd name="T24" fmla="*/ 462141 w 143"/>
                <a:gd name="T25" fmla="*/ 281285 h 144"/>
                <a:gd name="T26" fmla="*/ 243232 w 143"/>
                <a:gd name="T27" fmla="*/ 468809 h 144"/>
                <a:gd name="T28" fmla="*/ 218909 w 143"/>
                <a:gd name="T29" fmla="*/ 500063 h 144"/>
                <a:gd name="T30" fmla="*/ 31273 w 143"/>
                <a:gd name="T31" fmla="*/ 281285 h 144"/>
                <a:gd name="T32" fmla="*/ 0 w 143"/>
                <a:gd name="T33" fmla="*/ 256977 h 144"/>
                <a:gd name="T34" fmla="*/ 218909 w 143"/>
                <a:gd name="T35" fmla="*/ 69453 h 144"/>
                <a:gd name="T36" fmla="*/ 243232 w 143"/>
                <a:gd name="T37" fmla="*/ 34727 h 144"/>
                <a:gd name="T38" fmla="*/ 343999 w 143"/>
                <a:gd name="T39" fmla="*/ 104180 h 144"/>
                <a:gd name="T40" fmla="*/ 326626 w 143"/>
                <a:gd name="T41" fmla="*/ 121543 h 144"/>
                <a:gd name="T42" fmla="*/ 243232 w 143"/>
                <a:gd name="T43" fmla="*/ 138906 h 144"/>
                <a:gd name="T44" fmla="*/ 243232 w 143"/>
                <a:gd name="T45" fmla="*/ 322957 h 144"/>
                <a:gd name="T46" fmla="*/ 333575 w 143"/>
                <a:gd name="T47" fmla="*/ 281285 h 144"/>
                <a:gd name="T48" fmla="*/ 218909 w 143"/>
                <a:gd name="T49" fmla="*/ 322957 h 144"/>
                <a:gd name="T50" fmla="*/ 128565 w 143"/>
                <a:gd name="T51" fmla="*/ 281285 h 144"/>
                <a:gd name="T52" fmla="*/ 218909 w 143"/>
                <a:gd name="T53" fmla="*/ 322957 h 144"/>
                <a:gd name="T54" fmla="*/ 218909 w 143"/>
                <a:gd name="T55" fmla="*/ 211832 h 144"/>
                <a:gd name="T56" fmla="*/ 128565 w 143"/>
                <a:gd name="T57" fmla="*/ 256977 h 144"/>
                <a:gd name="T58" fmla="*/ 218909 w 143"/>
                <a:gd name="T59" fmla="*/ 93762 h 144"/>
                <a:gd name="T60" fmla="*/ 104242 w 143"/>
                <a:gd name="T61" fmla="*/ 256977 h 144"/>
                <a:gd name="T62" fmla="*/ 218909 w 143"/>
                <a:gd name="T63" fmla="*/ 93762 h 144"/>
                <a:gd name="T64" fmla="*/ 218909 w 143"/>
                <a:gd name="T65" fmla="*/ 395883 h 144"/>
                <a:gd name="T66" fmla="*/ 55596 w 143"/>
                <a:gd name="T67" fmla="*/ 281285 h 144"/>
                <a:gd name="T68" fmla="*/ 243232 w 143"/>
                <a:gd name="T69" fmla="*/ 395883 h 144"/>
                <a:gd name="T70" fmla="*/ 406545 w 143"/>
                <a:gd name="T71" fmla="*/ 281285 h 144"/>
                <a:gd name="T72" fmla="*/ 243232 w 143"/>
                <a:gd name="T73" fmla="*/ 395883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8893176" y="4381500"/>
              <a:ext cx="319088" cy="530225"/>
            </a:xfrm>
            <a:custGeom>
              <a:avLst/>
              <a:gdLst>
                <a:gd name="T0" fmla="*/ 159544 w 92"/>
                <a:gd name="T1" fmla="*/ 242587 h 153"/>
                <a:gd name="T2" fmla="*/ 305215 w 92"/>
                <a:gd name="T3" fmla="*/ 384673 h 153"/>
                <a:gd name="T4" fmla="*/ 159544 w 92"/>
                <a:gd name="T5" fmla="*/ 530225 h 153"/>
                <a:gd name="T6" fmla="*/ 13873 w 92"/>
                <a:gd name="T7" fmla="*/ 384673 h 153"/>
                <a:gd name="T8" fmla="*/ 159544 w 92"/>
                <a:gd name="T9" fmla="*/ 242587 h 153"/>
                <a:gd name="T10" fmla="*/ 159544 w 92"/>
                <a:gd name="T11" fmla="*/ 242587 h 153"/>
                <a:gd name="T12" fmla="*/ 159544 w 92"/>
                <a:gd name="T13" fmla="*/ 273776 h 153"/>
                <a:gd name="T14" fmla="*/ 270531 w 92"/>
                <a:gd name="T15" fmla="*/ 384673 h 153"/>
                <a:gd name="T16" fmla="*/ 159544 w 92"/>
                <a:gd name="T17" fmla="*/ 495570 h 153"/>
                <a:gd name="T18" fmla="*/ 48557 w 92"/>
                <a:gd name="T19" fmla="*/ 384673 h 153"/>
                <a:gd name="T20" fmla="*/ 159544 w 92"/>
                <a:gd name="T21" fmla="*/ 273776 h 153"/>
                <a:gd name="T22" fmla="*/ 159544 w 92"/>
                <a:gd name="T23" fmla="*/ 273776 h 153"/>
                <a:gd name="T24" fmla="*/ 159544 w 92"/>
                <a:gd name="T25" fmla="*/ 280707 h 153"/>
                <a:gd name="T26" fmla="*/ 183822 w 92"/>
                <a:gd name="T27" fmla="*/ 353483 h 153"/>
                <a:gd name="T28" fmla="*/ 260126 w 92"/>
                <a:gd name="T29" fmla="*/ 353483 h 153"/>
                <a:gd name="T30" fmla="*/ 197696 w 92"/>
                <a:gd name="T31" fmla="*/ 398535 h 153"/>
                <a:gd name="T32" fmla="*/ 221974 w 92"/>
                <a:gd name="T33" fmla="*/ 471311 h 153"/>
                <a:gd name="T34" fmla="*/ 159544 w 92"/>
                <a:gd name="T35" fmla="*/ 426259 h 153"/>
                <a:gd name="T36" fmla="*/ 97114 w 92"/>
                <a:gd name="T37" fmla="*/ 471311 h 153"/>
                <a:gd name="T38" fmla="*/ 121392 w 92"/>
                <a:gd name="T39" fmla="*/ 398535 h 153"/>
                <a:gd name="T40" fmla="*/ 58962 w 92"/>
                <a:gd name="T41" fmla="*/ 353483 h 153"/>
                <a:gd name="T42" fmla="*/ 135266 w 92"/>
                <a:gd name="T43" fmla="*/ 353483 h 153"/>
                <a:gd name="T44" fmla="*/ 159544 w 92"/>
                <a:gd name="T45" fmla="*/ 280707 h 153"/>
                <a:gd name="T46" fmla="*/ 0 w 92"/>
                <a:gd name="T47" fmla="*/ 0 h 153"/>
                <a:gd name="T48" fmla="*/ 52025 w 92"/>
                <a:gd name="T49" fmla="*/ 0 h 153"/>
                <a:gd name="T50" fmla="*/ 52025 w 92"/>
                <a:gd name="T51" fmla="*/ 155949 h 153"/>
                <a:gd name="T52" fmla="*/ 0 w 92"/>
                <a:gd name="T53" fmla="*/ 117828 h 153"/>
                <a:gd name="T54" fmla="*/ 0 w 92"/>
                <a:gd name="T55" fmla="*/ 0 h 153"/>
                <a:gd name="T56" fmla="*/ 86709 w 92"/>
                <a:gd name="T57" fmla="*/ 0 h 153"/>
                <a:gd name="T58" fmla="*/ 232379 w 92"/>
                <a:gd name="T59" fmla="*/ 0 h 153"/>
                <a:gd name="T60" fmla="*/ 232379 w 92"/>
                <a:gd name="T61" fmla="*/ 183673 h 153"/>
                <a:gd name="T62" fmla="*/ 159544 w 92"/>
                <a:gd name="T63" fmla="*/ 242587 h 153"/>
                <a:gd name="T64" fmla="*/ 86709 w 92"/>
                <a:gd name="T65" fmla="*/ 183673 h 153"/>
                <a:gd name="T66" fmla="*/ 86709 w 92"/>
                <a:gd name="T67" fmla="*/ 0 h 153"/>
                <a:gd name="T68" fmla="*/ 267063 w 92"/>
                <a:gd name="T69" fmla="*/ 0 h 153"/>
                <a:gd name="T70" fmla="*/ 319088 w 92"/>
                <a:gd name="T71" fmla="*/ 0 h 153"/>
                <a:gd name="T72" fmla="*/ 319088 w 92"/>
                <a:gd name="T73" fmla="*/ 117828 h 153"/>
                <a:gd name="T74" fmla="*/ 267063 w 92"/>
                <a:gd name="T75" fmla="*/ 155949 h 153"/>
                <a:gd name="T76" fmla="*/ 267063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Text Box 4"/>
          <p:cNvSpPr>
            <a:spLocks noChangeArrowheads="1"/>
          </p:cNvSpPr>
          <p:nvPr/>
        </p:nvSpPr>
        <p:spPr bwMode="auto">
          <a:xfrm>
            <a:off x="8536043" y="1993732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直接连接符 39"/>
          <p:cNvSpPr>
            <a:spLocks noChangeShapeType="1"/>
          </p:cNvSpPr>
          <p:nvPr/>
        </p:nvSpPr>
        <p:spPr bwMode="auto">
          <a:xfrm flipV="1">
            <a:off x="8536043" y="2469753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534918" y="2549619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4"/>
          <p:cNvSpPr>
            <a:spLocks noChangeArrowheads="1"/>
          </p:cNvSpPr>
          <p:nvPr/>
        </p:nvSpPr>
        <p:spPr bwMode="auto">
          <a:xfrm>
            <a:off x="8536043" y="4064574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直接连接符 39"/>
          <p:cNvSpPr>
            <a:spLocks noChangeShapeType="1"/>
          </p:cNvSpPr>
          <p:nvPr/>
        </p:nvSpPr>
        <p:spPr bwMode="auto">
          <a:xfrm flipV="1">
            <a:off x="8536043" y="4540595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34918" y="4620461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Box 4"/>
          <p:cNvSpPr>
            <a:spLocks noChangeArrowheads="1"/>
          </p:cNvSpPr>
          <p:nvPr/>
        </p:nvSpPr>
        <p:spPr bwMode="auto">
          <a:xfrm>
            <a:off x="1095998" y="1974958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直接连接符 39"/>
          <p:cNvSpPr>
            <a:spLocks noChangeShapeType="1"/>
          </p:cNvSpPr>
          <p:nvPr/>
        </p:nvSpPr>
        <p:spPr bwMode="auto">
          <a:xfrm flipV="1">
            <a:off x="1095998" y="2450979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094873" y="2530845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4"/>
          <p:cNvSpPr>
            <a:spLocks noChangeArrowheads="1"/>
          </p:cNvSpPr>
          <p:nvPr/>
        </p:nvSpPr>
        <p:spPr bwMode="auto">
          <a:xfrm>
            <a:off x="1095998" y="4110900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直接连接符 39"/>
          <p:cNvSpPr>
            <a:spLocks noChangeShapeType="1"/>
          </p:cNvSpPr>
          <p:nvPr/>
        </p:nvSpPr>
        <p:spPr bwMode="auto">
          <a:xfrm flipV="1">
            <a:off x="1095998" y="4586921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94873" y="4666787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占位符 8" descr="childhood020.jpg"/>
          <p:cNvPicPr>
            <a:picLocks noGrp="1" noChangeAspect="1"/>
          </p:cNvPicPr>
          <p:nvPr/>
        </p:nvPicPr>
        <p:blipFill>
          <a:blip r:embed="rId2"/>
          <a:srcRect t="21805" b="21805"/>
          <a:stretch>
            <a:fillRect/>
          </a:stretch>
        </p:blipFill>
        <p:spPr>
          <a:xfrm>
            <a:off x="4951581" y="1302105"/>
            <a:ext cx="5439327" cy="2040123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pic>
        <p:nvPicPr>
          <p:cNvPr id="9" name="图片占位符 6" descr="childhood008.jpg"/>
          <p:cNvPicPr>
            <a:picLocks noGrp="1" noChangeAspect="1"/>
          </p:cNvPicPr>
          <p:nvPr/>
        </p:nvPicPr>
        <p:blipFill>
          <a:blip r:embed="rId3"/>
          <a:srcRect t="1694" b="1694"/>
          <a:stretch>
            <a:fillRect/>
          </a:stretch>
        </p:blipFill>
        <p:spPr>
          <a:xfrm>
            <a:off x="7024882" y="3780285"/>
            <a:ext cx="3366026" cy="2391649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sp>
        <p:nvSpPr>
          <p:cNvPr id="10" name="文本框 9"/>
          <p:cNvSpPr txBox="1"/>
          <p:nvPr/>
        </p:nvSpPr>
        <p:spPr>
          <a:xfrm>
            <a:off x="1227222" y="4261276"/>
            <a:ext cx="280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359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27222" y="4758549"/>
            <a:ext cx="309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EF50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1500" b="1" dirty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4"/>
          <p:cNvGrpSpPr/>
          <p:nvPr/>
        </p:nvGrpSpPr>
        <p:grpSpPr bwMode="auto">
          <a:xfrm>
            <a:off x="2319178" y="1995054"/>
            <a:ext cx="2390346" cy="3272993"/>
            <a:chOff x="1712686" y="2002971"/>
            <a:chExt cx="2670628" cy="3657600"/>
          </a:xfrm>
        </p:grpSpPr>
        <p:sp>
          <p:nvSpPr>
            <p:cNvPr id="9" name="矩形 8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" name="流程图: 联系 9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9"/>
          <p:cNvGrpSpPr/>
          <p:nvPr/>
        </p:nvGrpSpPr>
        <p:grpSpPr bwMode="auto">
          <a:xfrm>
            <a:off x="7482476" y="1995054"/>
            <a:ext cx="2390346" cy="3272993"/>
            <a:chOff x="1712686" y="2002971"/>
            <a:chExt cx="2670628" cy="3657600"/>
          </a:xfrm>
        </p:grpSpPr>
        <p:sp>
          <p:nvSpPr>
            <p:cNvPr id="12" name="矩形 11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流程图: 联系 12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2"/>
          <p:cNvGrpSpPr/>
          <p:nvPr/>
        </p:nvGrpSpPr>
        <p:grpSpPr bwMode="auto">
          <a:xfrm>
            <a:off x="4900828" y="1995054"/>
            <a:ext cx="2390346" cy="3272993"/>
            <a:chOff x="1712686" y="2002971"/>
            <a:chExt cx="2670628" cy="3657600"/>
          </a:xfrm>
        </p:grpSpPr>
        <p:sp>
          <p:nvSpPr>
            <p:cNvPr id="15" name="矩形 14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流程图: 联系 15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30197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31184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789349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460893" y="2788208"/>
            <a:ext cx="428402" cy="479261"/>
            <a:chOff x="7466077" y="5466918"/>
            <a:chExt cx="478742" cy="535579"/>
          </a:xfrm>
          <a:solidFill>
            <a:srgbClr val="F89A1A"/>
          </a:solidFill>
        </p:grpSpPr>
        <p:sp>
          <p:nvSpPr>
            <p:cNvPr id="21" name="Freeform 57"/>
            <p:cNvSpPr/>
            <p:nvPr/>
          </p:nvSpPr>
          <p:spPr bwMode="auto">
            <a:xfrm>
              <a:off x="7563902" y="5466918"/>
              <a:ext cx="380917" cy="339929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59"/>
            <p:cNvSpPr/>
            <p:nvPr/>
          </p:nvSpPr>
          <p:spPr bwMode="auto">
            <a:xfrm>
              <a:off x="7466077" y="5929811"/>
              <a:ext cx="437754" cy="72686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78545" y="2771833"/>
            <a:ext cx="430342" cy="512012"/>
            <a:chOff x="6542088" y="2519364"/>
            <a:chExt cx="217488" cy="258763"/>
          </a:xfrm>
          <a:solidFill>
            <a:srgbClr val="00B0F0"/>
          </a:solidFill>
        </p:grpSpPr>
        <p:sp>
          <p:nvSpPr>
            <p:cNvPr id="24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103"/>
            <p:cNvSpPr/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3338200" y="2737539"/>
            <a:ext cx="346620" cy="530346"/>
          </a:xfrm>
          <a:custGeom>
            <a:avLst/>
            <a:gdLst>
              <a:gd name="T0" fmla="*/ 69 w 204"/>
              <a:gd name="T1" fmla="*/ 6 h 313"/>
              <a:gd name="T2" fmla="*/ 135 w 204"/>
              <a:gd name="T3" fmla="*/ 6 h 313"/>
              <a:gd name="T4" fmla="*/ 102 w 204"/>
              <a:gd name="T5" fmla="*/ 8 h 313"/>
              <a:gd name="T6" fmla="*/ 64 w 204"/>
              <a:gd name="T7" fmla="*/ 108 h 313"/>
              <a:gd name="T8" fmla="*/ 107 w 204"/>
              <a:gd name="T9" fmla="*/ 243 h 313"/>
              <a:gd name="T10" fmla="*/ 102 w 204"/>
              <a:gd name="T11" fmla="*/ 19 h 313"/>
              <a:gd name="T12" fmla="*/ 122 w 204"/>
              <a:gd name="T13" fmla="*/ 254 h 313"/>
              <a:gd name="T14" fmla="*/ 128 w 204"/>
              <a:gd name="T15" fmla="*/ 264 h 313"/>
              <a:gd name="T16" fmla="*/ 128 w 204"/>
              <a:gd name="T17" fmla="*/ 292 h 313"/>
              <a:gd name="T18" fmla="*/ 98 w 204"/>
              <a:gd name="T19" fmla="*/ 313 h 313"/>
              <a:gd name="T20" fmla="*/ 77 w 204"/>
              <a:gd name="T21" fmla="*/ 268 h 313"/>
              <a:gd name="T22" fmla="*/ 77 w 204"/>
              <a:gd name="T23" fmla="*/ 254 h 313"/>
              <a:gd name="T24" fmla="*/ 82 w 204"/>
              <a:gd name="T25" fmla="*/ 264 h 313"/>
              <a:gd name="T26" fmla="*/ 122 w 204"/>
              <a:gd name="T27" fmla="*/ 254 h 313"/>
              <a:gd name="T28" fmla="*/ 112 w 204"/>
              <a:gd name="T29" fmla="*/ 275 h 313"/>
              <a:gd name="T30" fmla="*/ 106 w 204"/>
              <a:gd name="T31" fmla="*/ 269 h 313"/>
              <a:gd name="T32" fmla="*/ 106 w 204"/>
              <a:gd name="T33" fmla="*/ 289 h 313"/>
              <a:gd name="T34" fmla="*/ 118 w 204"/>
              <a:gd name="T35" fmla="*/ 289 h 313"/>
              <a:gd name="T36" fmla="*/ 102 w 204"/>
              <a:gd name="T37" fmla="*/ 273 h 313"/>
              <a:gd name="T38" fmla="*/ 102 w 204"/>
              <a:gd name="T39" fmla="*/ 285 h 313"/>
              <a:gd name="T40" fmla="*/ 102 w 204"/>
              <a:gd name="T41" fmla="*/ 273 h 313"/>
              <a:gd name="T42" fmla="*/ 87 w 204"/>
              <a:gd name="T43" fmla="*/ 289 h 313"/>
              <a:gd name="T44" fmla="*/ 98 w 204"/>
              <a:gd name="T45" fmla="*/ 289 h 313"/>
              <a:gd name="T46" fmla="*/ 87 w 204"/>
              <a:gd name="T47" fmla="*/ 269 h 313"/>
              <a:gd name="T48" fmla="*/ 98 w 204"/>
              <a:gd name="T49" fmla="*/ 269 h 313"/>
              <a:gd name="T50" fmla="*/ 82 w 204"/>
              <a:gd name="T51" fmla="*/ 284 h 313"/>
              <a:gd name="T52" fmla="*/ 89 w 204"/>
              <a:gd name="T53" fmla="*/ 279 h 313"/>
              <a:gd name="T54" fmla="*/ 82 w 204"/>
              <a:gd name="T55" fmla="*/ 274 h 313"/>
              <a:gd name="T56" fmla="*/ 89 w 204"/>
              <a:gd name="T57" fmla="*/ 298 h 313"/>
              <a:gd name="T58" fmla="*/ 82 w 204"/>
              <a:gd name="T59" fmla="*/ 293 h 313"/>
              <a:gd name="T60" fmla="*/ 89 w 204"/>
              <a:gd name="T61" fmla="*/ 298 h 313"/>
              <a:gd name="T62" fmla="*/ 93 w 204"/>
              <a:gd name="T63" fmla="*/ 302 h 313"/>
              <a:gd name="T64" fmla="*/ 98 w 204"/>
              <a:gd name="T65" fmla="*/ 307 h 313"/>
              <a:gd name="T66" fmla="*/ 108 w 204"/>
              <a:gd name="T67" fmla="*/ 298 h 313"/>
              <a:gd name="T68" fmla="*/ 97 w 204"/>
              <a:gd name="T69" fmla="*/ 298 h 313"/>
              <a:gd name="T70" fmla="*/ 115 w 204"/>
              <a:gd name="T71" fmla="*/ 305 h 313"/>
              <a:gd name="T72" fmla="*/ 107 w 204"/>
              <a:gd name="T73" fmla="*/ 307 h 313"/>
              <a:gd name="T74" fmla="*/ 115 w 204"/>
              <a:gd name="T75" fmla="*/ 305 h 313"/>
              <a:gd name="T76" fmla="*/ 122 w 204"/>
              <a:gd name="T77" fmla="*/ 293 h 313"/>
              <a:gd name="T78" fmla="*/ 119 w 204"/>
              <a:gd name="T79" fmla="*/ 301 h 313"/>
              <a:gd name="T80" fmla="*/ 122 w 204"/>
              <a:gd name="T81" fmla="*/ 274 h 313"/>
              <a:gd name="T82" fmla="*/ 116 w 204"/>
              <a:gd name="T83" fmla="*/ 279 h 313"/>
              <a:gd name="T84" fmla="*/ 122 w 204"/>
              <a:gd name="T85" fmla="*/ 284 h 313"/>
              <a:gd name="T86" fmla="*/ 151 w 204"/>
              <a:gd name="T87" fmla="*/ 13 h 313"/>
              <a:gd name="T88" fmla="*/ 152 w 204"/>
              <a:gd name="T89" fmla="*/ 108 h 313"/>
              <a:gd name="T90" fmla="*/ 129 w 204"/>
              <a:gd name="T91" fmla="*/ 243 h 313"/>
              <a:gd name="T92" fmla="*/ 151 w 204"/>
              <a:gd name="T93" fmla="*/ 13 h 313"/>
              <a:gd name="T94" fmla="*/ 80 w 204"/>
              <a:gd name="T95" fmla="*/ 19 h 313"/>
              <a:gd name="T96" fmla="*/ 0 w 204"/>
              <a:gd name="T97" fmla="*/ 103 h 313"/>
              <a:gd name="T98" fmla="*/ 86 w 204"/>
              <a:gd name="T99" fmla="*/ 24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313">
                <a:moveTo>
                  <a:pt x="99" y="8"/>
                </a:moveTo>
                <a:cubicBezTo>
                  <a:pt x="88" y="8"/>
                  <a:pt x="78" y="7"/>
                  <a:pt x="69" y="6"/>
                </a:cubicBezTo>
                <a:cubicBezTo>
                  <a:pt x="79" y="2"/>
                  <a:pt x="91" y="0"/>
                  <a:pt x="102" y="0"/>
                </a:cubicBezTo>
                <a:cubicBezTo>
                  <a:pt x="114" y="0"/>
                  <a:pt x="125" y="2"/>
                  <a:pt x="135" y="6"/>
                </a:cubicBezTo>
                <a:cubicBezTo>
                  <a:pt x="126" y="7"/>
                  <a:pt x="116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8"/>
                  <a:pt x="100" y="8"/>
                  <a:pt x="99" y="8"/>
                </a:cubicBezTo>
                <a:close/>
                <a:moveTo>
                  <a:pt x="64" y="108"/>
                </a:moveTo>
                <a:cubicBezTo>
                  <a:pt x="64" y="128"/>
                  <a:pt x="69" y="173"/>
                  <a:pt x="98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40" y="165"/>
                  <a:pt x="140" y="113"/>
                  <a:pt x="140" y="108"/>
                </a:cubicBezTo>
                <a:cubicBezTo>
                  <a:pt x="140" y="55"/>
                  <a:pt x="121" y="19"/>
                  <a:pt x="102" y="19"/>
                </a:cubicBezTo>
                <a:cubicBezTo>
                  <a:pt x="84" y="19"/>
                  <a:pt x="64" y="55"/>
                  <a:pt x="64" y="108"/>
                </a:cubicBezTo>
                <a:close/>
                <a:moveTo>
                  <a:pt x="122" y="254"/>
                </a:moveTo>
                <a:cubicBezTo>
                  <a:pt x="128" y="254"/>
                  <a:pt x="128" y="254"/>
                  <a:pt x="128" y="254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28" y="304"/>
                  <a:pt x="119" y="313"/>
                  <a:pt x="107" y="313"/>
                </a:cubicBezTo>
                <a:cubicBezTo>
                  <a:pt x="98" y="313"/>
                  <a:pt x="98" y="313"/>
                  <a:pt x="98" y="313"/>
                </a:cubicBezTo>
                <a:cubicBezTo>
                  <a:pt x="86" y="313"/>
                  <a:pt x="77" y="304"/>
                  <a:pt x="77" y="292"/>
                </a:cubicBezTo>
                <a:cubicBezTo>
                  <a:pt x="77" y="268"/>
                  <a:pt x="77" y="268"/>
                  <a:pt x="77" y="268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54"/>
                  <a:pt x="77" y="254"/>
                  <a:pt x="77" y="25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122" y="264"/>
                  <a:pt x="122" y="264"/>
                  <a:pt x="122" y="264"/>
                </a:cubicBezTo>
                <a:lnTo>
                  <a:pt x="122" y="254"/>
                </a:lnTo>
                <a:close/>
                <a:moveTo>
                  <a:pt x="106" y="269"/>
                </a:moveTo>
                <a:cubicBezTo>
                  <a:pt x="112" y="275"/>
                  <a:pt x="112" y="275"/>
                  <a:pt x="112" y="275"/>
                </a:cubicBezTo>
                <a:cubicBezTo>
                  <a:pt x="118" y="269"/>
                  <a:pt x="118" y="269"/>
                  <a:pt x="118" y="269"/>
                </a:cubicBezTo>
                <a:lnTo>
                  <a:pt x="106" y="269"/>
                </a:lnTo>
                <a:close/>
                <a:moveTo>
                  <a:pt x="112" y="283"/>
                </a:moveTo>
                <a:cubicBezTo>
                  <a:pt x="106" y="289"/>
                  <a:pt x="106" y="289"/>
                  <a:pt x="106" y="289"/>
                </a:cubicBezTo>
                <a:cubicBezTo>
                  <a:pt x="112" y="294"/>
                  <a:pt x="112" y="294"/>
                  <a:pt x="112" y="294"/>
                </a:cubicBezTo>
                <a:cubicBezTo>
                  <a:pt x="118" y="289"/>
                  <a:pt x="118" y="289"/>
                  <a:pt x="118" y="289"/>
                </a:cubicBezTo>
                <a:lnTo>
                  <a:pt x="112" y="283"/>
                </a:lnTo>
                <a:close/>
                <a:moveTo>
                  <a:pt x="102" y="273"/>
                </a:moveTo>
                <a:cubicBezTo>
                  <a:pt x="97" y="279"/>
                  <a:pt x="97" y="279"/>
                  <a:pt x="97" y="279"/>
                </a:cubicBezTo>
                <a:cubicBezTo>
                  <a:pt x="102" y="285"/>
                  <a:pt x="102" y="285"/>
                  <a:pt x="102" y="285"/>
                </a:cubicBezTo>
                <a:cubicBezTo>
                  <a:pt x="108" y="279"/>
                  <a:pt x="108" y="279"/>
                  <a:pt x="108" y="279"/>
                </a:cubicBezTo>
                <a:lnTo>
                  <a:pt x="102" y="273"/>
                </a:lnTo>
                <a:close/>
                <a:moveTo>
                  <a:pt x="93" y="283"/>
                </a:moveTo>
                <a:cubicBezTo>
                  <a:pt x="87" y="289"/>
                  <a:pt x="87" y="289"/>
                  <a:pt x="87" y="289"/>
                </a:cubicBezTo>
                <a:cubicBezTo>
                  <a:pt x="93" y="294"/>
                  <a:pt x="93" y="294"/>
                  <a:pt x="93" y="294"/>
                </a:cubicBezTo>
                <a:cubicBezTo>
                  <a:pt x="98" y="289"/>
                  <a:pt x="98" y="289"/>
                  <a:pt x="98" y="289"/>
                </a:cubicBezTo>
                <a:lnTo>
                  <a:pt x="93" y="283"/>
                </a:lnTo>
                <a:close/>
                <a:moveTo>
                  <a:pt x="87" y="269"/>
                </a:moveTo>
                <a:cubicBezTo>
                  <a:pt x="93" y="275"/>
                  <a:pt x="93" y="275"/>
                  <a:pt x="93" y="275"/>
                </a:cubicBezTo>
                <a:cubicBezTo>
                  <a:pt x="98" y="269"/>
                  <a:pt x="98" y="269"/>
                  <a:pt x="98" y="269"/>
                </a:cubicBezTo>
                <a:lnTo>
                  <a:pt x="87" y="269"/>
                </a:lnTo>
                <a:close/>
                <a:moveTo>
                  <a:pt x="82" y="284"/>
                </a:moveTo>
                <a:cubicBezTo>
                  <a:pt x="83" y="285"/>
                  <a:pt x="83" y="285"/>
                  <a:pt x="83" y="285"/>
                </a:cubicBezTo>
                <a:cubicBezTo>
                  <a:pt x="89" y="279"/>
                  <a:pt x="89" y="279"/>
                  <a:pt x="89" y="279"/>
                </a:cubicBezTo>
                <a:cubicBezTo>
                  <a:pt x="83" y="273"/>
                  <a:pt x="83" y="273"/>
                  <a:pt x="83" y="273"/>
                </a:cubicBezTo>
                <a:cubicBezTo>
                  <a:pt x="82" y="274"/>
                  <a:pt x="82" y="274"/>
                  <a:pt x="82" y="274"/>
                </a:cubicBezTo>
                <a:lnTo>
                  <a:pt x="82" y="284"/>
                </a:lnTo>
                <a:close/>
                <a:moveTo>
                  <a:pt x="89" y="298"/>
                </a:moveTo>
                <a:cubicBezTo>
                  <a:pt x="83" y="293"/>
                  <a:pt x="83" y="293"/>
                  <a:pt x="83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3" y="296"/>
                  <a:pt x="84" y="299"/>
                  <a:pt x="85" y="302"/>
                </a:cubicBezTo>
                <a:lnTo>
                  <a:pt x="89" y="298"/>
                </a:lnTo>
                <a:close/>
                <a:moveTo>
                  <a:pt x="98" y="307"/>
                </a:moveTo>
                <a:cubicBezTo>
                  <a:pt x="93" y="302"/>
                  <a:pt x="93" y="302"/>
                  <a:pt x="93" y="302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92" y="307"/>
                  <a:pt x="95" y="307"/>
                  <a:pt x="98" y="307"/>
                </a:cubicBezTo>
                <a:close/>
                <a:moveTo>
                  <a:pt x="102" y="304"/>
                </a:moveTo>
                <a:cubicBezTo>
                  <a:pt x="108" y="298"/>
                  <a:pt x="108" y="298"/>
                  <a:pt x="108" y="298"/>
                </a:cubicBezTo>
                <a:cubicBezTo>
                  <a:pt x="102" y="293"/>
                  <a:pt x="102" y="293"/>
                  <a:pt x="102" y="293"/>
                </a:cubicBezTo>
                <a:cubicBezTo>
                  <a:pt x="97" y="298"/>
                  <a:pt x="97" y="298"/>
                  <a:pt x="97" y="298"/>
                </a:cubicBezTo>
                <a:lnTo>
                  <a:pt x="102" y="304"/>
                </a:lnTo>
                <a:close/>
                <a:moveTo>
                  <a:pt x="115" y="305"/>
                </a:moveTo>
                <a:cubicBezTo>
                  <a:pt x="112" y="302"/>
                  <a:pt x="112" y="302"/>
                  <a:pt x="112" y="302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10" y="307"/>
                  <a:pt x="113" y="307"/>
                  <a:pt x="115" y="305"/>
                </a:cubicBezTo>
                <a:close/>
                <a:moveTo>
                  <a:pt x="122" y="293"/>
                </a:moveTo>
                <a:cubicBezTo>
                  <a:pt x="122" y="293"/>
                  <a:pt x="122" y="293"/>
                  <a:pt x="122" y="293"/>
                </a:cubicBezTo>
                <a:cubicBezTo>
                  <a:pt x="116" y="298"/>
                  <a:pt x="116" y="298"/>
                  <a:pt x="116" y="298"/>
                </a:cubicBezTo>
                <a:cubicBezTo>
                  <a:pt x="119" y="301"/>
                  <a:pt x="119" y="301"/>
                  <a:pt x="119" y="301"/>
                </a:cubicBezTo>
                <a:cubicBezTo>
                  <a:pt x="121" y="299"/>
                  <a:pt x="122" y="296"/>
                  <a:pt x="122" y="293"/>
                </a:cubicBezTo>
                <a:close/>
                <a:moveTo>
                  <a:pt x="122" y="274"/>
                </a:moveTo>
                <a:cubicBezTo>
                  <a:pt x="122" y="273"/>
                  <a:pt x="122" y="273"/>
                  <a:pt x="122" y="273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22" y="284"/>
                  <a:pt x="122" y="284"/>
                  <a:pt x="122" y="284"/>
                </a:cubicBezTo>
                <a:lnTo>
                  <a:pt x="122" y="274"/>
                </a:lnTo>
                <a:close/>
                <a:moveTo>
                  <a:pt x="151" y="13"/>
                </a:moveTo>
                <a:cubicBezTo>
                  <a:pt x="145" y="15"/>
                  <a:pt x="135" y="17"/>
                  <a:pt x="124" y="18"/>
                </a:cubicBezTo>
                <a:cubicBezTo>
                  <a:pt x="141" y="34"/>
                  <a:pt x="152" y="68"/>
                  <a:pt x="152" y="108"/>
                </a:cubicBezTo>
                <a:cubicBezTo>
                  <a:pt x="152" y="134"/>
                  <a:pt x="143" y="184"/>
                  <a:pt x="119" y="24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79" y="179"/>
                  <a:pt x="204" y="148"/>
                  <a:pt x="204" y="103"/>
                </a:cubicBezTo>
                <a:cubicBezTo>
                  <a:pt x="204" y="64"/>
                  <a:pt x="183" y="30"/>
                  <a:pt x="151" y="13"/>
                </a:cubicBezTo>
                <a:close/>
                <a:moveTo>
                  <a:pt x="53" y="108"/>
                </a:moveTo>
                <a:cubicBezTo>
                  <a:pt x="53" y="68"/>
                  <a:pt x="64" y="35"/>
                  <a:pt x="80" y="19"/>
                </a:cubicBezTo>
                <a:cubicBezTo>
                  <a:pt x="69" y="18"/>
                  <a:pt x="60" y="16"/>
                  <a:pt x="53" y="13"/>
                </a:cubicBezTo>
                <a:cubicBezTo>
                  <a:pt x="21" y="31"/>
                  <a:pt x="0" y="64"/>
                  <a:pt x="0" y="103"/>
                </a:cubicBezTo>
                <a:cubicBezTo>
                  <a:pt x="0" y="148"/>
                  <a:pt x="21" y="176"/>
                  <a:pt x="75" y="243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57" y="174"/>
                  <a:pt x="53" y="129"/>
                  <a:pt x="53" y="108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2614950" y="4572594"/>
            <a:ext cx="17931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5197156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7779195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280406" y="1208987"/>
            <a:ext cx="4460875" cy="5092487"/>
            <a:chOff x="804863" y="1581150"/>
            <a:chExt cx="3756025" cy="4287838"/>
          </a:xfrm>
        </p:grpSpPr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163763" y="3425825"/>
              <a:ext cx="11811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</a:t>
              </a: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973263" y="1581150"/>
              <a:ext cx="1392237" cy="13223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2022475" y="1620838"/>
              <a:ext cx="1303338" cy="1244600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804863" y="2312988"/>
              <a:ext cx="1365250" cy="1382712"/>
            </a:xfrm>
            <a:custGeom>
              <a:avLst/>
              <a:gdLst>
                <a:gd name="T0" fmla="*/ 396 w 588"/>
                <a:gd name="T1" fmla="*/ 594 h 596"/>
                <a:gd name="T2" fmla="*/ 261 w 588"/>
                <a:gd name="T3" fmla="*/ 511 h 596"/>
                <a:gd name="T4" fmla="*/ 83 w 588"/>
                <a:gd name="T5" fmla="*/ 526 h 596"/>
                <a:gd name="T6" fmla="*/ 59 w 588"/>
                <a:gd name="T7" fmla="*/ 529 h 596"/>
                <a:gd name="T8" fmla="*/ 44 w 588"/>
                <a:gd name="T9" fmla="*/ 514 h 596"/>
                <a:gd name="T10" fmla="*/ 41 w 588"/>
                <a:gd name="T11" fmla="*/ 510 h 596"/>
                <a:gd name="T12" fmla="*/ 39 w 588"/>
                <a:gd name="T13" fmla="*/ 505 h 596"/>
                <a:gd name="T14" fmla="*/ 37 w 588"/>
                <a:gd name="T15" fmla="*/ 500 h 596"/>
                <a:gd name="T16" fmla="*/ 36 w 588"/>
                <a:gd name="T17" fmla="*/ 495 h 596"/>
                <a:gd name="T18" fmla="*/ 35 w 588"/>
                <a:gd name="T19" fmla="*/ 490 h 596"/>
                <a:gd name="T20" fmla="*/ 35 w 588"/>
                <a:gd name="T21" fmla="*/ 485 h 596"/>
                <a:gd name="T22" fmla="*/ 37 w 588"/>
                <a:gd name="T23" fmla="*/ 477 h 596"/>
                <a:gd name="T24" fmla="*/ 72 w 588"/>
                <a:gd name="T25" fmla="*/ 303 h 596"/>
                <a:gd name="T26" fmla="*/ 7 w 588"/>
                <a:gd name="T27" fmla="*/ 150 h 596"/>
                <a:gd name="T28" fmla="*/ 172 w 588"/>
                <a:gd name="T29" fmla="*/ 130 h 596"/>
                <a:gd name="T30" fmla="*/ 305 w 588"/>
                <a:gd name="T31" fmla="*/ 13 h 596"/>
                <a:gd name="T32" fmla="*/ 309 w 588"/>
                <a:gd name="T33" fmla="*/ 9 h 596"/>
                <a:gd name="T34" fmla="*/ 313 w 588"/>
                <a:gd name="T35" fmla="*/ 6 h 596"/>
                <a:gd name="T36" fmla="*/ 317 w 588"/>
                <a:gd name="T37" fmla="*/ 4 h 596"/>
                <a:gd name="T38" fmla="*/ 323 w 588"/>
                <a:gd name="T39" fmla="*/ 2 h 596"/>
                <a:gd name="T40" fmla="*/ 328 w 588"/>
                <a:gd name="T41" fmla="*/ 1 h 596"/>
                <a:gd name="T42" fmla="*/ 333 w 588"/>
                <a:gd name="T43" fmla="*/ 0 h 596"/>
                <a:gd name="T44" fmla="*/ 338 w 588"/>
                <a:gd name="T45" fmla="*/ 1 h 596"/>
                <a:gd name="T46" fmla="*/ 344 w 588"/>
                <a:gd name="T47" fmla="*/ 2 h 596"/>
                <a:gd name="T48" fmla="*/ 349 w 588"/>
                <a:gd name="T49" fmla="*/ 4 h 596"/>
                <a:gd name="T50" fmla="*/ 353 w 588"/>
                <a:gd name="T51" fmla="*/ 6 h 596"/>
                <a:gd name="T52" fmla="*/ 357 w 588"/>
                <a:gd name="T53" fmla="*/ 10 h 596"/>
                <a:gd name="T54" fmla="*/ 361 w 588"/>
                <a:gd name="T55" fmla="*/ 13 h 596"/>
                <a:gd name="T56" fmla="*/ 368 w 588"/>
                <a:gd name="T57" fmla="*/ 21 h 596"/>
                <a:gd name="T58" fmla="*/ 370 w 588"/>
                <a:gd name="T59" fmla="*/ 29 h 596"/>
                <a:gd name="T60" fmla="*/ 446 w 588"/>
                <a:gd name="T61" fmla="*/ 190 h 596"/>
                <a:gd name="T62" fmla="*/ 585 w 588"/>
                <a:gd name="T63" fmla="*/ 266 h 596"/>
                <a:gd name="T64" fmla="*/ 582 w 588"/>
                <a:gd name="T65" fmla="*/ 294 h 596"/>
                <a:gd name="T66" fmla="*/ 516 w 588"/>
                <a:gd name="T67" fmla="*/ 347 h 596"/>
                <a:gd name="T68" fmla="*/ 447 w 588"/>
                <a:gd name="T69" fmla="*/ 405 h 596"/>
                <a:gd name="T70" fmla="*/ 432 w 588"/>
                <a:gd name="T71" fmla="*/ 494 h 596"/>
                <a:gd name="T72" fmla="*/ 419 w 588"/>
                <a:gd name="T73" fmla="*/ 57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6">
                  <a:moveTo>
                    <a:pt x="419" y="577"/>
                  </a:moveTo>
                  <a:cubicBezTo>
                    <a:pt x="414" y="586"/>
                    <a:pt x="405" y="592"/>
                    <a:pt x="396" y="594"/>
                  </a:cubicBezTo>
                  <a:cubicBezTo>
                    <a:pt x="389" y="595"/>
                    <a:pt x="377" y="596"/>
                    <a:pt x="365" y="587"/>
                  </a:cubicBezTo>
                  <a:cubicBezTo>
                    <a:pt x="329" y="562"/>
                    <a:pt x="294" y="536"/>
                    <a:pt x="261" y="511"/>
                  </a:cubicBezTo>
                  <a:cubicBezTo>
                    <a:pt x="250" y="502"/>
                    <a:pt x="226" y="497"/>
                    <a:pt x="211" y="501"/>
                  </a:cubicBezTo>
                  <a:cubicBezTo>
                    <a:pt x="171" y="510"/>
                    <a:pt x="129" y="518"/>
                    <a:pt x="83" y="526"/>
                  </a:cubicBezTo>
                  <a:cubicBezTo>
                    <a:pt x="76" y="527"/>
                    <a:pt x="70" y="527"/>
                    <a:pt x="64" y="525"/>
                  </a:cubicBezTo>
                  <a:cubicBezTo>
                    <a:pt x="59" y="529"/>
                    <a:pt x="59" y="529"/>
                    <a:pt x="59" y="529"/>
                  </a:cubicBezTo>
                  <a:cubicBezTo>
                    <a:pt x="46" y="515"/>
                    <a:pt x="46" y="515"/>
                    <a:pt x="46" y="515"/>
                  </a:cubicBezTo>
                  <a:cubicBezTo>
                    <a:pt x="45" y="515"/>
                    <a:pt x="45" y="514"/>
                    <a:pt x="44" y="514"/>
                  </a:cubicBezTo>
                  <a:cubicBezTo>
                    <a:pt x="44" y="513"/>
                    <a:pt x="43" y="512"/>
                    <a:pt x="42" y="512"/>
                  </a:cubicBezTo>
                  <a:cubicBezTo>
                    <a:pt x="42" y="511"/>
                    <a:pt x="41" y="510"/>
                    <a:pt x="41" y="510"/>
                  </a:cubicBezTo>
                  <a:cubicBezTo>
                    <a:pt x="40" y="509"/>
                    <a:pt x="40" y="508"/>
                    <a:pt x="39" y="507"/>
                  </a:cubicBezTo>
                  <a:cubicBezTo>
                    <a:pt x="39" y="506"/>
                    <a:pt x="39" y="506"/>
                    <a:pt x="39" y="505"/>
                  </a:cubicBezTo>
                  <a:cubicBezTo>
                    <a:pt x="38" y="504"/>
                    <a:pt x="38" y="503"/>
                    <a:pt x="37" y="502"/>
                  </a:cubicBezTo>
                  <a:cubicBezTo>
                    <a:pt x="37" y="502"/>
                    <a:pt x="37" y="501"/>
                    <a:pt x="37" y="500"/>
                  </a:cubicBezTo>
                  <a:cubicBezTo>
                    <a:pt x="36" y="499"/>
                    <a:pt x="36" y="498"/>
                    <a:pt x="36" y="497"/>
                  </a:cubicBezTo>
                  <a:cubicBezTo>
                    <a:pt x="36" y="497"/>
                    <a:pt x="36" y="496"/>
                    <a:pt x="36" y="495"/>
                  </a:cubicBezTo>
                  <a:cubicBezTo>
                    <a:pt x="35" y="494"/>
                    <a:pt x="35" y="493"/>
                    <a:pt x="35" y="492"/>
                  </a:cubicBezTo>
                  <a:cubicBezTo>
                    <a:pt x="35" y="491"/>
                    <a:pt x="35" y="491"/>
                    <a:pt x="35" y="490"/>
                  </a:cubicBezTo>
                  <a:cubicBezTo>
                    <a:pt x="35" y="489"/>
                    <a:pt x="35" y="488"/>
                    <a:pt x="35" y="487"/>
                  </a:cubicBezTo>
                  <a:cubicBezTo>
                    <a:pt x="35" y="486"/>
                    <a:pt x="35" y="485"/>
                    <a:pt x="35" y="485"/>
                  </a:cubicBezTo>
                  <a:cubicBezTo>
                    <a:pt x="36" y="484"/>
                    <a:pt x="36" y="483"/>
                    <a:pt x="36" y="482"/>
                  </a:cubicBezTo>
                  <a:cubicBezTo>
                    <a:pt x="36" y="481"/>
                    <a:pt x="36" y="479"/>
                    <a:pt x="37" y="477"/>
                  </a:cubicBezTo>
                  <a:cubicBezTo>
                    <a:pt x="47" y="442"/>
                    <a:pt x="60" y="401"/>
                    <a:pt x="77" y="354"/>
                  </a:cubicBezTo>
                  <a:cubicBezTo>
                    <a:pt x="82" y="341"/>
                    <a:pt x="79" y="316"/>
                    <a:pt x="72" y="303"/>
                  </a:cubicBezTo>
                  <a:cubicBezTo>
                    <a:pt x="46" y="262"/>
                    <a:pt x="24" y="223"/>
                    <a:pt x="7" y="189"/>
                  </a:cubicBezTo>
                  <a:cubicBezTo>
                    <a:pt x="0" y="176"/>
                    <a:pt x="0" y="162"/>
                    <a:pt x="7" y="150"/>
                  </a:cubicBezTo>
                  <a:cubicBezTo>
                    <a:pt x="13" y="139"/>
                    <a:pt x="25" y="132"/>
                    <a:pt x="40" y="131"/>
                  </a:cubicBezTo>
                  <a:cubicBezTo>
                    <a:pt x="78" y="129"/>
                    <a:pt x="123" y="129"/>
                    <a:pt x="172" y="130"/>
                  </a:cubicBezTo>
                  <a:cubicBezTo>
                    <a:pt x="186" y="130"/>
                    <a:pt x="209" y="120"/>
                    <a:pt x="218" y="109"/>
                  </a:cubicBezTo>
                  <a:cubicBezTo>
                    <a:pt x="251" y="71"/>
                    <a:pt x="280" y="39"/>
                    <a:pt x="305" y="13"/>
                  </a:cubicBezTo>
                  <a:cubicBezTo>
                    <a:pt x="306" y="12"/>
                    <a:pt x="307" y="11"/>
                    <a:pt x="308" y="10"/>
                  </a:cubicBezTo>
                  <a:cubicBezTo>
                    <a:pt x="309" y="10"/>
                    <a:pt x="309" y="9"/>
                    <a:pt x="309" y="9"/>
                  </a:cubicBezTo>
                  <a:cubicBezTo>
                    <a:pt x="310" y="8"/>
                    <a:pt x="311" y="8"/>
                    <a:pt x="312" y="7"/>
                  </a:cubicBezTo>
                  <a:cubicBezTo>
                    <a:pt x="312" y="7"/>
                    <a:pt x="313" y="6"/>
                    <a:pt x="313" y="6"/>
                  </a:cubicBezTo>
                  <a:cubicBezTo>
                    <a:pt x="314" y="6"/>
                    <a:pt x="315" y="5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9" y="3"/>
                    <a:pt x="320" y="3"/>
                    <a:pt x="322" y="2"/>
                  </a:cubicBezTo>
                  <a:cubicBezTo>
                    <a:pt x="322" y="2"/>
                    <a:pt x="323" y="2"/>
                    <a:pt x="323" y="2"/>
                  </a:cubicBezTo>
                  <a:cubicBezTo>
                    <a:pt x="324" y="1"/>
                    <a:pt x="325" y="1"/>
                    <a:pt x="326" y="1"/>
                  </a:cubicBezTo>
                  <a:cubicBezTo>
                    <a:pt x="327" y="1"/>
                    <a:pt x="328" y="1"/>
                    <a:pt x="328" y="1"/>
                  </a:cubicBezTo>
                  <a:cubicBezTo>
                    <a:pt x="329" y="0"/>
                    <a:pt x="330" y="0"/>
                    <a:pt x="331" y="0"/>
                  </a:cubicBezTo>
                  <a:cubicBezTo>
                    <a:pt x="332" y="0"/>
                    <a:pt x="333" y="0"/>
                    <a:pt x="333" y="0"/>
                  </a:cubicBezTo>
                  <a:cubicBezTo>
                    <a:pt x="334" y="0"/>
                    <a:pt x="335" y="0"/>
                    <a:pt x="336" y="0"/>
                  </a:cubicBezTo>
                  <a:cubicBezTo>
                    <a:pt x="337" y="0"/>
                    <a:pt x="337" y="1"/>
                    <a:pt x="338" y="1"/>
                  </a:cubicBezTo>
                  <a:cubicBezTo>
                    <a:pt x="339" y="1"/>
                    <a:pt x="341" y="1"/>
                    <a:pt x="343" y="2"/>
                  </a:cubicBezTo>
                  <a:cubicBezTo>
                    <a:pt x="343" y="2"/>
                    <a:pt x="344" y="2"/>
                    <a:pt x="344" y="2"/>
                  </a:cubicBezTo>
                  <a:cubicBezTo>
                    <a:pt x="345" y="2"/>
                    <a:pt x="346" y="3"/>
                    <a:pt x="347" y="3"/>
                  </a:cubicBezTo>
                  <a:cubicBezTo>
                    <a:pt x="348" y="3"/>
                    <a:pt x="348" y="4"/>
                    <a:pt x="349" y="4"/>
                  </a:cubicBezTo>
                  <a:cubicBezTo>
                    <a:pt x="350" y="4"/>
                    <a:pt x="351" y="5"/>
                    <a:pt x="351" y="5"/>
                  </a:cubicBezTo>
                  <a:cubicBezTo>
                    <a:pt x="352" y="6"/>
                    <a:pt x="352" y="6"/>
                    <a:pt x="353" y="6"/>
                  </a:cubicBezTo>
                  <a:cubicBezTo>
                    <a:pt x="354" y="7"/>
                    <a:pt x="355" y="8"/>
                    <a:pt x="356" y="9"/>
                  </a:cubicBezTo>
                  <a:cubicBezTo>
                    <a:pt x="357" y="9"/>
                    <a:pt x="357" y="9"/>
                    <a:pt x="357" y="10"/>
                  </a:cubicBezTo>
                  <a:cubicBezTo>
                    <a:pt x="358" y="10"/>
                    <a:pt x="359" y="11"/>
                    <a:pt x="360" y="12"/>
                  </a:cubicBezTo>
                  <a:cubicBezTo>
                    <a:pt x="360" y="12"/>
                    <a:pt x="360" y="13"/>
                    <a:pt x="361" y="13"/>
                  </a:cubicBezTo>
                  <a:cubicBezTo>
                    <a:pt x="361" y="14"/>
                    <a:pt x="361" y="14"/>
                    <a:pt x="362" y="14"/>
                  </a:cubicBezTo>
                  <a:cubicBezTo>
                    <a:pt x="368" y="21"/>
                    <a:pt x="368" y="21"/>
                    <a:pt x="368" y="21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368" y="25"/>
                    <a:pt x="369" y="27"/>
                    <a:pt x="370" y="29"/>
                  </a:cubicBezTo>
                  <a:cubicBezTo>
                    <a:pt x="386" y="72"/>
                    <a:pt x="400" y="112"/>
                    <a:pt x="412" y="152"/>
                  </a:cubicBezTo>
                  <a:cubicBezTo>
                    <a:pt x="417" y="166"/>
                    <a:pt x="433" y="185"/>
                    <a:pt x="446" y="190"/>
                  </a:cubicBezTo>
                  <a:cubicBezTo>
                    <a:pt x="485" y="207"/>
                    <a:pt x="525" y="224"/>
                    <a:pt x="563" y="242"/>
                  </a:cubicBezTo>
                  <a:cubicBezTo>
                    <a:pt x="578" y="249"/>
                    <a:pt x="583" y="259"/>
                    <a:pt x="585" y="266"/>
                  </a:cubicBezTo>
                  <a:cubicBezTo>
                    <a:pt x="588" y="275"/>
                    <a:pt x="587" y="285"/>
                    <a:pt x="582" y="294"/>
                  </a:cubicBezTo>
                  <a:cubicBezTo>
                    <a:pt x="582" y="294"/>
                    <a:pt x="582" y="294"/>
                    <a:pt x="582" y="294"/>
                  </a:cubicBezTo>
                  <a:cubicBezTo>
                    <a:pt x="579" y="300"/>
                    <a:pt x="574" y="305"/>
                    <a:pt x="567" y="310"/>
                  </a:cubicBezTo>
                  <a:cubicBezTo>
                    <a:pt x="550" y="322"/>
                    <a:pt x="534" y="334"/>
                    <a:pt x="516" y="347"/>
                  </a:cubicBezTo>
                  <a:cubicBezTo>
                    <a:pt x="499" y="359"/>
                    <a:pt x="482" y="372"/>
                    <a:pt x="464" y="385"/>
                  </a:cubicBezTo>
                  <a:cubicBezTo>
                    <a:pt x="458" y="389"/>
                    <a:pt x="452" y="396"/>
                    <a:pt x="447" y="405"/>
                  </a:cubicBezTo>
                  <a:cubicBezTo>
                    <a:pt x="442" y="413"/>
                    <a:pt x="439" y="422"/>
                    <a:pt x="439" y="428"/>
                  </a:cubicBezTo>
                  <a:cubicBezTo>
                    <a:pt x="436" y="451"/>
                    <a:pt x="434" y="473"/>
                    <a:pt x="432" y="494"/>
                  </a:cubicBezTo>
                  <a:cubicBezTo>
                    <a:pt x="429" y="515"/>
                    <a:pt x="427" y="535"/>
                    <a:pt x="425" y="556"/>
                  </a:cubicBezTo>
                  <a:cubicBezTo>
                    <a:pt x="424" y="564"/>
                    <a:pt x="422" y="571"/>
                    <a:pt x="419" y="5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847725" y="2349500"/>
              <a:ext cx="1281113" cy="1306513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815975" y="3771900"/>
              <a:ext cx="1363663" cy="1379538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857250" y="3808413"/>
              <a:ext cx="1279525" cy="1309687"/>
            </a:xfrm>
            <a:custGeom>
              <a:avLst/>
              <a:gdLst>
                <a:gd name="T0" fmla="*/ 24 w 552"/>
                <a:gd name="T1" fmla="*/ 428 h 564"/>
                <a:gd name="T2" fmla="*/ 8 w 552"/>
                <a:gd name="T3" fmla="*/ 400 h 564"/>
                <a:gd name="T4" fmla="*/ 71 w 552"/>
                <a:gd name="T5" fmla="*/ 287 h 564"/>
                <a:gd name="T6" fmla="*/ 79 w 552"/>
                <a:gd name="T7" fmla="*/ 218 h 564"/>
                <a:gd name="T8" fmla="*/ 39 w 552"/>
                <a:gd name="T9" fmla="*/ 97 h 564"/>
                <a:gd name="T10" fmla="*/ 62 w 552"/>
                <a:gd name="T11" fmla="*/ 75 h 564"/>
                <a:gd name="T12" fmla="*/ 189 w 552"/>
                <a:gd name="T13" fmla="*/ 99 h 564"/>
                <a:gd name="T14" fmla="*/ 255 w 552"/>
                <a:gd name="T15" fmla="*/ 85 h 564"/>
                <a:gd name="T16" fmla="*/ 359 w 552"/>
                <a:gd name="T17" fmla="*/ 10 h 564"/>
                <a:gd name="T18" fmla="*/ 386 w 552"/>
                <a:gd name="T19" fmla="*/ 26 h 564"/>
                <a:gd name="T20" fmla="*/ 400 w 552"/>
                <a:gd name="T21" fmla="*/ 153 h 564"/>
                <a:gd name="T22" fmla="*/ 433 w 552"/>
                <a:gd name="T23" fmla="*/ 211 h 564"/>
                <a:gd name="T24" fmla="*/ 537 w 552"/>
                <a:gd name="T25" fmla="*/ 287 h 564"/>
                <a:gd name="T26" fmla="*/ 537 w 552"/>
                <a:gd name="T27" fmla="*/ 319 h 564"/>
                <a:gd name="T28" fmla="*/ 420 w 552"/>
                <a:gd name="T29" fmla="*/ 370 h 564"/>
                <a:gd name="T30" fmla="*/ 375 w 552"/>
                <a:gd name="T31" fmla="*/ 421 h 564"/>
                <a:gd name="T32" fmla="*/ 333 w 552"/>
                <a:gd name="T33" fmla="*/ 543 h 564"/>
                <a:gd name="T34" fmla="*/ 302 w 552"/>
                <a:gd name="T35" fmla="*/ 552 h 564"/>
                <a:gd name="T36" fmla="*/ 216 w 552"/>
                <a:gd name="T37" fmla="*/ 457 h 564"/>
                <a:gd name="T38" fmla="*/ 153 w 552"/>
                <a:gd name="T39" fmla="*/ 429 h 564"/>
                <a:gd name="T40" fmla="*/ 24 w 552"/>
                <a:gd name="T41" fmla="*/ 428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24" y="428"/>
                  </a:moveTo>
                  <a:cubicBezTo>
                    <a:pt x="7" y="427"/>
                    <a:pt x="0" y="415"/>
                    <a:pt x="8" y="400"/>
                  </a:cubicBezTo>
                  <a:cubicBezTo>
                    <a:pt x="25" y="366"/>
                    <a:pt x="46" y="328"/>
                    <a:pt x="71" y="287"/>
                  </a:cubicBezTo>
                  <a:cubicBezTo>
                    <a:pt x="82" y="269"/>
                    <a:pt x="86" y="238"/>
                    <a:pt x="79" y="218"/>
                  </a:cubicBezTo>
                  <a:cubicBezTo>
                    <a:pt x="63" y="174"/>
                    <a:pt x="49" y="132"/>
                    <a:pt x="39" y="97"/>
                  </a:cubicBezTo>
                  <a:cubicBezTo>
                    <a:pt x="35" y="81"/>
                    <a:pt x="45" y="72"/>
                    <a:pt x="62" y="75"/>
                  </a:cubicBezTo>
                  <a:cubicBezTo>
                    <a:pt x="100" y="81"/>
                    <a:pt x="143" y="89"/>
                    <a:pt x="189" y="99"/>
                  </a:cubicBezTo>
                  <a:cubicBezTo>
                    <a:pt x="209" y="104"/>
                    <a:pt x="239" y="98"/>
                    <a:pt x="255" y="85"/>
                  </a:cubicBezTo>
                  <a:cubicBezTo>
                    <a:pt x="292" y="58"/>
                    <a:pt x="327" y="33"/>
                    <a:pt x="359" y="10"/>
                  </a:cubicBezTo>
                  <a:cubicBezTo>
                    <a:pt x="373" y="0"/>
                    <a:pt x="385" y="8"/>
                    <a:pt x="386" y="26"/>
                  </a:cubicBezTo>
                  <a:cubicBezTo>
                    <a:pt x="390" y="67"/>
                    <a:pt x="395" y="108"/>
                    <a:pt x="400" y="153"/>
                  </a:cubicBezTo>
                  <a:cubicBezTo>
                    <a:pt x="402" y="173"/>
                    <a:pt x="417" y="200"/>
                    <a:pt x="433" y="211"/>
                  </a:cubicBezTo>
                  <a:cubicBezTo>
                    <a:pt x="470" y="238"/>
                    <a:pt x="504" y="263"/>
                    <a:pt x="537" y="287"/>
                  </a:cubicBezTo>
                  <a:cubicBezTo>
                    <a:pt x="552" y="297"/>
                    <a:pt x="552" y="311"/>
                    <a:pt x="537" y="319"/>
                  </a:cubicBezTo>
                  <a:cubicBezTo>
                    <a:pt x="501" y="335"/>
                    <a:pt x="462" y="353"/>
                    <a:pt x="420" y="370"/>
                  </a:cubicBezTo>
                  <a:cubicBezTo>
                    <a:pt x="401" y="378"/>
                    <a:pt x="381" y="402"/>
                    <a:pt x="375" y="421"/>
                  </a:cubicBezTo>
                  <a:cubicBezTo>
                    <a:pt x="361" y="466"/>
                    <a:pt x="346" y="507"/>
                    <a:pt x="333" y="543"/>
                  </a:cubicBezTo>
                  <a:cubicBezTo>
                    <a:pt x="326" y="559"/>
                    <a:pt x="313" y="564"/>
                    <a:pt x="302" y="552"/>
                  </a:cubicBezTo>
                  <a:cubicBezTo>
                    <a:pt x="276" y="526"/>
                    <a:pt x="247" y="493"/>
                    <a:pt x="216" y="457"/>
                  </a:cubicBezTo>
                  <a:cubicBezTo>
                    <a:pt x="203" y="441"/>
                    <a:pt x="174" y="428"/>
                    <a:pt x="153" y="429"/>
                  </a:cubicBezTo>
                  <a:cubicBezTo>
                    <a:pt x="106" y="430"/>
                    <a:pt x="61" y="430"/>
                    <a:pt x="24" y="428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000250" y="4546600"/>
              <a:ext cx="1392238" cy="1322388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2039938" y="4584700"/>
              <a:ext cx="1304925" cy="1243013"/>
            </a:xfrm>
            <a:custGeom>
              <a:avLst/>
              <a:gdLst>
                <a:gd name="T0" fmla="*/ 297 w 562"/>
                <a:gd name="T1" fmla="*/ 523 h 536"/>
                <a:gd name="T2" fmla="*/ 265 w 562"/>
                <a:gd name="T3" fmla="*/ 523 h 536"/>
                <a:gd name="T4" fmla="*/ 199 w 562"/>
                <a:gd name="T5" fmla="*/ 411 h 536"/>
                <a:gd name="T6" fmla="*/ 143 w 562"/>
                <a:gd name="T7" fmla="*/ 371 h 536"/>
                <a:gd name="T8" fmla="*/ 18 w 562"/>
                <a:gd name="T9" fmla="*/ 344 h 536"/>
                <a:gd name="T10" fmla="*/ 10 w 562"/>
                <a:gd name="T11" fmla="*/ 313 h 536"/>
                <a:gd name="T12" fmla="*/ 95 w 562"/>
                <a:gd name="T13" fmla="*/ 216 h 536"/>
                <a:gd name="T14" fmla="*/ 117 w 562"/>
                <a:gd name="T15" fmla="*/ 151 h 536"/>
                <a:gd name="T16" fmla="*/ 103 w 562"/>
                <a:gd name="T17" fmla="*/ 24 h 536"/>
                <a:gd name="T18" fmla="*/ 130 w 562"/>
                <a:gd name="T19" fmla="*/ 8 h 536"/>
                <a:gd name="T20" fmla="*/ 248 w 562"/>
                <a:gd name="T21" fmla="*/ 60 h 536"/>
                <a:gd name="T22" fmla="*/ 315 w 562"/>
                <a:gd name="T23" fmla="*/ 60 h 536"/>
                <a:gd name="T24" fmla="*/ 432 w 562"/>
                <a:gd name="T25" fmla="*/ 8 h 536"/>
                <a:gd name="T26" fmla="*/ 459 w 562"/>
                <a:gd name="T27" fmla="*/ 24 h 536"/>
                <a:gd name="T28" fmla="*/ 446 w 562"/>
                <a:gd name="T29" fmla="*/ 151 h 536"/>
                <a:gd name="T30" fmla="*/ 467 w 562"/>
                <a:gd name="T31" fmla="*/ 216 h 536"/>
                <a:gd name="T32" fmla="*/ 552 w 562"/>
                <a:gd name="T33" fmla="*/ 313 h 536"/>
                <a:gd name="T34" fmla="*/ 544 w 562"/>
                <a:gd name="T35" fmla="*/ 344 h 536"/>
                <a:gd name="T36" fmla="*/ 419 w 562"/>
                <a:gd name="T37" fmla="*/ 371 h 536"/>
                <a:gd name="T38" fmla="*/ 363 w 562"/>
                <a:gd name="T39" fmla="*/ 411 h 536"/>
                <a:gd name="T40" fmla="*/ 297 w 562"/>
                <a:gd name="T41" fmla="*/ 52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97" y="523"/>
                  </a:moveTo>
                  <a:cubicBezTo>
                    <a:pt x="288" y="536"/>
                    <a:pt x="274" y="536"/>
                    <a:pt x="265" y="523"/>
                  </a:cubicBezTo>
                  <a:cubicBezTo>
                    <a:pt x="244" y="491"/>
                    <a:pt x="222" y="453"/>
                    <a:pt x="199" y="411"/>
                  </a:cubicBezTo>
                  <a:cubicBezTo>
                    <a:pt x="189" y="393"/>
                    <a:pt x="164" y="374"/>
                    <a:pt x="143" y="371"/>
                  </a:cubicBezTo>
                  <a:cubicBezTo>
                    <a:pt x="97" y="362"/>
                    <a:pt x="54" y="353"/>
                    <a:pt x="18" y="344"/>
                  </a:cubicBezTo>
                  <a:cubicBezTo>
                    <a:pt x="3" y="340"/>
                    <a:pt x="0" y="326"/>
                    <a:pt x="10" y="313"/>
                  </a:cubicBezTo>
                  <a:cubicBezTo>
                    <a:pt x="35" y="283"/>
                    <a:pt x="63" y="250"/>
                    <a:pt x="95" y="216"/>
                  </a:cubicBezTo>
                  <a:cubicBezTo>
                    <a:pt x="109" y="201"/>
                    <a:pt x="119" y="171"/>
                    <a:pt x="117" y="151"/>
                  </a:cubicBezTo>
                  <a:cubicBezTo>
                    <a:pt x="111" y="105"/>
                    <a:pt x="106" y="63"/>
                    <a:pt x="103" y="24"/>
                  </a:cubicBezTo>
                  <a:cubicBezTo>
                    <a:pt x="101" y="7"/>
                    <a:pt x="114" y="0"/>
                    <a:pt x="130" y="8"/>
                  </a:cubicBezTo>
                  <a:cubicBezTo>
                    <a:pt x="168" y="25"/>
                    <a:pt x="206" y="41"/>
                    <a:pt x="248" y="60"/>
                  </a:cubicBezTo>
                  <a:cubicBezTo>
                    <a:pt x="266" y="68"/>
                    <a:pt x="296" y="68"/>
                    <a:pt x="315" y="60"/>
                  </a:cubicBezTo>
                  <a:cubicBezTo>
                    <a:pt x="356" y="41"/>
                    <a:pt x="394" y="25"/>
                    <a:pt x="432" y="8"/>
                  </a:cubicBezTo>
                  <a:cubicBezTo>
                    <a:pt x="448" y="0"/>
                    <a:pt x="461" y="7"/>
                    <a:pt x="459" y="24"/>
                  </a:cubicBezTo>
                  <a:cubicBezTo>
                    <a:pt x="456" y="63"/>
                    <a:pt x="451" y="105"/>
                    <a:pt x="446" y="151"/>
                  </a:cubicBezTo>
                  <a:cubicBezTo>
                    <a:pt x="443" y="171"/>
                    <a:pt x="453" y="201"/>
                    <a:pt x="467" y="216"/>
                  </a:cubicBezTo>
                  <a:cubicBezTo>
                    <a:pt x="499" y="250"/>
                    <a:pt x="527" y="283"/>
                    <a:pt x="552" y="313"/>
                  </a:cubicBezTo>
                  <a:cubicBezTo>
                    <a:pt x="562" y="326"/>
                    <a:pt x="559" y="340"/>
                    <a:pt x="544" y="344"/>
                  </a:cubicBezTo>
                  <a:cubicBezTo>
                    <a:pt x="508" y="353"/>
                    <a:pt x="465" y="362"/>
                    <a:pt x="419" y="371"/>
                  </a:cubicBezTo>
                  <a:cubicBezTo>
                    <a:pt x="398" y="374"/>
                    <a:pt x="373" y="393"/>
                    <a:pt x="363" y="411"/>
                  </a:cubicBezTo>
                  <a:cubicBezTo>
                    <a:pt x="340" y="453"/>
                    <a:pt x="318" y="491"/>
                    <a:pt x="297" y="52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197225" y="3756025"/>
              <a:ext cx="1363663" cy="1379538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238500" y="3792538"/>
              <a:ext cx="1279525" cy="1308100"/>
            </a:xfrm>
            <a:custGeom>
              <a:avLst/>
              <a:gdLst>
                <a:gd name="T0" fmla="*/ 544 w 552"/>
                <a:gd name="T1" fmla="*/ 400 h 564"/>
                <a:gd name="T2" fmla="*/ 528 w 552"/>
                <a:gd name="T3" fmla="*/ 428 h 564"/>
                <a:gd name="T4" fmla="*/ 399 w 552"/>
                <a:gd name="T5" fmla="*/ 429 h 564"/>
                <a:gd name="T6" fmla="*/ 336 w 552"/>
                <a:gd name="T7" fmla="*/ 457 h 564"/>
                <a:gd name="T8" fmla="*/ 250 w 552"/>
                <a:gd name="T9" fmla="*/ 552 h 564"/>
                <a:gd name="T10" fmla="*/ 219 w 552"/>
                <a:gd name="T11" fmla="*/ 543 h 564"/>
                <a:gd name="T12" fmla="*/ 177 w 552"/>
                <a:gd name="T13" fmla="*/ 421 h 564"/>
                <a:gd name="T14" fmla="*/ 132 w 552"/>
                <a:gd name="T15" fmla="*/ 370 h 564"/>
                <a:gd name="T16" fmla="*/ 15 w 552"/>
                <a:gd name="T17" fmla="*/ 319 h 564"/>
                <a:gd name="T18" fmla="*/ 15 w 552"/>
                <a:gd name="T19" fmla="*/ 287 h 564"/>
                <a:gd name="T20" fmla="*/ 119 w 552"/>
                <a:gd name="T21" fmla="*/ 211 h 564"/>
                <a:gd name="T22" fmla="*/ 152 w 552"/>
                <a:gd name="T23" fmla="*/ 153 h 564"/>
                <a:gd name="T24" fmla="*/ 166 w 552"/>
                <a:gd name="T25" fmla="*/ 26 h 564"/>
                <a:gd name="T26" fmla="*/ 193 w 552"/>
                <a:gd name="T27" fmla="*/ 10 h 564"/>
                <a:gd name="T28" fmla="*/ 297 w 552"/>
                <a:gd name="T29" fmla="*/ 85 h 564"/>
                <a:gd name="T30" fmla="*/ 363 w 552"/>
                <a:gd name="T31" fmla="*/ 99 h 564"/>
                <a:gd name="T32" fmla="*/ 490 w 552"/>
                <a:gd name="T33" fmla="*/ 74 h 564"/>
                <a:gd name="T34" fmla="*/ 513 w 552"/>
                <a:gd name="T35" fmla="*/ 97 h 564"/>
                <a:gd name="T36" fmla="*/ 473 w 552"/>
                <a:gd name="T37" fmla="*/ 218 h 564"/>
                <a:gd name="T38" fmla="*/ 481 w 552"/>
                <a:gd name="T39" fmla="*/ 287 h 564"/>
                <a:gd name="T40" fmla="*/ 544 w 552"/>
                <a:gd name="T41" fmla="*/ 4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544" y="400"/>
                  </a:moveTo>
                  <a:cubicBezTo>
                    <a:pt x="552" y="415"/>
                    <a:pt x="545" y="427"/>
                    <a:pt x="528" y="428"/>
                  </a:cubicBezTo>
                  <a:cubicBezTo>
                    <a:pt x="491" y="430"/>
                    <a:pt x="446" y="430"/>
                    <a:pt x="399" y="429"/>
                  </a:cubicBezTo>
                  <a:cubicBezTo>
                    <a:pt x="378" y="428"/>
                    <a:pt x="349" y="441"/>
                    <a:pt x="336" y="457"/>
                  </a:cubicBezTo>
                  <a:cubicBezTo>
                    <a:pt x="305" y="493"/>
                    <a:pt x="276" y="526"/>
                    <a:pt x="250" y="552"/>
                  </a:cubicBezTo>
                  <a:cubicBezTo>
                    <a:pt x="239" y="564"/>
                    <a:pt x="226" y="559"/>
                    <a:pt x="219" y="543"/>
                  </a:cubicBezTo>
                  <a:cubicBezTo>
                    <a:pt x="206" y="507"/>
                    <a:pt x="191" y="466"/>
                    <a:pt x="177" y="421"/>
                  </a:cubicBezTo>
                  <a:cubicBezTo>
                    <a:pt x="171" y="401"/>
                    <a:pt x="151" y="378"/>
                    <a:pt x="132" y="370"/>
                  </a:cubicBezTo>
                  <a:cubicBezTo>
                    <a:pt x="90" y="353"/>
                    <a:pt x="51" y="335"/>
                    <a:pt x="15" y="319"/>
                  </a:cubicBezTo>
                  <a:cubicBezTo>
                    <a:pt x="0" y="311"/>
                    <a:pt x="0" y="297"/>
                    <a:pt x="15" y="287"/>
                  </a:cubicBezTo>
                  <a:cubicBezTo>
                    <a:pt x="48" y="263"/>
                    <a:pt x="82" y="238"/>
                    <a:pt x="119" y="211"/>
                  </a:cubicBezTo>
                  <a:cubicBezTo>
                    <a:pt x="135" y="200"/>
                    <a:pt x="150" y="173"/>
                    <a:pt x="152" y="153"/>
                  </a:cubicBezTo>
                  <a:cubicBezTo>
                    <a:pt x="157" y="108"/>
                    <a:pt x="162" y="67"/>
                    <a:pt x="166" y="26"/>
                  </a:cubicBezTo>
                  <a:cubicBezTo>
                    <a:pt x="167" y="8"/>
                    <a:pt x="179" y="0"/>
                    <a:pt x="193" y="10"/>
                  </a:cubicBezTo>
                  <a:cubicBezTo>
                    <a:pt x="225" y="32"/>
                    <a:pt x="260" y="58"/>
                    <a:pt x="297" y="85"/>
                  </a:cubicBezTo>
                  <a:cubicBezTo>
                    <a:pt x="313" y="98"/>
                    <a:pt x="343" y="104"/>
                    <a:pt x="363" y="99"/>
                  </a:cubicBezTo>
                  <a:cubicBezTo>
                    <a:pt x="409" y="89"/>
                    <a:pt x="452" y="81"/>
                    <a:pt x="490" y="74"/>
                  </a:cubicBezTo>
                  <a:cubicBezTo>
                    <a:pt x="507" y="72"/>
                    <a:pt x="517" y="81"/>
                    <a:pt x="513" y="97"/>
                  </a:cubicBezTo>
                  <a:cubicBezTo>
                    <a:pt x="503" y="132"/>
                    <a:pt x="489" y="174"/>
                    <a:pt x="473" y="218"/>
                  </a:cubicBezTo>
                  <a:cubicBezTo>
                    <a:pt x="466" y="238"/>
                    <a:pt x="470" y="269"/>
                    <a:pt x="481" y="287"/>
                  </a:cubicBezTo>
                  <a:cubicBezTo>
                    <a:pt x="506" y="328"/>
                    <a:pt x="527" y="366"/>
                    <a:pt x="544" y="400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184525" y="2297113"/>
              <a:ext cx="1366838" cy="1379537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228975" y="2333625"/>
              <a:ext cx="1277938" cy="1306513"/>
            </a:xfrm>
            <a:custGeom>
              <a:avLst/>
              <a:gdLst>
                <a:gd name="T0" fmla="*/ 528 w 551"/>
                <a:gd name="T1" fmla="*/ 136 h 563"/>
                <a:gd name="T2" fmla="*/ 544 w 551"/>
                <a:gd name="T3" fmla="*/ 164 h 563"/>
                <a:gd name="T4" fmla="*/ 481 w 551"/>
                <a:gd name="T5" fmla="*/ 276 h 563"/>
                <a:gd name="T6" fmla="*/ 473 w 551"/>
                <a:gd name="T7" fmla="*/ 345 h 563"/>
                <a:gd name="T8" fmla="*/ 513 w 551"/>
                <a:gd name="T9" fmla="*/ 467 h 563"/>
                <a:gd name="T10" fmla="*/ 490 w 551"/>
                <a:gd name="T11" fmla="*/ 489 h 563"/>
                <a:gd name="T12" fmla="*/ 363 w 551"/>
                <a:gd name="T13" fmla="*/ 464 h 563"/>
                <a:gd name="T14" fmla="*/ 296 w 551"/>
                <a:gd name="T15" fmla="*/ 478 h 563"/>
                <a:gd name="T16" fmla="*/ 193 w 551"/>
                <a:gd name="T17" fmla="*/ 553 h 563"/>
                <a:gd name="T18" fmla="*/ 166 w 551"/>
                <a:gd name="T19" fmla="*/ 538 h 563"/>
                <a:gd name="T20" fmla="*/ 152 w 551"/>
                <a:gd name="T21" fmla="*/ 410 h 563"/>
                <a:gd name="T22" fmla="*/ 119 w 551"/>
                <a:gd name="T23" fmla="*/ 352 h 563"/>
                <a:gd name="T24" fmla="*/ 15 w 551"/>
                <a:gd name="T25" fmla="*/ 277 h 563"/>
                <a:gd name="T26" fmla="*/ 15 w 551"/>
                <a:gd name="T27" fmla="*/ 245 h 563"/>
                <a:gd name="T28" fmla="*/ 132 w 551"/>
                <a:gd name="T29" fmla="*/ 193 h 563"/>
                <a:gd name="T30" fmla="*/ 177 w 551"/>
                <a:gd name="T31" fmla="*/ 142 h 563"/>
                <a:gd name="T32" fmla="*/ 219 w 551"/>
                <a:gd name="T33" fmla="*/ 20 h 563"/>
                <a:gd name="T34" fmla="*/ 250 w 551"/>
                <a:gd name="T35" fmla="*/ 12 h 563"/>
                <a:gd name="T36" fmla="*/ 336 w 551"/>
                <a:gd name="T37" fmla="*/ 107 h 563"/>
                <a:gd name="T38" fmla="*/ 399 w 551"/>
                <a:gd name="T39" fmla="*/ 135 h 563"/>
                <a:gd name="T40" fmla="*/ 528 w 551"/>
                <a:gd name="T41" fmla="*/ 136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1" h="563">
                  <a:moveTo>
                    <a:pt x="528" y="136"/>
                  </a:moveTo>
                  <a:cubicBezTo>
                    <a:pt x="545" y="137"/>
                    <a:pt x="551" y="149"/>
                    <a:pt x="544" y="164"/>
                  </a:cubicBezTo>
                  <a:cubicBezTo>
                    <a:pt x="527" y="197"/>
                    <a:pt x="505" y="236"/>
                    <a:pt x="481" y="276"/>
                  </a:cubicBezTo>
                  <a:cubicBezTo>
                    <a:pt x="470" y="294"/>
                    <a:pt x="466" y="326"/>
                    <a:pt x="473" y="345"/>
                  </a:cubicBezTo>
                  <a:cubicBezTo>
                    <a:pt x="489" y="389"/>
                    <a:pt x="503" y="431"/>
                    <a:pt x="513" y="467"/>
                  </a:cubicBezTo>
                  <a:cubicBezTo>
                    <a:pt x="517" y="482"/>
                    <a:pt x="507" y="492"/>
                    <a:pt x="490" y="489"/>
                  </a:cubicBezTo>
                  <a:cubicBezTo>
                    <a:pt x="452" y="483"/>
                    <a:pt x="409" y="475"/>
                    <a:pt x="363" y="464"/>
                  </a:cubicBezTo>
                  <a:cubicBezTo>
                    <a:pt x="343" y="460"/>
                    <a:pt x="313" y="466"/>
                    <a:pt x="296" y="478"/>
                  </a:cubicBezTo>
                  <a:cubicBezTo>
                    <a:pt x="260" y="506"/>
                    <a:pt x="225" y="531"/>
                    <a:pt x="193" y="553"/>
                  </a:cubicBezTo>
                  <a:cubicBezTo>
                    <a:pt x="179" y="563"/>
                    <a:pt x="167" y="556"/>
                    <a:pt x="166" y="538"/>
                  </a:cubicBezTo>
                  <a:cubicBezTo>
                    <a:pt x="162" y="497"/>
                    <a:pt x="156" y="455"/>
                    <a:pt x="152" y="410"/>
                  </a:cubicBezTo>
                  <a:cubicBezTo>
                    <a:pt x="150" y="390"/>
                    <a:pt x="135" y="364"/>
                    <a:pt x="119" y="352"/>
                  </a:cubicBezTo>
                  <a:cubicBezTo>
                    <a:pt x="82" y="326"/>
                    <a:pt x="48" y="301"/>
                    <a:pt x="15" y="277"/>
                  </a:cubicBezTo>
                  <a:cubicBezTo>
                    <a:pt x="0" y="266"/>
                    <a:pt x="0" y="252"/>
                    <a:pt x="15" y="245"/>
                  </a:cubicBezTo>
                  <a:cubicBezTo>
                    <a:pt x="51" y="229"/>
                    <a:pt x="90" y="211"/>
                    <a:pt x="132" y="193"/>
                  </a:cubicBezTo>
                  <a:cubicBezTo>
                    <a:pt x="151" y="185"/>
                    <a:pt x="171" y="162"/>
                    <a:pt x="177" y="142"/>
                  </a:cubicBezTo>
                  <a:cubicBezTo>
                    <a:pt x="191" y="98"/>
                    <a:pt x="206" y="56"/>
                    <a:pt x="219" y="20"/>
                  </a:cubicBezTo>
                  <a:cubicBezTo>
                    <a:pt x="225" y="4"/>
                    <a:pt x="239" y="0"/>
                    <a:pt x="250" y="12"/>
                  </a:cubicBezTo>
                  <a:cubicBezTo>
                    <a:pt x="276" y="38"/>
                    <a:pt x="305" y="71"/>
                    <a:pt x="336" y="107"/>
                  </a:cubicBezTo>
                  <a:cubicBezTo>
                    <a:pt x="349" y="123"/>
                    <a:pt x="378" y="135"/>
                    <a:pt x="399" y="135"/>
                  </a:cubicBezTo>
                  <a:cubicBezTo>
                    <a:pt x="446" y="133"/>
                    <a:pt x="491" y="134"/>
                    <a:pt x="528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597150" y="4894263"/>
              <a:ext cx="174625" cy="196850"/>
            </a:xfrm>
            <a:custGeom>
              <a:avLst/>
              <a:gdLst>
                <a:gd name="T0" fmla="*/ 52 w 75"/>
                <a:gd name="T1" fmla="*/ 25 h 85"/>
                <a:gd name="T2" fmla="*/ 50 w 75"/>
                <a:gd name="T3" fmla="*/ 24 h 85"/>
                <a:gd name="T4" fmla="*/ 46 w 75"/>
                <a:gd name="T5" fmla="*/ 16 h 85"/>
                <a:gd name="T6" fmla="*/ 51 w 75"/>
                <a:gd name="T7" fmla="*/ 5 h 85"/>
                <a:gd name="T8" fmla="*/ 57 w 75"/>
                <a:gd name="T9" fmla="*/ 1 h 85"/>
                <a:gd name="T10" fmla="*/ 63 w 75"/>
                <a:gd name="T11" fmla="*/ 3 h 85"/>
                <a:gd name="T12" fmla="*/ 65 w 75"/>
                <a:gd name="T13" fmla="*/ 5 h 85"/>
                <a:gd name="T14" fmla="*/ 58 w 75"/>
                <a:gd name="T15" fmla="*/ 11 h 85"/>
                <a:gd name="T16" fmla="*/ 52 w 75"/>
                <a:gd name="T17" fmla="*/ 25 h 85"/>
                <a:gd name="T18" fmla="*/ 6 w 75"/>
                <a:gd name="T19" fmla="*/ 78 h 85"/>
                <a:gd name="T20" fmla="*/ 4 w 75"/>
                <a:gd name="T21" fmla="*/ 77 h 85"/>
                <a:gd name="T22" fmla="*/ 0 w 75"/>
                <a:gd name="T23" fmla="*/ 71 h 85"/>
                <a:gd name="T24" fmla="*/ 3 w 75"/>
                <a:gd name="T25" fmla="*/ 64 h 85"/>
                <a:gd name="T26" fmla="*/ 21 w 75"/>
                <a:gd name="T27" fmla="*/ 60 h 85"/>
                <a:gd name="T28" fmla="*/ 23 w 75"/>
                <a:gd name="T29" fmla="*/ 61 h 85"/>
                <a:gd name="T30" fmla="*/ 10 w 75"/>
                <a:gd name="T31" fmla="*/ 71 h 85"/>
                <a:gd name="T32" fmla="*/ 6 w 75"/>
                <a:gd name="T33" fmla="*/ 78 h 85"/>
                <a:gd name="T34" fmla="*/ 23 w 75"/>
                <a:gd name="T35" fmla="*/ 85 h 85"/>
                <a:gd name="T36" fmla="*/ 7 w 75"/>
                <a:gd name="T37" fmla="*/ 79 h 85"/>
                <a:gd name="T38" fmla="*/ 12 w 75"/>
                <a:gd name="T39" fmla="*/ 72 h 85"/>
                <a:gd name="T40" fmla="*/ 25 w 75"/>
                <a:gd name="T41" fmla="*/ 63 h 85"/>
                <a:gd name="T42" fmla="*/ 26 w 75"/>
                <a:gd name="T43" fmla="*/ 63 h 85"/>
                <a:gd name="T44" fmla="*/ 46 w 75"/>
                <a:gd name="T45" fmla="*/ 50 h 85"/>
                <a:gd name="T46" fmla="*/ 55 w 75"/>
                <a:gd name="T47" fmla="*/ 28 h 85"/>
                <a:gd name="T48" fmla="*/ 54 w 75"/>
                <a:gd name="T49" fmla="*/ 27 h 85"/>
                <a:gd name="T50" fmla="*/ 60 w 75"/>
                <a:gd name="T51" fmla="*/ 12 h 85"/>
                <a:gd name="T52" fmla="*/ 67 w 75"/>
                <a:gd name="T53" fmla="*/ 6 h 85"/>
                <a:gd name="T54" fmla="*/ 75 w 75"/>
                <a:gd name="T55" fmla="*/ 20 h 85"/>
                <a:gd name="T56" fmla="*/ 67 w 75"/>
                <a:gd name="T57" fmla="*/ 39 h 85"/>
                <a:gd name="T58" fmla="*/ 55 w 75"/>
                <a:gd name="T59" fmla="*/ 57 h 85"/>
                <a:gd name="T60" fmla="*/ 39 w 75"/>
                <a:gd name="T61" fmla="*/ 73 h 85"/>
                <a:gd name="T62" fmla="*/ 23 w 75"/>
                <a:gd name="T6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85">
                  <a:moveTo>
                    <a:pt x="52" y="25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7" y="21"/>
                    <a:pt x="45" y="19"/>
                    <a:pt x="46" y="16"/>
                  </a:cubicBezTo>
                  <a:cubicBezTo>
                    <a:pt x="46" y="13"/>
                    <a:pt x="47" y="9"/>
                    <a:pt x="51" y="5"/>
                  </a:cubicBezTo>
                  <a:cubicBezTo>
                    <a:pt x="53" y="2"/>
                    <a:pt x="55" y="1"/>
                    <a:pt x="57" y="1"/>
                  </a:cubicBezTo>
                  <a:cubicBezTo>
                    <a:pt x="58" y="0"/>
                    <a:pt x="61" y="1"/>
                    <a:pt x="63" y="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9"/>
                    <a:pt x="58" y="11"/>
                  </a:cubicBezTo>
                  <a:cubicBezTo>
                    <a:pt x="55" y="15"/>
                    <a:pt x="53" y="20"/>
                    <a:pt x="52" y="25"/>
                  </a:cubicBezTo>
                  <a:close/>
                  <a:moveTo>
                    <a:pt x="6" y="78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69"/>
                    <a:pt x="1" y="67"/>
                    <a:pt x="3" y="64"/>
                  </a:cubicBezTo>
                  <a:cubicBezTo>
                    <a:pt x="9" y="57"/>
                    <a:pt x="15" y="55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8" y="63"/>
                    <a:pt x="14" y="66"/>
                    <a:pt x="10" y="71"/>
                  </a:cubicBezTo>
                  <a:cubicBezTo>
                    <a:pt x="8" y="73"/>
                    <a:pt x="7" y="75"/>
                    <a:pt x="6" y="78"/>
                  </a:cubicBezTo>
                  <a:close/>
                  <a:moveTo>
                    <a:pt x="23" y="85"/>
                  </a:moveTo>
                  <a:cubicBezTo>
                    <a:pt x="18" y="84"/>
                    <a:pt x="12" y="82"/>
                    <a:pt x="7" y="79"/>
                  </a:cubicBezTo>
                  <a:cubicBezTo>
                    <a:pt x="9" y="77"/>
                    <a:pt x="10" y="74"/>
                    <a:pt x="12" y="72"/>
                  </a:cubicBezTo>
                  <a:cubicBezTo>
                    <a:pt x="15" y="68"/>
                    <a:pt x="19" y="65"/>
                    <a:pt x="25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0" y="66"/>
                    <a:pt x="36" y="62"/>
                    <a:pt x="46" y="50"/>
                  </a:cubicBezTo>
                  <a:cubicBezTo>
                    <a:pt x="56" y="38"/>
                    <a:pt x="59" y="31"/>
                    <a:pt x="55" y="28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5" y="21"/>
                    <a:pt x="57" y="16"/>
                    <a:pt x="60" y="12"/>
                  </a:cubicBezTo>
                  <a:cubicBezTo>
                    <a:pt x="62" y="10"/>
                    <a:pt x="64" y="8"/>
                    <a:pt x="67" y="6"/>
                  </a:cubicBezTo>
                  <a:cubicBezTo>
                    <a:pt x="71" y="10"/>
                    <a:pt x="73" y="15"/>
                    <a:pt x="75" y="20"/>
                  </a:cubicBezTo>
                  <a:cubicBezTo>
                    <a:pt x="73" y="27"/>
                    <a:pt x="70" y="33"/>
                    <a:pt x="67" y="39"/>
                  </a:cubicBezTo>
                  <a:cubicBezTo>
                    <a:pt x="64" y="45"/>
                    <a:pt x="59" y="51"/>
                    <a:pt x="55" y="57"/>
                  </a:cubicBezTo>
                  <a:cubicBezTo>
                    <a:pt x="50" y="63"/>
                    <a:pt x="45" y="68"/>
                    <a:pt x="39" y="73"/>
                  </a:cubicBezTo>
                  <a:cubicBezTo>
                    <a:pt x="34" y="78"/>
                    <a:pt x="29" y="82"/>
                    <a:pt x="23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836988" y="4162425"/>
              <a:ext cx="233362" cy="207963"/>
            </a:xfrm>
            <a:custGeom>
              <a:avLst/>
              <a:gdLst>
                <a:gd name="T0" fmla="*/ 48 w 101"/>
                <a:gd name="T1" fmla="*/ 89 h 89"/>
                <a:gd name="T2" fmla="*/ 38 w 101"/>
                <a:gd name="T3" fmla="*/ 84 h 89"/>
                <a:gd name="T4" fmla="*/ 12 w 101"/>
                <a:gd name="T5" fmla="*/ 60 h 89"/>
                <a:gd name="T6" fmla="*/ 0 w 101"/>
                <a:gd name="T7" fmla="*/ 26 h 89"/>
                <a:gd name="T8" fmla="*/ 9 w 101"/>
                <a:gd name="T9" fmla="*/ 4 h 89"/>
                <a:gd name="T10" fmla="*/ 19 w 101"/>
                <a:gd name="T11" fmla="*/ 0 h 89"/>
                <a:gd name="T12" fmla="*/ 24 w 101"/>
                <a:gd name="T13" fmla="*/ 0 h 89"/>
                <a:gd name="T14" fmla="*/ 32 w 101"/>
                <a:gd name="T15" fmla="*/ 1 h 89"/>
                <a:gd name="T16" fmla="*/ 49 w 101"/>
                <a:gd name="T17" fmla="*/ 12 h 89"/>
                <a:gd name="T18" fmla="*/ 50 w 101"/>
                <a:gd name="T19" fmla="*/ 12 h 89"/>
                <a:gd name="T20" fmla="*/ 51 w 101"/>
                <a:gd name="T21" fmla="*/ 12 h 89"/>
                <a:gd name="T22" fmla="*/ 69 w 101"/>
                <a:gd name="T23" fmla="*/ 2 h 89"/>
                <a:gd name="T24" fmla="*/ 77 w 101"/>
                <a:gd name="T25" fmla="*/ 1 h 89"/>
                <a:gd name="T26" fmla="*/ 82 w 101"/>
                <a:gd name="T27" fmla="*/ 1 h 89"/>
                <a:gd name="T28" fmla="*/ 92 w 101"/>
                <a:gd name="T29" fmla="*/ 6 h 89"/>
                <a:gd name="T30" fmla="*/ 100 w 101"/>
                <a:gd name="T31" fmla="*/ 28 h 89"/>
                <a:gd name="T32" fmla="*/ 86 w 101"/>
                <a:gd name="T33" fmla="*/ 62 h 89"/>
                <a:gd name="T34" fmla="*/ 58 w 101"/>
                <a:gd name="T35" fmla="*/ 84 h 89"/>
                <a:gd name="T36" fmla="*/ 48 w 101"/>
                <a:gd name="T3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89">
                  <a:moveTo>
                    <a:pt x="48" y="89"/>
                  </a:moveTo>
                  <a:cubicBezTo>
                    <a:pt x="44" y="88"/>
                    <a:pt x="41" y="86"/>
                    <a:pt x="38" y="84"/>
                  </a:cubicBezTo>
                  <a:cubicBezTo>
                    <a:pt x="29" y="78"/>
                    <a:pt x="19" y="70"/>
                    <a:pt x="12" y="60"/>
                  </a:cubicBezTo>
                  <a:cubicBezTo>
                    <a:pt x="4" y="50"/>
                    <a:pt x="0" y="39"/>
                    <a:pt x="0" y="26"/>
                  </a:cubicBezTo>
                  <a:cubicBezTo>
                    <a:pt x="0" y="17"/>
                    <a:pt x="3" y="9"/>
                    <a:pt x="9" y="4"/>
                  </a:cubicBezTo>
                  <a:cubicBezTo>
                    <a:pt x="12" y="2"/>
                    <a:pt x="15" y="1"/>
                    <a:pt x="19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7" y="0"/>
                    <a:pt x="29" y="0"/>
                    <a:pt x="32" y="1"/>
                  </a:cubicBezTo>
                  <a:cubicBezTo>
                    <a:pt x="38" y="3"/>
                    <a:pt x="43" y="7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7" y="7"/>
                    <a:pt x="63" y="3"/>
                    <a:pt x="69" y="2"/>
                  </a:cubicBezTo>
                  <a:cubicBezTo>
                    <a:pt x="72" y="1"/>
                    <a:pt x="74" y="1"/>
                    <a:pt x="77" y="1"/>
                  </a:cubicBezTo>
                  <a:cubicBezTo>
                    <a:pt x="79" y="1"/>
                    <a:pt x="80" y="1"/>
                    <a:pt x="82" y="1"/>
                  </a:cubicBezTo>
                  <a:cubicBezTo>
                    <a:pt x="86" y="2"/>
                    <a:pt x="89" y="4"/>
                    <a:pt x="92" y="6"/>
                  </a:cubicBezTo>
                  <a:cubicBezTo>
                    <a:pt x="98" y="11"/>
                    <a:pt x="101" y="19"/>
                    <a:pt x="100" y="28"/>
                  </a:cubicBezTo>
                  <a:cubicBezTo>
                    <a:pt x="99" y="41"/>
                    <a:pt x="94" y="52"/>
                    <a:pt x="86" y="62"/>
                  </a:cubicBezTo>
                  <a:cubicBezTo>
                    <a:pt x="78" y="71"/>
                    <a:pt x="68" y="79"/>
                    <a:pt x="58" y="84"/>
                  </a:cubicBezTo>
                  <a:cubicBezTo>
                    <a:pt x="55" y="86"/>
                    <a:pt x="52" y="88"/>
                    <a:pt x="48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327150" y="4192588"/>
              <a:ext cx="198438" cy="209550"/>
            </a:xfrm>
            <a:custGeom>
              <a:avLst/>
              <a:gdLst>
                <a:gd name="T0" fmla="*/ 50 w 86"/>
                <a:gd name="T1" fmla="*/ 0 h 90"/>
                <a:gd name="T2" fmla="*/ 14 w 86"/>
                <a:gd name="T3" fmla="*/ 36 h 90"/>
                <a:gd name="T4" fmla="*/ 23 w 86"/>
                <a:gd name="T5" fmla="*/ 60 h 90"/>
                <a:gd name="T6" fmla="*/ 2 w 86"/>
                <a:gd name="T7" fmla="*/ 82 h 90"/>
                <a:gd name="T8" fmla="*/ 0 w 86"/>
                <a:gd name="T9" fmla="*/ 85 h 90"/>
                <a:gd name="T10" fmla="*/ 2 w 86"/>
                <a:gd name="T11" fmla="*/ 88 h 90"/>
                <a:gd name="T12" fmla="*/ 8 w 86"/>
                <a:gd name="T13" fmla="*/ 88 h 90"/>
                <a:gd name="T14" fmla="*/ 30 w 86"/>
                <a:gd name="T15" fmla="*/ 66 h 90"/>
                <a:gd name="T16" fmla="*/ 50 w 86"/>
                <a:gd name="T17" fmla="*/ 72 h 90"/>
                <a:gd name="T18" fmla="*/ 86 w 86"/>
                <a:gd name="T19" fmla="*/ 36 h 90"/>
                <a:gd name="T20" fmla="*/ 50 w 86"/>
                <a:gd name="T21" fmla="*/ 0 h 90"/>
                <a:gd name="T22" fmla="*/ 50 w 86"/>
                <a:gd name="T23" fmla="*/ 6 h 90"/>
                <a:gd name="T24" fmla="*/ 80 w 86"/>
                <a:gd name="T25" fmla="*/ 36 h 90"/>
                <a:gd name="T26" fmla="*/ 50 w 86"/>
                <a:gd name="T27" fmla="*/ 66 h 90"/>
                <a:gd name="T28" fmla="*/ 20 w 86"/>
                <a:gd name="T29" fmla="*/ 36 h 90"/>
                <a:gd name="T30" fmla="*/ 50 w 86"/>
                <a:gd name="T3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90">
                  <a:moveTo>
                    <a:pt x="50" y="0"/>
                  </a:moveTo>
                  <a:cubicBezTo>
                    <a:pt x="30" y="0"/>
                    <a:pt x="14" y="16"/>
                    <a:pt x="14" y="36"/>
                  </a:cubicBezTo>
                  <a:cubicBezTo>
                    <a:pt x="14" y="45"/>
                    <a:pt x="18" y="54"/>
                    <a:pt x="23" y="6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3"/>
                    <a:pt x="0" y="84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3" y="90"/>
                    <a:pt x="6" y="90"/>
                    <a:pt x="8" y="88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70"/>
                    <a:pt x="43" y="72"/>
                    <a:pt x="50" y="72"/>
                  </a:cubicBezTo>
                  <a:cubicBezTo>
                    <a:pt x="70" y="72"/>
                    <a:pt x="86" y="5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lose/>
                  <a:moveTo>
                    <a:pt x="50" y="6"/>
                  </a:moveTo>
                  <a:cubicBezTo>
                    <a:pt x="67" y="6"/>
                    <a:pt x="80" y="20"/>
                    <a:pt x="80" y="36"/>
                  </a:cubicBezTo>
                  <a:cubicBezTo>
                    <a:pt x="80" y="53"/>
                    <a:pt x="67" y="66"/>
                    <a:pt x="50" y="66"/>
                  </a:cubicBezTo>
                  <a:cubicBezTo>
                    <a:pt x="34" y="66"/>
                    <a:pt x="20" y="53"/>
                    <a:pt x="20" y="36"/>
                  </a:cubicBezTo>
                  <a:cubicBezTo>
                    <a:pt x="20" y="20"/>
                    <a:pt x="34" y="6"/>
                    <a:pt x="5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303338" y="2738438"/>
              <a:ext cx="242887" cy="163512"/>
            </a:xfrm>
            <a:custGeom>
              <a:avLst/>
              <a:gdLst>
                <a:gd name="T0" fmla="*/ 0 w 104"/>
                <a:gd name="T1" fmla="*/ 10 h 71"/>
                <a:gd name="T2" fmla="*/ 0 w 104"/>
                <a:gd name="T3" fmla="*/ 61 h 71"/>
                <a:gd name="T4" fmla="*/ 10 w 104"/>
                <a:gd name="T5" fmla="*/ 71 h 71"/>
                <a:gd name="T6" fmla="*/ 94 w 104"/>
                <a:gd name="T7" fmla="*/ 71 h 71"/>
                <a:gd name="T8" fmla="*/ 104 w 104"/>
                <a:gd name="T9" fmla="*/ 61 h 71"/>
                <a:gd name="T10" fmla="*/ 104 w 104"/>
                <a:gd name="T11" fmla="*/ 10 h 71"/>
                <a:gd name="T12" fmla="*/ 94 w 104"/>
                <a:gd name="T13" fmla="*/ 0 h 71"/>
                <a:gd name="T14" fmla="*/ 10 w 104"/>
                <a:gd name="T15" fmla="*/ 0 h 71"/>
                <a:gd name="T16" fmla="*/ 0 w 104"/>
                <a:gd name="T17" fmla="*/ 10 h 71"/>
                <a:gd name="T18" fmla="*/ 7 w 104"/>
                <a:gd name="T19" fmla="*/ 61 h 71"/>
                <a:gd name="T20" fmla="*/ 7 w 104"/>
                <a:gd name="T21" fmla="*/ 10 h 71"/>
                <a:gd name="T22" fmla="*/ 39 w 104"/>
                <a:gd name="T23" fmla="*/ 37 h 71"/>
                <a:gd name="T24" fmla="*/ 7 w 104"/>
                <a:gd name="T25" fmla="*/ 62 h 71"/>
                <a:gd name="T26" fmla="*/ 7 w 104"/>
                <a:gd name="T27" fmla="*/ 61 h 71"/>
                <a:gd name="T28" fmla="*/ 98 w 104"/>
                <a:gd name="T29" fmla="*/ 62 h 71"/>
                <a:gd name="T30" fmla="*/ 65 w 104"/>
                <a:gd name="T31" fmla="*/ 37 h 71"/>
                <a:gd name="T32" fmla="*/ 98 w 104"/>
                <a:gd name="T33" fmla="*/ 10 h 71"/>
                <a:gd name="T34" fmla="*/ 98 w 104"/>
                <a:gd name="T35" fmla="*/ 61 h 71"/>
                <a:gd name="T36" fmla="*/ 98 w 104"/>
                <a:gd name="T37" fmla="*/ 62 h 71"/>
                <a:gd name="T38" fmla="*/ 12 w 104"/>
                <a:gd name="T39" fmla="*/ 6 h 71"/>
                <a:gd name="T40" fmla="*/ 93 w 104"/>
                <a:gd name="T41" fmla="*/ 6 h 71"/>
                <a:gd name="T42" fmla="*/ 55 w 104"/>
                <a:gd name="T43" fmla="*/ 37 h 71"/>
                <a:gd name="T44" fmla="*/ 49 w 104"/>
                <a:gd name="T45" fmla="*/ 37 h 71"/>
                <a:gd name="T46" fmla="*/ 12 w 104"/>
                <a:gd name="T47" fmla="*/ 6 h 71"/>
                <a:gd name="T48" fmla="*/ 91 w 104"/>
                <a:gd name="T49" fmla="*/ 65 h 71"/>
                <a:gd name="T50" fmla="*/ 13 w 104"/>
                <a:gd name="T51" fmla="*/ 65 h 71"/>
                <a:gd name="T52" fmla="*/ 44 w 104"/>
                <a:gd name="T53" fmla="*/ 41 h 71"/>
                <a:gd name="T54" fmla="*/ 45 w 104"/>
                <a:gd name="T55" fmla="*/ 42 h 71"/>
                <a:gd name="T56" fmla="*/ 52 w 104"/>
                <a:gd name="T57" fmla="*/ 44 h 71"/>
                <a:gd name="T58" fmla="*/ 59 w 104"/>
                <a:gd name="T59" fmla="*/ 42 h 71"/>
                <a:gd name="T60" fmla="*/ 60 w 104"/>
                <a:gd name="T61" fmla="*/ 41 h 71"/>
                <a:gd name="T62" fmla="*/ 91 w 104"/>
                <a:gd name="T63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71">
                  <a:moveTo>
                    <a:pt x="0" y="1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1"/>
                    <a:pt x="10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0" y="71"/>
                    <a:pt x="104" y="67"/>
                    <a:pt x="104" y="6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7" y="61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7" y="61"/>
                    <a:pt x="7" y="61"/>
                  </a:cubicBezTo>
                  <a:close/>
                  <a:moveTo>
                    <a:pt x="98" y="62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2"/>
                    <a:pt x="98" y="62"/>
                    <a:pt x="98" y="62"/>
                  </a:cubicBezTo>
                  <a:close/>
                  <a:moveTo>
                    <a:pt x="12" y="6"/>
                  </a:moveTo>
                  <a:cubicBezTo>
                    <a:pt x="93" y="6"/>
                    <a:pt x="93" y="6"/>
                    <a:pt x="93" y="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8"/>
                    <a:pt x="51" y="38"/>
                    <a:pt x="49" y="37"/>
                  </a:cubicBezTo>
                  <a:lnTo>
                    <a:pt x="12" y="6"/>
                  </a:lnTo>
                  <a:close/>
                  <a:moveTo>
                    <a:pt x="91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7" y="44"/>
                    <a:pt x="50" y="44"/>
                    <a:pt x="52" y="44"/>
                  </a:cubicBezTo>
                  <a:cubicBezTo>
                    <a:pt x="55" y="44"/>
                    <a:pt x="57" y="44"/>
                    <a:pt x="59" y="42"/>
                  </a:cubicBezTo>
                  <a:cubicBezTo>
                    <a:pt x="60" y="41"/>
                    <a:pt x="60" y="41"/>
                    <a:pt x="60" y="41"/>
                  </a:cubicBezTo>
                  <a:lnTo>
                    <a:pt x="91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3851275" y="2730500"/>
              <a:ext cx="131763" cy="153988"/>
            </a:xfrm>
            <a:custGeom>
              <a:avLst/>
              <a:gdLst>
                <a:gd name="T0" fmla="*/ 64 w 128"/>
                <a:gd name="T1" fmla="*/ 0 h 150"/>
                <a:gd name="T2" fmla="*/ 128 w 128"/>
                <a:gd name="T3" fmla="*/ 64 h 150"/>
                <a:gd name="T4" fmla="*/ 128 w 128"/>
                <a:gd name="T5" fmla="*/ 150 h 150"/>
                <a:gd name="T6" fmla="*/ 87 w 128"/>
                <a:gd name="T7" fmla="*/ 150 h 150"/>
                <a:gd name="T8" fmla="*/ 87 w 128"/>
                <a:gd name="T9" fmla="*/ 87 h 150"/>
                <a:gd name="T10" fmla="*/ 43 w 128"/>
                <a:gd name="T11" fmla="*/ 87 h 150"/>
                <a:gd name="T12" fmla="*/ 43 w 128"/>
                <a:gd name="T13" fmla="*/ 150 h 150"/>
                <a:gd name="T14" fmla="*/ 0 w 128"/>
                <a:gd name="T15" fmla="*/ 150 h 150"/>
                <a:gd name="T16" fmla="*/ 0 w 128"/>
                <a:gd name="T17" fmla="*/ 64 h 150"/>
                <a:gd name="T18" fmla="*/ 64 w 128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0">
                  <a:moveTo>
                    <a:pt x="64" y="0"/>
                  </a:moveTo>
                  <a:lnTo>
                    <a:pt x="128" y="64"/>
                  </a:lnTo>
                  <a:lnTo>
                    <a:pt x="128" y="150"/>
                  </a:lnTo>
                  <a:lnTo>
                    <a:pt x="87" y="150"/>
                  </a:lnTo>
                  <a:lnTo>
                    <a:pt x="87" y="87"/>
                  </a:lnTo>
                  <a:lnTo>
                    <a:pt x="43" y="87"/>
                  </a:lnTo>
                  <a:lnTo>
                    <a:pt x="43" y="150"/>
                  </a:lnTo>
                  <a:lnTo>
                    <a:pt x="0" y="150"/>
                  </a:lnTo>
                  <a:lnTo>
                    <a:pt x="0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819525" y="2678113"/>
              <a:ext cx="195263" cy="106362"/>
            </a:xfrm>
            <a:custGeom>
              <a:avLst/>
              <a:gdLst>
                <a:gd name="T0" fmla="*/ 80 w 84"/>
                <a:gd name="T1" fmla="*/ 46 h 46"/>
                <a:gd name="T2" fmla="*/ 77 w 84"/>
                <a:gd name="T3" fmla="*/ 44 h 46"/>
                <a:gd name="T4" fmla="*/ 42 w 84"/>
                <a:gd name="T5" fmla="*/ 10 h 46"/>
                <a:gd name="T6" fmla="*/ 8 w 84"/>
                <a:gd name="T7" fmla="*/ 44 h 46"/>
                <a:gd name="T8" fmla="*/ 2 w 84"/>
                <a:gd name="T9" fmla="*/ 44 h 46"/>
                <a:gd name="T10" fmla="*/ 2 w 84"/>
                <a:gd name="T11" fmla="*/ 38 h 46"/>
                <a:gd name="T12" fmla="*/ 39 w 84"/>
                <a:gd name="T13" fmla="*/ 1 h 46"/>
                <a:gd name="T14" fmla="*/ 45 w 84"/>
                <a:gd name="T15" fmla="*/ 1 h 46"/>
                <a:gd name="T16" fmla="*/ 82 w 84"/>
                <a:gd name="T17" fmla="*/ 38 h 46"/>
                <a:gd name="T18" fmla="*/ 82 w 84"/>
                <a:gd name="T19" fmla="*/ 44 h 46"/>
                <a:gd name="T20" fmla="*/ 80 w 84"/>
                <a:gd name="T2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46">
                  <a:moveTo>
                    <a:pt x="80" y="46"/>
                  </a:moveTo>
                  <a:cubicBezTo>
                    <a:pt x="78" y="46"/>
                    <a:pt x="77" y="45"/>
                    <a:pt x="77" y="44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4" y="46"/>
                    <a:pt x="2" y="44"/>
                  </a:cubicBezTo>
                  <a:cubicBezTo>
                    <a:pt x="0" y="43"/>
                    <a:pt x="0" y="40"/>
                    <a:pt x="2" y="3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4" y="0"/>
                    <a:pt x="45" y="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3"/>
                    <a:pt x="82" y="44"/>
                  </a:cubicBezTo>
                  <a:cubicBezTo>
                    <a:pt x="82" y="45"/>
                    <a:pt x="81" y="46"/>
                    <a:pt x="8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2681288" y="1936750"/>
              <a:ext cx="50800" cy="55563"/>
            </a:xfrm>
            <a:custGeom>
              <a:avLst/>
              <a:gdLst>
                <a:gd name="T0" fmla="*/ 1 w 22"/>
                <a:gd name="T1" fmla="*/ 14 h 24"/>
                <a:gd name="T2" fmla="*/ 11 w 22"/>
                <a:gd name="T3" fmla="*/ 24 h 24"/>
                <a:gd name="T4" fmla="*/ 21 w 22"/>
                <a:gd name="T5" fmla="*/ 14 h 24"/>
                <a:gd name="T6" fmla="*/ 22 w 22"/>
                <a:gd name="T7" fmla="*/ 12 h 24"/>
                <a:gd name="T8" fmla="*/ 21 w 22"/>
                <a:gd name="T9" fmla="*/ 9 h 24"/>
                <a:gd name="T10" fmla="*/ 21 w 22"/>
                <a:gd name="T11" fmla="*/ 9 h 24"/>
                <a:gd name="T12" fmla="*/ 12 w 22"/>
                <a:gd name="T13" fmla="*/ 1 h 24"/>
                <a:gd name="T14" fmla="*/ 14 w 22"/>
                <a:gd name="T15" fmla="*/ 0 h 24"/>
                <a:gd name="T16" fmla="*/ 11 w 22"/>
                <a:gd name="T17" fmla="*/ 1 h 24"/>
                <a:gd name="T18" fmla="*/ 8 w 22"/>
                <a:gd name="T19" fmla="*/ 1 h 24"/>
                <a:gd name="T20" fmla="*/ 10 w 22"/>
                <a:gd name="T21" fmla="*/ 1 h 24"/>
                <a:gd name="T22" fmla="*/ 10 w 22"/>
                <a:gd name="T23" fmla="*/ 1 h 24"/>
                <a:gd name="T24" fmla="*/ 6 w 22"/>
                <a:gd name="T25" fmla="*/ 2 h 24"/>
                <a:gd name="T26" fmla="*/ 8 w 22"/>
                <a:gd name="T27" fmla="*/ 2 h 24"/>
                <a:gd name="T28" fmla="*/ 1 w 22"/>
                <a:gd name="T29" fmla="*/ 9 h 24"/>
                <a:gd name="T30" fmla="*/ 1 w 22"/>
                <a:gd name="T31" fmla="*/ 9 h 24"/>
                <a:gd name="T32" fmla="*/ 0 w 22"/>
                <a:gd name="T33" fmla="*/ 12 h 24"/>
                <a:gd name="T34" fmla="*/ 1 w 22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4">
                  <a:moveTo>
                    <a:pt x="1" y="14"/>
                  </a:moveTo>
                  <a:cubicBezTo>
                    <a:pt x="2" y="20"/>
                    <a:pt x="7" y="24"/>
                    <a:pt x="11" y="24"/>
                  </a:cubicBezTo>
                  <a:cubicBezTo>
                    <a:pt x="16" y="24"/>
                    <a:pt x="20" y="20"/>
                    <a:pt x="21" y="14"/>
                  </a:cubicBezTo>
                  <a:cubicBezTo>
                    <a:pt x="21" y="14"/>
                    <a:pt x="22" y="13"/>
                    <a:pt x="22" y="12"/>
                  </a:cubicBezTo>
                  <a:cubicBezTo>
                    <a:pt x="22" y="10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5"/>
                    <a:pt x="16" y="1"/>
                    <a:pt x="12" y="1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1"/>
                    <a:pt x="6" y="2"/>
                  </a:cubicBezTo>
                  <a:cubicBezTo>
                    <a:pt x="6" y="2"/>
                    <a:pt x="7" y="1"/>
                    <a:pt x="8" y="2"/>
                  </a:cubicBezTo>
                  <a:cubicBezTo>
                    <a:pt x="5" y="3"/>
                    <a:pt x="2" y="6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2641600" y="2000250"/>
              <a:ext cx="139700" cy="187325"/>
            </a:xfrm>
            <a:custGeom>
              <a:avLst/>
              <a:gdLst>
                <a:gd name="T0" fmla="*/ 58 w 60"/>
                <a:gd name="T1" fmla="*/ 9 h 81"/>
                <a:gd name="T2" fmla="*/ 53 w 60"/>
                <a:gd name="T3" fmla="*/ 10 h 81"/>
                <a:gd name="T4" fmla="*/ 48 w 60"/>
                <a:gd name="T5" fmla="*/ 15 h 81"/>
                <a:gd name="T6" fmla="*/ 45 w 60"/>
                <a:gd name="T7" fmla="*/ 7 h 81"/>
                <a:gd name="T8" fmla="*/ 44 w 60"/>
                <a:gd name="T9" fmla="*/ 3 h 81"/>
                <a:gd name="T10" fmla="*/ 42 w 60"/>
                <a:gd name="T11" fmla="*/ 1 h 81"/>
                <a:gd name="T12" fmla="*/ 42 w 60"/>
                <a:gd name="T13" fmla="*/ 1 h 81"/>
                <a:gd name="T14" fmla="*/ 37 w 60"/>
                <a:gd name="T15" fmla="*/ 0 h 81"/>
                <a:gd name="T16" fmla="*/ 34 w 60"/>
                <a:gd name="T17" fmla="*/ 0 h 81"/>
                <a:gd name="T18" fmla="*/ 34 w 60"/>
                <a:gd name="T19" fmla="*/ 3 h 81"/>
                <a:gd name="T20" fmla="*/ 31 w 60"/>
                <a:gd name="T21" fmla="*/ 12 h 81"/>
                <a:gd name="T22" fmla="*/ 30 w 60"/>
                <a:gd name="T23" fmla="*/ 5 h 81"/>
                <a:gd name="T24" fmla="*/ 30 w 60"/>
                <a:gd name="T25" fmla="*/ 4 h 81"/>
                <a:gd name="T26" fmla="*/ 30 w 60"/>
                <a:gd name="T27" fmla="*/ 4 h 81"/>
                <a:gd name="T28" fmla="*/ 31 w 60"/>
                <a:gd name="T29" fmla="*/ 0 h 81"/>
                <a:gd name="T30" fmla="*/ 31 w 60"/>
                <a:gd name="T31" fmla="*/ 0 h 81"/>
                <a:gd name="T32" fmla="*/ 25 w 60"/>
                <a:gd name="T33" fmla="*/ 0 h 81"/>
                <a:gd name="T34" fmla="*/ 24 w 60"/>
                <a:gd name="T35" fmla="*/ 0 h 81"/>
                <a:gd name="T36" fmla="*/ 26 w 60"/>
                <a:gd name="T37" fmla="*/ 4 h 81"/>
                <a:gd name="T38" fmla="*/ 26 w 60"/>
                <a:gd name="T39" fmla="*/ 4 h 81"/>
                <a:gd name="T40" fmla="*/ 26 w 60"/>
                <a:gd name="T41" fmla="*/ 5 h 81"/>
                <a:gd name="T42" fmla="*/ 24 w 60"/>
                <a:gd name="T43" fmla="*/ 12 h 81"/>
                <a:gd name="T44" fmla="*/ 22 w 60"/>
                <a:gd name="T45" fmla="*/ 3 h 81"/>
                <a:gd name="T46" fmla="*/ 22 w 60"/>
                <a:gd name="T47" fmla="*/ 0 h 81"/>
                <a:gd name="T48" fmla="*/ 19 w 60"/>
                <a:gd name="T49" fmla="*/ 0 h 81"/>
                <a:gd name="T50" fmla="*/ 14 w 60"/>
                <a:gd name="T51" fmla="*/ 1 h 81"/>
                <a:gd name="T52" fmla="*/ 14 w 60"/>
                <a:gd name="T53" fmla="*/ 1 h 81"/>
                <a:gd name="T54" fmla="*/ 12 w 60"/>
                <a:gd name="T55" fmla="*/ 3 h 81"/>
                <a:gd name="T56" fmla="*/ 11 w 60"/>
                <a:gd name="T57" fmla="*/ 7 h 81"/>
                <a:gd name="T58" fmla="*/ 1 w 60"/>
                <a:gd name="T59" fmla="*/ 33 h 81"/>
                <a:gd name="T60" fmla="*/ 4 w 60"/>
                <a:gd name="T61" fmla="*/ 38 h 81"/>
                <a:gd name="T62" fmla="*/ 10 w 60"/>
                <a:gd name="T63" fmla="*/ 35 h 81"/>
                <a:gd name="T64" fmla="*/ 16 w 60"/>
                <a:gd name="T65" fmla="*/ 20 h 81"/>
                <a:gd name="T66" fmla="*/ 16 w 60"/>
                <a:gd name="T67" fmla="*/ 29 h 81"/>
                <a:gd name="T68" fmla="*/ 16 w 60"/>
                <a:gd name="T69" fmla="*/ 29 h 81"/>
                <a:gd name="T70" fmla="*/ 16 w 60"/>
                <a:gd name="T71" fmla="*/ 29 h 81"/>
                <a:gd name="T72" fmla="*/ 16 w 60"/>
                <a:gd name="T73" fmla="*/ 75 h 81"/>
                <a:gd name="T74" fmla="*/ 21 w 60"/>
                <a:gd name="T75" fmla="*/ 81 h 81"/>
                <a:gd name="T76" fmla="*/ 26 w 60"/>
                <a:gd name="T77" fmla="*/ 75 h 81"/>
                <a:gd name="T78" fmla="*/ 26 w 60"/>
                <a:gd name="T79" fmla="*/ 38 h 81"/>
                <a:gd name="T80" fmla="*/ 29 w 60"/>
                <a:gd name="T81" fmla="*/ 38 h 81"/>
                <a:gd name="T82" fmla="*/ 29 w 60"/>
                <a:gd name="T83" fmla="*/ 75 h 81"/>
                <a:gd name="T84" fmla="*/ 34 w 60"/>
                <a:gd name="T85" fmla="*/ 81 h 81"/>
                <a:gd name="T86" fmla="*/ 40 w 60"/>
                <a:gd name="T87" fmla="*/ 75 h 81"/>
                <a:gd name="T88" fmla="*/ 40 w 60"/>
                <a:gd name="T89" fmla="*/ 29 h 81"/>
                <a:gd name="T90" fmla="*/ 40 w 60"/>
                <a:gd name="T91" fmla="*/ 29 h 81"/>
                <a:gd name="T92" fmla="*/ 40 w 60"/>
                <a:gd name="T93" fmla="*/ 29 h 81"/>
                <a:gd name="T94" fmla="*/ 40 w 60"/>
                <a:gd name="T95" fmla="*/ 19 h 81"/>
                <a:gd name="T96" fmla="*/ 42 w 60"/>
                <a:gd name="T97" fmla="*/ 24 h 81"/>
                <a:gd name="T98" fmla="*/ 43 w 60"/>
                <a:gd name="T99" fmla="*/ 26 h 81"/>
                <a:gd name="T100" fmla="*/ 48 w 60"/>
                <a:gd name="T101" fmla="*/ 26 h 81"/>
                <a:gd name="T102" fmla="*/ 51 w 60"/>
                <a:gd name="T103" fmla="*/ 23 h 81"/>
                <a:gd name="T104" fmla="*/ 58 w 60"/>
                <a:gd name="T105" fmla="*/ 15 h 81"/>
                <a:gd name="T106" fmla="*/ 58 w 60"/>
                <a:gd name="T107" fmla="*/ 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81">
                  <a:moveTo>
                    <a:pt x="58" y="9"/>
                  </a:moveTo>
                  <a:cubicBezTo>
                    <a:pt x="57" y="8"/>
                    <a:pt x="54" y="8"/>
                    <a:pt x="53" y="10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2"/>
                    <a:pt x="43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0" y="0"/>
                    <a:pt x="38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4" y="7"/>
                    <a:pt x="33" y="10"/>
                    <a:pt x="31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0"/>
                    <a:pt x="22" y="7"/>
                    <a:pt x="22" y="3"/>
                  </a:cubicBezTo>
                  <a:cubicBezTo>
                    <a:pt x="22" y="2"/>
                    <a:pt x="22" y="1"/>
                    <a:pt x="2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2" y="37"/>
                    <a:pt x="4" y="38"/>
                  </a:cubicBezTo>
                  <a:cubicBezTo>
                    <a:pt x="6" y="38"/>
                    <a:pt x="9" y="37"/>
                    <a:pt x="10" y="35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8"/>
                    <a:pt x="18" y="81"/>
                    <a:pt x="21" y="81"/>
                  </a:cubicBezTo>
                  <a:cubicBezTo>
                    <a:pt x="24" y="81"/>
                    <a:pt x="26" y="78"/>
                    <a:pt x="26" y="75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8"/>
                    <a:pt x="31" y="81"/>
                    <a:pt x="34" y="81"/>
                  </a:cubicBezTo>
                  <a:cubicBezTo>
                    <a:pt x="37" y="81"/>
                    <a:pt x="40" y="78"/>
                    <a:pt x="40" y="75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5"/>
                    <a:pt x="42" y="26"/>
                    <a:pt x="43" y="26"/>
                  </a:cubicBezTo>
                  <a:cubicBezTo>
                    <a:pt x="44" y="28"/>
                    <a:pt x="47" y="28"/>
                    <a:pt x="48" y="26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1"/>
                    <a:pt x="5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矩形 24"/>
            <p:cNvSpPr>
              <a:spLocks noChangeArrowheads="1"/>
            </p:cNvSpPr>
            <p:nvPr/>
          </p:nvSpPr>
          <p:spPr bwMode="auto">
            <a:xfrm>
              <a:off x="2252663" y="228282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3492500" y="2932113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1" name="矩形 26"/>
            <p:cNvSpPr>
              <a:spLocks noChangeArrowheads="1"/>
            </p:cNvSpPr>
            <p:nvPr/>
          </p:nvSpPr>
          <p:spPr bwMode="auto">
            <a:xfrm>
              <a:off x="3519488" y="4438650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2" name="矩形 27"/>
            <p:cNvSpPr>
              <a:spLocks noChangeArrowheads="1"/>
            </p:cNvSpPr>
            <p:nvPr/>
          </p:nvSpPr>
          <p:spPr bwMode="auto">
            <a:xfrm>
              <a:off x="2230438" y="514667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3" name="矩形 28"/>
            <p:cNvSpPr>
              <a:spLocks noChangeArrowheads="1"/>
            </p:cNvSpPr>
            <p:nvPr/>
          </p:nvSpPr>
          <p:spPr bwMode="auto">
            <a:xfrm>
              <a:off x="984250" y="4452938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993775" y="3001963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</p:grpSp>
      <p:sp>
        <p:nvSpPr>
          <p:cNvPr id="36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7242818" y="2969959"/>
            <a:ext cx="3989473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Down Arrow Callout 26"/>
          <p:cNvSpPr/>
          <p:nvPr/>
        </p:nvSpPr>
        <p:spPr>
          <a:xfrm>
            <a:off x="6184067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9" name="Down Arrow Callout 33"/>
          <p:cNvSpPr/>
          <p:nvPr/>
        </p:nvSpPr>
        <p:spPr>
          <a:xfrm>
            <a:off x="3756920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0" name="Flowchart: Off-page Connector 40"/>
          <p:cNvSpPr/>
          <p:nvPr/>
        </p:nvSpPr>
        <p:spPr>
          <a:xfrm>
            <a:off x="4409191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1" name="Flowchart: Off-page Connector 42"/>
          <p:cNvSpPr/>
          <p:nvPr/>
        </p:nvSpPr>
        <p:spPr>
          <a:xfrm>
            <a:off x="6816983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3000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Down Arrow Callout 15"/>
          <p:cNvSpPr/>
          <p:nvPr/>
        </p:nvSpPr>
        <p:spPr>
          <a:xfrm>
            <a:off x="8611214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3" name="Flowchart: Off-page Connector 17"/>
          <p:cNvSpPr/>
          <p:nvPr/>
        </p:nvSpPr>
        <p:spPr>
          <a:xfrm>
            <a:off x="9244130" y="2086293"/>
            <a:ext cx="954214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3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7896" y="3443096"/>
            <a:ext cx="1480675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53752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00254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4" r="17349"/>
          <a:stretch>
            <a:fillRect/>
          </a:stretch>
        </p:blipFill>
        <p:spPr bwMode="auto">
          <a:xfrm>
            <a:off x="1320095" y="1728222"/>
            <a:ext cx="2272305" cy="38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096"/>
            <a:ext cx="12198746" cy="57052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6746" y="1209096"/>
            <a:ext cx="12192000" cy="570526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-6746" y="3124992"/>
            <a:ext cx="4132263" cy="3530600"/>
          </a:xfrm>
          <a:custGeom>
            <a:avLst/>
            <a:gdLst>
              <a:gd name="connsiteX0" fmla="*/ 2522753 w 5509793"/>
              <a:gd name="connsiteY0" fmla="*/ 0 h 4707288"/>
              <a:gd name="connsiteX1" fmla="*/ 5509793 w 5509793"/>
              <a:gd name="connsiteY1" fmla="*/ 2987040 h 4707288"/>
              <a:gd name="connsiteX2" fmla="*/ 4999654 w 5509793"/>
              <a:gd name="connsiteY2" fmla="*/ 4657123 h 4707288"/>
              <a:gd name="connsiteX3" fmla="*/ 4962141 w 5509793"/>
              <a:gd name="connsiteY3" fmla="*/ 4707288 h 4707288"/>
              <a:gd name="connsiteX4" fmla="*/ 81980 w 5509793"/>
              <a:gd name="connsiteY4" fmla="*/ 4707288 h 4707288"/>
              <a:gd name="connsiteX5" fmla="*/ 45852 w 5509793"/>
              <a:gd name="connsiteY5" fmla="*/ 4657123 h 4707288"/>
              <a:gd name="connsiteX6" fmla="*/ 0 w 5509793"/>
              <a:gd name="connsiteY6" fmla="*/ 4581648 h 4707288"/>
              <a:gd name="connsiteX7" fmla="*/ 0 w 5509793"/>
              <a:gd name="connsiteY7" fmla="*/ 1392433 h 4707288"/>
              <a:gd name="connsiteX8" fmla="*/ 45852 w 5509793"/>
              <a:gd name="connsiteY8" fmla="*/ 1316958 h 4707288"/>
              <a:gd name="connsiteX9" fmla="*/ 2522753 w 5509793"/>
              <a:gd name="connsiteY9" fmla="*/ 0 h 470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09793" h="4707288">
                <a:moveTo>
                  <a:pt x="2522753" y="0"/>
                </a:moveTo>
                <a:cubicBezTo>
                  <a:pt x="4172450" y="0"/>
                  <a:pt x="5509793" y="1337343"/>
                  <a:pt x="5509793" y="2987040"/>
                </a:cubicBezTo>
                <a:cubicBezTo>
                  <a:pt x="5509793" y="3605677"/>
                  <a:pt x="5321729" y="4180388"/>
                  <a:pt x="4999654" y="4657123"/>
                </a:cubicBezTo>
                <a:lnTo>
                  <a:pt x="4962141" y="4707288"/>
                </a:lnTo>
                <a:lnTo>
                  <a:pt x="81980" y="4707288"/>
                </a:lnTo>
                <a:lnTo>
                  <a:pt x="45852" y="4657123"/>
                </a:lnTo>
                <a:lnTo>
                  <a:pt x="0" y="4581648"/>
                </a:lnTo>
                <a:lnTo>
                  <a:pt x="0" y="1392433"/>
                </a:lnTo>
                <a:lnTo>
                  <a:pt x="45852" y="1316958"/>
                </a:lnTo>
                <a:cubicBezTo>
                  <a:pt x="582645" y="522400"/>
                  <a:pt x="1491692" y="0"/>
                  <a:pt x="2522753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6746" y="3383756"/>
            <a:ext cx="3948113" cy="3530600"/>
          </a:xfrm>
          <a:custGeom>
            <a:avLst/>
            <a:gdLst>
              <a:gd name="connsiteX0" fmla="*/ 2276461 w 5263501"/>
              <a:gd name="connsiteY0" fmla="*/ 0 h 4707289"/>
              <a:gd name="connsiteX1" fmla="*/ 5263501 w 5263501"/>
              <a:gd name="connsiteY1" fmla="*/ 2987040 h 4707289"/>
              <a:gd name="connsiteX2" fmla="*/ 4753362 w 5263501"/>
              <a:gd name="connsiteY2" fmla="*/ 4657123 h 4707289"/>
              <a:gd name="connsiteX3" fmla="*/ 4715848 w 5263501"/>
              <a:gd name="connsiteY3" fmla="*/ 4707289 h 4707289"/>
              <a:gd name="connsiteX4" fmla="*/ 0 w 5263501"/>
              <a:gd name="connsiteY4" fmla="*/ 4707289 h 4707289"/>
              <a:gd name="connsiteX5" fmla="*/ 0 w 5263501"/>
              <a:gd name="connsiteY5" fmla="*/ 1055664 h 4707289"/>
              <a:gd name="connsiteX6" fmla="*/ 164305 w 5263501"/>
              <a:gd name="connsiteY6" fmla="*/ 874884 h 4707289"/>
              <a:gd name="connsiteX7" fmla="*/ 2276461 w 5263501"/>
              <a:gd name="connsiteY7" fmla="*/ 0 h 470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3501" h="4707289">
                <a:moveTo>
                  <a:pt x="2276461" y="0"/>
                </a:moveTo>
                <a:cubicBezTo>
                  <a:pt x="3926158" y="0"/>
                  <a:pt x="5263501" y="1337343"/>
                  <a:pt x="5263501" y="2987040"/>
                </a:cubicBezTo>
                <a:cubicBezTo>
                  <a:pt x="5263501" y="3605677"/>
                  <a:pt x="5075437" y="4180388"/>
                  <a:pt x="4753362" y="4657123"/>
                </a:cubicBezTo>
                <a:lnTo>
                  <a:pt x="4715848" y="4707289"/>
                </a:lnTo>
                <a:lnTo>
                  <a:pt x="0" y="4707289"/>
                </a:lnTo>
                <a:lnTo>
                  <a:pt x="0" y="1055664"/>
                </a:lnTo>
                <a:lnTo>
                  <a:pt x="164305" y="874884"/>
                </a:lnTo>
                <a:cubicBezTo>
                  <a:pt x="704853" y="334336"/>
                  <a:pt x="1451613" y="0"/>
                  <a:pt x="227646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152591" y="4692253"/>
            <a:ext cx="3095169" cy="46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1386078" y="3788964"/>
            <a:ext cx="735013" cy="735012"/>
            <a:chOff x="2048488" y="2848746"/>
            <a:chExt cx="1106608" cy="1106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2358384" y="3109314"/>
              <a:ext cx="546734" cy="610396"/>
              <a:chOff x="6016626" y="5110164"/>
              <a:chExt cx="231775" cy="258763"/>
            </a:xfrm>
            <a:solidFill>
              <a:schemeClr val="bg1"/>
            </a:solidFill>
          </p:grpSpPr>
          <p:sp>
            <p:nvSpPr>
              <p:cNvPr id="16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75"/>
              <p:cNvSpPr/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Freeform 76"/>
              <p:cNvSpPr/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2048488" y="2848746"/>
              <a:ext cx="1106608" cy="1106608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428686" y="5295545"/>
            <a:ext cx="2687105" cy="101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，本模版所有图形线条及其相应素材均可自由编辑、改色、替换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1333499" y="1862139"/>
            <a:ext cx="3657600" cy="3657600"/>
          </a:xfrm>
          <a:prstGeom prst="ellipse">
            <a:avLst/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0" r="28550"/>
          <a:stretch>
            <a:fillRect/>
          </a:stretch>
        </p:blipFill>
        <p:spPr>
          <a:xfrm>
            <a:off x="1582466" y="2111106"/>
            <a:ext cx="3159667" cy="3159667"/>
          </a:xfrm>
          <a:prstGeom prst="ellipse">
            <a:avLst/>
          </a:prstGeom>
        </p:spPr>
      </p:pic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242819" y="3155672"/>
            <a:ext cx="3688772" cy="138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7524" y="1222136"/>
            <a:ext cx="4535176" cy="818923"/>
            <a:chOff x="3764280" y="1050389"/>
            <a:chExt cx="4101778" cy="740664"/>
          </a:xfrm>
        </p:grpSpPr>
        <p:sp>
          <p:nvSpPr>
            <p:cNvPr id="5" name="圆角矩形 4"/>
            <p:cNvSpPr/>
            <p:nvPr/>
          </p:nvSpPr>
          <p:spPr>
            <a:xfrm>
              <a:off x="3764280" y="1050389"/>
              <a:ext cx="4101778" cy="740664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129272" y="1128438"/>
              <a:ext cx="3222713" cy="584566"/>
              <a:chOff x="4641336" y="1128438"/>
              <a:chExt cx="3222713" cy="584566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4641336" y="1128438"/>
                <a:ext cx="1066676" cy="584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flipH="1">
                <a:off x="5728095" y="1278990"/>
                <a:ext cx="149081" cy="283464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文本框 8"/>
              <p:cNvSpPr txBox="1"/>
              <p:nvPr/>
            </p:nvSpPr>
            <p:spPr>
              <a:xfrm>
                <a:off x="5897259" y="1239785"/>
                <a:ext cx="1966790" cy="47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666" y="653083"/>
            <a:ext cx="202413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451" y="1474891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2"/>
          <p:cNvSpPr txBox="1"/>
          <p:nvPr/>
        </p:nvSpPr>
        <p:spPr>
          <a:xfrm>
            <a:off x="2539437" y="2928202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1416477" y="2865752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/</a:t>
            </a:r>
            <a:endParaRPr lang="zh-CN" altLang="en-US" sz="36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539437" y="3636949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6" name="文本框 1"/>
          <p:cNvSpPr txBox="1"/>
          <p:nvPr/>
        </p:nvSpPr>
        <p:spPr>
          <a:xfrm>
            <a:off x="1416477" y="3574499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/</a:t>
            </a:r>
            <a:endParaRPr lang="zh-CN" altLang="en-US" sz="3600" b="1" dirty="0">
              <a:solidFill>
                <a:srgbClr val="F89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539437" y="4406357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416477" y="4343907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/</a:t>
            </a:r>
            <a:endParaRPr lang="zh-CN" altLang="en-US" sz="3600" b="1" dirty="0">
              <a:solidFill>
                <a:srgbClr val="EF50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2539437" y="5113315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1416477" y="5050865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/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25"/>
          <p:cNvSpPr/>
          <p:nvPr/>
        </p:nvSpPr>
        <p:spPr bwMode="auto">
          <a:xfrm>
            <a:off x="1972279" y="3531390"/>
            <a:ext cx="842737" cy="1491596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146BAC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5"/>
          <p:cNvSpPr/>
          <p:nvPr/>
        </p:nvSpPr>
        <p:spPr bwMode="auto">
          <a:xfrm rot="14549685">
            <a:off x="4375559" y="4526588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D6A203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5"/>
          <p:cNvSpPr/>
          <p:nvPr/>
        </p:nvSpPr>
        <p:spPr bwMode="auto">
          <a:xfrm rot="7202387">
            <a:off x="4073603" y="1879431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B11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아래쪽 화살표 461"/>
          <p:cNvSpPr/>
          <p:nvPr/>
        </p:nvSpPr>
        <p:spPr>
          <a:xfrm>
            <a:off x="8707688" y="4478200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아래쪽 화살표 462"/>
          <p:cNvSpPr/>
          <p:nvPr/>
        </p:nvSpPr>
        <p:spPr>
          <a:xfrm>
            <a:off x="8707688" y="2874556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모서리가 둥근 직사각형 236"/>
          <p:cNvSpPr/>
          <p:nvPr/>
        </p:nvSpPr>
        <p:spPr bwMode="auto">
          <a:xfrm>
            <a:off x="2330879" y="2336800"/>
            <a:ext cx="3078145" cy="3036106"/>
          </a:xfrm>
          <a:prstGeom prst="roundRect">
            <a:avLst>
              <a:gd name="adj" fmla="val 5110"/>
            </a:avLst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모서리가 둥근 직사각형 445"/>
          <p:cNvSpPr/>
          <p:nvPr/>
        </p:nvSpPr>
        <p:spPr bwMode="auto">
          <a:xfrm>
            <a:off x="7609138" y="3360316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모서리가 둥근 직사각형 450"/>
          <p:cNvSpPr/>
          <p:nvPr/>
        </p:nvSpPr>
        <p:spPr bwMode="auto">
          <a:xfrm>
            <a:off x="7609138" y="4972070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모서리가 둥근 직사각형 438"/>
          <p:cNvSpPr/>
          <p:nvPr/>
        </p:nvSpPr>
        <p:spPr bwMode="auto">
          <a:xfrm>
            <a:off x="7609137" y="1735862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9"/>
          <p:cNvSpPr/>
          <p:nvPr/>
        </p:nvSpPr>
        <p:spPr bwMode="auto">
          <a:xfrm rot="7202387">
            <a:off x="2534792" y="2086360"/>
            <a:ext cx="1852395" cy="1053972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EF5077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49"/>
          <p:cNvSpPr/>
          <p:nvPr/>
        </p:nvSpPr>
        <p:spPr bwMode="auto">
          <a:xfrm rot="14549685">
            <a:off x="4435285" y="3880280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F8D94A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49"/>
          <p:cNvSpPr/>
          <p:nvPr/>
        </p:nvSpPr>
        <p:spPr bwMode="auto">
          <a:xfrm>
            <a:off x="1973866" y="4650482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67CFE4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직사각형 401"/>
          <p:cNvSpPr/>
          <p:nvPr/>
        </p:nvSpPr>
        <p:spPr bwMode="auto">
          <a:xfrm>
            <a:off x="3042148" y="2560858"/>
            <a:ext cx="589917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1" name="직사각형 402"/>
          <p:cNvSpPr/>
          <p:nvPr/>
        </p:nvSpPr>
        <p:spPr bwMode="auto">
          <a:xfrm>
            <a:off x="2635161" y="5087630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2" name="직사각형 403"/>
          <p:cNvSpPr/>
          <p:nvPr/>
        </p:nvSpPr>
        <p:spPr bwMode="auto">
          <a:xfrm>
            <a:off x="5113485" y="4172334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3" name="직사각형 399"/>
          <p:cNvSpPr/>
          <p:nvPr/>
        </p:nvSpPr>
        <p:spPr bwMode="auto">
          <a:xfrm>
            <a:off x="3152506" y="333105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ko-KR" altLang="en-US" sz="1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62323" y="195008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266404" y="2235993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262323" y="3553682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66404" y="3839587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262323" y="5196251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66404" y="5482156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38638" y="3839587"/>
            <a:ext cx="2043507" cy="7755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/>
          <p:nvPr/>
        </p:nvSpPr>
        <p:spPr bwMode="auto">
          <a:xfrm>
            <a:off x="4917368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6220147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3582072" y="3490723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 flipH="1">
            <a:off x="6234894" y="3514547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2928343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/>
          <p:nvPr/>
        </p:nvSpPr>
        <p:spPr bwMode="auto">
          <a:xfrm flipH="1">
            <a:off x="6172505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6@|1FFC:2381804|FBC:16777215|LFC:16777215|LBC:16777215"/>
          <p:cNvSpPr/>
          <p:nvPr/>
        </p:nvSpPr>
        <p:spPr>
          <a:xfrm rot="14342338" flipH="1">
            <a:off x="5632010" y="1614794"/>
            <a:ext cx="1285168" cy="1285168"/>
          </a:xfrm>
          <a:prstGeom prst="ellipse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2@|5FFC:16777215|FBC:16777215|LFC:16777215|LBC:16777215"/>
          <p:cNvSpPr>
            <a:spLocks noEditPoints="1"/>
          </p:cNvSpPr>
          <p:nvPr/>
        </p:nvSpPr>
        <p:spPr bwMode="auto">
          <a:xfrm>
            <a:off x="5965989" y="2025243"/>
            <a:ext cx="617209" cy="464271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83"/>
          <p:cNvSpPr>
            <a:spLocks noChangeAspect="1" noEditPoints="1"/>
          </p:cNvSpPr>
          <p:nvPr/>
        </p:nvSpPr>
        <p:spPr bwMode="auto">
          <a:xfrm>
            <a:off x="5224353" y="3583208"/>
            <a:ext cx="288643" cy="43297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245"/>
          <p:cNvSpPr/>
          <p:nvPr/>
        </p:nvSpPr>
        <p:spPr bwMode="auto">
          <a:xfrm>
            <a:off x="8708450" y="5185753"/>
            <a:ext cx="441286" cy="44128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8175873" y="3838354"/>
            <a:ext cx="492862" cy="49286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17"/>
          <p:cNvSpPr>
            <a:spLocks noEditPoints="1"/>
          </p:cNvSpPr>
          <p:nvPr/>
        </p:nvSpPr>
        <p:spPr bwMode="auto">
          <a:xfrm>
            <a:off x="3555620" y="5290051"/>
            <a:ext cx="504187" cy="37814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16"/>
          <p:cNvSpPr>
            <a:spLocks noEditPoints="1"/>
          </p:cNvSpPr>
          <p:nvPr/>
        </p:nvSpPr>
        <p:spPr bwMode="auto">
          <a:xfrm>
            <a:off x="3913807" y="3858102"/>
            <a:ext cx="451242" cy="45431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35"/>
          <p:cNvSpPr>
            <a:spLocks noEditPoints="1"/>
          </p:cNvSpPr>
          <p:nvPr/>
        </p:nvSpPr>
        <p:spPr bwMode="auto">
          <a:xfrm>
            <a:off x="6949392" y="3608567"/>
            <a:ext cx="403691" cy="37814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631820" y="27084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635901" y="299439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212788" y="367148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216869" y="3957391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668488" y="4939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672569" y="522543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 flipH="1">
            <a:off x="2396670" y="273251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 flipH="1">
            <a:off x="2396670" y="301842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 flipH="1">
            <a:off x="815702" y="36955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 flipH="1">
            <a:off x="815702" y="3981418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 flipH="1">
            <a:off x="360002" y="49635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 flipH="1">
            <a:off x="360002" y="524946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4996"/>
            <a:ext cx="12192000" cy="33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4811184" y="3858657"/>
            <a:ext cx="7380816" cy="135333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0" name="组合 22"/>
          <p:cNvGrpSpPr/>
          <p:nvPr/>
        </p:nvGrpSpPr>
        <p:grpSpPr bwMode="auto">
          <a:xfrm>
            <a:off x="1341967" y="3858657"/>
            <a:ext cx="1615017" cy="1353335"/>
            <a:chOff x="1342417" y="2947481"/>
            <a:chExt cx="1614791" cy="1614791"/>
          </a:xfrm>
        </p:grpSpPr>
        <p:sp>
          <p:nvSpPr>
            <p:cNvPr id="11" name="矩形 10"/>
            <p:cNvSpPr/>
            <p:nvPr/>
          </p:nvSpPr>
          <p:spPr>
            <a:xfrm>
              <a:off x="1342417" y="2947481"/>
              <a:ext cx="1614791" cy="1614791"/>
            </a:xfrm>
            <a:prstGeom prst="rect">
              <a:avLst/>
            </a:prstGeom>
            <a:solidFill>
              <a:srgbClr val="9EC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2" name="组合 24"/>
            <p:cNvGrpSpPr/>
            <p:nvPr/>
          </p:nvGrpSpPr>
          <p:grpSpPr bwMode="auto">
            <a:xfrm>
              <a:off x="1876426" y="3410832"/>
              <a:ext cx="558023" cy="688090"/>
              <a:chOff x="1876426" y="3554414"/>
              <a:chExt cx="211137" cy="260350"/>
            </a:xfrm>
          </p:grpSpPr>
          <p:sp>
            <p:nvSpPr>
              <p:cNvPr id="13" name="Freeform 174"/>
              <p:cNvSpPr/>
              <p:nvPr/>
            </p:nvSpPr>
            <p:spPr bwMode="auto">
              <a:xfrm>
                <a:off x="1876167" y="3656162"/>
                <a:ext cx="43241" cy="136130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75"/>
              <p:cNvSpPr/>
              <p:nvPr/>
            </p:nvSpPr>
            <p:spPr bwMode="auto">
              <a:xfrm>
                <a:off x="1925815" y="3554464"/>
                <a:ext cx="161754" cy="260249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" name="组合 27"/>
          <p:cNvGrpSpPr/>
          <p:nvPr/>
        </p:nvGrpSpPr>
        <p:grpSpPr bwMode="auto">
          <a:xfrm>
            <a:off x="3077633" y="3858657"/>
            <a:ext cx="1615017" cy="1353335"/>
            <a:chOff x="3077183" y="2947480"/>
            <a:chExt cx="1614791" cy="1614791"/>
          </a:xfrm>
        </p:grpSpPr>
        <p:sp>
          <p:nvSpPr>
            <p:cNvPr id="16" name="矩形 15"/>
            <p:cNvSpPr/>
            <p:nvPr/>
          </p:nvSpPr>
          <p:spPr>
            <a:xfrm>
              <a:off x="3077183" y="2947480"/>
              <a:ext cx="1614791" cy="161479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626435" y="3446292"/>
              <a:ext cx="516285" cy="636621"/>
              <a:chOff x="2395538" y="3556001"/>
              <a:chExt cx="211138" cy="260350"/>
            </a:xfrm>
            <a:solidFill>
              <a:schemeClr val="bg1"/>
            </a:solidFill>
          </p:grpSpPr>
          <p:sp>
            <p:nvSpPr>
              <p:cNvPr id="18" name="Freeform 176"/>
              <p:cNvSpPr/>
              <p:nvPr/>
            </p:nvSpPr>
            <p:spPr bwMode="auto">
              <a:xfrm>
                <a:off x="2563813" y="3578226"/>
                <a:ext cx="42863" cy="136525"/>
              </a:xfrm>
              <a:custGeom>
                <a:avLst/>
                <a:gdLst>
                  <a:gd name="T0" fmla="*/ 9 w 47"/>
                  <a:gd name="T1" fmla="*/ 115 h 151"/>
                  <a:gd name="T2" fmla="*/ 1 w 47"/>
                  <a:gd name="T3" fmla="*/ 151 h 151"/>
                  <a:gd name="T4" fmla="*/ 30 w 47"/>
                  <a:gd name="T5" fmla="*/ 151 h 151"/>
                  <a:gd name="T6" fmla="*/ 47 w 47"/>
                  <a:gd name="T7" fmla="*/ 98 h 151"/>
                  <a:gd name="T8" fmla="*/ 47 w 47"/>
                  <a:gd name="T9" fmla="*/ 53 h 151"/>
                  <a:gd name="T10" fmla="*/ 30 w 47"/>
                  <a:gd name="T11" fmla="*/ 0 h 151"/>
                  <a:gd name="T12" fmla="*/ 0 w 47"/>
                  <a:gd name="T13" fmla="*/ 0 h 151"/>
                  <a:gd name="T14" fmla="*/ 9 w 47"/>
                  <a:gd name="T15" fmla="*/ 36 h 151"/>
                  <a:gd name="T16" fmla="*/ 9 w 47"/>
                  <a:gd name="T17" fmla="*/ 11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9" y="115"/>
                    </a:moveTo>
                    <a:cubicBezTo>
                      <a:pt x="9" y="124"/>
                      <a:pt x="6" y="137"/>
                      <a:pt x="1" y="151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9" y="151"/>
                      <a:pt x="47" y="112"/>
                      <a:pt x="47" y="98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39"/>
                      <a:pt x="39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4"/>
                      <a:pt x="9" y="28"/>
                      <a:pt x="9" y="36"/>
                    </a:cubicBezTo>
                    <a:lnTo>
                      <a:pt x="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177"/>
              <p:cNvSpPr/>
              <p:nvPr/>
            </p:nvSpPr>
            <p:spPr bwMode="auto">
              <a:xfrm>
                <a:off x="2395538" y="3556001"/>
                <a:ext cx="161925" cy="260350"/>
              </a:xfrm>
              <a:custGeom>
                <a:avLst/>
                <a:gdLst>
                  <a:gd name="T0" fmla="*/ 163 w 180"/>
                  <a:gd name="T1" fmla="*/ 189 h 289"/>
                  <a:gd name="T2" fmla="*/ 180 w 180"/>
                  <a:gd name="T3" fmla="*/ 140 h 289"/>
                  <a:gd name="T4" fmla="*/ 180 w 180"/>
                  <a:gd name="T5" fmla="*/ 61 h 289"/>
                  <a:gd name="T6" fmla="*/ 144 w 180"/>
                  <a:gd name="T7" fmla="*/ 0 h 289"/>
                  <a:gd name="T8" fmla="*/ 49 w 180"/>
                  <a:gd name="T9" fmla="*/ 0 h 289"/>
                  <a:gd name="T10" fmla="*/ 14 w 180"/>
                  <a:gd name="T11" fmla="*/ 33 h 289"/>
                  <a:gd name="T12" fmla="*/ 13 w 180"/>
                  <a:gd name="T13" fmla="*/ 36 h 289"/>
                  <a:gd name="T14" fmla="*/ 86 w 180"/>
                  <a:gd name="T15" fmla="*/ 36 h 289"/>
                  <a:gd name="T16" fmla="*/ 98 w 180"/>
                  <a:gd name="T17" fmla="*/ 47 h 289"/>
                  <a:gd name="T18" fmla="*/ 86 w 180"/>
                  <a:gd name="T19" fmla="*/ 59 h 289"/>
                  <a:gd name="T20" fmla="*/ 11 w 180"/>
                  <a:gd name="T21" fmla="*/ 59 h 289"/>
                  <a:gd name="T22" fmla="*/ 8 w 180"/>
                  <a:gd name="T23" fmla="*/ 89 h 289"/>
                  <a:gd name="T24" fmla="*/ 86 w 180"/>
                  <a:gd name="T25" fmla="*/ 89 h 289"/>
                  <a:gd name="T26" fmla="*/ 98 w 180"/>
                  <a:gd name="T27" fmla="*/ 101 h 289"/>
                  <a:gd name="T28" fmla="*/ 86 w 180"/>
                  <a:gd name="T29" fmla="*/ 112 h 289"/>
                  <a:gd name="T30" fmla="*/ 5 w 180"/>
                  <a:gd name="T31" fmla="*/ 112 h 289"/>
                  <a:gd name="T32" fmla="*/ 2 w 180"/>
                  <a:gd name="T33" fmla="*/ 143 h 289"/>
                  <a:gd name="T34" fmla="*/ 86 w 180"/>
                  <a:gd name="T35" fmla="*/ 143 h 289"/>
                  <a:gd name="T36" fmla="*/ 98 w 180"/>
                  <a:gd name="T37" fmla="*/ 154 h 289"/>
                  <a:gd name="T38" fmla="*/ 86 w 180"/>
                  <a:gd name="T39" fmla="*/ 165 h 289"/>
                  <a:gd name="T40" fmla="*/ 0 w 180"/>
                  <a:gd name="T41" fmla="*/ 165 h 289"/>
                  <a:gd name="T42" fmla="*/ 0 w 180"/>
                  <a:gd name="T43" fmla="*/ 168 h 289"/>
                  <a:gd name="T44" fmla="*/ 35 w 180"/>
                  <a:gd name="T45" fmla="*/ 201 h 289"/>
                  <a:gd name="T46" fmla="*/ 98 w 180"/>
                  <a:gd name="T47" fmla="*/ 201 h 289"/>
                  <a:gd name="T48" fmla="*/ 96 w 180"/>
                  <a:gd name="T49" fmla="*/ 218 h 289"/>
                  <a:gd name="T50" fmla="*/ 90 w 180"/>
                  <a:gd name="T51" fmla="*/ 251 h 289"/>
                  <a:gd name="T52" fmla="*/ 116 w 180"/>
                  <a:gd name="T53" fmla="*/ 287 h 289"/>
                  <a:gd name="T54" fmla="*/ 151 w 180"/>
                  <a:gd name="T55" fmla="*/ 261 h 289"/>
                  <a:gd name="T56" fmla="*/ 159 w 180"/>
                  <a:gd name="T57" fmla="*/ 215 h 289"/>
                  <a:gd name="T58" fmla="*/ 163 w 180"/>
                  <a:gd name="T59" fmla="*/ 1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63" y="189"/>
                    </a:moveTo>
                    <a:cubicBezTo>
                      <a:pt x="173" y="175"/>
                      <a:pt x="180" y="152"/>
                      <a:pt x="180" y="140"/>
                    </a:cubicBezTo>
                    <a:cubicBezTo>
                      <a:pt x="180" y="61"/>
                      <a:pt x="180" y="61"/>
                      <a:pt x="180" y="61"/>
                    </a:cubicBezTo>
                    <a:cubicBezTo>
                      <a:pt x="180" y="43"/>
                      <a:pt x="164" y="0"/>
                      <a:pt x="14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0" y="0"/>
                      <a:pt x="14" y="15"/>
                      <a:pt x="14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93" y="36"/>
                      <a:pt x="98" y="41"/>
                      <a:pt x="98" y="47"/>
                    </a:cubicBezTo>
                    <a:cubicBezTo>
                      <a:pt x="98" y="54"/>
                      <a:pt x="93" y="59"/>
                      <a:pt x="86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3" y="89"/>
                      <a:pt x="98" y="94"/>
                      <a:pt x="98" y="101"/>
                    </a:cubicBezTo>
                    <a:cubicBezTo>
                      <a:pt x="98" y="107"/>
                      <a:pt x="93" y="112"/>
                      <a:pt x="86" y="112"/>
                    </a:cubicBezTo>
                    <a:cubicBezTo>
                      <a:pt x="5" y="112"/>
                      <a:pt x="5" y="112"/>
                      <a:pt x="5" y="11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93" y="143"/>
                      <a:pt x="98" y="148"/>
                      <a:pt x="98" y="154"/>
                    </a:cubicBezTo>
                    <a:cubicBezTo>
                      <a:pt x="98" y="160"/>
                      <a:pt x="93" y="165"/>
                      <a:pt x="86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6"/>
                      <a:pt x="16" y="201"/>
                      <a:pt x="35" y="201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8"/>
                      <a:pt x="96" y="218"/>
                      <a:pt x="96" y="218"/>
                    </a:cubicBezTo>
                    <a:cubicBezTo>
                      <a:pt x="90" y="251"/>
                      <a:pt x="90" y="251"/>
                      <a:pt x="90" y="251"/>
                    </a:cubicBezTo>
                    <a:cubicBezTo>
                      <a:pt x="88" y="268"/>
                      <a:pt x="99" y="284"/>
                      <a:pt x="116" y="287"/>
                    </a:cubicBezTo>
                    <a:cubicBezTo>
                      <a:pt x="132" y="289"/>
                      <a:pt x="148" y="278"/>
                      <a:pt x="151" y="261"/>
                    </a:cubicBezTo>
                    <a:cubicBezTo>
                      <a:pt x="159" y="215"/>
                      <a:pt x="159" y="215"/>
                      <a:pt x="159" y="215"/>
                    </a:cubicBezTo>
                    <a:lnTo>
                      <a:pt x="16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341967" y="5600431"/>
            <a:ext cx="946457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241979" y="4195778"/>
            <a:ext cx="670752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6"/>
          <p:cNvSpPr/>
          <p:nvPr/>
        </p:nvSpPr>
        <p:spPr bwMode="auto">
          <a:xfrm>
            <a:off x="1475417" y="3734311"/>
            <a:ext cx="892336" cy="389793"/>
          </a:xfrm>
          <a:custGeom>
            <a:avLst/>
            <a:gdLst>
              <a:gd name="T0" fmla="*/ 54 w 256"/>
              <a:gd name="T1" fmla="*/ 107 h 112"/>
              <a:gd name="T2" fmla="*/ 70 w 256"/>
              <a:gd name="T3" fmla="*/ 108 h 112"/>
              <a:gd name="T4" fmla="*/ 143 w 256"/>
              <a:gd name="T5" fmla="*/ 80 h 112"/>
              <a:gd name="T6" fmla="*/ 239 w 256"/>
              <a:gd name="T7" fmla="*/ 65 h 112"/>
              <a:gd name="T8" fmla="*/ 239 w 256"/>
              <a:gd name="T9" fmla="*/ 63 h 112"/>
              <a:gd name="T10" fmla="*/ 256 w 256"/>
              <a:gd name="T11" fmla="*/ 52 h 112"/>
              <a:gd name="T12" fmla="*/ 252 w 256"/>
              <a:gd name="T13" fmla="*/ 0 h 112"/>
              <a:gd name="T14" fmla="*/ 0 w 256"/>
              <a:gd name="T15" fmla="*/ 22 h 112"/>
              <a:gd name="T16" fmla="*/ 37 w 256"/>
              <a:gd name="T17" fmla="*/ 112 h 112"/>
              <a:gd name="T18" fmla="*/ 54 w 256"/>
              <a:gd name="T19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112">
                <a:moveTo>
                  <a:pt x="54" y="107"/>
                </a:moveTo>
                <a:cubicBezTo>
                  <a:pt x="60" y="105"/>
                  <a:pt x="65" y="106"/>
                  <a:pt x="70" y="108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4"/>
                  <a:pt x="239" y="64"/>
                  <a:pt x="239" y="63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2" y="0"/>
                  <a:pt x="252" y="0"/>
                  <a:pt x="252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37" y="112"/>
                  <a:pt x="37" y="112"/>
                  <a:pt x="37" y="112"/>
                </a:cubicBezTo>
                <a:lnTo>
                  <a:pt x="54" y="10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2256614" y="5175901"/>
            <a:ext cx="531536" cy="386572"/>
          </a:xfrm>
          <a:custGeom>
            <a:avLst/>
            <a:gdLst>
              <a:gd name="T0" fmla="*/ 135 w 153"/>
              <a:gd name="T1" fmla="*/ 0 h 111"/>
              <a:gd name="T2" fmla="*/ 72 w 153"/>
              <a:gd name="T3" fmla="*/ 46 h 111"/>
              <a:gd name="T4" fmla="*/ 71 w 153"/>
              <a:gd name="T5" fmla="*/ 47 h 111"/>
              <a:gd name="T6" fmla="*/ 39 w 153"/>
              <a:gd name="T7" fmla="*/ 57 h 111"/>
              <a:gd name="T8" fmla="*/ 33 w 153"/>
              <a:gd name="T9" fmla="*/ 57 h 111"/>
              <a:gd name="T10" fmla="*/ 0 w 153"/>
              <a:gd name="T11" fmla="*/ 58 h 111"/>
              <a:gd name="T12" fmla="*/ 8 w 153"/>
              <a:gd name="T13" fmla="*/ 79 h 111"/>
              <a:gd name="T14" fmla="*/ 60 w 153"/>
              <a:gd name="T15" fmla="*/ 104 h 111"/>
              <a:gd name="T16" fmla="*/ 105 w 153"/>
              <a:gd name="T17" fmla="*/ 90 h 111"/>
              <a:gd name="T18" fmla="*/ 141 w 153"/>
              <a:gd name="T19" fmla="*/ 15 h 111"/>
              <a:gd name="T20" fmla="*/ 135 w 153"/>
              <a:gd name="T21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3" h="111">
                <a:moveTo>
                  <a:pt x="135" y="0"/>
                </a:moveTo>
                <a:cubicBezTo>
                  <a:pt x="72" y="46"/>
                  <a:pt x="72" y="46"/>
                  <a:pt x="72" y="46"/>
                </a:cubicBezTo>
                <a:cubicBezTo>
                  <a:pt x="71" y="47"/>
                  <a:pt x="71" y="47"/>
                  <a:pt x="71" y="47"/>
                </a:cubicBezTo>
                <a:cubicBezTo>
                  <a:pt x="61" y="52"/>
                  <a:pt x="50" y="55"/>
                  <a:pt x="39" y="57"/>
                </a:cubicBezTo>
                <a:cubicBezTo>
                  <a:pt x="37" y="57"/>
                  <a:pt x="35" y="57"/>
                  <a:pt x="33" y="57"/>
                </a:cubicBezTo>
                <a:cubicBezTo>
                  <a:pt x="0" y="58"/>
                  <a:pt x="0" y="58"/>
                  <a:pt x="0" y="58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100"/>
                  <a:pt x="39" y="111"/>
                  <a:pt x="60" y="104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36" y="80"/>
                  <a:pt x="153" y="46"/>
                  <a:pt x="141" y="15"/>
                </a:cubicBezTo>
                <a:cubicBezTo>
                  <a:pt x="139" y="10"/>
                  <a:pt x="137" y="5"/>
                  <a:pt x="13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803747" y="3935650"/>
            <a:ext cx="2013395" cy="1446423"/>
          </a:xfrm>
          <a:custGeom>
            <a:avLst/>
            <a:gdLst>
              <a:gd name="T0" fmla="*/ 338 w 578"/>
              <a:gd name="T1" fmla="*/ 30 h 415"/>
              <a:gd name="T2" fmla="*/ 229 w 578"/>
              <a:gd name="T3" fmla="*/ 72 h 415"/>
              <a:gd name="T4" fmla="*/ 195 w 578"/>
              <a:gd name="T5" fmla="*/ 94 h 415"/>
              <a:gd name="T6" fmla="*/ 156 w 578"/>
              <a:gd name="T7" fmla="*/ 131 h 415"/>
              <a:gd name="T8" fmla="*/ 0 w 578"/>
              <a:gd name="T9" fmla="*/ 173 h 415"/>
              <a:gd name="T10" fmla="*/ 76 w 578"/>
              <a:gd name="T11" fmla="*/ 415 h 415"/>
              <a:gd name="T12" fmla="*/ 234 w 578"/>
              <a:gd name="T13" fmla="*/ 388 h 415"/>
              <a:gd name="T14" fmla="*/ 317 w 578"/>
              <a:gd name="T15" fmla="*/ 406 h 415"/>
              <a:gd name="T16" fmla="*/ 350 w 578"/>
              <a:gd name="T17" fmla="*/ 409 h 415"/>
              <a:gd name="T18" fmla="*/ 450 w 578"/>
              <a:gd name="T19" fmla="*/ 405 h 415"/>
              <a:gd name="T20" fmla="*/ 484 w 578"/>
              <a:gd name="T21" fmla="*/ 396 h 415"/>
              <a:gd name="T22" fmla="*/ 558 w 578"/>
              <a:gd name="T23" fmla="*/ 341 h 415"/>
              <a:gd name="T24" fmla="*/ 574 w 578"/>
              <a:gd name="T25" fmla="*/ 314 h 415"/>
              <a:gd name="T26" fmla="*/ 574 w 578"/>
              <a:gd name="T27" fmla="*/ 295 h 415"/>
              <a:gd name="T28" fmla="*/ 552 w 578"/>
              <a:gd name="T29" fmla="*/ 268 h 415"/>
              <a:gd name="T30" fmla="*/ 552 w 578"/>
              <a:gd name="T31" fmla="*/ 268 h 415"/>
              <a:gd name="T32" fmla="*/ 552 w 578"/>
              <a:gd name="T33" fmla="*/ 266 h 415"/>
              <a:gd name="T34" fmla="*/ 560 w 578"/>
              <a:gd name="T35" fmla="*/ 263 h 415"/>
              <a:gd name="T36" fmla="*/ 578 w 578"/>
              <a:gd name="T37" fmla="*/ 236 h 415"/>
              <a:gd name="T38" fmla="*/ 575 w 578"/>
              <a:gd name="T39" fmla="*/ 210 h 415"/>
              <a:gd name="T40" fmla="*/ 554 w 578"/>
              <a:gd name="T41" fmla="*/ 180 h 415"/>
              <a:gd name="T42" fmla="*/ 544 w 578"/>
              <a:gd name="T43" fmla="*/ 178 h 415"/>
              <a:gd name="T44" fmla="*/ 544 w 578"/>
              <a:gd name="T45" fmla="*/ 175 h 415"/>
              <a:gd name="T46" fmla="*/ 555 w 578"/>
              <a:gd name="T47" fmla="*/ 173 h 415"/>
              <a:gd name="T48" fmla="*/ 568 w 578"/>
              <a:gd name="T49" fmla="*/ 143 h 415"/>
              <a:gd name="T50" fmla="*/ 566 w 578"/>
              <a:gd name="T51" fmla="*/ 122 h 415"/>
              <a:gd name="T52" fmla="*/ 527 w 578"/>
              <a:gd name="T53" fmla="*/ 100 h 415"/>
              <a:gd name="T54" fmla="*/ 520 w 578"/>
              <a:gd name="T55" fmla="*/ 99 h 415"/>
              <a:gd name="T56" fmla="*/ 520 w 578"/>
              <a:gd name="T57" fmla="*/ 97 h 415"/>
              <a:gd name="T58" fmla="*/ 538 w 578"/>
              <a:gd name="T59" fmla="*/ 89 h 415"/>
              <a:gd name="T60" fmla="*/ 554 w 578"/>
              <a:gd name="T61" fmla="*/ 57 h 415"/>
              <a:gd name="T62" fmla="*/ 549 w 578"/>
              <a:gd name="T63" fmla="*/ 26 h 415"/>
              <a:gd name="T64" fmla="*/ 516 w 578"/>
              <a:gd name="T65" fmla="*/ 2 h 415"/>
              <a:gd name="T66" fmla="*/ 338 w 578"/>
              <a:gd name="T67" fmla="*/ 3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8" h="415">
                <a:moveTo>
                  <a:pt x="338" y="30"/>
                </a:moveTo>
                <a:cubicBezTo>
                  <a:pt x="229" y="72"/>
                  <a:pt x="229" y="72"/>
                  <a:pt x="229" y="72"/>
                </a:cubicBezTo>
                <a:cubicBezTo>
                  <a:pt x="216" y="77"/>
                  <a:pt x="204" y="84"/>
                  <a:pt x="195" y="94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0" y="173"/>
                  <a:pt x="0" y="173"/>
                  <a:pt x="0" y="173"/>
                </a:cubicBezTo>
                <a:cubicBezTo>
                  <a:pt x="76" y="415"/>
                  <a:pt x="76" y="415"/>
                  <a:pt x="76" y="415"/>
                </a:cubicBezTo>
                <a:cubicBezTo>
                  <a:pt x="234" y="388"/>
                  <a:pt x="234" y="388"/>
                  <a:pt x="234" y="388"/>
                </a:cubicBezTo>
                <a:cubicBezTo>
                  <a:pt x="317" y="406"/>
                  <a:pt x="317" y="406"/>
                  <a:pt x="317" y="406"/>
                </a:cubicBezTo>
                <a:cubicBezTo>
                  <a:pt x="328" y="409"/>
                  <a:pt x="339" y="409"/>
                  <a:pt x="350" y="409"/>
                </a:cubicBezTo>
                <a:cubicBezTo>
                  <a:pt x="450" y="405"/>
                  <a:pt x="450" y="405"/>
                  <a:pt x="450" y="405"/>
                </a:cubicBezTo>
                <a:cubicBezTo>
                  <a:pt x="462" y="404"/>
                  <a:pt x="474" y="401"/>
                  <a:pt x="484" y="396"/>
                </a:cubicBezTo>
                <a:cubicBezTo>
                  <a:pt x="558" y="341"/>
                  <a:pt x="558" y="341"/>
                  <a:pt x="558" y="341"/>
                </a:cubicBezTo>
                <a:cubicBezTo>
                  <a:pt x="569" y="336"/>
                  <a:pt x="575" y="325"/>
                  <a:pt x="574" y="314"/>
                </a:cubicBezTo>
                <a:cubicBezTo>
                  <a:pt x="574" y="295"/>
                  <a:pt x="574" y="295"/>
                  <a:pt x="574" y="295"/>
                </a:cubicBezTo>
                <a:cubicBezTo>
                  <a:pt x="573" y="283"/>
                  <a:pt x="564" y="272"/>
                  <a:pt x="552" y="268"/>
                </a:cubicBezTo>
                <a:cubicBezTo>
                  <a:pt x="552" y="268"/>
                  <a:pt x="552" y="268"/>
                  <a:pt x="552" y="268"/>
                </a:cubicBezTo>
                <a:cubicBezTo>
                  <a:pt x="551" y="268"/>
                  <a:pt x="551" y="266"/>
                  <a:pt x="552" y="266"/>
                </a:cubicBezTo>
                <a:cubicBezTo>
                  <a:pt x="560" y="263"/>
                  <a:pt x="560" y="263"/>
                  <a:pt x="560" y="263"/>
                </a:cubicBezTo>
                <a:cubicBezTo>
                  <a:pt x="572" y="259"/>
                  <a:pt x="578" y="249"/>
                  <a:pt x="578" y="236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74" y="197"/>
                  <a:pt x="566" y="184"/>
                  <a:pt x="554" y="180"/>
                </a:cubicBezTo>
                <a:cubicBezTo>
                  <a:pt x="544" y="178"/>
                  <a:pt x="544" y="178"/>
                  <a:pt x="544" y="178"/>
                </a:cubicBezTo>
                <a:cubicBezTo>
                  <a:pt x="542" y="177"/>
                  <a:pt x="542" y="175"/>
                  <a:pt x="544" y="175"/>
                </a:cubicBezTo>
                <a:cubicBezTo>
                  <a:pt x="555" y="173"/>
                  <a:pt x="555" y="173"/>
                  <a:pt x="555" y="173"/>
                </a:cubicBezTo>
                <a:cubicBezTo>
                  <a:pt x="570" y="170"/>
                  <a:pt x="570" y="158"/>
                  <a:pt x="568" y="143"/>
                </a:cubicBezTo>
                <a:cubicBezTo>
                  <a:pt x="566" y="122"/>
                  <a:pt x="566" y="122"/>
                  <a:pt x="566" y="122"/>
                </a:cubicBezTo>
                <a:cubicBezTo>
                  <a:pt x="560" y="99"/>
                  <a:pt x="541" y="100"/>
                  <a:pt x="527" y="100"/>
                </a:cubicBezTo>
                <a:cubicBezTo>
                  <a:pt x="520" y="99"/>
                  <a:pt x="520" y="99"/>
                  <a:pt x="520" y="99"/>
                </a:cubicBezTo>
                <a:cubicBezTo>
                  <a:pt x="519" y="99"/>
                  <a:pt x="519" y="97"/>
                  <a:pt x="520" y="97"/>
                </a:cubicBezTo>
                <a:cubicBezTo>
                  <a:pt x="538" y="89"/>
                  <a:pt x="538" y="89"/>
                  <a:pt x="538" y="89"/>
                </a:cubicBezTo>
                <a:cubicBezTo>
                  <a:pt x="550" y="83"/>
                  <a:pt x="557" y="70"/>
                  <a:pt x="554" y="57"/>
                </a:cubicBezTo>
                <a:cubicBezTo>
                  <a:pt x="549" y="26"/>
                  <a:pt x="549" y="26"/>
                  <a:pt x="549" y="26"/>
                </a:cubicBezTo>
                <a:cubicBezTo>
                  <a:pt x="546" y="10"/>
                  <a:pt x="531" y="0"/>
                  <a:pt x="516" y="2"/>
                </a:cubicBezTo>
                <a:lnTo>
                  <a:pt x="338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0" y="4327054"/>
            <a:ext cx="1372331" cy="1639709"/>
          </a:xfrm>
          <a:custGeom>
            <a:avLst/>
            <a:gdLst>
              <a:gd name="T0" fmla="*/ 0 w 394"/>
              <a:gd name="T1" fmla="*/ 85 h 471"/>
              <a:gd name="T2" fmla="*/ 0 w 394"/>
              <a:gd name="T3" fmla="*/ 471 h 471"/>
              <a:gd name="T4" fmla="*/ 377 w 394"/>
              <a:gd name="T5" fmla="*/ 346 h 471"/>
              <a:gd name="T6" fmla="*/ 391 w 394"/>
              <a:gd name="T7" fmla="*/ 322 h 471"/>
              <a:gd name="T8" fmla="*/ 310 w 394"/>
              <a:gd name="T9" fmla="*/ 0 h 471"/>
              <a:gd name="T10" fmla="*/ 0 w 394"/>
              <a:gd name="T11" fmla="*/ 8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" h="471">
                <a:moveTo>
                  <a:pt x="0" y="85"/>
                </a:moveTo>
                <a:cubicBezTo>
                  <a:pt x="0" y="471"/>
                  <a:pt x="0" y="471"/>
                  <a:pt x="0" y="471"/>
                </a:cubicBezTo>
                <a:cubicBezTo>
                  <a:pt x="377" y="346"/>
                  <a:pt x="377" y="346"/>
                  <a:pt x="377" y="346"/>
                </a:cubicBezTo>
                <a:cubicBezTo>
                  <a:pt x="388" y="343"/>
                  <a:pt x="394" y="332"/>
                  <a:pt x="391" y="322"/>
                </a:cubicBezTo>
                <a:cubicBezTo>
                  <a:pt x="310" y="0"/>
                  <a:pt x="310" y="0"/>
                  <a:pt x="310" y="0"/>
                </a:cubicBezTo>
                <a:lnTo>
                  <a:pt x="0" y="8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1085624" y="4312558"/>
            <a:ext cx="452610" cy="1138776"/>
          </a:xfrm>
          <a:custGeom>
            <a:avLst/>
            <a:gdLst>
              <a:gd name="T0" fmla="*/ 80 w 130"/>
              <a:gd name="T1" fmla="*/ 327 h 327"/>
              <a:gd name="T2" fmla="*/ 107 w 130"/>
              <a:gd name="T3" fmla="*/ 322 h 327"/>
              <a:gd name="T4" fmla="*/ 127 w 130"/>
              <a:gd name="T5" fmla="*/ 292 h 327"/>
              <a:gd name="T6" fmla="*/ 58 w 130"/>
              <a:gd name="T7" fmla="*/ 18 h 327"/>
              <a:gd name="T8" fmla="*/ 33 w 130"/>
              <a:gd name="T9" fmla="*/ 3 h 327"/>
              <a:gd name="T10" fmla="*/ 0 w 130"/>
              <a:gd name="T11" fmla="*/ 10 h 327"/>
              <a:gd name="T12" fmla="*/ 80 w 130"/>
              <a:gd name="T13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327">
                <a:moveTo>
                  <a:pt x="80" y="327"/>
                </a:moveTo>
                <a:cubicBezTo>
                  <a:pt x="107" y="322"/>
                  <a:pt x="107" y="322"/>
                  <a:pt x="107" y="322"/>
                </a:cubicBezTo>
                <a:cubicBezTo>
                  <a:pt x="121" y="320"/>
                  <a:pt x="130" y="306"/>
                  <a:pt x="127" y="292"/>
                </a:cubicBezTo>
                <a:cubicBezTo>
                  <a:pt x="58" y="18"/>
                  <a:pt x="58" y="18"/>
                  <a:pt x="58" y="18"/>
                </a:cubicBezTo>
                <a:cubicBezTo>
                  <a:pt x="56" y="7"/>
                  <a:pt x="44" y="0"/>
                  <a:pt x="33" y="3"/>
                </a:cubicBezTo>
                <a:cubicBezTo>
                  <a:pt x="0" y="10"/>
                  <a:pt x="0" y="10"/>
                  <a:pt x="0" y="10"/>
                </a:cubicBezTo>
                <a:lnTo>
                  <a:pt x="80" y="32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1151662" y="4375375"/>
            <a:ext cx="323753" cy="1013142"/>
          </a:xfrm>
          <a:custGeom>
            <a:avLst/>
            <a:gdLst>
              <a:gd name="T0" fmla="*/ 0 w 93"/>
              <a:gd name="T1" fmla="*/ 4 h 291"/>
              <a:gd name="T2" fmla="*/ 18 w 93"/>
              <a:gd name="T3" fmla="*/ 0 h 291"/>
              <a:gd name="T4" fmla="*/ 18 w 93"/>
              <a:gd name="T5" fmla="*/ 0 h 291"/>
              <a:gd name="T6" fmla="*/ 24 w 93"/>
              <a:gd name="T7" fmla="*/ 4 h 291"/>
              <a:gd name="T8" fmla="*/ 92 w 93"/>
              <a:gd name="T9" fmla="*/ 277 h 291"/>
              <a:gd name="T10" fmla="*/ 91 w 93"/>
              <a:gd name="T11" fmla="*/ 284 h 291"/>
              <a:gd name="T12" fmla="*/ 85 w 93"/>
              <a:gd name="T13" fmla="*/ 288 h 291"/>
              <a:gd name="T14" fmla="*/ 73 w 93"/>
              <a:gd name="T15" fmla="*/ 291 h 291"/>
              <a:gd name="T16" fmla="*/ 0 w 93"/>
              <a:gd name="T17" fmla="*/ 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291">
                <a:moveTo>
                  <a:pt x="0" y="4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3" y="2"/>
                  <a:pt x="24" y="4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93" y="281"/>
                  <a:pt x="92" y="283"/>
                  <a:pt x="91" y="284"/>
                </a:cubicBezTo>
                <a:cubicBezTo>
                  <a:pt x="90" y="286"/>
                  <a:pt x="88" y="288"/>
                  <a:pt x="85" y="288"/>
                </a:cubicBezTo>
                <a:cubicBezTo>
                  <a:pt x="73" y="291"/>
                  <a:pt x="73" y="291"/>
                  <a:pt x="73" y="291"/>
                </a:cubicBez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0" name="文本框 279"/>
          <p:cNvSpPr txBox="1"/>
          <p:nvPr/>
        </p:nvSpPr>
        <p:spPr>
          <a:xfrm>
            <a:off x="6615208" y="2194467"/>
            <a:ext cx="237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6615208" y="3929386"/>
            <a:ext cx="4356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为您分担职场压力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矩形 281"/>
          <p:cNvSpPr>
            <a:spLocks noChangeArrowheads="1"/>
          </p:cNvSpPr>
          <p:nvPr/>
        </p:nvSpPr>
        <p:spPr bwMode="auto">
          <a:xfrm>
            <a:off x="6615208" y="2716584"/>
            <a:ext cx="435602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6" name="组合 295"/>
          <p:cNvGrpSpPr/>
          <p:nvPr/>
        </p:nvGrpSpPr>
        <p:grpSpPr>
          <a:xfrm>
            <a:off x="452610" y="1546957"/>
            <a:ext cx="4487455" cy="2619025"/>
            <a:chOff x="452610" y="1546957"/>
            <a:chExt cx="4487455" cy="2619025"/>
          </a:xfrm>
          <a:solidFill>
            <a:srgbClr val="00B0F0"/>
          </a:solidFill>
        </p:grpSpPr>
        <p:sp>
          <p:nvSpPr>
            <p:cNvPr id="14" name="Freeform 12"/>
            <p:cNvSpPr/>
            <p:nvPr/>
          </p:nvSpPr>
          <p:spPr bwMode="auto">
            <a:xfrm>
              <a:off x="2119703" y="2503723"/>
              <a:ext cx="153018" cy="283486"/>
            </a:xfrm>
            <a:custGeom>
              <a:avLst/>
              <a:gdLst>
                <a:gd name="T0" fmla="*/ 0 w 44"/>
                <a:gd name="T1" fmla="*/ 1 h 81"/>
                <a:gd name="T2" fmla="*/ 9 w 44"/>
                <a:gd name="T3" fmla="*/ 81 h 81"/>
                <a:gd name="T4" fmla="*/ 41 w 44"/>
                <a:gd name="T5" fmla="*/ 37 h 81"/>
                <a:gd name="T6" fmla="*/ 0 w 44"/>
                <a:gd name="T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1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30" y="77"/>
                    <a:pt x="44" y="58"/>
                    <a:pt x="41" y="37"/>
                  </a:cubicBezTo>
                  <a:cubicBezTo>
                    <a:pt x="39" y="16"/>
                    <a:pt x="2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977959" y="2511777"/>
              <a:ext cx="135301" cy="149798"/>
            </a:xfrm>
            <a:custGeom>
              <a:avLst/>
              <a:gdLst>
                <a:gd name="T0" fmla="*/ 39 w 39"/>
                <a:gd name="T1" fmla="*/ 38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4"/>
                    <a:pt x="0" y="22"/>
                    <a:pt x="2" y="43"/>
                  </a:cubicBezTo>
                  <a:lnTo>
                    <a:pt x="3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987625" y="2668017"/>
              <a:ext cx="143353" cy="125636"/>
            </a:xfrm>
            <a:custGeom>
              <a:avLst/>
              <a:gdLst>
                <a:gd name="T0" fmla="*/ 0 w 41"/>
                <a:gd name="T1" fmla="*/ 5 h 36"/>
                <a:gd name="T2" fmla="*/ 41 w 41"/>
                <a:gd name="T3" fmla="*/ 35 h 36"/>
                <a:gd name="T4" fmla="*/ 36 w 41"/>
                <a:gd name="T5" fmla="*/ 0 h 36"/>
                <a:gd name="T6" fmla="*/ 0 w 41"/>
                <a:gd name="T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6">
                  <a:moveTo>
                    <a:pt x="0" y="5"/>
                  </a:moveTo>
                  <a:cubicBezTo>
                    <a:pt x="5" y="23"/>
                    <a:pt x="22" y="36"/>
                    <a:pt x="41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366651" y="3599010"/>
              <a:ext cx="153018" cy="278655"/>
            </a:xfrm>
            <a:custGeom>
              <a:avLst/>
              <a:gdLst>
                <a:gd name="T0" fmla="*/ 0 w 44"/>
                <a:gd name="T1" fmla="*/ 1 h 80"/>
                <a:gd name="T2" fmla="*/ 10 w 44"/>
                <a:gd name="T3" fmla="*/ 80 h 80"/>
                <a:gd name="T4" fmla="*/ 41 w 44"/>
                <a:gd name="T5" fmla="*/ 36 h 80"/>
                <a:gd name="T6" fmla="*/ 0 w 44"/>
                <a:gd name="T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0">
                  <a:moveTo>
                    <a:pt x="0" y="1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0" y="76"/>
                    <a:pt x="44" y="57"/>
                    <a:pt x="41" y="36"/>
                  </a:cubicBezTo>
                  <a:cubicBezTo>
                    <a:pt x="39" y="15"/>
                    <a:pt x="2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223297" y="3602231"/>
              <a:ext cx="135301" cy="149798"/>
            </a:xfrm>
            <a:custGeom>
              <a:avLst/>
              <a:gdLst>
                <a:gd name="T0" fmla="*/ 39 w 39"/>
                <a:gd name="T1" fmla="*/ 39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5"/>
                    <a:pt x="0" y="23"/>
                    <a:pt x="2" y="43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32961" y="3761692"/>
              <a:ext cx="143353" cy="122415"/>
            </a:xfrm>
            <a:custGeom>
              <a:avLst/>
              <a:gdLst>
                <a:gd name="T0" fmla="*/ 0 w 41"/>
                <a:gd name="T1" fmla="*/ 4 h 35"/>
                <a:gd name="T2" fmla="*/ 41 w 41"/>
                <a:gd name="T3" fmla="*/ 34 h 35"/>
                <a:gd name="T4" fmla="*/ 37 w 41"/>
                <a:gd name="T5" fmla="*/ 0 h 35"/>
                <a:gd name="T6" fmla="*/ 0 w 41"/>
                <a:gd name="T7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5">
                  <a:moveTo>
                    <a:pt x="0" y="4"/>
                  </a:moveTo>
                  <a:cubicBezTo>
                    <a:pt x="5" y="22"/>
                    <a:pt x="22" y="35"/>
                    <a:pt x="41" y="34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1325620" y="3599010"/>
              <a:ext cx="67650" cy="124026"/>
            </a:xfrm>
            <a:custGeom>
              <a:avLst/>
              <a:gdLst>
                <a:gd name="T0" fmla="*/ 19 w 19"/>
                <a:gd name="T1" fmla="*/ 30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2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9 w 19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9" y="30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396490" y="3552300"/>
              <a:ext cx="69261" cy="164293"/>
            </a:xfrm>
            <a:custGeom>
              <a:avLst/>
              <a:gdLst>
                <a:gd name="T0" fmla="*/ 20 w 20"/>
                <a:gd name="T1" fmla="*/ 40 h 47"/>
                <a:gd name="T2" fmla="*/ 16 w 20"/>
                <a:gd name="T3" fmla="*/ 46 h 47"/>
                <a:gd name="T4" fmla="*/ 10 w 20"/>
                <a:gd name="T5" fmla="*/ 46 h 47"/>
                <a:gd name="T6" fmla="*/ 5 w 20"/>
                <a:gd name="T7" fmla="*/ 42 h 47"/>
                <a:gd name="T8" fmla="*/ 0 w 20"/>
                <a:gd name="T9" fmla="*/ 7 h 47"/>
                <a:gd name="T10" fmla="*/ 5 w 20"/>
                <a:gd name="T11" fmla="*/ 1 h 47"/>
                <a:gd name="T12" fmla="*/ 10 w 20"/>
                <a:gd name="T13" fmla="*/ 1 h 47"/>
                <a:gd name="T14" fmla="*/ 16 w 20"/>
                <a:gd name="T15" fmla="*/ 5 h 47"/>
                <a:gd name="T16" fmla="*/ 20 w 20"/>
                <a:gd name="T17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7">
                  <a:moveTo>
                    <a:pt x="20" y="40"/>
                  </a:moveTo>
                  <a:cubicBezTo>
                    <a:pt x="20" y="43"/>
                    <a:pt x="18" y="45"/>
                    <a:pt x="16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7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465752" y="3500757"/>
              <a:ext cx="75703" cy="206172"/>
            </a:xfrm>
            <a:custGeom>
              <a:avLst/>
              <a:gdLst>
                <a:gd name="T0" fmla="*/ 22 w 22"/>
                <a:gd name="T1" fmla="*/ 52 h 59"/>
                <a:gd name="T2" fmla="*/ 17 w 22"/>
                <a:gd name="T3" fmla="*/ 58 h 59"/>
                <a:gd name="T4" fmla="*/ 12 w 22"/>
                <a:gd name="T5" fmla="*/ 59 h 59"/>
                <a:gd name="T6" fmla="*/ 6 w 22"/>
                <a:gd name="T7" fmla="*/ 54 h 59"/>
                <a:gd name="T8" fmla="*/ 1 w 22"/>
                <a:gd name="T9" fmla="*/ 7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5 h 59"/>
                <a:gd name="T16" fmla="*/ 22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2" y="52"/>
                  </a:moveTo>
                  <a:cubicBezTo>
                    <a:pt x="22" y="55"/>
                    <a:pt x="20" y="58"/>
                    <a:pt x="17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330451" y="3713370"/>
              <a:ext cx="302815" cy="83758"/>
            </a:xfrm>
            <a:custGeom>
              <a:avLst/>
              <a:gdLst>
                <a:gd name="T0" fmla="*/ 7 w 87"/>
                <a:gd name="T1" fmla="*/ 23 h 24"/>
                <a:gd name="T2" fmla="*/ 1 w 87"/>
                <a:gd name="T3" fmla="*/ 19 h 24"/>
                <a:gd name="T4" fmla="*/ 1 w 87"/>
                <a:gd name="T5" fmla="*/ 15 h 24"/>
                <a:gd name="T6" fmla="*/ 5 w 87"/>
                <a:gd name="T7" fmla="*/ 9 h 24"/>
                <a:gd name="T8" fmla="*/ 81 w 87"/>
                <a:gd name="T9" fmla="*/ 0 h 24"/>
                <a:gd name="T10" fmla="*/ 86 w 87"/>
                <a:gd name="T11" fmla="*/ 4 h 24"/>
                <a:gd name="T12" fmla="*/ 87 w 87"/>
                <a:gd name="T13" fmla="*/ 9 h 24"/>
                <a:gd name="T14" fmla="*/ 83 w 87"/>
                <a:gd name="T15" fmla="*/ 14 h 24"/>
                <a:gd name="T16" fmla="*/ 7 w 87"/>
                <a:gd name="T1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4">
                  <a:moveTo>
                    <a:pt x="7" y="23"/>
                  </a:moveTo>
                  <a:cubicBezTo>
                    <a:pt x="4" y="24"/>
                    <a:pt x="1" y="22"/>
                    <a:pt x="1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2" y="10"/>
                    <a:pt x="5" y="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6" y="2"/>
                    <a:pt x="86" y="4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1"/>
                    <a:pt x="85" y="14"/>
                    <a:pt x="83" y="14"/>
                  </a:cubicBezTo>
                  <a:lnTo>
                    <a:pt x="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541455" y="3536193"/>
              <a:ext cx="70872" cy="159461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1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4495509" y="2204130"/>
              <a:ext cx="66039" cy="125636"/>
            </a:xfrm>
            <a:custGeom>
              <a:avLst/>
              <a:gdLst>
                <a:gd name="T0" fmla="*/ 18 w 19"/>
                <a:gd name="T1" fmla="*/ 29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1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8 w 19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8" y="29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1"/>
                    <a:pt x="15" y="4"/>
                  </a:cubicBezTo>
                  <a:lnTo>
                    <a:pt x="1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4564768" y="2159030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4634030" y="2107488"/>
              <a:ext cx="77314" cy="204562"/>
            </a:xfrm>
            <a:custGeom>
              <a:avLst/>
              <a:gdLst>
                <a:gd name="T0" fmla="*/ 21 w 22"/>
                <a:gd name="T1" fmla="*/ 52 h 59"/>
                <a:gd name="T2" fmla="*/ 17 w 22"/>
                <a:gd name="T3" fmla="*/ 58 h 59"/>
                <a:gd name="T4" fmla="*/ 12 w 22"/>
                <a:gd name="T5" fmla="*/ 58 h 59"/>
                <a:gd name="T6" fmla="*/ 6 w 22"/>
                <a:gd name="T7" fmla="*/ 54 h 59"/>
                <a:gd name="T8" fmla="*/ 0 w 22"/>
                <a:gd name="T9" fmla="*/ 6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4 h 59"/>
                <a:gd name="T16" fmla="*/ 21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1" y="52"/>
                  </a:moveTo>
                  <a:cubicBezTo>
                    <a:pt x="22" y="55"/>
                    <a:pt x="20" y="57"/>
                    <a:pt x="1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4"/>
                  </a:cubicBezTo>
                  <a:lnTo>
                    <a:pt x="21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4498729" y="2316881"/>
              <a:ext cx="302815" cy="86979"/>
            </a:xfrm>
            <a:custGeom>
              <a:avLst/>
              <a:gdLst>
                <a:gd name="T0" fmla="*/ 6 w 87"/>
                <a:gd name="T1" fmla="*/ 24 h 25"/>
                <a:gd name="T2" fmla="*/ 1 w 87"/>
                <a:gd name="T3" fmla="*/ 20 h 25"/>
                <a:gd name="T4" fmla="*/ 0 w 87"/>
                <a:gd name="T5" fmla="*/ 16 h 25"/>
                <a:gd name="T6" fmla="*/ 5 w 87"/>
                <a:gd name="T7" fmla="*/ 10 h 25"/>
                <a:gd name="T8" fmla="*/ 81 w 87"/>
                <a:gd name="T9" fmla="*/ 1 h 25"/>
                <a:gd name="T10" fmla="*/ 86 w 87"/>
                <a:gd name="T11" fmla="*/ 5 h 25"/>
                <a:gd name="T12" fmla="*/ 87 w 87"/>
                <a:gd name="T13" fmla="*/ 9 h 25"/>
                <a:gd name="T14" fmla="*/ 82 w 87"/>
                <a:gd name="T15" fmla="*/ 15 h 25"/>
                <a:gd name="T16" fmla="*/ 6 w 87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">
                  <a:moveTo>
                    <a:pt x="6" y="24"/>
                  </a:moveTo>
                  <a:cubicBezTo>
                    <a:pt x="4" y="25"/>
                    <a:pt x="1" y="23"/>
                    <a:pt x="1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6" y="2"/>
                    <a:pt x="86" y="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2"/>
                    <a:pt x="85" y="14"/>
                    <a:pt x="82" y="15"/>
                  </a:cubicBezTo>
                  <a:lnTo>
                    <a:pt x="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4711344" y="2141312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4 w 20"/>
                <a:gd name="T7" fmla="*/ 42 h 46"/>
                <a:gd name="T8" fmla="*/ 0 w 20"/>
                <a:gd name="T9" fmla="*/ 6 h 46"/>
                <a:gd name="T10" fmla="*/ 4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2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4" y="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723211" y="2880632"/>
              <a:ext cx="56375" cy="77314"/>
            </a:xfrm>
            <a:custGeom>
              <a:avLst/>
              <a:gdLst>
                <a:gd name="T0" fmla="*/ 16 w 16"/>
                <a:gd name="T1" fmla="*/ 16 h 22"/>
                <a:gd name="T2" fmla="*/ 12 w 16"/>
                <a:gd name="T3" fmla="*/ 21 h 22"/>
                <a:gd name="T4" fmla="*/ 7 w 16"/>
                <a:gd name="T5" fmla="*/ 22 h 22"/>
                <a:gd name="T6" fmla="*/ 1 w 16"/>
                <a:gd name="T7" fmla="*/ 18 h 22"/>
                <a:gd name="T8" fmla="*/ 0 w 16"/>
                <a:gd name="T9" fmla="*/ 6 h 22"/>
                <a:gd name="T10" fmla="*/ 4 w 16"/>
                <a:gd name="T11" fmla="*/ 1 h 22"/>
                <a:gd name="T12" fmla="*/ 9 w 16"/>
                <a:gd name="T13" fmla="*/ 0 h 22"/>
                <a:gd name="T14" fmla="*/ 15 w 16"/>
                <a:gd name="T15" fmla="*/ 4 h 22"/>
                <a:gd name="T16" fmla="*/ 16 w 16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16" y="16"/>
                  </a:moveTo>
                  <a:cubicBezTo>
                    <a:pt x="16" y="18"/>
                    <a:pt x="14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4" y="22"/>
                    <a:pt x="2" y="20"/>
                    <a:pt x="1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790862" y="2829089"/>
              <a:ext cx="61208" cy="117583"/>
            </a:xfrm>
            <a:custGeom>
              <a:avLst/>
              <a:gdLst>
                <a:gd name="T0" fmla="*/ 18 w 18"/>
                <a:gd name="T1" fmla="*/ 28 h 34"/>
                <a:gd name="T2" fmla="*/ 14 w 18"/>
                <a:gd name="T3" fmla="*/ 34 h 34"/>
                <a:gd name="T4" fmla="*/ 9 w 18"/>
                <a:gd name="T5" fmla="*/ 34 h 34"/>
                <a:gd name="T6" fmla="*/ 3 w 18"/>
                <a:gd name="T7" fmla="*/ 30 h 34"/>
                <a:gd name="T8" fmla="*/ 0 w 18"/>
                <a:gd name="T9" fmla="*/ 7 h 34"/>
                <a:gd name="T10" fmla="*/ 5 w 18"/>
                <a:gd name="T11" fmla="*/ 1 h 34"/>
                <a:gd name="T12" fmla="*/ 10 w 18"/>
                <a:gd name="T13" fmla="*/ 1 h 34"/>
                <a:gd name="T14" fmla="*/ 15 w 18"/>
                <a:gd name="T15" fmla="*/ 5 h 34"/>
                <a:gd name="T16" fmla="*/ 18 w 18"/>
                <a:gd name="T1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8"/>
                  </a:moveTo>
                  <a:cubicBezTo>
                    <a:pt x="18" y="31"/>
                    <a:pt x="16" y="33"/>
                    <a:pt x="14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" y="34"/>
                    <a:pt x="4" y="33"/>
                    <a:pt x="3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852068" y="2782378"/>
              <a:ext cx="70872" cy="157850"/>
            </a:xfrm>
            <a:custGeom>
              <a:avLst/>
              <a:gdLst>
                <a:gd name="T0" fmla="*/ 19 w 20"/>
                <a:gd name="T1" fmla="*/ 39 h 45"/>
                <a:gd name="T2" fmla="*/ 15 w 20"/>
                <a:gd name="T3" fmla="*/ 44 h 45"/>
                <a:gd name="T4" fmla="*/ 10 w 20"/>
                <a:gd name="T5" fmla="*/ 45 h 45"/>
                <a:gd name="T6" fmla="*/ 5 w 20"/>
                <a:gd name="T7" fmla="*/ 41 h 45"/>
                <a:gd name="T8" fmla="*/ 1 w 20"/>
                <a:gd name="T9" fmla="*/ 7 h 45"/>
                <a:gd name="T10" fmla="*/ 5 w 20"/>
                <a:gd name="T11" fmla="*/ 1 h 45"/>
                <a:gd name="T12" fmla="*/ 10 w 20"/>
                <a:gd name="T13" fmla="*/ 1 h 45"/>
                <a:gd name="T14" fmla="*/ 15 w 20"/>
                <a:gd name="T15" fmla="*/ 5 h 45"/>
                <a:gd name="T16" fmla="*/ 19 w 20"/>
                <a:gd name="T1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5">
                  <a:moveTo>
                    <a:pt x="19" y="39"/>
                  </a:moveTo>
                  <a:cubicBezTo>
                    <a:pt x="20" y="41"/>
                    <a:pt x="18" y="44"/>
                    <a:pt x="15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5" y="43"/>
                    <a:pt x="5" y="4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1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713547" y="2734057"/>
              <a:ext cx="149796" cy="132078"/>
            </a:xfrm>
            <a:custGeom>
              <a:avLst/>
              <a:gdLst>
                <a:gd name="T0" fmla="*/ 2 w 43"/>
                <a:gd name="T1" fmla="*/ 38 h 38"/>
                <a:gd name="T2" fmla="*/ 1 w 43"/>
                <a:gd name="T3" fmla="*/ 38 h 38"/>
                <a:gd name="T4" fmla="*/ 0 w 43"/>
                <a:gd name="T5" fmla="*/ 35 h 38"/>
                <a:gd name="T6" fmla="*/ 13 w 43"/>
                <a:gd name="T7" fmla="*/ 19 h 38"/>
                <a:gd name="T8" fmla="*/ 14 w 43"/>
                <a:gd name="T9" fmla="*/ 18 h 38"/>
                <a:gd name="T10" fmla="*/ 26 w 43"/>
                <a:gd name="T11" fmla="*/ 17 h 38"/>
                <a:gd name="T12" fmla="*/ 39 w 43"/>
                <a:gd name="T13" fmla="*/ 1 h 38"/>
                <a:gd name="T14" fmla="*/ 42 w 43"/>
                <a:gd name="T15" fmla="*/ 1 h 38"/>
                <a:gd name="T16" fmla="*/ 42 w 43"/>
                <a:gd name="T17" fmla="*/ 4 h 38"/>
                <a:gd name="T18" fmla="*/ 29 w 43"/>
                <a:gd name="T19" fmla="*/ 20 h 38"/>
                <a:gd name="T20" fmla="*/ 28 w 43"/>
                <a:gd name="T21" fmla="*/ 21 h 38"/>
                <a:gd name="T22" fmla="*/ 15 w 43"/>
                <a:gd name="T23" fmla="*/ 22 h 38"/>
                <a:gd name="T24" fmla="*/ 3 w 43"/>
                <a:gd name="T25" fmla="*/ 37 h 38"/>
                <a:gd name="T26" fmla="*/ 2 w 43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" y="38"/>
                  </a:move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4" y="18"/>
                    <a:pt x="1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2" y="1"/>
                  </a:cubicBezTo>
                  <a:cubicBezTo>
                    <a:pt x="43" y="2"/>
                    <a:pt x="43" y="3"/>
                    <a:pt x="42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33012" y="2751775"/>
              <a:ext cx="323753" cy="281876"/>
            </a:xfrm>
            <a:custGeom>
              <a:avLst/>
              <a:gdLst>
                <a:gd name="T0" fmla="*/ 86 w 93"/>
                <a:gd name="T1" fmla="*/ 59 h 81"/>
                <a:gd name="T2" fmla="*/ 23 w 93"/>
                <a:gd name="T3" fmla="*/ 66 h 81"/>
                <a:gd name="T4" fmla="*/ 15 w 93"/>
                <a:gd name="T5" fmla="*/ 4 h 81"/>
                <a:gd name="T6" fmla="*/ 10 w 93"/>
                <a:gd name="T7" fmla="*/ 0 h 81"/>
                <a:gd name="T8" fmla="*/ 5 w 93"/>
                <a:gd name="T9" fmla="*/ 1 h 81"/>
                <a:gd name="T10" fmla="*/ 1 w 93"/>
                <a:gd name="T11" fmla="*/ 6 h 81"/>
                <a:gd name="T12" fmla="*/ 9 w 93"/>
                <a:gd name="T13" fmla="*/ 73 h 81"/>
                <a:gd name="T14" fmla="*/ 9 w 93"/>
                <a:gd name="T15" fmla="*/ 77 h 81"/>
                <a:gd name="T16" fmla="*/ 10 w 93"/>
                <a:gd name="T17" fmla="*/ 79 h 81"/>
                <a:gd name="T18" fmla="*/ 15 w 93"/>
                <a:gd name="T19" fmla="*/ 81 h 81"/>
                <a:gd name="T20" fmla="*/ 15 w 93"/>
                <a:gd name="T21" fmla="*/ 81 h 81"/>
                <a:gd name="T22" fmla="*/ 20 w 93"/>
                <a:gd name="T23" fmla="*/ 81 h 81"/>
                <a:gd name="T24" fmla="*/ 88 w 93"/>
                <a:gd name="T25" fmla="*/ 72 h 81"/>
                <a:gd name="T26" fmla="*/ 92 w 93"/>
                <a:gd name="T27" fmla="*/ 67 h 81"/>
                <a:gd name="T28" fmla="*/ 92 w 93"/>
                <a:gd name="T29" fmla="*/ 63 h 81"/>
                <a:gd name="T30" fmla="*/ 86 w 93"/>
                <a:gd name="T31" fmla="*/ 59 h 81"/>
                <a:gd name="T32" fmla="*/ 9 w 93"/>
                <a:gd name="T33" fmla="*/ 9 h 81"/>
                <a:gd name="T34" fmla="*/ 12 w 93"/>
                <a:gd name="T35" fmla="*/ 12 h 81"/>
                <a:gd name="T36" fmla="*/ 9 w 93"/>
                <a:gd name="T37" fmla="*/ 16 h 81"/>
                <a:gd name="T38" fmla="*/ 6 w 93"/>
                <a:gd name="T39" fmla="*/ 13 h 81"/>
                <a:gd name="T40" fmla="*/ 9 w 93"/>
                <a:gd name="T41" fmla="*/ 9 h 81"/>
                <a:gd name="T42" fmla="*/ 11 w 93"/>
                <a:gd name="T43" fmla="*/ 31 h 81"/>
                <a:gd name="T44" fmla="*/ 15 w 93"/>
                <a:gd name="T45" fmla="*/ 34 h 81"/>
                <a:gd name="T46" fmla="*/ 12 w 93"/>
                <a:gd name="T47" fmla="*/ 38 h 81"/>
                <a:gd name="T48" fmla="*/ 8 w 93"/>
                <a:gd name="T49" fmla="*/ 35 h 81"/>
                <a:gd name="T50" fmla="*/ 11 w 93"/>
                <a:gd name="T51" fmla="*/ 31 h 81"/>
                <a:gd name="T52" fmla="*/ 14 w 93"/>
                <a:gd name="T53" fmla="*/ 53 h 81"/>
                <a:gd name="T54" fmla="*/ 18 w 93"/>
                <a:gd name="T55" fmla="*/ 56 h 81"/>
                <a:gd name="T56" fmla="*/ 15 w 93"/>
                <a:gd name="T57" fmla="*/ 60 h 81"/>
                <a:gd name="T58" fmla="*/ 11 w 93"/>
                <a:gd name="T59" fmla="*/ 57 h 81"/>
                <a:gd name="T60" fmla="*/ 14 w 93"/>
                <a:gd name="T61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81">
                  <a:moveTo>
                    <a:pt x="86" y="59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1" y="72"/>
                    <a:pt x="93" y="69"/>
                    <a:pt x="92" y="67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9" y="9"/>
                  </a:moveTo>
                  <a:cubicBezTo>
                    <a:pt x="11" y="9"/>
                    <a:pt x="12" y="11"/>
                    <a:pt x="12" y="12"/>
                  </a:cubicBezTo>
                  <a:cubicBezTo>
                    <a:pt x="13" y="14"/>
                    <a:pt x="11" y="16"/>
                    <a:pt x="9" y="16"/>
                  </a:cubicBezTo>
                  <a:cubicBezTo>
                    <a:pt x="7" y="17"/>
                    <a:pt x="6" y="15"/>
                    <a:pt x="6" y="13"/>
                  </a:cubicBezTo>
                  <a:cubicBezTo>
                    <a:pt x="5" y="11"/>
                    <a:pt x="7" y="10"/>
                    <a:pt x="9" y="9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8" y="54"/>
                    <a:pt x="18" y="56"/>
                  </a:cubicBez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33249" y="2856470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1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904121" y="2808148"/>
              <a:ext cx="62817" cy="11758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3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966939" y="2761438"/>
              <a:ext cx="66039" cy="15462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9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3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823584" y="2709896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9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29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46270" y="2727613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881825" y="2616474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0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951086" y="2566542"/>
              <a:ext cx="62817" cy="11919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2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013904" y="2521441"/>
              <a:ext cx="66039" cy="15301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10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2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3872161" y="2469898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8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30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794846" y="2487616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5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1 h 82"/>
                <a:gd name="T20" fmla="*/ 14 w 92"/>
                <a:gd name="T21" fmla="*/ 81 h 82"/>
                <a:gd name="T22" fmla="*/ 20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1 h 82"/>
                <a:gd name="T44" fmla="*/ 15 w 92"/>
                <a:gd name="T45" fmla="*/ 35 h 82"/>
                <a:gd name="T46" fmla="*/ 12 w 92"/>
                <a:gd name="T47" fmla="*/ 38 h 82"/>
                <a:gd name="T48" fmla="*/ 8 w 92"/>
                <a:gd name="T49" fmla="*/ 35 h 82"/>
                <a:gd name="T50" fmla="*/ 11 w 92"/>
                <a:gd name="T51" fmla="*/ 31 h 82"/>
                <a:gd name="T52" fmla="*/ 14 w 92"/>
                <a:gd name="T53" fmla="*/ 53 h 82"/>
                <a:gd name="T54" fmla="*/ 18 w 92"/>
                <a:gd name="T55" fmla="*/ 56 h 82"/>
                <a:gd name="T56" fmla="*/ 14 w 92"/>
                <a:gd name="T57" fmla="*/ 60 h 82"/>
                <a:gd name="T58" fmla="*/ 11 w 92"/>
                <a:gd name="T59" fmla="*/ 57 h 82"/>
                <a:gd name="T60" fmla="*/ 14 w 92"/>
                <a:gd name="T61" fmla="*/ 5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5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7" y="55"/>
                    <a:pt x="18" y="56"/>
                  </a:cubicBezTo>
                  <a:cubicBezTo>
                    <a:pt x="18" y="58"/>
                    <a:pt x="16" y="60"/>
                    <a:pt x="14" y="60"/>
                  </a:cubicBezTo>
                  <a:cubicBezTo>
                    <a:pt x="13" y="61"/>
                    <a:pt x="11" y="59"/>
                    <a:pt x="11" y="57"/>
                  </a:cubicBezTo>
                  <a:cubicBezTo>
                    <a:pt x="10" y="55"/>
                    <a:pt x="12" y="54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5094" y="3333242"/>
              <a:ext cx="317311" cy="272212"/>
            </a:xfrm>
            <a:custGeom>
              <a:avLst/>
              <a:gdLst>
                <a:gd name="T0" fmla="*/ 72 w 91"/>
                <a:gd name="T1" fmla="*/ 11 h 78"/>
                <a:gd name="T2" fmla="*/ 72 w 91"/>
                <a:gd name="T3" fmla="*/ 11 h 78"/>
                <a:gd name="T4" fmla="*/ 70 w 91"/>
                <a:gd name="T5" fmla="*/ 9 h 78"/>
                <a:gd name="T6" fmla="*/ 62 w 91"/>
                <a:gd name="T7" fmla="*/ 10 h 78"/>
                <a:gd name="T8" fmla="*/ 61 w 91"/>
                <a:gd name="T9" fmla="*/ 12 h 78"/>
                <a:gd name="T10" fmla="*/ 56 w 91"/>
                <a:gd name="T11" fmla="*/ 12 h 78"/>
                <a:gd name="T12" fmla="*/ 56 w 91"/>
                <a:gd name="T13" fmla="*/ 7 h 78"/>
                <a:gd name="T14" fmla="*/ 44 w 91"/>
                <a:gd name="T15" fmla="*/ 1 h 78"/>
                <a:gd name="T16" fmla="*/ 37 w 91"/>
                <a:gd name="T17" fmla="*/ 2 h 78"/>
                <a:gd name="T18" fmla="*/ 27 w 91"/>
                <a:gd name="T19" fmla="*/ 11 h 78"/>
                <a:gd name="T20" fmla="*/ 28 w 91"/>
                <a:gd name="T21" fmla="*/ 16 h 78"/>
                <a:gd name="T22" fmla="*/ 23 w 91"/>
                <a:gd name="T23" fmla="*/ 16 h 78"/>
                <a:gd name="T24" fmla="*/ 21 w 91"/>
                <a:gd name="T25" fmla="*/ 15 h 78"/>
                <a:gd name="T26" fmla="*/ 14 w 91"/>
                <a:gd name="T27" fmla="*/ 16 h 78"/>
                <a:gd name="T28" fmla="*/ 12 w 91"/>
                <a:gd name="T29" fmla="*/ 18 h 78"/>
                <a:gd name="T30" fmla="*/ 12 w 91"/>
                <a:gd name="T31" fmla="*/ 18 h 78"/>
                <a:gd name="T32" fmla="*/ 1 w 91"/>
                <a:gd name="T33" fmla="*/ 35 h 78"/>
                <a:gd name="T34" fmla="*/ 4 w 91"/>
                <a:gd name="T35" fmla="*/ 63 h 78"/>
                <a:gd name="T36" fmla="*/ 21 w 91"/>
                <a:gd name="T37" fmla="*/ 77 h 78"/>
                <a:gd name="T38" fmla="*/ 77 w 91"/>
                <a:gd name="T39" fmla="*/ 70 h 78"/>
                <a:gd name="T40" fmla="*/ 90 w 91"/>
                <a:gd name="T41" fmla="*/ 53 h 78"/>
                <a:gd name="T42" fmla="*/ 86 w 91"/>
                <a:gd name="T43" fmla="*/ 24 h 78"/>
                <a:gd name="T44" fmla="*/ 72 w 91"/>
                <a:gd name="T45" fmla="*/ 11 h 78"/>
                <a:gd name="T46" fmla="*/ 32 w 91"/>
                <a:gd name="T47" fmla="*/ 10 h 78"/>
                <a:gd name="T48" fmla="*/ 37 w 91"/>
                <a:gd name="T49" fmla="*/ 7 h 78"/>
                <a:gd name="T50" fmla="*/ 45 w 91"/>
                <a:gd name="T51" fmla="*/ 6 h 78"/>
                <a:gd name="T52" fmla="*/ 51 w 91"/>
                <a:gd name="T53" fmla="*/ 8 h 78"/>
                <a:gd name="T54" fmla="*/ 51 w 91"/>
                <a:gd name="T55" fmla="*/ 13 h 78"/>
                <a:gd name="T56" fmla="*/ 33 w 91"/>
                <a:gd name="T57" fmla="*/ 15 h 78"/>
                <a:gd name="T58" fmla="*/ 32 w 91"/>
                <a:gd name="T5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78">
                  <a:moveTo>
                    <a:pt x="72" y="11"/>
                  </a:moveTo>
                  <a:cubicBezTo>
                    <a:pt x="72" y="11"/>
                    <a:pt x="72" y="11"/>
                    <a:pt x="72" y="11"/>
                  </a:cubicBezTo>
                  <a:cubicBezTo>
                    <a:pt x="72" y="10"/>
                    <a:pt x="71" y="9"/>
                    <a:pt x="70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1" y="11"/>
                    <a:pt x="61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1"/>
                    <a:pt x="50" y="0"/>
                    <a:pt x="44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1" y="2"/>
                    <a:pt x="26" y="5"/>
                    <a:pt x="27" y="11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20"/>
                    <a:pt x="0" y="27"/>
                    <a:pt x="1" y="35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" y="72"/>
                    <a:pt x="13" y="78"/>
                    <a:pt x="21" y="77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85" y="69"/>
                    <a:pt x="91" y="61"/>
                    <a:pt x="90" y="5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17"/>
                    <a:pt x="79" y="11"/>
                    <a:pt x="72" y="11"/>
                  </a:cubicBezTo>
                  <a:close/>
                  <a:moveTo>
                    <a:pt x="32" y="10"/>
                  </a:moveTo>
                  <a:cubicBezTo>
                    <a:pt x="32" y="9"/>
                    <a:pt x="32" y="8"/>
                    <a:pt x="37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50" y="5"/>
                    <a:pt x="50" y="7"/>
                    <a:pt x="51" y="8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2329096" y="2838752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4411751" y="2503723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9 w 63"/>
                <a:gd name="T5" fmla="*/ 6 h 54"/>
                <a:gd name="T6" fmla="*/ 43 w 63"/>
                <a:gd name="T7" fmla="*/ 6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6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4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1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3"/>
                    <a:pt x="0" y="18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9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7"/>
                    <a:pt x="63" y="42"/>
                    <a:pt x="63" y="3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1"/>
                    <a:pt x="55" y="7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340881" y="1901315"/>
              <a:ext cx="22066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3" y="36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703290" y="3639277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5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9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0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2 w 63"/>
                <a:gd name="T41" fmla="*/ 37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5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2" y="3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971262" y="2601977"/>
              <a:ext cx="246439" cy="330198"/>
            </a:xfrm>
            <a:custGeom>
              <a:avLst/>
              <a:gdLst>
                <a:gd name="T0" fmla="*/ 45 w 71"/>
                <a:gd name="T1" fmla="*/ 1 h 95"/>
                <a:gd name="T2" fmla="*/ 15 w 71"/>
                <a:gd name="T3" fmla="*/ 5 h 95"/>
                <a:gd name="T4" fmla="*/ 1 w 71"/>
                <a:gd name="T5" fmla="*/ 22 h 95"/>
                <a:gd name="T6" fmla="*/ 8 w 71"/>
                <a:gd name="T7" fmla="*/ 80 h 95"/>
                <a:gd name="T8" fmla="*/ 26 w 71"/>
                <a:gd name="T9" fmla="*/ 94 h 95"/>
                <a:gd name="T10" fmla="*/ 56 w 71"/>
                <a:gd name="T11" fmla="*/ 90 h 95"/>
                <a:gd name="T12" fmla="*/ 70 w 71"/>
                <a:gd name="T13" fmla="*/ 72 h 95"/>
                <a:gd name="T14" fmla="*/ 63 w 71"/>
                <a:gd name="T15" fmla="*/ 15 h 95"/>
                <a:gd name="T16" fmla="*/ 45 w 71"/>
                <a:gd name="T17" fmla="*/ 1 h 95"/>
                <a:gd name="T18" fmla="*/ 45 w 71"/>
                <a:gd name="T19" fmla="*/ 84 h 95"/>
                <a:gd name="T20" fmla="*/ 44 w 71"/>
                <a:gd name="T21" fmla="*/ 86 h 95"/>
                <a:gd name="T22" fmla="*/ 37 w 71"/>
                <a:gd name="T23" fmla="*/ 86 h 95"/>
                <a:gd name="T24" fmla="*/ 36 w 71"/>
                <a:gd name="T25" fmla="*/ 85 h 95"/>
                <a:gd name="T26" fmla="*/ 35 w 71"/>
                <a:gd name="T27" fmla="*/ 81 h 95"/>
                <a:gd name="T28" fmla="*/ 36 w 71"/>
                <a:gd name="T29" fmla="*/ 79 h 95"/>
                <a:gd name="T30" fmla="*/ 43 w 71"/>
                <a:gd name="T31" fmla="*/ 79 h 95"/>
                <a:gd name="T32" fmla="*/ 44 w 71"/>
                <a:gd name="T33" fmla="*/ 80 h 95"/>
                <a:gd name="T34" fmla="*/ 45 w 71"/>
                <a:gd name="T35" fmla="*/ 84 h 95"/>
                <a:gd name="T36" fmla="*/ 61 w 71"/>
                <a:gd name="T37" fmla="*/ 60 h 95"/>
                <a:gd name="T38" fmla="*/ 53 w 71"/>
                <a:gd name="T39" fmla="*/ 70 h 95"/>
                <a:gd name="T40" fmla="*/ 25 w 71"/>
                <a:gd name="T41" fmla="*/ 74 h 95"/>
                <a:gd name="T42" fmla="*/ 14 w 71"/>
                <a:gd name="T43" fmla="*/ 65 h 95"/>
                <a:gd name="T44" fmla="*/ 9 w 71"/>
                <a:gd name="T45" fmla="*/ 23 h 95"/>
                <a:gd name="T46" fmla="*/ 17 w 71"/>
                <a:gd name="T47" fmla="*/ 12 h 95"/>
                <a:gd name="T48" fmla="*/ 45 w 71"/>
                <a:gd name="T49" fmla="*/ 9 h 95"/>
                <a:gd name="T50" fmla="*/ 55 w 71"/>
                <a:gd name="T51" fmla="*/ 17 h 95"/>
                <a:gd name="T52" fmla="*/ 61 w 71"/>
                <a:gd name="T53" fmla="*/ 6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95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9" y="88"/>
                    <a:pt x="17" y="95"/>
                    <a:pt x="26" y="94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5" y="89"/>
                    <a:pt x="71" y="81"/>
                    <a:pt x="70" y="72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45" y="84"/>
                  </a:moveTo>
                  <a:cubicBezTo>
                    <a:pt x="45" y="85"/>
                    <a:pt x="44" y="86"/>
                    <a:pt x="44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6" y="87"/>
                    <a:pt x="36" y="86"/>
                    <a:pt x="36" y="85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0"/>
                    <a:pt x="36" y="80"/>
                    <a:pt x="36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4" y="79"/>
                    <a:pt x="44" y="80"/>
                  </a:cubicBezTo>
                  <a:lnTo>
                    <a:pt x="45" y="84"/>
                  </a:lnTo>
                  <a:close/>
                  <a:moveTo>
                    <a:pt x="61" y="60"/>
                  </a:moveTo>
                  <a:cubicBezTo>
                    <a:pt x="61" y="65"/>
                    <a:pt x="58" y="69"/>
                    <a:pt x="53" y="70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0" y="74"/>
                    <a:pt x="15" y="70"/>
                    <a:pt x="14" y="65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18"/>
                    <a:pt x="12" y="13"/>
                    <a:pt x="17" y="12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50" y="8"/>
                    <a:pt x="55" y="12"/>
                    <a:pt x="55" y="17"/>
                  </a:cubicBezTo>
                  <a:lnTo>
                    <a:pt x="61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1204816" y="2611641"/>
              <a:ext cx="59596" cy="286707"/>
            </a:xfrm>
            <a:custGeom>
              <a:avLst/>
              <a:gdLst>
                <a:gd name="T0" fmla="*/ 4 w 17"/>
                <a:gd name="T1" fmla="*/ 0 h 82"/>
                <a:gd name="T2" fmla="*/ 0 w 17"/>
                <a:gd name="T3" fmla="*/ 4 h 82"/>
                <a:gd name="T4" fmla="*/ 9 w 17"/>
                <a:gd name="T5" fmla="*/ 78 h 82"/>
                <a:gd name="T6" fmla="*/ 14 w 17"/>
                <a:gd name="T7" fmla="*/ 82 h 82"/>
                <a:gd name="T8" fmla="*/ 17 w 17"/>
                <a:gd name="T9" fmla="*/ 78 h 82"/>
                <a:gd name="T10" fmla="*/ 8 w 17"/>
                <a:gd name="T11" fmla="*/ 3 h 82"/>
                <a:gd name="T12" fmla="*/ 4 w 17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2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81"/>
                    <a:pt x="11" y="82"/>
                    <a:pt x="14" y="82"/>
                  </a:cubicBezTo>
                  <a:cubicBezTo>
                    <a:pt x="16" y="82"/>
                    <a:pt x="17" y="80"/>
                    <a:pt x="17" y="7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1235419" y="2622917"/>
              <a:ext cx="20939" cy="101476"/>
            </a:xfrm>
            <a:custGeom>
              <a:avLst/>
              <a:gdLst>
                <a:gd name="T0" fmla="*/ 1 w 6"/>
                <a:gd name="T1" fmla="*/ 0 h 29"/>
                <a:gd name="T2" fmla="*/ 0 w 6"/>
                <a:gd name="T3" fmla="*/ 2 h 29"/>
                <a:gd name="T4" fmla="*/ 3 w 6"/>
                <a:gd name="T5" fmla="*/ 27 h 29"/>
                <a:gd name="T6" fmla="*/ 5 w 6"/>
                <a:gd name="T7" fmla="*/ 29 h 29"/>
                <a:gd name="T8" fmla="*/ 6 w 6"/>
                <a:gd name="T9" fmla="*/ 27 h 29"/>
                <a:gd name="T10" fmla="*/ 3 w 6"/>
                <a:gd name="T11" fmla="*/ 1 h 29"/>
                <a:gd name="T12" fmla="*/ 1 w 6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9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16361" y="2674460"/>
              <a:ext cx="135301" cy="35436"/>
            </a:xfrm>
            <a:custGeom>
              <a:avLst/>
              <a:gdLst>
                <a:gd name="T0" fmla="*/ 39 w 39"/>
                <a:gd name="T1" fmla="*/ 2 h 10"/>
                <a:gd name="T2" fmla="*/ 37 w 39"/>
                <a:gd name="T3" fmla="*/ 6 h 10"/>
                <a:gd name="T4" fmla="*/ 3 w 39"/>
                <a:gd name="T5" fmla="*/ 10 h 10"/>
                <a:gd name="T6" fmla="*/ 0 w 39"/>
                <a:gd name="T7" fmla="*/ 7 h 10"/>
                <a:gd name="T8" fmla="*/ 0 w 39"/>
                <a:gd name="T9" fmla="*/ 7 h 10"/>
                <a:gd name="T10" fmla="*/ 3 w 39"/>
                <a:gd name="T11" fmla="*/ 4 h 10"/>
                <a:gd name="T12" fmla="*/ 36 w 39"/>
                <a:gd name="T13" fmla="*/ 0 h 10"/>
                <a:gd name="T14" fmla="*/ 39 w 3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0">
                  <a:moveTo>
                    <a:pt x="39" y="2"/>
                  </a:moveTo>
                  <a:cubicBezTo>
                    <a:pt x="39" y="4"/>
                    <a:pt x="38" y="5"/>
                    <a:pt x="37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1019582" y="2709896"/>
              <a:ext cx="140132" cy="35436"/>
            </a:xfrm>
            <a:custGeom>
              <a:avLst/>
              <a:gdLst>
                <a:gd name="T0" fmla="*/ 39 w 40"/>
                <a:gd name="T1" fmla="*/ 2 h 10"/>
                <a:gd name="T2" fmla="*/ 37 w 40"/>
                <a:gd name="T3" fmla="*/ 5 h 10"/>
                <a:gd name="T4" fmla="*/ 3 w 40"/>
                <a:gd name="T5" fmla="*/ 10 h 10"/>
                <a:gd name="T6" fmla="*/ 0 w 40"/>
                <a:gd name="T7" fmla="*/ 7 h 10"/>
                <a:gd name="T8" fmla="*/ 0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39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39" y="2"/>
                  </a:moveTo>
                  <a:cubicBezTo>
                    <a:pt x="40" y="4"/>
                    <a:pt x="38" y="5"/>
                    <a:pt x="37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1022805" y="2745331"/>
              <a:ext cx="140132" cy="33826"/>
            </a:xfrm>
            <a:custGeom>
              <a:avLst/>
              <a:gdLst>
                <a:gd name="T0" fmla="*/ 40 w 40"/>
                <a:gd name="T1" fmla="*/ 2 h 10"/>
                <a:gd name="T2" fmla="*/ 37 w 40"/>
                <a:gd name="T3" fmla="*/ 5 h 10"/>
                <a:gd name="T4" fmla="*/ 4 w 40"/>
                <a:gd name="T5" fmla="*/ 9 h 10"/>
                <a:gd name="T6" fmla="*/ 1 w 40"/>
                <a:gd name="T7" fmla="*/ 7 h 10"/>
                <a:gd name="T8" fmla="*/ 1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40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40" y="2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1085624" y="2779156"/>
              <a:ext cx="80535" cy="28993"/>
            </a:xfrm>
            <a:custGeom>
              <a:avLst/>
              <a:gdLst>
                <a:gd name="T0" fmla="*/ 23 w 23"/>
                <a:gd name="T1" fmla="*/ 2 h 8"/>
                <a:gd name="T2" fmla="*/ 20 w 23"/>
                <a:gd name="T3" fmla="*/ 5 h 8"/>
                <a:gd name="T4" fmla="*/ 3 w 23"/>
                <a:gd name="T5" fmla="*/ 7 h 8"/>
                <a:gd name="T6" fmla="*/ 0 w 23"/>
                <a:gd name="T7" fmla="*/ 5 h 8"/>
                <a:gd name="T8" fmla="*/ 0 w 23"/>
                <a:gd name="T9" fmla="*/ 5 h 8"/>
                <a:gd name="T10" fmla="*/ 2 w 23"/>
                <a:gd name="T11" fmla="*/ 2 h 8"/>
                <a:gd name="T12" fmla="*/ 20 w 23"/>
                <a:gd name="T13" fmla="*/ 0 h 8"/>
                <a:gd name="T14" fmla="*/ 23 w 23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8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3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4139540" y="2751775"/>
              <a:ext cx="233553" cy="314090"/>
            </a:xfrm>
            <a:custGeom>
              <a:avLst/>
              <a:gdLst>
                <a:gd name="T0" fmla="*/ 43 w 67"/>
                <a:gd name="T1" fmla="*/ 1 h 90"/>
                <a:gd name="T2" fmla="*/ 14 w 67"/>
                <a:gd name="T3" fmla="*/ 4 h 90"/>
                <a:gd name="T4" fmla="*/ 1 w 67"/>
                <a:gd name="T5" fmla="*/ 21 h 90"/>
                <a:gd name="T6" fmla="*/ 8 w 67"/>
                <a:gd name="T7" fmla="*/ 76 h 90"/>
                <a:gd name="T8" fmla="*/ 25 w 67"/>
                <a:gd name="T9" fmla="*/ 89 h 90"/>
                <a:gd name="T10" fmla="*/ 53 w 67"/>
                <a:gd name="T11" fmla="*/ 85 h 90"/>
                <a:gd name="T12" fmla="*/ 66 w 67"/>
                <a:gd name="T13" fmla="*/ 68 h 90"/>
                <a:gd name="T14" fmla="*/ 60 w 67"/>
                <a:gd name="T15" fmla="*/ 14 h 90"/>
                <a:gd name="T16" fmla="*/ 43 w 67"/>
                <a:gd name="T17" fmla="*/ 1 h 90"/>
                <a:gd name="T18" fmla="*/ 43 w 67"/>
                <a:gd name="T19" fmla="*/ 80 h 90"/>
                <a:gd name="T20" fmla="*/ 41 w 67"/>
                <a:gd name="T21" fmla="*/ 81 h 90"/>
                <a:gd name="T22" fmla="*/ 35 w 67"/>
                <a:gd name="T23" fmla="*/ 82 h 90"/>
                <a:gd name="T24" fmla="*/ 34 w 67"/>
                <a:gd name="T25" fmla="*/ 81 h 90"/>
                <a:gd name="T26" fmla="*/ 33 w 67"/>
                <a:gd name="T27" fmla="*/ 77 h 90"/>
                <a:gd name="T28" fmla="*/ 35 w 67"/>
                <a:gd name="T29" fmla="*/ 75 h 90"/>
                <a:gd name="T30" fmla="*/ 41 w 67"/>
                <a:gd name="T31" fmla="*/ 75 h 90"/>
                <a:gd name="T32" fmla="*/ 42 w 67"/>
                <a:gd name="T33" fmla="*/ 76 h 90"/>
                <a:gd name="T34" fmla="*/ 43 w 67"/>
                <a:gd name="T35" fmla="*/ 80 h 90"/>
                <a:gd name="T36" fmla="*/ 58 w 67"/>
                <a:gd name="T37" fmla="*/ 57 h 90"/>
                <a:gd name="T38" fmla="*/ 50 w 67"/>
                <a:gd name="T39" fmla="*/ 66 h 90"/>
                <a:gd name="T40" fmla="*/ 23 w 67"/>
                <a:gd name="T41" fmla="*/ 70 h 90"/>
                <a:gd name="T42" fmla="*/ 14 w 67"/>
                <a:gd name="T43" fmla="*/ 62 h 90"/>
                <a:gd name="T44" fmla="*/ 9 w 67"/>
                <a:gd name="T45" fmla="*/ 22 h 90"/>
                <a:gd name="T46" fmla="*/ 16 w 67"/>
                <a:gd name="T47" fmla="*/ 12 h 90"/>
                <a:gd name="T48" fmla="*/ 43 w 67"/>
                <a:gd name="T49" fmla="*/ 8 h 90"/>
                <a:gd name="T50" fmla="*/ 53 w 67"/>
                <a:gd name="T51" fmla="*/ 16 h 90"/>
                <a:gd name="T52" fmla="*/ 58 w 67"/>
                <a:gd name="T5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90">
                  <a:moveTo>
                    <a:pt x="43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6" y="5"/>
                    <a:pt x="0" y="13"/>
                    <a:pt x="1" y="21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84"/>
                    <a:pt x="17" y="90"/>
                    <a:pt x="25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61" y="84"/>
                    <a:pt x="67" y="77"/>
                    <a:pt x="66" y="6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9" y="6"/>
                    <a:pt x="51" y="0"/>
                    <a:pt x="43" y="1"/>
                  </a:cubicBezTo>
                  <a:close/>
                  <a:moveTo>
                    <a:pt x="43" y="80"/>
                  </a:moveTo>
                  <a:cubicBezTo>
                    <a:pt x="43" y="81"/>
                    <a:pt x="42" y="81"/>
                    <a:pt x="41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4" y="82"/>
                    <a:pt x="34" y="8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4" y="76"/>
                    <a:pt x="35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2" y="75"/>
                    <a:pt x="42" y="76"/>
                  </a:cubicBezTo>
                  <a:lnTo>
                    <a:pt x="43" y="80"/>
                  </a:lnTo>
                  <a:close/>
                  <a:moveTo>
                    <a:pt x="58" y="57"/>
                  </a:moveTo>
                  <a:cubicBezTo>
                    <a:pt x="58" y="61"/>
                    <a:pt x="55" y="66"/>
                    <a:pt x="50" y="66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19" y="70"/>
                    <a:pt x="14" y="67"/>
                    <a:pt x="14" y="6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17"/>
                    <a:pt x="11" y="12"/>
                    <a:pt x="16" y="1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8" y="8"/>
                    <a:pt x="52" y="11"/>
                    <a:pt x="53" y="16"/>
                  </a:cubicBezTo>
                  <a:lnTo>
                    <a:pt x="5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361818" y="2761438"/>
              <a:ext cx="56375" cy="272212"/>
            </a:xfrm>
            <a:custGeom>
              <a:avLst/>
              <a:gdLst>
                <a:gd name="T0" fmla="*/ 3 w 16"/>
                <a:gd name="T1" fmla="*/ 0 h 78"/>
                <a:gd name="T2" fmla="*/ 0 w 16"/>
                <a:gd name="T3" fmla="*/ 4 h 78"/>
                <a:gd name="T4" fmla="*/ 9 w 16"/>
                <a:gd name="T5" fmla="*/ 74 h 78"/>
                <a:gd name="T6" fmla="*/ 13 w 16"/>
                <a:gd name="T7" fmla="*/ 78 h 78"/>
                <a:gd name="T8" fmla="*/ 16 w 16"/>
                <a:gd name="T9" fmla="*/ 73 h 78"/>
                <a:gd name="T10" fmla="*/ 7 w 16"/>
                <a:gd name="T11" fmla="*/ 3 h 78"/>
                <a:gd name="T12" fmla="*/ 3 w 1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6"/>
                    <a:pt x="11" y="78"/>
                    <a:pt x="13" y="78"/>
                  </a:cubicBezTo>
                  <a:cubicBezTo>
                    <a:pt x="15" y="77"/>
                    <a:pt x="16" y="75"/>
                    <a:pt x="16" y="7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390811" y="2772714"/>
              <a:ext cx="20939" cy="93421"/>
            </a:xfrm>
            <a:custGeom>
              <a:avLst/>
              <a:gdLst>
                <a:gd name="T0" fmla="*/ 1 w 6"/>
                <a:gd name="T1" fmla="*/ 0 h 27"/>
                <a:gd name="T2" fmla="*/ 0 w 6"/>
                <a:gd name="T3" fmla="*/ 1 h 27"/>
                <a:gd name="T4" fmla="*/ 3 w 6"/>
                <a:gd name="T5" fmla="*/ 26 h 27"/>
                <a:gd name="T6" fmla="*/ 5 w 6"/>
                <a:gd name="T7" fmla="*/ 27 h 27"/>
                <a:gd name="T8" fmla="*/ 6 w 6"/>
                <a:gd name="T9" fmla="*/ 25 h 27"/>
                <a:gd name="T10" fmla="*/ 3 w 6"/>
                <a:gd name="T11" fmla="*/ 1 h 27"/>
                <a:gd name="T12" fmla="*/ 1 w 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5" y="27"/>
                    <a:pt x="6" y="26"/>
                    <a:pt x="6" y="2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181418" y="2821034"/>
              <a:ext cx="132078" cy="32215"/>
            </a:xfrm>
            <a:custGeom>
              <a:avLst/>
              <a:gdLst>
                <a:gd name="T0" fmla="*/ 38 w 38"/>
                <a:gd name="T1" fmla="*/ 2 h 9"/>
                <a:gd name="T2" fmla="*/ 35 w 38"/>
                <a:gd name="T3" fmla="*/ 5 h 9"/>
                <a:gd name="T4" fmla="*/ 3 w 38"/>
                <a:gd name="T5" fmla="*/ 9 h 9"/>
                <a:gd name="T6" fmla="*/ 0 w 38"/>
                <a:gd name="T7" fmla="*/ 7 h 9"/>
                <a:gd name="T8" fmla="*/ 0 w 38"/>
                <a:gd name="T9" fmla="*/ 7 h 9"/>
                <a:gd name="T10" fmla="*/ 3 w 38"/>
                <a:gd name="T11" fmla="*/ 4 h 9"/>
                <a:gd name="T12" fmla="*/ 35 w 38"/>
                <a:gd name="T13" fmla="*/ 0 h 9"/>
                <a:gd name="T14" fmla="*/ 38 w 38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">
                  <a:moveTo>
                    <a:pt x="38" y="2"/>
                  </a:moveTo>
                  <a:cubicBezTo>
                    <a:pt x="38" y="4"/>
                    <a:pt x="37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184641" y="2853248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4 w 38"/>
                <a:gd name="T5" fmla="*/ 9 h 10"/>
                <a:gd name="T6" fmla="*/ 1 w 38"/>
                <a:gd name="T7" fmla="*/ 7 h 10"/>
                <a:gd name="T8" fmla="*/ 1 w 38"/>
                <a:gd name="T9" fmla="*/ 7 h 10"/>
                <a:gd name="T10" fmla="*/ 3 w 38"/>
                <a:gd name="T11" fmla="*/ 4 h 10"/>
                <a:gd name="T12" fmla="*/ 35 w 38"/>
                <a:gd name="T13" fmla="*/ 0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5"/>
                    <a:pt x="35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192694" y="2887074"/>
              <a:ext cx="128857" cy="32215"/>
            </a:xfrm>
            <a:custGeom>
              <a:avLst/>
              <a:gdLst>
                <a:gd name="T0" fmla="*/ 37 w 37"/>
                <a:gd name="T1" fmla="*/ 2 h 9"/>
                <a:gd name="T2" fmla="*/ 35 w 37"/>
                <a:gd name="T3" fmla="*/ 5 h 9"/>
                <a:gd name="T4" fmla="*/ 3 w 37"/>
                <a:gd name="T5" fmla="*/ 9 h 9"/>
                <a:gd name="T6" fmla="*/ 0 w 37"/>
                <a:gd name="T7" fmla="*/ 7 h 9"/>
                <a:gd name="T8" fmla="*/ 0 w 37"/>
                <a:gd name="T9" fmla="*/ 7 h 9"/>
                <a:gd name="T10" fmla="*/ 2 w 37"/>
                <a:gd name="T11" fmla="*/ 4 h 9"/>
                <a:gd name="T12" fmla="*/ 34 w 37"/>
                <a:gd name="T13" fmla="*/ 0 h 9"/>
                <a:gd name="T14" fmla="*/ 37 w 37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9">
                  <a:moveTo>
                    <a:pt x="37" y="2"/>
                  </a:moveTo>
                  <a:cubicBezTo>
                    <a:pt x="37" y="3"/>
                    <a:pt x="36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247458" y="2919289"/>
              <a:ext cx="77314" cy="27383"/>
            </a:xfrm>
            <a:custGeom>
              <a:avLst/>
              <a:gdLst>
                <a:gd name="T0" fmla="*/ 22 w 22"/>
                <a:gd name="T1" fmla="*/ 2 h 8"/>
                <a:gd name="T2" fmla="*/ 20 w 22"/>
                <a:gd name="T3" fmla="*/ 5 h 8"/>
                <a:gd name="T4" fmla="*/ 3 w 22"/>
                <a:gd name="T5" fmla="*/ 7 h 8"/>
                <a:gd name="T6" fmla="*/ 0 w 22"/>
                <a:gd name="T7" fmla="*/ 5 h 8"/>
                <a:gd name="T8" fmla="*/ 0 w 22"/>
                <a:gd name="T9" fmla="*/ 5 h 8"/>
                <a:gd name="T10" fmla="*/ 2 w 22"/>
                <a:gd name="T11" fmla="*/ 2 h 8"/>
                <a:gd name="T12" fmla="*/ 19 w 22"/>
                <a:gd name="T13" fmla="*/ 0 h 8"/>
                <a:gd name="T14" fmla="*/ 22 w 22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8">
                  <a:moveTo>
                    <a:pt x="22" y="2"/>
                  </a:moveTo>
                  <a:cubicBezTo>
                    <a:pt x="22" y="4"/>
                    <a:pt x="21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2" y="1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346812" y="2458624"/>
              <a:ext cx="326976" cy="341472"/>
            </a:xfrm>
            <a:custGeom>
              <a:avLst/>
              <a:gdLst>
                <a:gd name="T0" fmla="*/ 71 w 94"/>
                <a:gd name="T1" fmla="*/ 1 h 98"/>
                <a:gd name="T2" fmla="*/ 15 w 94"/>
                <a:gd name="T3" fmla="*/ 8 h 98"/>
                <a:gd name="T4" fmla="*/ 1 w 94"/>
                <a:gd name="T5" fmla="*/ 26 h 98"/>
                <a:gd name="T6" fmla="*/ 6 w 94"/>
                <a:gd name="T7" fmla="*/ 62 h 98"/>
                <a:gd name="T8" fmla="*/ 24 w 94"/>
                <a:gd name="T9" fmla="*/ 76 h 98"/>
                <a:gd name="T10" fmla="*/ 45 w 94"/>
                <a:gd name="T11" fmla="*/ 73 h 98"/>
                <a:gd name="T12" fmla="*/ 46 w 94"/>
                <a:gd name="T13" fmla="*/ 84 h 98"/>
                <a:gd name="T14" fmla="*/ 21 w 94"/>
                <a:gd name="T15" fmla="*/ 88 h 98"/>
                <a:gd name="T16" fmla="*/ 17 w 94"/>
                <a:gd name="T17" fmla="*/ 93 h 98"/>
                <a:gd name="T18" fmla="*/ 22 w 94"/>
                <a:gd name="T19" fmla="*/ 98 h 98"/>
                <a:gd name="T20" fmla="*/ 86 w 94"/>
                <a:gd name="T21" fmla="*/ 90 h 98"/>
                <a:gd name="T22" fmla="*/ 90 w 94"/>
                <a:gd name="T23" fmla="*/ 84 h 98"/>
                <a:gd name="T24" fmla="*/ 84 w 94"/>
                <a:gd name="T25" fmla="*/ 80 h 98"/>
                <a:gd name="T26" fmla="*/ 59 w 94"/>
                <a:gd name="T27" fmla="*/ 83 h 98"/>
                <a:gd name="T28" fmla="*/ 58 w 94"/>
                <a:gd name="T29" fmla="*/ 71 h 98"/>
                <a:gd name="T30" fmla="*/ 79 w 94"/>
                <a:gd name="T31" fmla="*/ 69 h 98"/>
                <a:gd name="T32" fmla="*/ 93 w 94"/>
                <a:gd name="T33" fmla="*/ 51 h 98"/>
                <a:gd name="T34" fmla="*/ 88 w 94"/>
                <a:gd name="T35" fmla="*/ 15 h 98"/>
                <a:gd name="T36" fmla="*/ 71 w 94"/>
                <a:gd name="T37" fmla="*/ 1 h 98"/>
                <a:gd name="T38" fmla="*/ 87 w 94"/>
                <a:gd name="T39" fmla="*/ 52 h 98"/>
                <a:gd name="T40" fmla="*/ 78 w 94"/>
                <a:gd name="T41" fmla="*/ 63 h 98"/>
                <a:gd name="T42" fmla="*/ 23 w 94"/>
                <a:gd name="T43" fmla="*/ 69 h 98"/>
                <a:gd name="T44" fmla="*/ 12 w 94"/>
                <a:gd name="T45" fmla="*/ 61 h 98"/>
                <a:gd name="T46" fmla="*/ 7 w 94"/>
                <a:gd name="T47" fmla="*/ 25 h 98"/>
                <a:gd name="T48" fmla="*/ 16 w 94"/>
                <a:gd name="T49" fmla="*/ 14 h 98"/>
                <a:gd name="T50" fmla="*/ 71 w 94"/>
                <a:gd name="T51" fmla="*/ 7 h 98"/>
                <a:gd name="T52" fmla="*/ 83 w 94"/>
                <a:gd name="T53" fmla="*/ 16 h 98"/>
                <a:gd name="T54" fmla="*/ 87 w 94"/>
                <a:gd name="T55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98">
                  <a:moveTo>
                    <a:pt x="71" y="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7" y="9"/>
                    <a:pt x="0" y="17"/>
                    <a:pt x="1" y="26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71"/>
                    <a:pt x="15" y="77"/>
                    <a:pt x="24" y="7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8" y="88"/>
                    <a:pt x="16" y="90"/>
                    <a:pt x="17" y="93"/>
                  </a:cubicBezTo>
                  <a:cubicBezTo>
                    <a:pt x="17" y="96"/>
                    <a:pt x="19" y="98"/>
                    <a:pt x="22" y="98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8" y="89"/>
                    <a:pt x="90" y="87"/>
                    <a:pt x="90" y="84"/>
                  </a:cubicBezTo>
                  <a:cubicBezTo>
                    <a:pt x="90" y="81"/>
                    <a:pt x="87" y="79"/>
                    <a:pt x="84" y="80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8" y="68"/>
                    <a:pt x="94" y="60"/>
                    <a:pt x="93" y="51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7" y="6"/>
                    <a:pt x="79" y="0"/>
                    <a:pt x="71" y="1"/>
                  </a:cubicBezTo>
                  <a:close/>
                  <a:moveTo>
                    <a:pt x="87" y="52"/>
                  </a:moveTo>
                  <a:cubicBezTo>
                    <a:pt x="88" y="57"/>
                    <a:pt x="84" y="62"/>
                    <a:pt x="78" y="63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70"/>
                    <a:pt x="12" y="66"/>
                    <a:pt x="12" y="6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0"/>
                    <a:pt x="11" y="15"/>
                    <a:pt x="16" y="1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7" y="7"/>
                    <a:pt x="82" y="10"/>
                    <a:pt x="83" y="16"/>
                  </a:cubicBezTo>
                  <a:lnTo>
                    <a:pt x="87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2398355" y="2521441"/>
              <a:ext cx="206172" cy="41878"/>
            </a:xfrm>
            <a:custGeom>
              <a:avLst/>
              <a:gdLst>
                <a:gd name="T0" fmla="*/ 59 w 59"/>
                <a:gd name="T1" fmla="*/ 2 h 12"/>
                <a:gd name="T2" fmla="*/ 57 w 59"/>
                <a:gd name="T3" fmla="*/ 5 h 12"/>
                <a:gd name="T4" fmla="*/ 4 w 59"/>
                <a:gd name="T5" fmla="*/ 12 h 12"/>
                <a:gd name="T6" fmla="*/ 1 w 59"/>
                <a:gd name="T7" fmla="*/ 9 h 12"/>
                <a:gd name="T8" fmla="*/ 1 w 59"/>
                <a:gd name="T9" fmla="*/ 9 h 12"/>
                <a:gd name="T10" fmla="*/ 3 w 59"/>
                <a:gd name="T11" fmla="*/ 6 h 12"/>
                <a:gd name="T12" fmla="*/ 56 w 59"/>
                <a:gd name="T13" fmla="*/ 0 h 12"/>
                <a:gd name="T14" fmla="*/ 59 w 59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">
                  <a:moveTo>
                    <a:pt x="59" y="2"/>
                  </a:moveTo>
                  <a:cubicBezTo>
                    <a:pt x="59" y="4"/>
                    <a:pt x="58" y="5"/>
                    <a:pt x="57" y="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1" y="6"/>
                    <a:pt x="3" y="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2406410" y="2553655"/>
              <a:ext cx="204560" cy="45101"/>
            </a:xfrm>
            <a:custGeom>
              <a:avLst/>
              <a:gdLst>
                <a:gd name="T0" fmla="*/ 58 w 59"/>
                <a:gd name="T1" fmla="*/ 3 h 13"/>
                <a:gd name="T2" fmla="*/ 56 w 59"/>
                <a:gd name="T3" fmla="*/ 6 h 13"/>
                <a:gd name="T4" fmla="*/ 3 w 59"/>
                <a:gd name="T5" fmla="*/ 13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5 w 59"/>
                <a:gd name="T13" fmla="*/ 1 h 13"/>
                <a:gd name="T14" fmla="*/ 58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8" y="3"/>
                  </a:moveTo>
                  <a:cubicBezTo>
                    <a:pt x="59" y="4"/>
                    <a:pt x="57" y="6"/>
                    <a:pt x="56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7" y="0"/>
                    <a:pt x="58" y="1"/>
                    <a:pt x="5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2409631" y="2587481"/>
              <a:ext cx="204560" cy="45101"/>
            </a:xfrm>
            <a:custGeom>
              <a:avLst/>
              <a:gdLst>
                <a:gd name="T0" fmla="*/ 59 w 59"/>
                <a:gd name="T1" fmla="*/ 3 h 13"/>
                <a:gd name="T2" fmla="*/ 56 w 59"/>
                <a:gd name="T3" fmla="*/ 6 h 13"/>
                <a:gd name="T4" fmla="*/ 3 w 59"/>
                <a:gd name="T5" fmla="*/ 12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6 w 59"/>
                <a:gd name="T13" fmla="*/ 0 h 13"/>
                <a:gd name="T14" fmla="*/ 59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9" y="3"/>
                  </a:moveTo>
                  <a:cubicBezTo>
                    <a:pt x="59" y="4"/>
                    <a:pt x="58" y="6"/>
                    <a:pt x="56" y="6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2467618" y="2622917"/>
              <a:ext cx="149796" cy="38657"/>
            </a:xfrm>
            <a:custGeom>
              <a:avLst/>
              <a:gdLst>
                <a:gd name="T0" fmla="*/ 43 w 43"/>
                <a:gd name="T1" fmla="*/ 3 h 11"/>
                <a:gd name="T2" fmla="*/ 40 w 43"/>
                <a:gd name="T3" fmla="*/ 6 h 11"/>
                <a:gd name="T4" fmla="*/ 3 w 43"/>
                <a:gd name="T5" fmla="*/ 10 h 11"/>
                <a:gd name="T6" fmla="*/ 0 w 43"/>
                <a:gd name="T7" fmla="*/ 8 h 11"/>
                <a:gd name="T8" fmla="*/ 0 w 43"/>
                <a:gd name="T9" fmla="*/ 8 h 11"/>
                <a:gd name="T10" fmla="*/ 3 w 43"/>
                <a:gd name="T11" fmla="*/ 5 h 11"/>
                <a:gd name="T12" fmla="*/ 40 w 43"/>
                <a:gd name="T13" fmla="*/ 0 h 11"/>
                <a:gd name="T14" fmla="*/ 43 w 43"/>
                <a:gd name="T1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1">
                  <a:moveTo>
                    <a:pt x="43" y="3"/>
                  </a:moveTo>
                  <a:cubicBezTo>
                    <a:pt x="43" y="4"/>
                    <a:pt x="42" y="6"/>
                    <a:pt x="40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5"/>
                    <a:pt x="3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330452" y="2569763"/>
              <a:ext cx="239997" cy="293151"/>
            </a:xfrm>
            <a:custGeom>
              <a:avLst/>
              <a:gdLst>
                <a:gd name="T0" fmla="*/ 15 w 69"/>
                <a:gd name="T1" fmla="*/ 5 h 84"/>
                <a:gd name="T2" fmla="*/ 7 w 69"/>
                <a:gd name="T3" fmla="*/ 69 h 84"/>
                <a:gd name="T4" fmla="*/ 54 w 69"/>
                <a:gd name="T5" fmla="*/ 79 h 84"/>
                <a:gd name="T6" fmla="*/ 62 w 69"/>
                <a:gd name="T7" fmla="*/ 15 h 84"/>
                <a:gd name="T8" fmla="*/ 23 w 69"/>
                <a:gd name="T9" fmla="*/ 71 h 84"/>
                <a:gd name="T10" fmla="*/ 15 w 69"/>
                <a:gd name="T11" fmla="*/ 74 h 84"/>
                <a:gd name="T12" fmla="*/ 12 w 69"/>
                <a:gd name="T13" fmla="*/ 68 h 84"/>
                <a:gd name="T14" fmla="*/ 21 w 69"/>
                <a:gd name="T15" fmla="*/ 65 h 84"/>
                <a:gd name="T16" fmla="*/ 23 w 69"/>
                <a:gd name="T17" fmla="*/ 71 h 84"/>
                <a:gd name="T18" fmla="*/ 20 w 69"/>
                <a:gd name="T19" fmla="*/ 60 h 84"/>
                <a:gd name="T20" fmla="*/ 11 w 69"/>
                <a:gd name="T21" fmla="*/ 59 h 84"/>
                <a:gd name="T22" fmla="*/ 12 w 69"/>
                <a:gd name="T23" fmla="*/ 53 h 84"/>
                <a:gd name="T24" fmla="*/ 21 w 69"/>
                <a:gd name="T25" fmla="*/ 53 h 84"/>
                <a:gd name="T26" fmla="*/ 20 w 69"/>
                <a:gd name="T27" fmla="*/ 45 h 84"/>
                <a:gd name="T28" fmla="*/ 12 w 69"/>
                <a:gd name="T29" fmla="*/ 48 h 84"/>
                <a:gd name="T30" fmla="*/ 9 w 69"/>
                <a:gd name="T31" fmla="*/ 42 h 84"/>
                <a:gd name="T32" fmla="*/ 18 w 69"/>
                <a:gd name="T33" fmla="*/ 39 h 84"/>
                <a:gd name="T34" fmla="*/ 20 w 69"/>
                <a:gd name="T35" fmla="*/ 45 h 84"/>
                <a:gd name="T36" fmla="*/ 35 w 69"/>
                <a:gd name="T37" fmla="*/ 71 h 84"/>
                <a:gd name="T38" fmla="*/ 26 w 69"/>
                <a:gd name="T39" fmla="*/ 71 h 84"/>
                <a:gd name="T40" fmla="*/ 27 w 69"/>
                <a:gd name="T41" fmla="*/ 64 h 84"/>
                <a:gd name="T42" fmla="*/ 36 w 69"/>
                <a:gd name="T43" fmla="*/ 65 h 84"/>
                <a:gd name="T44" fmla="*/ 35 w 69"/>
                <a:gd name="T45" fmla="*/ 57 h 84"/>
                <a:gd name="T46" fmla="*/ 26 w 69"/>
                <a:gd name="T47" fmla="*/ 59 h 84"/>
                <a:gd name="T48" fmla="*/ 24 w 69"/>
                <a:gd name="T49" fmla="*/ 53 h 84"/>
                <a:gd name="T50" fmla="*/ 32 w 69"/>
                <a:gd name="T51" fmla="*/ 51 h 84"/>
                <a:gd name="T52" fmla="*/ 35 w 69"/>
                <a:gd name="T53" fmla="*/ 57 h 84"/>
                <a:gd name="T54" fmla="*/ 32 w 69"/>
                <a:gd name="T55" fmla="*/ 45 h 84"/>
                <a:gd name="T56" fmla="*/ 23 w 69"/>
                <a:gd name="T57" fmla="*/ 45 h 84"/>
                <a:gd name="T58" fmla="*/ 24 w 69"/>
                <a:gd name="T59" fmla="*/ 39 h 84"/>
                <a:gd name="T60" fmla="*/ 33 w 69"/>
                <a:gd name="T61" fmla="*/ 39 h 84"/>
                <a:gd name="T62" fmla="*/ 49 w 69"/>
                <a:gd name="T63" fmla="*/ 68 h 84"/>
                <a:gd name="T64" fmla="*/ 41 w 69"/>
                <a:gd name="T65" fmla="*/ 70 h 84"/>
                <a:gd name="T66" fmla="*/ 39 w 69"/>
                <a:gd name="T67" fmla="*/ 64 h 84"/>
                <a:gd name="T68" fmla="*/ 47 w 69"/>
                <a:gd name="T69" fmla="*/ 62 h 84"/>
                <a:gd name="T70" fmla="*/ 49 w 69"/>
                <a:gd name="T71" fmla="*/ 68 h 84"/>
                <a:gd name="T72" fmla="*/ 47 w 69"/>
                <a:gd name="T73" fmla="*/ 57 h 84"/>
                <a:gd name="T74" fmla="*/ 38 w 69"/>
                <a:gd name="T75" fmla="*/ 56 h 84"/>
                <a:gd name="T76" fmla="*/ 38 w 69"/>
                <a:gd name="T77" fmla="*/ 50 h 84"/>
                <a:gd name="T78" fmla="*/ 47 w 69"/>
                <a:gd name="T79" fmla="*/ 50 h 84"/>
                <a:gd name="T80" fmla="*/ 46 w 69"/>
                <a:gd name="T81" fmla="*/ 42 h 84"/>
                <a:gd name="T82" fmla="*/ 38 w 69"/>
                <a:gd name="T83" fmla="*/ 45 h 84"/>
                <a:gd name="T84" fmla="*/ 36 w 69"/>
                <a:gd name="T85" fmla="*/ 39 h 84"/>
                <a:gd name="T86" fmla="*/ 44 w 69"/>
                <a:gd name="T87" fmla="*/ 36 h 84"/>
                <a:gd name="T88" fmla="*/ 46 w 69"/>
                <a:gd name="T89" fmla="*/ 42 h 84"/>
                <a:gd name="T90" fmla="*/ 61 w 69"/>
                <a:gd name="T91" fmla="*/ 68 h 84"/>
                <a:gd name="T92" fmla="*/ 52 w 69"/>
                <a:gd name="T93" fmla="*/ 67 h 84"/>
                <a:gd name="T94" fmla="*/ 53 w 69"/>
                <a:gd name="T95" fmla="*/ 61 h 84"/>
                <a:gd name="T96" fmla="*/ 62 w 69"/>
                <a:gd name="T97" fmla="*/ 61 h 84"/>
                <a:gd name="T98" fmla="*/ 61 w 69"/>
                <a:gd name="T99" fmla="*/ 53 h 84"/>
                <a:gd name="T100" fmla="*/ 53 w 69"/>
                <a:gd name="T101" fmla="*/ 56 h 84"/>
                <a:gd name="T102" fmla="*/ 50 w 69"/>
                <a:gd name="T103" fmla="*/ 50 h 84"/>
                <a:gd name="T104" fmla="*/ 59 w 69"/>
                <a:gd name="T105" fmla="*/ 47 h 84"/>
                <a:gd name="T106" fmla="*/ 61 w 69"/>
                <a:gd name="T107" fmla="*/ 53 h 84"/>
                <a:gd name="T108" fmla="*/ 58 w 69"/>
                <a:gd name="T109" fmla="*/ 42 h 84"/>
                <a:gd name="T110" fmla="*/ 49 w 69"/>
                <a:gd name="T111" fmla="*/ 42 h 84"/>
                <a:gd name="T112" fmla="*/ 50 w 69"/>
                <a:gd name="T113" fmla="*/ 35 h 84"/>
                <a:gd name="T114" fmla="*/ 59 w 69"/>
                <a:gd name="T115" fmla="*/ 36 h 84"/>
                <a:gd name="T116" fmla="*/ 57 w 69"/>
                <a:gd name="T117" fmla="*/ 20 h 84"/>
                <a:gd name="T118" fmla="*/ 18 w 69"/>
                <a:gd name="T119" fmla="*/ 34 h 84"/>
                <a:gd name="T120" fmla="*/ 7 w 69"/>
                <a:gd name="T121" fmla="*/ 22 h 84"/>
                <a:gd name="T122" fmla="*/ 45 w 69"/>
                <a:gd name="T123" fmla="*/ 7 h 84"/>
                <a:gd name="T124" fmla="*/ 57 w 69"/>
                <a:gd name="T12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" h="84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4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69" y="70"/>
                    <a:pt x="68" y="6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6"/>
                    <a:pt x="53" y="0"/>
                    <a:pt x="45" y="1"/>
                  </a:cubicBezTo>
                  <a:close/>
                  <a:moveTo>
                    <a:pt x="23" y="71"/>
                  </a:moveTo>
                  <a:cubicBezTo>
                    <a:pt x="23" y="72"/>
                    <a:pt x="23" y="73"/>
                    <a:pt x="22" y="73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3" y="73"/>
                    <a:pt x="13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3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0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0"/>
                    <a:pt x="11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1" y="53"/>
                    <a:pt x="12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1" y="53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7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40"/>
                    <a:pt x="20" y="41"/>
                  </a:cubicBezTo>
                  <a:lnTo>
                    <a:pt x="20" y="45"/>
                  </a:lnTo>
                  <a:close/>
                  <a:moveTo>
                    <a:pt x="36" y="69"/>
                  </a:moveTo>
                  <a:cubicBezTo>
                    <a:pt x="36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6" y="71"/>
                    <a:pt x="26" y="71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5"/>
                  </a:cubicBezTo>
                  <a:lnTo>
                    <a:pt x="36" y="69"/>
                  </a:lnTo>
                  <a:close/>
                  <a:moveTo>
                    <a:pt x="35" y="57"/>
                  </a:moveTo>
                  <a:cubicBezTo>
                    <a:pt x="35" y="57"/>
                    <a:pt x="34" y="58"/>
                    <a:pt x="33" y="5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5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0"/>
                    <a:pt x="34" y="51"/>
                    <a:pt x="34" y="52"/>
                  </a:cubicBezTo>
                  <a:lnTo>
                    <a:pt x="35" y="57"/>
                  </a:lnTo>
                  <a:close/>
                  <a:moveTo>
                    <a:pt x="33" y="44"/>
                  </a:moveTo>
                  <a:cubicBezTo>
                    <a:pt x="33" y="45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9"/>
                    <a:pt x="23" y="39"/>
                    <a:pt x="24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8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49" y="68"/>
                  </a:moveTo>
                  <a:cubicBezTo>
                    <a:pt x="50" y="69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39" y="70"/>
                    <a:pt x="39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2"/>
                    <a:pt x="49" y="62"/>
                    <a:pt x="49" y="63"/>
                  </a:cubicBezTo>
                  <a:lnTo>
                    <a:pt x="49" y="68"/>
                  </a:lnTo>
                  <a:close/>
                  <a:moveTo>
                    <a:pt x="48" y="55"/>
                  </a:moveTo>
                  <a:cubicBezTo>
                    <a:pt x="48" y="56"/>
                    <a:pt x="47" y="57"/>
                    <a:pt x="47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8" y="50"/>
                    <a:pt x="38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7" y="49"/>
                    <a:pt x="47" y="50"/>
                  </a:cubicBezTo>
                  <a:lnTo>
                    <a:pt x="48" y="55"/>
                  </a:lnTo>
                  <a:close/>
                  <a:moveTo>
                    <a:pt x="46" y="42"/>
                  </a:moveTo>
                  <a:cubicBezTo>
                    <a:pt x="46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6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7"/>
                    <a:pt x="46" y="37"/>
                  </a:cubicBezTo>
                  <a:lnTo>
                    <a:pt x="46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1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2" y="68"/>
                    <a:pt x="52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2" y="61"/>
                    <a:pt x="53" y="61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0"/>
                    <a:pt x="62" y="61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0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0" y="48"/>
                    <a:pt x="60" y="49"/>
                  </a:cubicBezTo>
                  <a:lnTo>
                    <a:pt x="61" y="53"/>
                  </a:lnTo>
                  <a:close/>
                  <a:moveTo>
                    <a:pt x="59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49" y="43"/>
                    <a:pt x="49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59" y="40"/>
                  </a:lnTo>
                  <a:close/>
                  <a:moveTo>
                    <a:pt x="57" y="20"/>
                  </a:moveTo>
                  <a:cubicBezTo>
                    <a:pt x="58" y="25"/>
                    <a:pt x="54" y="30"/>
                    <a:pt x="4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3" y="35"/>
                    <a:pt x="8" y="31"/>
                    <a:pt x="7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1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51" y="6"/>
                    <a:pt x="56" y="10"/>
                    <a:pt x="56" y="16"/>
                  </a:cubicBezTo>
                  <a:lnTo>
                    <a:pt x="5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367498" y="2616474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1 w 19"/>
                <a:gd name="T5" fmla="*/ 2 h 19"/>
                <a:gd name="T6" fmla="*/ 8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2 w 19"/>
                <a:gd name="T13" fmla="*/ 8 h 19"/>
                <a:gd name="T14" fmla="*/ 0 w 19"/>
                <a:gd name="T15" fmla="*/ 11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7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9" y="19"/>
                    <a:pt x="11" y="19"/>
                  </a:cubicBezTo>
                  <a:cubicBezTo>
                    <a:pt x="12" y="19"/>
                    <a:pt x="13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7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444811" y="2626138"/>
              <a:ext cx="69261" cy="24162"/>
            </a:xfrm>
            <a:custGeom>
              <a:avLst/>
              <a:gdLst>
                <a:gd name="T0" fmla="*/ 16 w 20"/>
                <a:gd name="T1" fmla="*/ 0 h 7"/>
                <a:gd name="T2" fmla="*/ 3 w 20"/>
                <a:gd name="T3" fmla="*/ 2 h 7"/>
                <a:gd name="T4" fmla="*/ 1 w 20"/>
                <a:gd name="T5" fmla="*/ 5 h 7"/>
                <a:gd name="T6" fmla="*/ 4 w 20"/>
                <a:gd name="T7" fmla="*/ 7 h 7"/>
                <a:gd name="T8" fmla="*/ 17 w 20"/>
                <a:gd name="T9" fmla="*/ 5 h 7"/>
                <a:gd name="T10" fmla="*/ 20 w 20"/>
                <a:gd name="T11" fmla="*/ 2 h 7"/>
                <a:gd name="T12" fmla="*/ 16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6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0" y="3"/>
                    <a:pt x="1" y="5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20" y="4"/>
                    <a:pt x="20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4696847" y="3128682"/>
              <a:ext cx="243218" cy="291541"/>
            </a:xfrm>
            <a:custGeom>
              <a:avLst/>
              <a:gdLst>
                <a:gd name="T0" fmla="*/ 15 w 70"/>
                <a:gd name="T1" fmla="*/ 4 h 84"/>
                <a:gd name="T2" fmla="*/ 7 w 70"/>
                <a:gd name="T3" fmla="*/ 69 h 84"/>
                <a:gd name="T4" fmla="*/ 54 w 70"/>
                <a:gd name="T5" fmla="*/ 79 h 84"/>
                <a:gd name="T6" fmla="*/ 63 w 70"/>
                <a:gd name="T7" fmla="*/ 15 h 84"/>
                <a:gd name="T8" fmla="*/ 24 w 70"/>
                <a:gd name="T9" fmla="*/ 71 h 84"/>
                <a:gd name="T10" fmla="*/ 15 w 70"/>
                <a:gd name="T11" fmla="*/ 73 h 84"/>
                <a:gd name="T12" fmla="*/ 13 w 70"/>
                <a:gd name="T13" fmla="*/ 67 h 84"/>
                <a:gd name="T14" fmla="*/ 21 w 70"/>
                <a:gd name="T15" fmla="*/ 65 h 84"/>
                <a:gd name="T16" fmla="*/ 24 w 70"/>
                <a:gd name="T17" fmla="*/ 71 h 84"/>
                <a:gd name="T18" fmla="*/ 21 w 70"/>
                <a:gd name="T19" fmla="*/ 60 h 84"/>
                <a:gd name="T20" fmla="*/ 12 w 70"/>
                <a:gd name="T21" fmla="*/ 59 h 84"/>
                <a:gd name="T22" fmla="*/ 13 w 70"/>
                <a:gd name="T23" fmla="*/ 53 h 84"/>
                <a:gd name="T24" fmla="*/ 21 w 70"/>
                <a:gd name="T25" fmla="*/ 53 h 84"/>
                <a:gd name="T26" fmla="*/ 20 w 70"/>
                <a:gd name="T27" fmla="*/ 45 h 84"/>
                <a:gd name="T28" fmla="*/ 12 w 70"/>
                <a:gd name="T29" fmla="*/ 48 h 84"/>
                <a:gd name="T30" fmla="*/ 10 w 70"/>
                <a:gd name="T31" fmla="*/ 42 h 84"/>
                <a:gd name="T32" fmla="*/ 18 w 70"/>
                <a:gd name="T33" fmla="*/ 39 h 84"/>
                <a:gd name="T34" fmla="*/ 20 w 70"/>
                <a:gd name="T35" fmla="*/ 45 h 84"/>
                <a:gd name="T36" fmla="*/ 35 w 70"/>
                <a:gd name="T37" fmla="*/ 71 h 84"/>
                <a:gd name="T38" fmla="*/ 26 w 70"/>
                <a:gd name="T39" fmla="*/ 70 h 84"/>
                <a:gd name="T40" fmla="*/ 27 w 70"/>
                <a:gd name="T41" fmla="*/ 64 h 84"/>
                <a:gd name="T42" fmla="*/ 36 w 70"/>
                <a:gd name="T43" fmla="*/ 64 h 84"/>
                <a:gd name="T44" fmla="*/ 35 w 70"/>
                <a:gd name="T45" fmla="*/ 56 h 84"/>
                <a:gd name="T46" fmla="*/ 27 w 70"/>
                <a:gd name="T47" fmla="*/ 59 h 84"/>
                <a:gd name="T48" fmla="*/ 24 w 70"/>
                <a:gd name="T49" fmla="*/ 53 h 84"/>
                <a:gd name="T50" fmla="*/ 33 w 70"/>
                <a:gd name="T51" fmla="*/ 50 h 84"/>
                <a:gd name="T52" fmla="*/ 35 w 70"/>
                <a:gd name="T53" fmla="*/ 56 h 84"/>
                <a:gd name="T54" fmla="*/ 32 w 70"/>
                <a:gd name="T55" fmla="*/ 45 h 84"/>
                <a:gd name="T56" fmla="*/ 23 w 70"/>
                <a:gd name="T57" fmla="*/ 45 h 84"/>
                <a:gd name="T58" fmla="*/ 24 w 70"/>
                <a:gd name="T59" fmla="*/ 38 h 84"/>
                <a:gd name="T60" fmla="*/ 33 w 70"/>
                <a:gd name="T61" fmla="*/ 39 h 84"/>
                <a:gd name="T62" fmla="*/ 50 w 70"/>
                <a:gd name="T63" fmla="*/ 68 h 84"/>
                <a:gd name="T64" fmla="*/ 41 w 70"/>
                <a:gd name="T65" fmla="*/ 70 h 84"/>
                <a:gd name="T66" fmla="*/ 39 w 70"/>
                <a:gd name="T67" fmla="*/ 64 h 84"/>
                <a:gd name="T68" fmla="*/ 47 w 70"/>
                <a:gd name="T69" fmla="*/ 62 h 84"/>
                <a:gd name="T70" fmla="*/ 50 w 70"/>
                <a:gd name="T71" fmla="*/ 68 h 84"/>
                <a:gd name="T72" fmla="*/ 47 w 70"/>
                <a:gd name="T73" fmla="*/ 56 h 84"/>
                <a:gd name="T74" fmla="*/ 38 w 70"/>
                <a:gd name="T75" fmla="*/ 56 h 84"/>
                <a:gd name="T76" fmla="*/ 39 w 70"/>
                <a:gd name="T77" fmla="*/ 50 h 84"/>
                <a:gd name="T78" fmla="*/ 48 w 70"/>
                <a:gd name="T79" fmla="*/ 50 h 84"/>
                <a:gd name="T80" fmla="*/ 47 w 70"/>
                <a:gd name="T81" fmla="*/ 42 h 84"/>
                <a:gd name="T82" fmla="*/ 38 w 70"/>
                <a:gd name="T83" fmla="*/ 45 h 84"/>
                <a:gd name="T84" fmla="*/ 36 w 70"/>
                <a:gd name="T85" fmla="*/ 39 h 84"/>
                <a:gd name="T86" fmla="*/ 44 w 70"/>
                <a:gd name="T87" fmla="*/ 36 h 84"/>
                <a:gd name="T88" fmla="*/ 47 w 70"/>
                <a:gd name="T89" fmla="*/ 42 h 84"/>
                <a:gd name="T90" fmla="*/ 62 w 70"/>
                <a:gd name="T91" fmla="*/ 68 h 84"/>
                <a:gd name="T92" fmla="*/ 53 w 70"/>
                <a:gd name="T93" fmla="*/ 67 h 84"/>
                <a:gd name="T94" fmla="*/ 53 w 70"/>
                <a:gd name="T95" fmla="*/ 61 h 84"/>
                <a:gd name="T96" fmla="*/ 62 w 70"/>
                <a:gd name="T97" fmla="*/ 61 h 84"/>
                <a:gd name="T98" fmla="*/ 61 w 70"/>
                <a:gd name="T99" fmla="*/ 53 h 84"/>
                <a:gd name="T100" fmla="*/ 53 w 70"/>
                <a:gd name="T101" fmla="*/ 56 h 84"/>
                <a:gd name="T102" fmla="*/ 51 w 70"/>
                <a:gd name="T103" fmla="*/ 50 h 84"/>
                <a:gd name="T104" fmla="*/ 59 w 70"/>
                <a:gd name="T105" fmla="*/ 47 h 84"/>
                <a:gd name="T106" fmla="*/ 61 w 70"/>
                <a:gd name="T107" fmla="*/ 53 h 84"/>
                <a:gd name="T108" fmla="*/ 58 w 70"/>
                <a:gd name="T109" fmla="*/ 42 h 84"/>
                <a:gd name="T110" fmla="*/ 50 w 70"/>
                <a:gd name="T111" fmla="*/ 42 h 84"/>
                <a:gd name="T112" fmla="*/ 50 w 70"/>
                <a:gd name="T113" fmla="*/ 35 h 84"/>
                <a:gd name="T114" fmla="*/ 59 w 70"/>
                <a:gd name="T115" fmla="*/ 36 h 84"/>
                <a:gd name="T116" fmla="*/ 57 w 70"/>
                <a:gd name="T117" fmla="*/ 19 h 84"/>
                <a:gd name="T118" fmla="*/ 19 w 70"/>
                <a:gd name="T119" fmla="*/ 34 h 84"/>
                <a:gd name="T120" fmla="*/ 7 w 70"/>
                <a:gd name="T121" fmla="*/ 22 h 84"/>
                <a:gd name="T122" fmla="*/ 46 w 70"/>
                <a:gd name="T123" fmla="*/ 7 h 84"/>
                <a:gd name="T124" fmla="*/ 57 w 70"/>
                <a:gd name="T125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4">
                  <a:moveTo>
                    <a:pt x="45" y="1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5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70" y="70"/>
                    <a:pt x="68" y="61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24" y="71"/>
                  </a:moveTo>
                  <a:cubicBezTo>
                    <a:pt x="24" y="72"/>
                    <a:pt x="23" y="72"/>
                    <a:pt x="22" y="72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4" y="73"/>
                    <a:pt x="13" y="73"/>
                    <a:pt x="13" y="72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4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1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61"/>
                    <a:pt x="12" y="60"/>
                    <a:pt x="12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3"/>
                    <a:pt x="13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6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40"/>
                    <a:pt x="20" y="40"/>
                  </a:cubicBezTo>
                  <a:lnTo>
                    <a:pt x="20" y="45"/>
                  </a:lnTo>
                  <a:close/>
                  <a:moveTo>
                    <a:pt x="37" y="69"/>
                  </a:moveTo>
                  <a:cubicBezTo>
                    <a:pt x="37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7" y="71"/>
                    <a:pt x="26" y="7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4"/>
                  </a:cubicBezTo>
                  <a:lnTo>
                    <a:pt x="37" y="69"/>
                  </a:lnTo>
                  <a:close/>
                  <a:moveTo>
                    <a:pt x="35" y="56"/>
                  </a:moveTo>
                  <a:cubicBezTo>
                    <a:pt x="35" y="57"/>
                    <a:pt x="35" y="58"/>
                    <a:pt x="34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6" y="59"/>
                    <a:pt x="25" y="58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6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4" y="50"/>
                    <a:pt x="34" y="51"/>
                    <a:pt x="34" y="52"/>
                  </a:cubicBezTo>
                  <a:lnTo>
                    <a:pt x="35" y="56"/>
                  </a:lnTo>
                  <a:close/>
                  <a:moveTo>
                    <a:pt x="33" y="44"/>
                  </a:moveTo>
                  <a:cubicBezTo>
                    <a:pt x="34" y="44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8"/>
                    <a:pt x="24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50" y="68"/>
                  </a:moveTo>
                  <a:cubicBezTo>
                    <a:pt x="50" y="68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40" y="70"/>
                    <a:pt x="40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40" y="62"/>
                    <a:pt x="40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1"/>
                    <a:pt x="49" y="62"/>
                    <a:pt x="49" y="63"/>
                  </a:cubicBezTo>
                  <a:lnTo>
                    <a:pt x="50" y="68"/>
                  </a:lnTo>
                  <a:close/>
                  <a:moveTo>
                    <a:pt x="48" y="55"/>
                  </a:moveTo>
                  <a:cubicBezTo>
                    <a:pt x="48" y="56"/>
                    <a:pt x="48" y="56"/>
                    <a:pt x="47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8" y="50"/>
                  </a:cubicBezTo>
                  <a:lnTo>
                    <a:pt x="48" y="55"/>
                  </a:lnTo>
                  <a:close/>
                  <a:moveTo>
                    <a:pt x="47" y="42"/>
                  </a:moveTo>
                  <a:cubicBezTo>
                    <a:pt x="47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6"/>
                    <a:pt x="46" y="37"/>
                  </a:cubicBezTo>
                  <a:lnTo>
                    <a:pt x="47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2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3" y="68"/>
                    <a:pt x="53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3" y="61"/>
                    <a:pt x="53" y="6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2" y="60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1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48"/>
                  </a:cubicBezTo>
                  <a:lnTo>
                    <a:pt x="61" y="53"/>
                  </a:lnTo>
                  <a:close/>
                  <a:moveTo>
                    <a:pt x="60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50" y="42"/>
                    <a:pt x="50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60" y="40"/>
                  </a:lnTo>
                  <a:close/>
                  <a:moveTo>
                    <a:pt x="57" y="19"/>
                  </a:moveTo>
                  <a:cubicBezTo>
                    <a:pt x="58" y="25"/>
                    <a:pt x="54" y="30"/>
                    <a:pt x="49" y="3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3" y="35"/>
                    <a:pt x="8" y="31"/>
                    <a:pt x="8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51" y="6"/>
                    <a:pt x="56" y="10"/>
                    <a:pt x="57" y="15"/>
                  </a:cubicBez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735505" y="3173781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2 w 19"/>
                <a:gd name="T5" fmla="*/ 2 h 19"/>
                <a:gd name="T6" fmla="*/ 9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3 w 19"/>
                <a:gd name="T13" fmla="*/ 7 h 19"/>
                <a:gd name="T14" fmla="*/ 0 w 19"/>
                <a:gd name="T15" fmla="*/ 10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6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10" y="19"/>
                    <a:pt x="11" y="19"/>
                  </a:cubicBezTo>
                  <a:cubicBezTo>
                    <a:pt x="12" y="19"/>
                    <a:pt x="14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8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814430" y="3183446"/>
              <a:ext cx="67650" cy="24162"/>
            </a:xfrm>
            <a:custGeom>
              <a:avLst/>
              <a:gdLst>
                <a:gd name="T0" fmla="*/ 16 w 19"/>
                <a:gd name="T1" fmla="*/ 0 h 7"/>
                <a:gd name="T2" fmla="*/ 2 w 19"/>
                <a:gd name="T3" fmla="*/ 2 h 7"/>
                <a:gd name="T4" fmla="*/ 0 w 19"/>
                <a:gd name="T5" fmla="*/ 5 h 7"/>
                <a:gd name="T6" fmla="*/ 3 w 19"/>
                <a:gd name="T7" fmla="*/ 7 h 7"/>
                <a:gd name="T8" fmla="*/ 16 w 19"/>
                <a:gd name="T9" fmla="*/ 5 h 7"/>
                <a:gd name="T10" fmla="*/ 19 w 19"/>
                <a:gd name="T11" fmla="*/ 2 h 7"/>
                <a:gd name="T12" fmla="*/ 16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16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19" y="4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2496610" y="3420220"/>
              <a:ext cx="302815" cy="265769"/>
            </a:xfrm>
            <a:custGeom>
              <a:avLst/>
              <a:gdLst>
                <a:gd name="T0" fmla="*/ 68 w 87"/>
                <a:gd name="T1" fmla="*/ 5 h 76"/>
                <a:gd name="T2" fmla="*/ 39 w 87"/>
                <a:gd name="T3" fmla="*/ 0 h 76"/>
                <a:gd name="T4" fmla="*/ 38 w 87"/>
                <a:gd name="T5" fmla="*/ 0 h 76"/>
                <a:gd name="T6" fmla="*/ 11 w 87"/>
                <a:gd name="T7" fmla="*/ 12 h 76"/>
                <a:gd name="T8" fmla="*/ 1 w 87"/>
                <a:gd name="T9" fmla="*/ 22 h 76"/>
                <a:gd name="T10" fmla="*/ 6 w 87"/>
                <a:gd name="T11" fmla="*/ 64 h 76"/>
                <a:gd name="T12" fmla="*/ 19 w 87"/>
                <a:gd name="T13" fmla="*/ 75 h 76"/>
                <a:gd name="T14" fmla="*/ 75 w 87"/>
                <a:gd name="T15" fmla="*/ 69 h 76"/>
                <a:gd name="T16" fmla="*/ 86 w 87"/>
                <a:gd name="T17" fmla="*/ 55 h 76"/>
                <a:gd name="T18" fmla="*/ 81 w 87"/>
                <a:gd name="T19" fmla="*/ 13 h 76"/>
                <a:gd name="T20" fmla="*/ 68 w 87"/>
                <a:gd name="T21" fmla="*/ 5 h 76"/>
                <a:gd name="T22" fmla="*/ 13 w 87"/>
                <a:gd name="T23" fmla="*/ 17 h 76"/>
                <a:gd name="T24" fmla="*/ 13 w 87"/>
                <a:gd name="T25" fmla="*/ 17 h 76"/>
                <a:gd name="T26" fmla="*/ 39 w 87"/>
                <a:gd name="T27" fmla="*/ 6 h 76"/>
                <a:gd name="T28" fmla="*/ 67 w 87"/>
                <a:gd name="T29" fmla="*/ 10 h 76"/>
                <a:gd name="T30" fmla="*/ 75 w 87"/>
                <a:gd name="T31" fmla="*/ 14 h 76"/>
                <a:gd name="T32" fmla="*/ 77 w 87"/>
                <a:gd name="T33" fmla="*/ 27 h 76"/>
                <a:gd name="T34" fmla="*/ 74 w 87"/>
                <a:gd name="T35" fmla="*/ 28 h 76"/>
                <a:gd name="T36" fmla="*/ 73 w 87"/>
                <a:gd name="T37" fmla="*/ 25 h 76"/>
                <a:gd name="T38" fmla="*/ 62 w 87"/>
                <a:gd name="T39" fmla="*/ 17 h 76"/>
                <a:gd name="T40" fmla="*/ 19 w 87"/>
                <a:gd name="T41" fmla="*/ 22 h 76"/>
                <a:gd name="T42" fmla="*/ 10 w 87"/>
                <a:gd name="T43" fmla="*/ 33 h 76"/>
                <a:gd name="T44" fmla="*/ 11 w 87"/>
                <a:gd name="T45" fmla="*/ 35 h 76"/>
                <a:gd name="T46" fmla="*/ 8 w 87"/>
                <a:gd name="T47" fmla="*/ 35 h 76"/>
                <a:gd name="T48" fmla="*/ 6 w 87"/>
                <a:gd name="T49" fmla="*/ 22 h 76"/>
                <a:gd name="T50" fmla="*/ 13 w 87"/>
                <a:gd name="T51" fmla="*/ 17 h 76"/>
                <a:gd name="T52" fmla="*/ 70 w 87"/>
                <a:gd name="T53" fmla="*/ 30 h 76"/>
                <a:gd name="T54" fmla="*/ 44 w 87"/>
                <a:gd name="T55" fmla="*/ 43 h 76"/>
                <a:gd name="T56" fmla="*/ 15 w 87"/>
                <a:gd name="T57" fmla="*/ 36 h 76"/>
                <a:gd name="T58" fmla="*/ 15 w 87"/>
                <a:gd name="T59" fmla="*/ 33 h 76"/>
                <a:gd name="T60" fmla="*/ 19 w 87"/>
                <a:gd name="T61" fmla="*/ 26 h 76"/>
                <a:gd name="T62" fmla="*/ 63 w 87"/>
                <a:gd name="T63" fmla="*/ 21 h 76"/>
                <a:gd name="T64" fmla="*/ 69 w 87"/>
                <a:gd name="T65" fmla="*/ 26 h 76"/>
                <a:gd name="T66" fmla="*/ 70 w 87"/>
                <a:gd name="T67" fmla="*/ 30 h 76"/>
                <a:gd name="T68" fmla="*/ 74 w 87"/>
                <a:gd name="T69" fmla="*/ 63 h 76"/>
                <a:gd name="T70" fmla="*/ 19 w 87"/>
                <a:gd name="T71" fmla="*/ 70 h 76"/>
                <a:gd name="T72" fmla="*/ 11 w 87"/>
                <a:gd name="T73" fmla="*/ 64 h 76"/>
                <a:gd name="T74" fmla="*/ 9 w 87"/>
                <a:gd name="T75" fmla="*/ 41 h 76"/>
                <a:gd name="T76" fmla="*/ 44 w 87"/>
                <a:gd name="T77" fmla="*/ 49 h 76"/>
                <a:gd name="T78" fmla="*/ 45 w 87"/>
                <a:gd name="T79" fmla="*/ 49 h 76"/>
                <a:gd name="T80" fmla="*/ 46 w 87"/>
                <a:gd name="T81" fmla="*/ 49 h 76"/>
                <a:gd name="T82" fmla="*/ 77 w 87"/>
                <a:gd name="T83" fmla="*/ 33 h 76"/>
                <a:gd name="T84" fmla="*/ 80 w 87"/>
                <a:gd name="T85" fmla="*/ 55 h 76"/>
                <a:gd name="T86" fmla="*/ 74 w 87"/>
                <a:gd name="T87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" h="76">
                  <a:moveTo>
                    <a:pt x="68" y="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2"/>
                    <a:pt x="0" y="16"/>
                    <a:pt x="1" y="2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71"/>
                    <a:pt x="13" y="76"/>
                    <a:pt x="19" y="7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2" y="68"/>
                    <a:pt x="87" y="61"/>
                    <a:pt x="86" y="5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7"/>
                    <a:pt x="70" y="5"/>
                    <a:pt x="68" y="5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1" y="11"/>
                    <a:pt x="75" y="12"/>
                    <a:pt x="75" y="14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68" y="16"/>
                    <a:pt x="62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3" y="23"/>
                    <a:pt x="10" y="28"/>
                    <a:pt x="10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9" y="18"/>
                    <a:pt x="13" y="17"/>
                  </a:cubicBezTo>
                  <a:close/>
                  <a:moveTo>
                    <a:pt x="70" y="30"/>
                  </a:moveTo>
                  <a:cubicBezTo>
                    <a:pt x="44" y="43"/>
                    <a:pt x="44" y="43"/>
                    <a:pt x="44" y="4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0"/>
                    <a:pt x="16" y="27"/>
                    <a:pt x="19" y="26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21"/>
                    <a:pt x="69" y="23"/>
                    <a:pt x="69" y="26"/>
                  </a:cubicBezTo>
                  <a:lnTo>
                    <a:pt x="70" y="30"/>
                  </a:lnTo>
                  <a:close/>
                  <a:moveTo>
                    <a:pt x="74" y="63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5" y="49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1" y="59"/>
                    <a:pt x="78" y="63"/>
                    <a:pt x="7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1691252" y="2658352"/>
              <a:ext cx="38657" cy="66040"/>
            </a:xfrm>
            <a:custGeom>
              <a:avLst/>
              <a:gdLst>
                <a:gd name="T0" fmla="*/ 10 w 11"/>
                <a:gd name="T1" fmla="*/ 9 h 19"/>
                <a:gd name="T2" fmla="*/ 11 w 11"/>
                <a:gd name="T3" fmla="*/ 6 h 19"/>
                <a:gd name="T4" fmla="*/ 2 w 11"/>
                <a:gd name="T5" fmla="*/ 0 h 19"/>
                <a:gd name="T6" fmla="*/ 0 w 11"/>
                <a:gd name="T7" fmla="*/ 10 h 19"/>
                <a:gd name="T8" fmla="*/ 5 w 11"/>
                <a:gd name="T9" fmla="*/ 19 h 19"/>
                <a:gd name="T10" fmla="*/ 11 w 11"/>
                <a:gd name="T11" fmla="*/ 11 h 19"/>
                <a:gd name="T12" fmla="*/ 10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10" y="9"/>
                  </a:moveTo>
                  <a:cubicBezTo>
                    <a:pt x="10" y="8"/>
                    <a:pt x="10" y="7"/>
                    <a:pt x="11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6"/>
                    <a:pt x="0" y="10"/>
                  </a:cubicBezTo>
                  <a:cubicBezTo>
                    <a:pt x="1" y="14"/>
                    <a:pt x="2" y="17"/>
                    <a:pt x="5" y="1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1720245" y="2703453"/>
              <a:ext cx="66039" cy="37047"/>
            </a:xfrm>
            <a:custGeom>
              <a:avLst/>
              <a:gdLst>
                <a:gd name="T0" fmla="*/ 9 w 19"/>
                <a:gd name="T1" fmla="*/ 0 h 11"/>
                <a:gd name="T2" fmla="*/ 6 w 19"/>
                <a:gd name="T3" fmla="*/ 0 h 11"/>
                <a:gd name="T4" fmla="*/ 0 w 19"/>
                <a:gd name="T5" fmla="*/ 9 h 11"/>
                <a:gd name="T6" fmla="*/ 10 w 19"/>
                <a:gd name="T7" fmla="*/ 11 h 11"/>
                <a:gd name="T8" fmla="*/ 19 w 19"/>
                <a:gd name="T9" fmla="*/ 6 h 11"/>
                <a:gd name="T10" fmla="*/ 11 w 19"/>
                <a:gd name="T11" fmla="*/ 0 h 11"/>
                <a:gd name="T12" fmla="*/ 9 w 1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8" y="1"/>
                    <a:pt x="7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0"/>
                    <a:pt x="6" y="11"/>
                    <a:pt x="10" y="11"/>
                  </a:cubicBezTo>
                  <a:cubicBezTo>
                    <a:pt x="14" y="10"/>
                    <a:pt x="17" y="9"/>
                    <a:pt x="19" y="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1708970" y="2629359"/>
              <a:ext cx="66039" cy="38657"/>
            </a:xfrm>
            <a:custGeom>
              <a:avLst/>
              <a:gdLst>
                <a:gd name="T0" fmla="*/ 10 w 19"/>
                <a:gd name="T1" fmla="*/ 11 h 11"/>
                <a:gd name="T2" fmla="*/ 12 w 19"/>
                <a:gd name="T3" fmla="*/ 11 h 11"/>
                <a:gd name="T4" fmla="*/ 19 w 19"/>
                <a:gd name="T5" fmla="*/ 2 h 11"/>
                <a:gd name="T6" fmla="*/ 9 w 19"/>
                <a:gd name="T7" fmla="*/ 0 h 11"/>
                <a:gd name="T8" fmla="*/ 0 w 19"/>
                <a:gd name="T9" fmla="*/ 5 h 11"/>
                <a:gd name="T10" fmla="*/ 8 w 19"/>
                <a:gd name="T11" fmla="*/ 11 h 11"/>
                <a:gd name="T12" fmla="*/ 10 w 1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0"/>
                    <a:pt x="12" y="11"/>
                    <a:pt x="12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5" y="1"/>
                    <a:pt x="2" y="2"/>
                    <a:pt x="0" y="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1765345" y="2647078"/>
              <a:ext cx="38657" cy="66040"/>
            </a:xfrm>
            <a:custGeom>
              <a:avLst/>
              <a:gdLst>
                <a:gd name="T0" fmla="*/ 0 w 11"/>
                <a:gd name="T1" fmla="*/ 8 h 19"/>
                <a:gd name="T2" fmla="*/ 0 w 11"/>
                <a:gd name="T3" fmla="*/ 10 h 19"/>
                <a:gd name="T4" fmla="*/ 0 w 11"/>
                <a:gd name="T5" fmla="*/ 13 h 19"/>
                <a:gd name="T6" fmla="*/ 9 w 11"/>
                <a:gd name="T7" fmla="*/ 19 h 19"/>
                <a:gd name="T8" fmla="*/ 11 w 11"/>
                <a:gd name="T9" fmla="*/ 9 h 19"/>
                <a:gd name="T10" fmla="*/ 6 w 11"/>
                <a:gd name="T11" fmla="*/ 0 h 19"/>
                <a:gd name="T12" fmla="*/ 0 w 11"/>
                <a:gd name="T1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0" y="8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6"/>
                    <a:pt x="11" y="13"/>
                    <a:pt x="11" y="9"/>
                  </a:cubicBezTo>
                  <a:cubicBezTo>
                    <a:pt x="10" y="5"/>
                    <a:pt x="9" y="2"/>
                    <a:pt x="6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1625213" y="2535938"/>
              <a:ext cx="293151" cy="317312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2 h 91"/>
                <a:gd name="T6" fmla="*/ 6 w 84"/>
                <a:gd name="T7" fmla="*/ 62 h 91"/>
                <a:gd name="T8" fmla="*/ 7 w 84"/>
                <a:gd name="T9" fmla="*/ 67 h 91"/>
                <a:gd name="T10" fmla="*/ 10 w 84"/>
                <a:gd name="T11" fmla="*/ 87 h 91"/>
                <a:gd name="T12" fmla="*/ 14 w 84"/>
                <a:gd name="T13" fmla="*/ 91 h 91"/>
                <a:gd name="T14" fmla="*/ 25 w 84"/>
                <a:gd name="T15" fmla="*/ 89 h 91"/>
                <a:gd name="T16" fmla="*/ 29 w 84"/>
                <a:gd name="T17" fmla="*/ 85 h 91"/>
                <a:gd name="T18" fmla="*/ 28 w 84"/>
                <a:gd name="T19" fmla="*/ 82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2 h 91"/>
                <a:gd name="T28" fmla="*/ 84 w 84"/>
                <a:gd name="T29" fmla="*/ 78 h 91"/>
                <a:gd name="T30" fmla="*/ 81 w 84"/>
                <a:gd name="T31" fmla="*/ 58 h 91"/>
                <a:gd name="T32" fmla="*/ 81 w 84"/>
                <a:gd name="T33" fmla="*/ 54 h 91"/>
                <a:gd name="T34" fmla="*/ 76 w 84"/>
                <a:gd name="T35" fmla="*/ 13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1 h 91"/>
                <a:gd name="T44" fmla="*/ 57 w 84"/>
                <a:gd name="T45" fmla="*/ 40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49 h 91"/>
                <a:gd name="T58" fmla="*/ 64 w 84"/>
                <a:gd name="T59" fmla="*/ 35 h 91"/>
                <a:gd name="T60" fmla="*/ 62 w 84"/>
                <a:gd name="T61" fmla="*/ 33 h 91"/>
                <a:gd name="T62" fmla="*/ 62 w 84"/>
                <a:gd name="T63" fmla="*/ 31 h 91"/>
                <a:gd name="T64" fmla="*/ 65 w 84"/>
                <a:gd name="T65" fmla="*/ 27 h 91"/>
                <a:gd name="T66" fmla="*/ 70 w 84"/>
                <a:gd name="T67" fmla="*/ 30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0"/>
                    <a:pt x="2" y="2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89"/>
                    <a:pt x="12" y="91"/>
                    <a:pt x="14" y="91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7" y="84"/>
                    <a:pt x="69" y="84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2" y="82"/>
                    <a:pt x="84" y="80"/>
                    <a:pt x="84" y="7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4" y="0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6"/>
                    <a:pt x="15" y="58"/>
                    <a:pt x="13" y="46"/>
                  </a:cubicBezTo>
                  <a:cubicBezTo>
                    <a:pt x="12" y="34"/>
                    <a:pt x="20" y="23"/>
                    <a:pt x="32" y="21"/>
                  </a:cubicBezTo>
                  <a:cubicBezTo>
                    <a:pt x="44" y="20"/>
                    <a:pt x="55" y="28"/>
                    <a:pt x="57" y="40"/>
                  </a:cubicBezTo>
                  <a:cubicBezTo>
                    <a:pt x="58" y="52"/>
                    <a:pt x="50" y="63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4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0"/>
                    <a:pt x="66" y="4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29"/>
                    <a:pt x="63" y="27"/>
                    <a:pt x="65" y="27"/>
                  </a:cubicBezTo>
                  <a:cubicBezTo>
                    <a:pt x="67" y="27"/>
                    <a:pt x="69" y="28"/>
                    <a:pt x="70" y="30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896322" y="2908013"/>
              <a:ext cx="38657" cy="70872"/>
            </a:xfrm>
            <a:custGeom>
              <a:avLst/>
              <a:gdLst>
                <a:gd name="T0" fmla="*/ 10 w 11"/>
                <a:gd name="T1" fmla="*/ 9 h 20"/>
                <a:gd name="T2" fmla="*/ 11 w 11"/>
                <a:gd name="T3" fmla="*/ 7 h 20"/>
                <a:gd name="T4" fmla="*/ 2 w 11"/>
                <a:gd name="T5" fmla="*/ 0 h 20"/>
                <a:gd name="T6" fmla="*/ 0 w 11"/>
                <a:gd name="T7" fmla="*/ 10 h 20"/>
                <a:gd name="T8" fmla="*/ 5 w 11"/>
                <a:gd name="T9" fmla="*/ 20 h 20"/>
                <a:gd name="T10" fmla="*/ 11 w 11"/>
                <a:gd name="T11" fmla="*/ 11 h 20"/>
                <a:gd name="T12" fmla="*/ 1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0" y="9"/>
                  </a:moveTo>
                  <a:cubicBezTo>
                    <a:pt x="10" y="8"/>
                    <a:pt x="10" y="8"/>
                    <a:pt x="1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4"/>
                    <a:pt x="2" y="17"/>
                    <a:pt x="5" y="2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923704" y="2953114"/>
              <a:ext cx="66039" cy="41878"/>
            </a:xfrm>
            <a:custGeom>
              <a:avLst/>
              <a:gdLst>
                <a:gd name="T0" fmla="*/ 9 w 19"/>
                <a:gd name="T1" fmla="*/ 1 h 12"/>
                <a:gd name="T2" fmla="*/ 6 w 19"/>
                <a:gd name="T3" fmla="*/ 1 h 12"/>
                <a:gd name="T4" fmla="*/ 0 w 19"/>
                <a:gd name="T5" fmla="*/ 9 h 12"/>
                <a:gd name="T6" fmla="*/ 10 w 19"/>
                <a:gd name="T7" fmla="*/ 11 h 12"/>
                <a:gd name="T8" fmla="*/ 19 w 19"/>
                <a:gd name="T9" fmla="*/ 7 h 12"/>
                <a:gd name="T10" fmla="*/ 11 w 19"/>
                <a:gd name="T11" fmla="*/ 0 h 12"/>
                <a:gd name="T12" fmla="*/ 9 w 19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1"/>
                    <a:pt x="6" y="12"/>
                    <a:pt x="10" y="11"/>
                  </a:cubicBezTo>
                  <a:cubicBezTo>
                    <a:pt x="13" y="11"/>
                    <a:pt x="17" y="9"/>
                    <a:pt x="19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914040" y="2880632"/>
              <a:ext cx="66039" cy="41878"/>
            </a:xfrm>
            <a:custGeom>
              <a:avLst/>
              <a:gdLst>
                <a:gd name="T0" fmla="*/ 10 w 19"/>
                <a:gd name="T1" fmla="*/ 11 h 12"/>
                <a:gd name="T2" fmla="*/ 12 w 19"/>
                <a:gd name="T3" fmla="*/ 11 h 12"/>
                <a:gd name="T4" fmla="*/ 19 w 19"/>
                <a:gd name="T5" fmla="*/ 3 h 12"/>
                <a:gd name="T6" fmla="*/ 9 w 19"/>
                <a:gd name="T7" fmla="*/ 1 h 12"/>
                <a:gd name="T8" fmla="*/ 0 w 19"/>
                <a:gd name="T9" fmla="*/ 5 h 12"/>
                <a:gd name="T10" fmla="*/ 8 w 19"/>
                <a:gd name="T11" fmla="*/ 12 h 12"/>
                <a:gd name="T12" fmla="*/ 10 w 19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0" y="11"/>
                  </a:moveTo>
                  <a:cubicBezTo>
                    <a:pt x="11" y="11"/>
                    <a:pt x="12" y="11"/>
                    <a:pt x="12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5" y="1"/>
                    <a:pt x="2" y="3"/>
                    <a:pt x="0" y="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968803" y="2898350"/>
              <a:ext cx="38657" cy="69261"/>
            </a:xfrm>
            <a:custGeom>
              <a:avLst/>
              <a:gdLst>
                <a:gd name="T0" fmla="*/ 0 w 11"/>
                <a:gd name="T1" fmla="*/ 9 h 20"/>
                <a:gd name="T2" fmla="*/ 0 w 11"/>
                <a:gd name="T3" fmla="*/ 11 h 20"/>
                <a:gd name="T4" fmla="*/ 0 w 11"/>
                <a:gd name="T5" fmla="*/ 13 h 20"/>
                <a:gd name="T6" fmla="*/ 9 w 11"/>
                <a:gd name="T7" fmla="*/ 20 h 20"/>
                <a:gd name="T8" fmla="*/ 11 w 11"/>
                <a:gd name="T9" fmla="*/ 9 h 20"/>
                <a:gd name="T10" fmla="*/ 6 w 11"/>
                <a:gd name="T11" fmla="*/ 0 h 20"/>
                <a:gd name="T12" fmla="*/ 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9"/>
                  </a:move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7"/>
                    <a:pt x="11" y="13"/>
                    <a:pt x="11" y="9"/>
                  </a:cubicBezTo>
                  <a:cubicBezTo>
                    <a:pt x="10" y="6"/>
                    <a:pt x="9" y="3"/>
                    <a:pt x="6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3830282" y="2787209"/>
              <a:ext cx="291539" cy="315701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3 h 91"/>
                <a:gd name="T6" fmla="*/ 6 w 84"/>
                <a:gd name="T7" fmla="*/ 62 h 91"/>
                <a:gd name="T8" fmla="*/ 7 w 84"/>
                <a:gd name="T9" fmla="*/ 68 h 91"/>
                <a:gd name="T10" fmla="*/ 10 w 84"/>
                <a:gd name="T11" fmla="*/ 88 h 91"/>
                <a:gd name="T12" fmla="*/ 14 w 84"/>
                <a:gd name="T13" fmla="*/ 91 h 91"/>
                <a:gd name="T14" fmla="*/ 25 w 84"/>
                <a:gd name="T15" fmla="*/ 90 h 91"/>
                <a:gd name="T16" fmla="*/ 29 w 84"/>
                <a:gd name="T17" fmla="*/ 85 h 91"/>
                <a:gd name="T18" fmla="*/ 28 w 84"/>
                <a:gd name="T19" fmla="*/ 83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3 h 91"/>
                <a:gd name="T28" fmla="*/ 84 w 84"/>
                <a:gd name="T29" fmla="*/ 79 h 91"/>
                <a:gd name="T30" fmla="*/ 81 w 84"/>
                <a:gd name="T31" fmla="*/ 59 h 91"/>
                <a:gd name="T32" fmla="*/ 81 w 84"/>
                <a:gd name="T33" fmla="*/ 54 h 91"/>
                <a:gd name="T34" fmla="*/ 76 w 84"/>
                <a:gd name="T35" fmla="*/ 14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2 h 91"/>
                <a:gd name="T44" fmla="*/ 57 w 84"/>
                <a:gd name="T45" fmla="*/ 41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50 h 91"/>
                <a:gd name="T58" fmla="*/ 64 w 84"/>
                <a:gd name="T59" fmla="*/ 36 h 91"/>
                <a:gd name="T60" fmla="*/ 62 w 84"/>
                <a:gd name="T61" fmla="*/ 33 h 91"/>
                <a:gd name="T62" fmla="*/ 62 w 84"/>
                <a:gd name="T63" fmla="*/ 32 h 91"/>
                <a:gd name="T64" fmla="*/ 65 w 84"/>
                <a:gd name="T65" fmla="*/ 28 h 91"/>
                <a:gd name="T66" fmla="*/ 69 w 84"/>
                <a:gd name="T67" fmla="*/ 31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1"/>
                    <a:pt x="2" y="2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0" y="90"/>
                    <a:pt x="12" y="91"/>
                    <a:pt x="14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6" y="85"/>
                    <a:pt x="69" y="84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83"/>
                    <a:pt x="84" y="81"/>
                    <a:pt x="84" y="7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4" y="1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7"/>
                    <a:pt x="15" y="58"/>
                    <a:pt x="13" y="46"/>
                  </a:cubicBezTo>
                  <a:cubicBezTo>
                    <a:pt x="12" y="34"/>
                    <a:pt x="20" y="23"/>
                    <a:pt x="32" y="22"/>
                  </a:cubicBezTo>
                  <a:cubicBezTo>
                    <a:pt x="44" y="20"/>
                    <a:pt x="55" y="29"/>
                    <a:pt x="57" y="41"/>
                  </a:cubicBezTo>
                  <a:cubicBezTo>
                    <a:pt x="58" y="53"/>
                    <a:pt x="49" y="64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5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1"/>
                    <a:pt x="66" y="5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3" y="28"/>
                    <a:pt x="65" y="28"/>
                  </a:cubicBezTo>
                  <a:cubicBezTo>
                    <a:pt x="67" y="27"/>
                    <a:pt x="69" y="29"/>
                    <a:pt x="69" y="31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1088845" y="2949893"/>
              <a:ext cx="257715" cy="260936"/>
            </a:xfrm>
            <a:custGeom>
              <a:avLst/>
              <a:gdLst>
                <a:gd name="T0" fmla="*/ 33 w 74"/>
                <a:gd name="T1" fmla="*/ 2 h 75"/>
                <a:gd name="T2" fmla="*/ 2 w 74"/>
                <a:gd name="T3" fmla="*/ 41 h 75"/>
                <a:gd name="T4" fmla="*/ 41 w 74"/>
                <a:gd name="T5" fmla="*/ 72 h 75"/>
                <a:gd name="T6" fmla="*/ 72 w 74"/>
                <a:gd name="T7" fmla="*/ 33 h 75"/>
                <a:gd name="T8" fmla="*/ 33 w 74"/>
                <a:gd name="T9" fmla="*/ 2 h 75"/>
                <a:gd name="T10" fmla="*/ 40 w 74"/>
                <a:gd name="T11" fmla="*/ 65 h 75"/>
                <a:gd name="T12" fmla="*/ 9 w 74"/>
                <a:gd name="T13" fmla="*/ 41 h 75"/>
                <a:gd name="T14" fmla="*/ 33 w 74"/>
                <a:gd name="T15" fmla="*/ 9 h 75"/>
                <a:gd name="T16" fmla="*/ 65 w 74"/>
                <a:gd name="T17" fmla="*/ 34 h 75"/>
                <a:gd name="T18" fmla="*/ 40 w 74"/>
                <a:gd name="T19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5">
                  <a:moveTo>
                    <a:pt x="33" y="2"/>
                  </a:moveTo>
                  <a:cubicBezTo>
                    <a:pt x="13" y="5"/>
                    <a:pt x="0" y="22"/>
                    <a:pt x="2" y="41"/>
                  </a:cubicBezTo>
                  <a:cubicBezTo>
                    <a:pt x="4" y="61"/>
                    <a:pt x="22" y="75"/>
                    <a:pt x="41" y="72"/>
                  </a:cubicBezTo>
                  <a:cubicBezTo>
                    <a:pt x="61" y="70"/>
                    <a:pt x="74" y="52"/>
                    <a:pt x="72" y="33"/>
                  </a:cubicBezTo>
                  <a:cubicBezTo>
                    <a:pt x="70" y="14"/>
                    <a:pt x="52" y="0"/>
                    <a:pt x="33" y="2"/>
                  </a:cubicBezTo>
                  <a:close/>
                  <a:moveTo>
                    <a:pt x="40" y="65"/>
                  </a:moveTo>
                  <a:cubicBezTo>
                    <a:pt x="25" y="67"/>
                    <a:pt x="11" y="56"/>
                    <a:pt x="9" y="41"/>
                  </a:cubicBezTo>
                  <a:cubicBezTo>
                    <a:pt x="7" y="25"/>
                    <a:pt x="18" y="11"/>
                    <a:pt x="33" y="9"/>
                  </a:cubicBezTo>
                  <a:cubicBezTo>
                    <a:pt x="49" y="7"/>
                    <a:pt x="63" y="18"/>
                    <a:pt x="65" y="34"/>
                  </a:cubicBezTo>
                  <a:cubicBezTo>
                    <a:pt x="67" y="49"/>
                    <a:pt x="56" y="63"/>
                    <a:pt x="4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1180655" y="2994992"/>
              <a:ext cx="83758" cy="167514"/>
            </a:xfrm>
            <a:custGeom>
              <a:avLst/>
              <a:gdLst>
                <a:gd name="T0" fmla="*/ 16 w 24"/>
                <a:gd name="T1" fmla="*/ 21 h 48"/>
                <a:gd name="T2" fmla="*/ 15 w 24"/>
                <a:gd name="T3" fmla="*/ 12 h 48"/>
                <a:gd name="T4" fmla="*/ 15 w 24"/>
                <a:gd name="T5" fmla="*/ 12 h 48"/>
                <a:gd name="T6" fmla="*/ 18 w 24"/>
                <a:gd name="T7" fmla="*/ 12 h 48"/>
                <a:gd name="T8" fmla="*/ 19 w 24"/>
                <a:gd name="T9" fmla="*/ 11 h 48"/>
                <a:gd name="T10" fmla="*/ 20 w 24"/>
                <a:gd name="T11" fmla="*/ 9 h 48"/>
                <a:gd name="T12" fmla="*/ 20 w 24"/>
                <a:gd name="T13" fmla="*/ 8 h 48"/>
                <a:gd name="T14" fmla="*/ 19 w 24"/>
                <a:gd name="T15" fmla="*/ 7 h 48"/>
                <a:gd name="T16" fmla="*/ 18 w 24"/>
                <a:gd name="T17" fmla="*/ 6 h 48"/>
                <a:gd name="T18" fmla="*/ 17 w 24"/>
                <a:gd name="T19" fmla="*/ 6 h 48"/>
                <a:gd name="T20" fmla="*/ 14 w 24"/>
                <a:gd name="T21" fmla="*/ 6 h 48"/>
                <a:gd name="T22" fmla="*/ 14 w 24"/>
                <a:gd name="T23" fmla="*/ 2 h 48"/>
                <a:gd name="T24" fmla="*/ 12 w 24"/>
                <a:gd name="T25" fmla="*/ 1 h 48"/>
                <a:gd name="T26" fmla="*/ 11 w 24"/>
                <a:gd name="T27" fmla="*/ 2 h 48"/>
                <a:gd name="T28" fmla="*/ 11 w 24"/>
                <a:gd name="T29" fmla="*/ 6 h 48"/>
                <a:gd name="T30" fmla="*/ 11 w 24"/>
                <a:gd name="T31" fmla="*/ 7 h 48"/>
                <a:gd name="T32" fmla="*/ 8 w 24"/>
                <a:gd name="T33" fmla="*/ 7 h 48"/>
                <a:gd name="T34" fmla="*/ 8 w 24"/>
                <a:gd name="T35" fmla="*/ 3 h 48"/>
                <a:gd name="T36" fmla="*/ 6 w 24"/>
                <a:gd name="T37" fmla="*/ 1 h 48"/>
                <a:gd name="T38" fmla="*/ 5 w 24"/>
                <a:gd name="T39" fmla="*/ 3 h 48"/>
                <a:gd name="T40" fmla="*/ 5 w 24"/>
                <a:gd name="T41" fmla="*/ 8 h 48"/>
                <a:gd name="T42" fmla="*/ 2 w 24"/>
                <a:gd name="T43" fmla="*/ 10 h 48"/>
                <a:gd name="T44" fmla="*/ 0 w 24"/>
                <a:gd name="T45" fmla="*/ 13 h 48"/>
                <a:gd name="T46" fmla="*/ 0 w 24"/>
                <a:gd name="T47" fmla="*/ 17 h 48"/>
                <a:gd name="T48" fmla="*/ 1 w 24"/>
                <a:gd name="T49" fmla="*/ 21 h 48"/>
                <a:gd name="T50" fmla="*/ 3 w 24"/>
                <a:gd name="T51" fmla="*/ 23 h 48"/>
                <a:gd name="T52" fmla="*/ 7 w 24"/>
                <a:gd name="T53" fmla="*/ 25 h 48"/>
                <a:gd name="T54" fmla="*/ 7 w 24"/>
                <a:gd name="T55" fmla="*/ 25 h 48"/>
                <a:gd name="T56" fmla="*/ 9 w 24"/>
                <a:gd name="T57" fmla="*/ 36 h 48"/>
                <a:gd name="T58" fmla="*/ 6 w 24"/>
                <a:gd name="T59" fmla="*/ 36 h 48"/>
                <a:gd name="T60" fmla="*/ 2 w 24"/>
                <a:gd name="T61" fmla="*/ 35 h 48"/>
                <a:gd name="T62" fmla="*/ 2 w 24"/>
                <a:gd name="T63" fmla="*/ 36 h 48"/>
                <a:gd name="T64" fmla="*/ 2 w 24"/>
                <a:gd name="T65" fmla="*/ 37 h 48"/>
                <a:gd name="T66" fmla="*/ 1 w 24"/>
                <a:gd name="T67" fmla="*/ 39 h 48"/>
                <a:gd name="T68" fmla="*/ 2 w 24"/>
                <a:gd name="T69" fmla="*/ 40 h 48"/>
                <a:gd name="T70" fmla="*/ 5 w 24"/>
                <a:gd name="T71" fmla="*/ 41 h 48"/>
                <a:gd name="T72" fmla="*/ 9 w 24"/>
                <a:gd name="T73" fmla="*/ 41 h 48"/>
                <a:gd name="T74" fmla="*/ 10 w 24"/>
                <a:gd name="T75" fmla="*/ 47 h 48"/>
                <a:gd name="T76" fmla="*/ 12 w 24"/>
                <a:gd name="T77" fmla="*/ 48 h 48"/>
                <a:gd name="T78" fmla="*/ 13 w 24"/>
                <a:gd name="T79" fmla="*/ 46 h 48"/>
                <a:gd name="T80" fmla="*/ 12 w 24"/>
                <a:gd name="T81" fmla="*/ 41 h 48"/>
                <a:gd name="T82" fmla="*/ 15 w 24"/>
                <a:gd name="T83" fmla="*/ 40 h 48"/>
                <a:gd name="T84" fmla="*/ 16 w 24"/>
                <a:gd name="T85" fmla="*/ 46 h 48"/>
                <a:gd name="T86" fmla="*/ 18 w 24"/>
                <a:gd name="T87" fmla="*/ 47 h 48"/>
                <a:gd name="T88" fmla="*/ 19 w 24"/>
                <a:gd name="T89" fmla="*/ 45 h 48"/>
                <a:gd name="T90" fmla="*/ 18 w 24"/>
                <a:gd name="T91" fmla="*/ 39 h 48"/>
                <a:gd name="T92" fmla="*/ 21 w 24"/>
                <a:gd name="T93" fmla="*/ 38 h 48"/>
                <a:gd name="T94" fmla="*/ 23 w 24"/>
                <a:gd name="T95" fmla="*/ 35 h 48"/>
                <a:gd name="T96" fmla="*/ 24 w 24"/>
                <a:gd name="T97" fmla="*/ 30 h 48"/>
                <a:gd name="T98" fmla="*/ 21 w 24"/>
                <a:gd name="T99" fmla="*/ 24 h 48"/>
                <a:gd name="T100" fmla="*/ 16 w 24"/>
                <a:gd name="T101" fmla="*/ 21 h 48"/>
                <a:gd name="T102" fmla="*/ 15 w 24"/>
                <a:gd name="T103" fmla="*/ 35 h 48"/>
                <a:gd name="T104" fmla="*/ 12 w 24"/>
                <a:gd name="T105" fmla="*/ 35 h 48"/>
                <a:gd name="T106" fmla="*/ 11 w 24"/>
                <a:gd name="T107" fmla="*/ 26 h 48"/>
                <a:gd name="T108" fmla="*/ 14 w 24"/>
                <a:gd name="T109" fmla="*/ 27 h 48"/>
                <a:gd name="T110" fmla="*/ 15 w 24"/>
                <a:gd name="T111" fmla="*/ 35 h 48"/>
                <a:gd name="T112" fmla="*/ 13 w 24"/>
                <a:gd name="T113" fmla="*/ 20 h 48"/>
                <a:gd name="T114" fmla="*/ 10 w 24"/>
                <a:gd name="T115" fmla="*/ 19 h 48"/>
                <a:gd name="T116" fmla="*/ 9 w 24"/>
                <a:gd name="T117" fmla="*/ 12 h 48"/>
                <a:gd name="T118" fmla="*/ 12 w 24"/>
                <a:gd name="T119" fmla="*/ 12 h 48"/>
                <a:gd name="T120" fmla="*/ 13 w 24"/>
                <a:gd name="T121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" h="48">
                  <a:moveTo>
                    <a:pt x="16" y="21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18" y="12"/>
                    <a:pt x="18" y="12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9" y="11"/>
                    <a:pt x="20" y="10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1" y="11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ubicBezTo>
                    <a:pt x="0" y="18"/>
                    <a:pt x="1" y="20"/>
                    <a:pt x="1" y="21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4" y="24"/>
                    <a:pt x="5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6"/>
                    <a:pt x="6" y="36"/>
                  </a:cubicBezTo>
                  <a:cubicBezTo>
                    <a:pt x="5" y="35"/>
                    <a:pt x="4" y="35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1"/>
                    <a:pt x="4" y="41"/>
                    <a:pt x="5" y="41"/>
                  </a:cubicBezTo>
                  <a:cubicBezTo>
                    <a:pt x="7" y="41"/>
                    <a:pt x="8" y="41"/>
                    <a:pt x="9" y="41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1" y="48"/>
                    <a:pt x="12" y="48"/>
                  </a:cubicBezTo>
                  <a:cubicBezTo>
                    <a:pt x="13" y="48"/>
                    <a:pt x="13" y="47"/>
                    <a:pt x="13" y="4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1"/>
                    <a:pt x="14" y="41"/>
                    <a:pt x="15" y="4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9" y="47"/>
                    <a:pt x="19" y="46"/>
                    <a:pt x="19" y="45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1" y="38"/>
                  </a:cubicBezTo>
                  <a:cubicBezTo>
                    <a:pt x="22" y="37"/>
                    <a:pt x="23" y="36"/>
                    <a:pt x="23" y="35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4" y="27"/>
                    <a:pt x="22" y="25"/>
                    <a:pt x="21" y="24"/>
                  </a:cubicBezTo>
                  <a:cubicBezTo>
                    <a:pt x="20" y="23"/>
                    <a:pt x="18" y="22"/>
                    <a:pt x="16" y="21"/>
                  </a:cubicBezTo>
                  <a:close/>
                  <a:moveTo>
                    <a:pt x="15" y="35"/>
                  </a:moveTo>
                  <a:cubicBezTo>
                    <a:pt x="14" y="35"/>
                    <a:pt x="13" y="35"/>
                    <a:pt x="12" y="3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7"/>
                    <a:pt x="14" y="27"/>
                  </a:cubicBezTo>
                  <a:lnTo>
                    <a:pt x="15" y="35"/>
                  </a:lnTo>
                  <a:close/>
                  <a:moveTo>
                    <a:pt x="13" y="20"/>
                  </a:moveTo>
                  <a:cubicBezTo>
                    <a:pt x="12" y="20"/>
                    <a:pt x="11" y="20"/>
                    <a:pt x="10" y="1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1" y="12"/>
                    <a:pt x="12" y="12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2859022" y="3434717"/>
              <a:ext cx="285096" cy="225501"/>
            </a:xfrm>
            <a:custGeom>
              <a:avLst/>
              <a:gdLst>
                <a:gd name="T0" fmla="*/ 64 w 82"/>
                <a:gd name="T1" fmla="*/ 1 h 65"/>
                <a:gd name="T2" fmla="*/ 11 w 82"/>
                <a:gd name="T3" fmla="*/ 7 h 65"/>
                <a:gd name="T4" fmla="*/ 0 w 82"/>
                <a:gd name="T5" fmla="*/ 21 h 65"/>
                <a:gd name="T6" fmla="*/ 4 w 82"/>
                <a:gd name="T7" fmla="*/ 54 h 65"/>
                <a:gd name="T8" fmla="*/ 18 w 82"/>
                <a:gd name="T9" fmla="*/ 64 h 65"/>
                <a:gd name="T10" fmla="*/ 71 w 82"/>
                <a:gd name="T11" fmla="*/ 58 h 65"/>
                <a:gd name="T12" fmla="*/ 82 w 82"/>
                <a:gd name="T13" fmla="*/ 44 h 65"/>
                <a:gd name="T14" fmla="*/ 77 w 82"/>
                <a:gd name="T15" fmla="*/ 11 h 65"/>
                <a:gd name="T16" fmla="*/ 64 w 82"/>
                <a:gd name="T17" fmla="*/ 1 h 65"/>
                <a:gd name="T18" fmla="*/ 11 w 82"/>
                <a:gd name="T19" fmla="*/ 13 h 65"/>
                <a:gd name="T20" fmla="*/ 65 w 82"/>
                <a:gd name="T21" fmla="*/ 6 h 65"/>
                <a:gd name="T22" fmla="*/ 72 w 82"/>
                <a:gd name="T23" fmla="*/ 12 h 65"/>
                <a:gd name="T24" fmla="*/ 73 w 82"/>
                <a:gd name="T25" fmla="*/ 15 h 65"/>
                <a:gd name="T26" fmla="*/ 6 w 82"/>
                <a:gd name="T27" fmla="*/ 23 h 65"/>
                <a:gd name="T28" fmla="*/ 6 w 82"/>
                <a:gd name="T29" fmla="*/ 20 h 65"/>
                <a:gd name="T30" fmla="*/ 11 w 82"/>
                <a:gd name="T31" fmla="*/ 13 h 65"/>
                <a:gd name="T32" fmla="*/ 70 w 82"/>
                <a:gd name="T33" fmla="*/ 52 h 65"/>
                <a:gd name="T34" fmla="*/ 17 w 82"/>
                <a:gd name="T35" fmla="*/ 59 h 65"/>
                <a:gd name="T36" fmla="*/ 10 w 82"/>
                <a:gd name="T37" fmla="*/ 53 h 65"/>
                <a:gd name="T38" fmla="*/ 7 w 82"/>
                <a:gd name="T39" fmla="*/ 36 h 65"/>
                <a:gd name="T40" fmla="*/ 74 w 82"/>
                <a:gd name="T41" fmla="*/ 28 h 65"/>
                <a:gd name="T42" fmla="*/ 76 w 82"/>
                <a:gd name="T43" fmla="*/ 45 h 65"/>
                <a:gd name="T44" fmla="*/ 70 w 82"/>
                <a:gd name="T45" fmla="*/ 5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65">
                  <a:moveTo>
                    <a:pt x="64" y="1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4" y="8"/>
                    <a:pt x="0" y="14"/>
                    <a:pt x="0" y="2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0"/>
                    <a:pt x="11" y="65"/>
                    <a:pt x="18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8" y="57"/>
                    <a:pt x="82" y="51"/>
                    <a:pt x="82" y="4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1" y="0"/>
                    <a:pt x="64" y="1"/>
                  </a:cubicBezTo>
                  <a:close/>
                  <a:moveTo>
                    <a:pt x="11" y="13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8" y="6"/>
                    <a:pt x="72" y="8"/>
                    <a:pt x="72" y="1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6"/>
                    <a:pt x="8" y="13"/>
                    <a:pt x="11" y="13"/>
                  </a:cubicBezTo>
                  <a:close/>
                  <a:moveTo>
                    <a:pt x="70" y="52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3" y="59"/>
                    <a:pt x="10" y="57"/>
                    <a:pt x="10" y="5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7" y="48"/>
                    <a:pt x="74" y="52"/>
                    <a:pt x="7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2904121" y="3557132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3 w 38"/>
                <a:gd name="T5" fmla="*/ 10 h 10"/>
                <a:gd name="T6" fmla="*/ 0 w 38"/>
                <a:gd name="T7" fmla="*/ 7 h 10"/>
                <a:gd name="T8" fmla="*/ 0 w 38"/>
                <a:gd name="T9" fmla="*/ 7 h 10"/>
                <a:gd name="T10" fmla="*/ 3 w 38"/>
                <a:gd name="T11" fmla="*/ 4 h 10"/>
                <a:gd name="T12" fmla="*/ 35 w 38"/>
                <a:gd name="T13" fmla="*/ 1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6"/>
                    <a:pt x="35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3" y="4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2907342" y="3599012"/>
              <a:ext cx="80535" cy="24162"/>
            </a:xfrm>
            <a:custGeom>
              <a:avLst/>
              <a:gdLst>
                <a:gd name="T0" fmla="*/ 23 w 23"/>
                <a:gd name="T1" fmla="*/ 2 h 7"/>
                <a:gd name="T2" fmla="*/ 20 w 23"/>
                <a:gd name="T3" fmla="*/ 5 h 7"/>
                <a:gd name="T4" fmla="*/ 3 w 23"/>
                <a:gd name="T5" fmla="*/ 7 h 7"/>
                <a:gd name="T6" fmla="*/ 0 w 23"/>
                <a:gd name="T7" fmla="*/ 5 h 7"/>
                <a:gd name="T8" fmla="*/ 0 w 23"/>
                <a:gd name="T9" fmla="*/ 5 h 7"/>
                <a:gd name="T10" fmla="*/ 3 w 23"/>
                <a:gd name="T11" fmla="*/ 2 h 7"/>
                <a:gd name="T12" fmla="*/ 20 w 23"/>
                <a:gd name="T13" fmla="*/ 0 h 7"/>
                <a:gd name="T14" fmla="*/ 23 w 2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2134199" y="3228547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5 h 23"/>
                <a:gd name="T4" fmla="*/ 8 w 12"/>
                <a:gd name="T5" fmla="*/ 5 h 23"/>
                <a:gd name="T6" fmla="*/ 9 w 12"/>
                <a:gd name="T7" fmla="*/ 5 h 23"/>
                <a:gd name="T8" fmla="*/ 10 w 12"/>
                <a:gd name="T9" fmla="*/ 5 h 23"/>
                <a:gd name="T10" fmla="*/ 10 w 12"/>
                <a:gd name="T11" fmla="*/ 4 h 23"/>
                <a:gd name="T12" fmla="*/ 10 w 12"/>
                <a:gd name="T13" fmla="*/ 3 h 23"/>
                <a:gd name="T14" fmla="*/ 10 w 12"/>
                <a:gd name="T15" fmla="*/ 3 h 23"/>
                <a:gd name="T16" fmla="*/ 9 w 12"/>
                <a:gd name="T17" fmla="*/ 3 h 23"/>
                <a:gd name="T18" fmla="*/ 9 w 12"/>
                <a:gd name="T19" fmla="*/ 2 h 23"/>
                <a:gd name="T20" fmla="*/ 7 w 12"/>
                <a:gd name="T21" fmla="*/ 2 h 23"/>
                <a:gd name="T22" fmla="*/ 7 w 12"/>
                <a:gd name="T23" fmla="*/ 0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5 w 12"/>
                <a:gd name="T33" fmla="*/ 3 h 23"/>
                <a:gd name="T34" fmla="*/ 4 w 12"/>
                <a:gd name="T35" fmla="*/ 1 h 23"/>
                <a:gd name="T36" fmla="*/ 3 w 12"/>
                <a:gd name="T37" fmla="*/ 0 h 23"/>
                <a:gd name="T38" fmla="*/ 3 w 12"/>
                <a:gd name="T39" fmla="*/ 1 h 23"/>
                <a:gd name="T40" fmla="*/ 3 w 12"/>
                <a:gd name="T41" fmla="*/ 3 h 23"/>
                <a:gd name="T42" fmla="*/ 2 w 12"/>
                <a:gd name="T43" fmla="*/ 4 h 23"/>
                <a:gd name="T44" fmla="*/ 1 w 12"/>
                <a:gd name="T45" fmla="*/ 6 h 23"/>
                <a:gd name="T46" fmla="*/ 1 w 12"/>
                <a:gd name="T47" fmla="*/ 8 h 23"/>
                <a:gd name="T48" fmla="*/ 1 w 12"/>
                <a:gd name="T49" fmla="*/ 9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3 w 12"/>
                <a:gd name="T59" fmla="*/ 17 h 23"/>
                <a:gd name="T60" fmla="*/ 2 w 12"/>
                <a:gd name="T61" fmla="*/ 16 h 23"/>
                <a:gd name="T62" fmla="*/ 1 w 12"/>
                <a:gd name="T63" fmla="*/ 17 h 23"/>
                <a:gd name="T64" fmla="*/ 1 w 12"/>
                <a:gd name="T65" fmla="*/ 18 h 23"/>
                <a:gd name="T66" fmla="*/ 1 w 12"/>
                <a:gd name="T67" fmla="*/ 19 h 23"/>
                <a:gd name="T68" fmla="*/ 1 w 12"/>
                <a:gd name="T69" fmla="*/ 19 h 23"/>
                <a:gd name="T70" fmla="*/ 3 w 12"/>
                <a:gd name="T71" fmla="*/ 19 h 23"/>
                <a:gd name="T72" fmla="*/ 5 w 12"/>
                <a:gd name="T73" fmla="*/ 20 h 23"/>
                <a:gd name="T74" fmla="*/ 5 w 12"/>
                <a:gd name="T75" fmla="*/ 22 h 23"/>
                <a:gd name="T76" fmla="*/ 6 w 12"/>
                <a:gd name="T77" fmla="*/ 23 h 23"/>
                <a:gd name="T78" fmla="*/ 7 w 12"/>
                <a:gd name="T79" fmla="*/ 22 h 23"/>
                <a:gd name="T80" fmla="*/ 7 w 12"/>
                <a:gd name="T81" fmla="*/ 19 h 23"/>
                <a:gd name="T82" fmla="*/ 8 w 12"/>
                <a:gd name="T83" fmla="*/ 19 h 23"/>
                <a:gd name="T84" fmla="*/ 8 w 12"/>
                <a:gd name="T85" fmla="*/ 22 h 23"/>
                <a:gd name="T86" fmla="*/ 9 w 12"/>
                <a:gd name="T87" fmla="*/ 22 h 23"/>
                <a:gd name="T88" fmla="*/ 10 w 12"/>
                <a:gd name="T89" fmla="*/ 22 h 23"/>
                <a:gd name="T90" fmla="*/ 9 w 12"/>
                <a:gd name="T91" fmla="*/ 19 h 23"/>
                <a:gd name="T92" fmla="*/ 11 w 12"/>
                <a:gd name="T93" fmla="*/ 18 h 23"/>
                <a:gd name="T94" fmla="*/ 12 w 12"/>
                <a:gd name="T95" fmla="*/ 16 h 23"/>
                <a:gd name="T96" fmla="*/ 12 w 12"/>
                <a:gd name="T97" fmla="*/ 14 h 23"/>
                <a:gd name="T98" fmla="*/ 11 w 12"/>
                <a:gd name="T99" fmla="*/ 11 h 23"/>
                <a:gd name="T100" fmla="*/ 8 w 12"/>
                <a:gd name="T101" fmla="*/ 10 h 23"/>
                <a:gd name="T102" fmla="*/ 8 w 12"/>
                <a:gd name="T103" fmla="*/ 16 h 23"/>
                <a:gd name="T104" fmla="*/ 6 w 12"/>
                <a:gd name="T105" fmla="*/ 17 h 23"/>
                <a:gd name="T106" fmla="*/ 6 w 12"/>
                <a:gd name="T107" fmla="*/ 12 h 23"/>
                <a:gd name="T108" fmla="*/ 7 w 12"/>
                <a:gd name="T109" fmla="*/ 13 h 23"/>
                <a:gd name="T110" fmla="*/ 8 w 12"/>
                <a:gd name="T111" fmla="*/ 16 h 23"/>
                <a:gd name="T112" fmla="*/ 7 w 12"/>
                <a:gd name="T113" fmla="*/ 9 h 23"/>
                <a:gd name="T114" fmla="*/ 5 w 12"/>
                <a:gd name="T115" fmla="*/ 9 h 23"/>
                <a:gd name="T116" fmla="*/ 5 w 12"/>
                <a:gd name="T117" fmla="*/ 5 h 23"/>
                <a:gd name="T118" fmla="*/ 6 w 12"/>
                <a:gd name="T119" fmla="*/ 5 h 23"/>
                <a:gd name="T120" fmla="*/ 7 w 12"/>
                <a:gd name="T12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0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3"/>
                    <a:pt x="6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1" y="18"/>
                  </a:cubicBezTo>
                  <a:cubicBezTo>
                    <a:pt x="11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1" y="12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lose/>
                  <a:moveTo>
                    <a:pt x="8" y="16"/>
                  </a:moveTo>
                  <a:cubicBezTo>
                    <a:pt x="7" y="16"/>
                    <a:pt x="7" y="17"/>
                    <a:pt x="6" y="1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2"/>
                    <a:pt x="7" y="13"/>
                  </a:cubicBezTo>
                  <a:lnTo>
                    <a:pt x="8" y="16"/>
                  </a:lnTo>
                  <a:close/>
                  <a:moveTo>
                    <a:pt x="7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 noEditPoints="1"/>
            </p:cNvSpPr>
            <p:nvPr/>
          </p:nvSpPr>
          <p:spPr bwMode="auto">
            <a:xfrm>
              <a:off x="2071381" y="3183446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2029502" y="3144790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8 h 60"/>
                <a:gd name="T4" fmla="*/ 0 w 87"/>
                <a:gd name="T5" fmla="*/ 20 h 60"/>
                <a:gd name="T6" fmla="*/ 4 w 87"/>
                <a:gd name="T7" fmla="*/ 50 h 60"/>
                <a:gd name="T8" fmla="*/ 16 w 87"/>
                <a:gd name="T9" fmla="*/ 59 h 60"/>
                <a:gd name="T10" fmla="*/ 20 w 87"/>
                <a:gd name="T11" fmla="*/ 59 h 60"/>
                <a:gd name="T12" fmla="*/ 15 w 87"/>
                <a:gd name="T13" fmla="*/ 55 h 60"/>
                <a:gd name="T14" fmla="*/ 15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6 w 87"/>
                <a:gd name="T29" fmla="*/ 47 h 60"/>
                <a:gd name="T30" fmla="*/ 61 w 87"/>
                <a:gd name="T31" fmla="*/ 49 h 60"/>
                <a:gd name="T32" fmla="*/ 57 w 87"/>
                <a:gd name="T33" fmla="*/ 54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4" y="9"/>
                    <a:pt x="0" y="15"/>
                    <a:pt x="0" y="2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6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6"/>
                    <a:pt x="7" y="13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7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6" y="47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4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3590286" y="2887075"/>
              <a:ext cx="37046" cy="80535"/>
            </a:xfrm>
            <a:custGeom>
              <a:avLst/>
              <a:gdLst>
                <a:gd name="T0" fmla="*/ 8 w 11"/>
                <a:gd name="T1" fmla="*/ 10 h 23"/>
                <a:gd name="T2" fmla="*/ 7 w 11"/>
                <a:gd name="T3" fmla="*/ 5 h 23"/>
                <a:gd name="T4" fmla="*/ 7 w 11"/>
                <a:gd name="T5" fmla="*/ 5 h 23"/>
                <a:gd name="T6" fmla="*/ 9 w 11"/>
                <a:gd name="T7" fmla="*/ 5 h 23"/>
                <a:gd name="T8" fmla="*/ 9 w 11"/>
                <a:gd name="T9" fmla="*/ 5 h 23"/>
                <a:gd name="T10" fmla="*/ 9 w 11"/>
                <a:gd name="T11" fmla="*/ 4 h 23"/>
                <a:gd name="T12" fmla="*/ 9 w 11"/>
                <a:gd name="T13" fmla="*/ 3 h 23"/>
                <a:gd name="T14" fmla="*/ 9 w 11"/>
                <a:gd name="T15" fmla="*/ 3 h 23"/>
                <a:gd name="T16" fmla="*/ 8 w 11"/>
                <a:gd name="T17" fmla="*/ 3 h 23"/>
                <a:gd name="T18" fmla="*/ 8 w 11"/>
                <a:gd name="T19" fmla="*/ 3 h 23"/>
                <a:gd name="T20" fmla="*/ 7 w 11"/>
                <a:gd name="T21" fmla="*/ 3 h 23"/>
                <a:gd name="T22" fmla="*/ 6 w 11"/>
                <a:gd name="T23" fmla="*/ 1 h 23"/>
                <a:gd name="T24" fmla="*/ 6 w 11"/>
                <a:gd name="T25" fmla="*/ 0 h 23"/>
                <a:gd name="T26" fmla="*/ 5 w 11"/>
                <a:gd name="T27" fmla="*/ 1 h 23"/>
                <a:gd name="T28" fmla="*/ 5 w 11"/>
                <a:gd name="T29" fmla="*/ 3 h 23"/>
                <a:gd name="T30" fmla="*/ 5 w 11"/>
                <a:gd name="T31" fmla="*/ 3 h 23"/>
                <a:gd name="T32" fmla="*/ 4 w 11"/>
                <a:gd name="T33" fmla="*/ 3 h 23"/>
                <a:gd name="T34" fmla="*/ 3 w 11"/>
                <a:gd name="T35" fmla="*/ 1 h 23"/>
                <a:gd name="T36" fmla="*/ 3 w 11"/>
                <a:gd name="T37" fmla="*/ 0 h 23"/>
                <a:gd name="T38" fmla="*/ 2 w 11"/>
                <a:gd name="T39" fmla="*/ 1 h 23"/>
                <a:gd name="T40" fmla="*/ 2 w 11"/>
                <a:gd name="T41" fmla="*/ 4 h 23"/>
                <a:gd name="T42" fmla="*/ 1 w 11"/>
                <a:gd name="T43" fmla="*/ 5 h 23"/>
                <a:gd name="T44" fmla="*/ 0 w 11"/>
                <a:gd name="T45" fmla="*/ 6 h 23"/>
                <a:gd name="T46" fmla="*/ 0 w 11"/>
                <a:gd name="T47" fmla="*/ 8 h 23"/>
                <a:gd name="T48" fmla="*/ 0 w 11"/>
                <a:gd name="T49" fmla="*/ 10 h 23"/>
                <a:gd name="T50" fmla="*/ 1 w 11"/>
                <a:gd name="T51" fmla="*/ 11 h 23"/>
                <a:gd name="T52" fmla="*/ 3 w 11"/>
                <a:gd name="T53" fmla="*/ 12 h 23"/>
                <a:gd name="T54" fmla="*/ 3 w 11"/>
                <a:gd name="T55" fmla="*/ 12 h 23"/>
                <a:gd name="T56" fmla="*/ 4 w 11"/>
                <a:gd name="T57" fmla="*/ 17 h 23"/>
                <a:gd name="T58" fmla="*/ 3 w 11"/>
                <a:gd name="T59" fmla="*/ 17 h 23"/>
                <a:gd name="T60" fmla="*/ 1 w 11"/>
                <a:gd name="T61" fmla="*/ 17 h 23"/>
                <a:gd name="T62" fmla="*/ 1 w 11"/>
                <a:gd name="T63" fmla="*/ 17 h 23"/>
                <a:gd name="T64" fmla="*/ 0 w 11"/>
                <a:gd name="T65" fmla="*/ 18 h 23"/>
                <a:gd name="T66" fmla="*/ 0 w 11"/>
                <a:gd name="T67" fmla="*/ 19 h 23"/>
                <a:gd name="T68" fmla="*/ 1 w 11"/>
                <a:gd name="T69" fmla="*/ 19 h 23"/>
                <a:gd name="T70" fmla="*/ 2 w 11"/>
                <a:gd name="T71" fmla="*/ 20 h 23"/>
                <a:gd name="T72" fmla="*/ 4 w 11"/>
                <a:gd name="T73" fmla="*/ 20 h 23"/>
                <a:gd name="T74" fmla="*/ 5 w 11"/>
                <a:gd name="T75" fmla="*/ 22 h 23"/>
                <a:gd name="T76" fmla="*/ 5 w 11"/>
                <a:gd name="T77" fmla="*/ 23 h 23"/>
                <a:gd name="T78" fmla="*/ 6 w 11"/>
                <a:gd name="T79" fmla="*/ 22 h 23"/>
                <a:gd name="T80" fmla="*/ 6 w 11"/>
                <a:gd name="T81" fmla="*/ 20 h 23"/>
                <a:gd name="T82" fmla="*/ 7 w 11"/>
                <a:gd name="T83" fmla="*/ 19 h 23"/>
                <a:gd name="T84" fmla="*/ 8 w 11"/>
                <a:gd name="T85" fmla="*/ 22 h 23"/>
                <a:gd name="T86" fmla="*/ 8 w 11"/>
                <a:gd name="T87" fmla="*/ 23 h 23"/>
                <a:gd name="T88" fmla="*/ 9 w 11"/>
                <a:gd name="T89" fmla="*/ 22 h 23"/>
                <a:gd name="T90" fmla="*/ 9 w 11"/>
                <a:gd name="T91" fmla="*/ 19 h 23"/>
                <a:gd name="T92" fmla="*/ 10 w 11"/>
                <a:gd name="T93" fmla="*/ 18 h 23"/>
                <a:gd name="T94" fmla="*/ 11 w 11"/>
                <a:gd name="T95" fmla="*/ 17 h 23"/>
                <a:gd name="T96" fmla="*/ 11 w 11"/>
                <a:gd name="T97" fmla="*/ 14 h 23"/>
                <a:gd name="T98" fmla="*/ 10 w 11"/>
                <a:gd name="T99" fmla="*/ 11 h 23"/>
                <a:gd name="T100" fmla="*/ 8 w 11"/>
                <a:gd name="T101" fmla="*/ 10 h 23"/>
                <a:gd name="T102" fmla="*/ 7 w 11"/>
                <a:gd name="T103" fmla="*/ 16 h 23"/>
                <a:gd name="T104" fmla="*/ 5 w 11"/>
                <a:gd name="T105" fmla="*/ 17 h 23"/>
                <a:gd name="T106" fmla="*/ 5 w 11"/>
                <a:gd name="T107" fmla="*/ 12 h 23"/>
                <a:gd name="T108" fmla="*/ 6 w 11"/>
                <a:gd name="T109" fmla="*/ 13 h 23"/>
                <a:gd name="T110" fmla="*/ 7 w 11"/>
                <a:gd name="T111" fmla="*/ 16 h 23"/>
                <a:gd name="T112" fmla="*/ 6 w 11"/>
                <a:gd name="T113" fmla="*/ 10 h 23"/>
                <a:gd name="T114" fmla="*/ 4 w 11"/>
                <a:gd name="T115" fmla="*/ 9 h 23"/>
                <a:gd name="T116" fmla="*/ 4 w 11"/>
                <a:gd name="T117" fmla="*/ 6 h 23"/>
                <a:gd name="T118" fmla="*/ 5 w 11"/>
                <a:gd name="T119" fmla="*/ 5 h 23"/>
                <a:gd name="T120" fmla="*/ 6 w 11"/>
                <a:gd name="T121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23">
                  <a:moveTo>
                    <a:pt x="8" y="1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2" y="11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7" y="19"/>
                    <a:pt x="7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9" y="23"/>
                    <a:pt x="9" y="22"/>
                    <a:pt x="9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0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3"/>
                    <a:pt x="11" y="12"/>
                    <a:pt x="10" y="11"/>
                  </a:cubicBezTo>
                  <a:cubicBezTo>
                    <a:pt x="9" y="11"/>
                    <a:pt x="8" y="10"/>
                    <a:pt x="8" y="10"/>
                  </a:cubicBezTo>
                  <a:close/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lnTo>
                    <a:pt x="7" y="16"/>
                  </a:lnTo>
                  <a:close/>
                  <a:moveTo>
                    <a:pt x="6" y="10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3522636" y="2845196"/>
              <a:ext cx="167514" cy="241608"/>
            </a:xfrm>
            <a:custGeom>
              <a:avLst/>
              <a:gdLst>
                <a:gd name="T0" fmla="*/ 47 w 48"/>
                <a:gd name="T1" fmla="*/ 21 h 69"/>
                <a:gd name="T2" fmla="*/ 21 w 48"/>
                <a:gd name="T3" fmla="*/ 1 h 69"/>
                <a:gd name="T4" fmla="*/ 2 w 48"/>
                <a:gd name="T5" fmla="*/ 26 h 69"/>
                <a:gd name="T6" fmla="*/ 21 w 48"/>
                <a:gd name="T7" fmla="*/ 46 h 69"/>
                <a:gd name="T8" fmla="*/ 23 w 48"/>
                <a:gd name="T9" fmla="*/ 65 h 69"/>
                <a:gd name="T10" fmla="*/ 28 w 48"/>
                <a:gd name="T11" fmla="*/ 69 h 69"/>
                <a:gd name="T12" fmla="*/ 32 w 48"/>
                <a:gd name="T13" fmla="*/ 68 h 69"/>
                <a:gd name="T14" fmla="*/ 35 w 48"/>
                <a:gd name="T15" fmla="*/ 63 h 69"/>
                <a:gd name="T16" fmla="*/ 33 w 48"/>
                <a:gd name="T17" fmla="*/ 44 h 69"/>
                <a:gd name="T18" fmla="*/ 47 w 48"/>
                <a:gd name="T19" fmla="*/ 21 h 69"/>
                <a:gd name="T20" fmla="*/ 26 w 48"/>
                <a:gd name="T21" fmla="*/ 39 h 69"/>
                <a:gd name="T22" fmla="*/ 8 w 48"/>
                <a:gd name="T23" fmla="*/ 25 h 69"/>
                <a:gd name="T24" fmla="*/ 22 w 48"/>
                <a:gd name="T25" fmla="*/ 8 h 69"/>
                <a:gd name="T26" fmla="*/ 40 w 48"/>
                <a:gd name="T27" fmla="*/ 22 h 69"/>
                <a:gd name="T28" fmla="*/ 26 w 48"/>
                <a:gd name="T29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9">
                  <a:moveTo>
                    <a:pt x="47" y="21"/>
                  </a:moveTo>
                  <a:cubicBezTo>
                    <a:pt x="45" y="8"/>
                    <a:pt x="34" y="0"/>
                    <a:pt x="21" y="1"/>
                  </a:cubicBezTo>
                  <a:cubicBezTo>
                    <a:pt x="9" y="3"/>
                    <a:pt x="0" y="14"/>
                    <a:pt x="2" y="26"/>
                  </a:cubicBezTo>
                  <a:cubicBezTo>
                    <a:pt x="3" y="36"/>
                    <a:pt x="11" y="44"/>
                    <a:pt x="21" y="46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7"/>
                    <a:pt x="25" y="69"/>
                    <a:pt x="28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4" y="68"/>
                    <a:pt x="36" y="66"/>
                    <a:pt x="35" y="6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42" y="40"/>
                    <a:pt x="48" y="31"/>
                    <a:pt x="47" y="21"/>
                  </a:cubicBezTo>
                  <a:close/>
                  <a:moveTo>
                    <a:pt x="26" y="39"/>
                  </a:moveTo>
                  <a:cubicBezTo>
                    <a:pt x="17" y="41"/>
                    <a:pt x="9" y="34"/>
                    <a:pt x="8" y="25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3"/>
                    <a:pt x="40" y="22"/>
                  </a:cubicBezTo>
                  <a:cubicBezTo>
                    <a:pt x="41" y="30"/>
                    <a:pt x="35" y="38"/>
                    <a:pt x="26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3482366" y="2803317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9 h 60"/>
                <a:gd name="T4" fmla="*/ 1 w 87"/>
                <a:gd name="T5" fmla="*/ 21 h 60"/>
                <a:gd name="T6" fmla="*/ 4 w 87"/>
                <a:gd name="T7" fmla="*/ 50 h 60"/>
                <a:gd name="T8" fmla="*/ 16 w 87"/>
                <a:gd name="T9" fmla="*/ 60 h 60"/>
                <a:gd name="T10" fmla="*/ 20 w 87"/>
                <a:gd name="T11" fmla="*/ 59 h 60"/>
                <a:gd name="T12" fmla="*/ 16 w 87"/>
                <a:gd name="T13" fmla="*/ 55 h 60"/>
                <a:gd name="T14" fmla="*/ 16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7 w 87"/>
                <a:gd name="T29" fmla="*/ 48 h 60"/>
                <a:gd name="T30" fmla="*/ 61 w 87"/>
                <a:gd name="T31" fmla="*/ 49 h 60"/>
                <a:gd name="T32" fmla="*/ 57 w 87"/>
                <a:gd name="T33" fmla="*/ 55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5"/>
                    <a:pt x="1" y="2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60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7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7"/>
                    <a:pt x="7" y="14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8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7" y="4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5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5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953544" y="3524917"/>
              <a:ext cx="293151" cy="227112"/>
            </a:xfrm>
            <a:custGeom>
              <a:avLst/>
              <a:gdLst>
                <a:gd name="T0" fmla="*/ 84 w 84"/>
                <a:gd name="T1" fmla="*/ 1 h 65"/>
                <a:gd name="T2" fmla="*/ 45 w 84"/>
                <a:gd name="T3" fmla="*/ 51 h 65"/>
                <a:gd name="T4" fmla="*/ 28 w 84"/>
                <a:gd name="T5" fmla="*/ 38 h 65"/>
                <a:gd name="T6" fmla="*/ 2 w 84"/>
                <a:gd name="T7" fmla="*/ 65 h 65"/>
                <a:gd name="T8" fmla="*/ 0 w 84"/>
                <a:gd name="T9" fmla="*/ 52 h 65"/>
                <a:gd name="T10" fmla="*/ 27 w 84"/>
                <a:gd name="T11" fmla="*/ 26 h 65"/>
                <a:gd name="T12" fmla="*/ 44 w 84"/>
                <a:gd name="T13" fmla="*/ 39 h 65"/>
                <a:gd name="T14" fmla="*/ 83 w 84"/>
                <a:gd name="T15" fmla="*/ 1 h 65"/>
                <a:gd name="T16" fmla="*/ 84 w 84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65">
                  <a:moveTo>
                    <a:pt x="84" y="1"/>
                  </a:moveTo>
                  <a:cubicBezTo>
                    <a:pt x="45" y="51"/>
                    <a:pt x="45" y="51"/>
                    <a:pt x="45" y="5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0"/>
                    <a:pt x="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1222533" y="3740755"/>
              <a:ext cx="6444" cy="1771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1 w 2"/>
                <a:gd name="T5" fmla="*/ 1 h 5"/>
                <a:gd name="T6" fmla="*/ 0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1217702" y="3713372"/>
              <a:ext cx="8053" cy="17718"/>
            </a:xfrm>
            <a:custGeom>
              <a:avLst/>
              <a:gdLst>
                <a:gd name="T0" fmla="*/ 0 w 2"/>
                <a:gd name="T1" fmla="*/ 4 h 5"/>
                <a:gd name="T2" fmla="*/ 2 w 2"/>
                <a:gd name="T3" fmla="*/ 5 h 5"/>
                <a:gd name="T4" fmla="*/ 1 w 2"/>
                <a:gd name="T5" fmla="*/ 0 h 5"/>
                <a:gd name="T6" fmla="*/ 0 w 2"/>
                <a:gd name="T7" fmla="*/ 1 h 5"/>
                <a:gd name="T8" fmla="*/ 0 w 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4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964820" y="3573239"/>
              <a:ext cx="312479" cy="257715"/>
            </a:xfrm>
            <a:custGeom>
              <a:avLst/>
              <a:gdLst>
                <a:gd name="T0" fmla="*/ 76 w 90"/>
                <a:gd name="T1" fmla="*/ 8 h 74"/>
                <a:gd name="T2" fmla="*/ 44 w 90"/>
                <a:gd name="T3" fmla="*/ 50 h 74"/>
                <a:gd name="T4" fmla="*/ 27 w 90"/>
                <a:gd name="T5" fmla="*/ 37 h 74"/>
                <a:gd name="T6" fmla="*/ 0 w 90"/>
                <a:gd name="T7" fmla="*/ 63 h 74"/>
                <a:gd name="T8" fmla="*/ 1 w 90"/>
                <a:gd name="T9" fmla="*/ 68 h 74"/>
                <a:gd name="T10" fmla="*/ 9 w 90"/>
                <a:gd name="T11" fmla="*/ 74 h 74"/>
                <a:gd name="T12" fmla="*/ 84 w 90"/>
                <a:gd name="T13" fmla="*/ 65 h 74"/>
                <a:gd name="T14" fmla="*/ 90 w 90"/>
                <a:gd name="T15" fmla="*/ 57 h 74"/>
                <a:gd name="T16" fmla="*/ 83 w 90"/>
                <a:gd name="T17" fmla="*/ 0 h 74"/>
                <a:gd name="T18" fmla="*/ 76 w 90"/>
                <a:gd name="T19" fmla="*/ 8 h 74"/>
                <a:gd name="T20" fmla="*/ 81 w 90"/>
                <a:gd name="T21" fmla="*/ 53 h 74"/>
                <a:gd name="T22" fmla="*/ 79 w 90"/>
                <a:gd name="T23" fmla="*/ 55 h 74"/>
                <a:gd name="T24" fmla="*/ 78 w 90"/>
                <a:gd name="T25" fmla="*/ 56 h 74"/>
                <a:gd name="T26" fmla="*/ 78 w 90"/>
                <a:gd name="T27" fmla="*/ 59 h 74"/>
                <a:gd name="T28" fmla="*/ 78 w 90"/>
                <a:gd name="T29" fmla="*/ 60 h 74"/>
                <a:gd name="T30" fmla="*/ 77 w 90"/>
                <a:gd name="T31" fmla="*/ 59 h 74"/>
                <a:gd name="T32" fmla="*/ 76 w 90"/>
                <a:gd name="T33" fmla="*/ 56 h 74"/>
                <a:gd name="T34" fmla="*/ 75 w 90"/>
                <a:gd name="T35" fmla="*/ 56 h 74"/>
                <a:gd name="T36" fmla="*/ 75 w 90"/>
                <a:gd name="T37" fmla="*/ 59 h 74"/>
                <a:gd name="T38" fmla="*/ 74 w 90"/>
                <a:gd name="T39" fmla="*/ 60 h 74"/>
                <a:gd name="T40" fmla="*/ 73 w 90"/>
                <a:gd name="T41" fmla="*/ 60 h 74"/>
                <a:gd name="T42" fmla="*/ 73 w 90"/>
                <a:gd name="T43" fmla="*/ 57 h 74"/>
                <a:gd name="T44" fmla="*/ 71 w 90"/>
                <a:gd name="T45" fmla="*/ 57 h 74"/>
                <a:gd name="T46" fmla="*/ 69 w 90"/>
                <a:gd name="T47" fmla="*/ 56 h 74"/>
                <a:gd name="T48" fmla="*/ 69 w 90"/>
                <a:gd name="T49" fmla="*/ 56 h 74"/>
                <a:gd name="T50" fmla="*/ 69 w 90"/>
                <a:gd name="T51" fmla="*/ 55 h 74"/>
                <a:gd name="T52" fmla="*/ 69 w 90"/>
                <a:gd name="T53" fmla="*/ 54 h 74"/>
                <a:gd name="T54" fmla="*/ 69 w 90"/>
                <a:gd name="T55" fmla="*/ 53 h 74"/>
                <a:gd name="T56" fmla="*/ 71 w 90"/>
                <a:gd name="T57" fmla="*/ 53 h 74"/>
                <a:gd name="T58" fmla="*/ 73 w 90"/>
                <a:gd name="T59" fmla="*/ 54 h 74"/>
                <a:gd name="T60" fmla="*/ 72 w 90"/>
                <a:gd name="T61" fmla="*/ 48 h 74"/>
                <a:gd name="T62" fmla="*/ 72 w 90"/>
                <a:gd name="T63" fmla="*/ 48 h 74"/>
                <a:gd name="T64" fmla="*/ 70 w 90"/>
                <a:gd name="T65" fmla="*/ 47 h 74"/>
                <a:gd name="T66" fmla="*/ 68 w 90"/>
                <a:gd name="T67" fmla="*/ 45 h 74"/>
                <a:gd name="T68" fmla="*/ 68 w 90"/>
                <a:gd name="T69" fmla="*/ 43 h 74"/>
                <a:gd name="T70" fmla="*/ 68 w 90"/>
                <a:gd name="T71" fmla="*/ 41 h 74"/>
                <a:gd name="T72" fmla="*/ 69 w 90"/>
                <a:gd name="T73" fmla="*/ 39 h 74"/>
                <a:gd name="T74" fmla="*/ 71 w 90"/>
                <a:gd name="T75" fmla="*/ 38 h 74"/>
                <a:gd name="T76" fmla="*/ 70 w 90"/>
                <a:gd name="T77" fmla="*/ 35 h 74"/>
                <a:gd name="T78" fmla="*/ 71 w 90"/>
                <a:gd name="T79" fmla="*/ 34 h 74"/>
                <a:gd name="T80" fmla="*/ 72 w 90"/>
                <a:gd name="T81" fmla="*/ 35 h 74"/>
                <a:gd name="T82" fmla="*/ 72 w 90"/>
                <a:gd name="T83" fmla="*/ 38 h 74"/>
                <a:gd name="T84" fmla="*/ 74 w 90"/>
                <a:gd name="T85" fmla="*/ 37 h 74"/>
                <a:gd name="T86" fmla="*/ 74 w 90"/>
                <a:gd name="T87" fmla="*/ 37 h 74"/>
                <a:gd name="T88" fmla="*/ 74 w 90"/>
                <a:gd name="T89" fmla="*/ 35 h 74"/>
                <a:gd name="T90" fmla="*/ 74 w 90"/>
                <a:gd name="T91" fmla="*/ 34 h 74"/>
                <a:gd name="T92" fmla="*/ 75 w 90"/>
                <a:gd name="T93" fmla="*/ 35 h 74"/>
                <a:gd name="T94" fmla="*/ 76 w 90"/>
                <a:gd name="T95" fmla="*/ 37 h 74"/>
                <a:gd name="T96" fmla="*/ 77 w 90"/>
                <a:gd name="T97" fmla="*/ 37 h 74"/>
                <a:gd name="T98" fmla="*/ 78 w 90"/>
                <a:gd name="T99" fmla="*/ 37 h 74"/>
                <a:gd name="T100" fmla="*/ 78 w 90"/>
                <a:gd name="T101" fmla="*/ 37 h 74"/>
                <a:gd name="T102" fmla="*/ 79 w 90"/>
                <a:gd name="T103" fmla="*/ 38 h 74"/>
                <a:gd name="T104" fmla="*/ 79 w 90"/>
                <a:gd name="T105" fmla="*/ 39 h 74"/>
                <a:gd name="T106" fmla="*/ 78 w 90"/>
                <a:gd name="T107" fmla="*/ 40 h 74"/>
                <a:gd name="T108" fmla="*/ 78 w 90"/>
                <a:gd name="T109" fmla="*/ 40 h 74"/>
                <a:gd name="T110" fmla="*/ 76 w 90"/>
                <a:gd name="T111" fmla="*/ 40 h 74"/>
                <a:gd name="T112" fmla="*/ 76 w 90"/>
                <a:gd name="T113" fmla="*/ 40 h 74"/>
                <a:gd name="T114" fmla="*/ 77 w 90"/>
                <a:gd name="T115" fmla="*/ 46 h 74"/>
                <a:gd name="T116" fmla="*/ 79 w 90"/>
                <a:gd name="T117" fmla="*/ 47 h 74"/>
                <a:gd name="T118" fmla="*/ 81 w 90"/>
                <a:gd name="T119" fmla="*/ 50 h 74"/>
                <a:gd name="T120" fmla="*/ 81 w 90"/>
                <a:gd name="T12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74">
                  <a:moveTo>
                    <a:pt x="76" y="8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3"/>
                    <a:pt x="9" y="74"/>
                    <a:pt x="9" y="74"/>
                  </a:cubicBezTo>
                  <a:cubicBezTo>
                    <a:pt x="9" y="74"/>
                    <a:pt x="77" y="66"/>
                    <a:pt x="84" y="65"/>
                  </a:cubicBezTo>
                  <a:cubicBezTo>
                    <a:pt x="90" y="64"/>
                    <a:pt x="90" y="57"/>
                    <a:pt x="90" y="57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76" y="8"/>
                  </a:lnTo>
                  <a:close/>
                  <a:moveTo>
                    <a:pt x="81" y="53"/>
                  </a:moveTo>
                  <a:cubicBezTo>
                    <a:pt x="80" y="54"/>
                    <a:pt x="80" y="54"/>
                    <a:pt x="79" y="55"/>
                  </a:cubicBezTo>
                  <a:cubicBezTo>
                    <a:pt x="79" y="55"/>
                    <a:pt x="78" y="55"/>
                    <a:pt x="78" y="56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60"/>
                    <a:pt x="78" y="60"/>
                  </a:cubicBezTo>
                  <a:cubicBezTo>
                    <a:pt x="77" y="60"/>
                    <a:pt x="77" y="60"/>
                    <a:pt x="77" y="5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6"/>
                    <a:pt x="75" y="56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1" y="57"/>
                    <a:pt x="71" y="57"/>
                  </a:cubicBezTo>
                  <a:cubicBezTo>
                    <a:pt x="70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3"/>
                    <a:pt x="70" y="53"/>
                    <a:pt x="71" y="53"/>
                  </a:cubicBezTo>
                  <a:cubicBezTo>
                    <a:pt x="72" y="54"/>
                    <a:pt x="72" y="54"/>
                    <a:pt x="73" y="54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69" y="46"/>
                    <a:pt x="69" y="46"/>
                    <a:pt x="68" y="45"/>
                  </a:cubicBezTo>
                  <a:cubicBezTo>
                    <a:pt x="68" y="45"/>
                    <a:pt x="68" y="44"/>
                    <a:pt x="68" y="43"/>
                  </a:cubicBezTo>
                  <a:cubicBezTo>
                    <a:pt x="68" y="42"/>
                    <a:pt x="68" y="42"/>
                    <a:pt x="68" y="41"/>
                  </a:cubicBezTo>
                  <a:cubicBezTo>
                    <a:pt x="68" y="40"/>
                    <a:pt x="68" y="40"/>
                    <a:pt x="69" y="39"/>
                  </a:cubicBezTo>
                  <a:cubicBezTo>
                    <a:pt x="69" y="39"/>
                    <a:pt x="70" y="39"/>
                    <a:pt x="71" y="3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1" y="35"/>
                    <a:pt x="71" y="34"/>
                  </a:cubicBezTo>
                  <a:cubicBezTo>
                    <a:pt x="72" y="34"/>
                    <a:pt x="72" y="35"/>
                    <a:pt x="72" y="35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8"/>
                    <a:pt x="73" y="37"/>
                    <a:pt x="74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5"/>
                    <a:pt x="74" y="34"/>
                    <a:pt x="74" y="34"/>
                  </a:cubicBezTo>
                  <a:cubicBezTo>
                    <a:pt x="75" y="34"/>
                    <a:pt x="75" y="34"/>
                    <a:pt x="75" y="35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7" y="37"/>
                    <a:pt x="77" y="37"/>
                  </a:cubicBezTo>
                  <a:cubicBezTo>
                    <a:pt x="77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9" y="37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79" y="39"/>
                    <a:pt x="79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8" y="40"/>
                    <a:pt x="77" y="40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9" y="46"/>
                    <a:pt x="79" y="47"/>
                  </a:cubicBezTo>
                  <a:cubicBezTo>
                    <a:pt x="80" y="48"/>
                    <a:pt x="81" y="49"/>
                    <a:pt x="81" y="50"/>
                  </a:cubicBezTo>
                  <a:cubicBezTo>
                    <a:pt x="81" y="51"/>
                    <a:pt x="81" y="52"/>
                    <a:pt x="81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3822229" y="2194467"/>
              <a:ext cx="248050" cy="191676"/>
            </a:xfrm>
            <a:custGeom>
              <a:avLst/>
              <a:gdLst>
                <a:gd name="T0" fmla="*/ 71 w 71"/>
                <a:gd name="T1" fmla="*/ 2 h 55"/>
                <a:gd name="T2" fmla="*/ 38 w 71"/>
                <a:gd name="T3" fmla="*/ 43 h 55"/>
                <a:gd name="T4" fmla="*/ 24 w 71"/>
                <a:gd name="T5" fmla="*/ 32 h 55"/>
                <a:gd name="T6" fmla="*/ 1 w 71"/>
                <a:gd name="T7" fmla="*/ 55 h 55"/>
                <a:gd name="T8" fmla="*/ 0 w 71"/>
                <a:gd name="T9" fmla="*/ 45 h 55"/>
                <a:gd name="T10" fmla="*/ 23 w 71"/>
                <a:gd name="T11" fmla="*/ 22 h 55"/>
                <a:gd name="T12" fmla="*/ 37 w 71"/>
                <a:gd name="T13" fmla="*/ 34 h 55"/>
                <a:gd name="T14" fmla="*/ 70 w 71"/>
                <a:gd name="T15" fmla="*/ 1 h 55"/>
                <a:gd name="T16" fmla="*/ 71 w 71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5">
                  <a:moveTo>
                    <a:pt x="71" y="2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1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4049339" y="2379698"/>
              <a:ext cx="6444" cy="12886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4046117" y="2353927"/>
              <a:ext cx="6444" cy="14497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0 h 4"/>
                <a:gd name="T6" fmla="*/ 0 w 2"/>
                <a:gd name="T7" fmla="*/ 1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3833504" y="2236345"/>
              <a:ext cx="264158" cy="219057"/>
            </a:xfrm>
            <a:custGeom>
              <a:avLst/>
              <a:gdLst>
                <a:gd name="T0" fmla="*/ 64 w 76"/>
                <a:gd name="T1" fmla="*/ 8 h 63"/>
                <a:gd name="T2" fmla="*/ 37 w 76"/>
                <a:gd name="T3" fmla="*/ 43 h 63"/>
                <a:gd name="T4" fmla="*/ 22 w 76"/>
                <a:gd name="T5" fmla="*/ 32 h 63"/>
                <a:gd name="T6" fmla="*/ 0 w 76"/>
                <a:gd name="T7" fmla="*/ 54 h 63"/>
                <a:gd name="T8" fmla="*/ 0 w 76"/>
                <a:gd name="T9" fmla="*/ 58 h 63"/>
                <a:gd name="T10" fmla="*/ 7 w 76"/>
                <a:gd name="T11" fmla="*/ 63 h 63"/>
                <a:gd name="T12" fmla="*/ 70 w 76"/>
                <a:gd name="T13" fmla="*/ 55 h 63"/>
                <a:gd name="T14" fmla="*/ 75 w 76"/>
                <a:gd name="T15" fmla="*/ 48 h 63"/>
                <a:gd name="T16" fmla="*/ 70 w 76"/>
                <a:gd name="T17" fmla="*/ 0 h 63"/>
                <a:gd name="T18" fmla="*/ 64 w 76"/>
                <a:gd name="T19" fmla="*/ 8 h 63"/>
                <a:gd name="T20" fmla="*/ 68 w 76"/>
                <a:gd name="T21" fmla="*/ 45 h 63"/>
                <a:gd name="T22" fmla="*/ 67 w 76"/>
                <a:gd name="T23" fmla="*/ 47 h 63"/>
                <a:gd name="T24" fmla="*/ 65 w 76"/>
                <a:gd name="T25" fmla="*/ 47 h 63"/>
                <a:gd name="T26" fmla="*/ 66 w 76"/>
                <a:gd name="T27" fmla="*/ 50 h 63"/>
                <a:gd name="T28" fmla="*/ 65 w 76"/>
                <a:gd name="T29" fmla="*/ 51 h 63"/>
                <a:gd name="T30" fmla="*/ 64 w 76"/>
                <a:gd name="T31" fmla="*/ 50 h 63"/>
                <a:gd name="T32" fmla="*/ 64 w 76"/>
                <a:gd name="T33" fmla="*/ 48 h 63"/>
                <a:gd name="T34" fmla="*/ 63 w 76"/>
                <a:gd name="T35" fmla="*/ 48 h 63"/>
                <a:gd name="T36" fmla="*/ 63 w 76"/>
                <a:gd name="T37" fmla="*/ 50 h 63"/>
                <a:gd name="T38" fmla="*/ 62 w 76"/>
                <a:gd name="T39" fmla="*/ 51 h 63"/>
                <a:gd name="T40" fmla="*/ 62 w 76"/>
                <a:gd name="T41" fmla="*/ 51 h 63"/>
                <a:gd name="T42" fmla="*/ 61 w 76"/>
                <a:gd name="T43" fmla="*/ 48 h 63"/>
                <a:gd name="T44" fmla="*/ 59 w 76"/>
                <a:gd name="T45" fmla="*/ 48 h 63"/>
                <a:gd name="T46" fmla="*/ 58 w 76"/>
                <a:gd name="T47" fmla="*/ 48 h 63"/>
                <a:gd name="T48" fmla="*/ 58 w 76"/>
                <a:gd name="T49" fmla="*/ 47 h 63"/>
                <a:gd name="T50" fmla="*/ 58 w 76"/>
                <a:gd name="T51" fmla="*/ 46 h 63"/>
                <a:gd name="T52" fmla="*/ 58 w 76"/>
                <a:gd name="T53" fmla="*/ 46 h 63"/>
                <a:gd name="T54" fmla="*/ 58 w 76"/>
                <a:gd name="T55" fmla="*/ 45 h 63"/>
                <a:gd name="T56" fmla="*/ 60 w 76"/>
                <a:gd name="T57" fmla="*/ 46 h 63"/>
                <a:gd name="T58" fmla="*/ 61 w 76"/>
                <a:gd name="T59" fmla="*/ 46 h 63"/>
                <a:gd name="T60" fmla="*/ 60 w 76"/>
                <a:gd name="T61" fmla="*/ 41 h 63"/>
                <a:gd name="T62" fmla="*/ 60 w 76"/>
                <a:gd name="T63" fmla="*/ 40 h 63"/>
                <a:gd name="T64" fmla="*/ 58 w 76"/>
                <a:gd name="T65" fmla="*/ 40 h 63"/>
                <a:gd name="T66" fmla="*/ 57 w 76"/>
                <a:gd name="T67" fmla="*/ 39 h 63"/>
                <a:gd name="T68" fmla="*/ 57 w 76"/>
                <a:gd name="T69" fmla="*/ 37 h 63"/>
                <a:gd name="T70" fmla="*/ 57 w 76"/>
                <a:gd name="T71" fmla="*/ 35 h 63"/>
                <a:gd name="T72" fmla="*/ 58 w 76"/>
                <a:gd name="T73" fmla="*/ 34 h 63"/>
                <a:gd name="T74" fmla="*/ 59 w 76"/>
                <a:gd name="T75" fmla="*/ 33 h 63"/>
                <a:gd name="T76" fmla="*/ 59 w 76"/>
                <a:gd name="T77" fmla="*/ 30 h 63"/>
                <a:gd name="T78" fmla="*/ 60 w 76"/>
                <a:gd name="T79" fmla="*/ 29 h 63"/>
                <a:gd name="T80" fmla="*/ 60 w 76"/>
                <a:gd name="T81" fmla="*/ 30 h 63"/>
                <a:gd name="T82" fmla="*/ 61 w 76"/>
                <a:gd name="T83" fmla="*/ 32 h 63"/>
                <a:gd name="T84" fmla="*/ 62 w 76"/>
                <a:gd name="T85" fmla="*/ 32 h 63"/>
                <a:gd name="T86" fmla="*/ 62 w 76"/>
                <a:gd name="T87" fmla="*/ 32 h 63"/>
                <a:gd name="T88" fmla="*/ 62 w 76"/>
                <a:gd name="T89" fmla="*/ 30 h 63"/>
                <a:gd name="T90" fmla="*/ 62 w 76"/>
                <a:gd name="T91" fmla="*/ 29 h 63"/>
                <a:gd name="T92" fmla="*/ 63 w 76"/>
                <a:gd name="T93" fmla="*/ 30 h 63"/>
                <a:gd name="T94" fmla="*/ 64 w 76"/>
                <a:gd name="T95" fmla="*/ 32 h 63"/>
                <a:gd name="T96" fmla="*/ 65 w 76"/>
                <a:gd name="T97" fmla="*/ 32 h 63"/>
                <a:gd name="T98" fmla="*/ 65 w 76"/>
                <a:gd name="T99" fmla="*/ 32 h 63"/>
                <a:gd name="T100" fmla="*/ 66 w 76"/>
                <a:gd name="T101" fmla="*/ 32 h 63"/>
                <a:gd name="T102" fmla="*/ 66 w 76"/>
                <a:gd name="T103" fmla="*/ 32 h 63"/>
                <a:gd name="T104" fmla="*/ 66 w 76"/>
                <a:gd name="T105" fmla="*/ 33 h 63"/>
                <a:gd name="T106" fmla="*/ 66 w 76"/>
                <a:gd name="T107" fmla="*/ 34 h 63"/>
                <a:gd name="T108" fmla="*/ 65 w 76"/>
                <a:gd name="T109" fmla="*/ 34 h 63"/>
                <a:gd name="T110" fmla="*/ 64 w 76"/>
                <a:gd name="T111" fmla="*/ 34 h 63"/>
                <a:gd name="T112" fmla="*/ 64 w 76"/>
                <a:gd name="T113" fmla="*/ 34 h 63"/>
                <a:gd name="T114" fmla="*/ 64 w 76"/>
                <a:gd name="T115" fmla="*/ 39 h 63"/>
                <a:gd name="T116" fmla="*/ 67 w 76"/>
                <a:gd name="T117" fmla="*/ 40 h 63"/>
                <a:gd name="T118" fmla="*/ 68 w 76"/>
                <a:gd name="T119" fmla="*/ 43 h 63"/>
                <a:gd name="T120" fmla="*/ 68 w 76"/>
                <a:gd name="T12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63">
                  <a:moveTo>
                    <a:pt x="64" y="8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2"/>
                    <a:pt x="7" y="63"/>
                    <a:pt x="7" y="63"/>
                  </a:cubicBezTo>
                  <a:cubicBezTo>
                    <a:pt x="7" y="63"/>
                    <a:pt x="65" y="56"/>
                    <a:pt x="70" y="55"/>
                  </a:cubicBezTo>
                  <a:cubicBezTo>
                    <a:pt x="76" y="55"/>
                    <a:pt x="75" y="48"/>
                    <a:pt x="75" y="48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4" y="8"/>
                  </a:lnTo>
                  <a:close/>
                  <a:moveTo>
                    <a:pt x="68" y="45"/>
                  </a:moveTo>
                  <a:cubicBezTo>
                    <a:pt x="67" y="46"/>
                    <a:pt x="67" y="46"/>
                    <a:pt x="67" y="47"/>
                  </a:cubicBezTo>
                  <a:cubicBezTo>
                    <a:pt x="66" y="47"/>
                    <a:pt x="66" y="47"/>
                    <a:pt x="65" y="47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1"/>
                    <a:pt x="66" y="51"/>
                    <a:pt x="65" y="51"/>
                  </a:cubicBezTo>
                  <a:cubicBezTo>
                    <a:pt x="65" y="51"/>
                    <a:pt x="64" y="51"/>
                    <a:pt x="64" y="50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3" y="48"/>
                    <a:pt x="63" y="48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48"/>
                    <a:pt x="60" y="48"/>
                    <a:pt x="59" y="48"/>
                  </a:cubicBezTo>
                  <a:cubicBezTo>
                    <a:pt x="59" y="48"/>
                    <a:pt x="58" y="48"/>
                    <a:pt x="58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8" y="47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9" y="45"/>
                    <a:pt x="60" y="46"/>
                  </a:cubicBezTo>
                  <a:cubicBezTo>
                    <a:pt x="60" y="46"/>
                    <a:pt x="60" y="46"/>
                    <a:pt x="61" y="46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59" y="40"/>
                    <a:pt x="59" y="40"/>
                    <a:pt x="58" y="40"/>
                  </a:cubicBezTo>
                  <a:cubicBezTo>
                    <a:pt x="58" y="39"/>
                    <a:pt x="58" y="39"/>
                    <a:pt x="57" y="39"/>
                  </a:cubicBezTo>
                  <a:cubicBezTo>
                    <a:pt x="57" y="38"/>
                    <a:pt x="57" y="37"/>
                    <a:pt x="57" y="37"/>
                  </a:cubicBezTo>
                  <a:cubicBezTo>
                    <a:pt x="57" y="36"/>
                    <a:pt x="57" y="36"/>
                    <a:pt x="57" y="35"/>
                  </a:cubicBezTo>
                  <a:cubicBezTo>
                    <a:pt x="57" y="35"/>
                    <a:pt x="57" y="34"/>
                    <a:pt x="58" y="34"/>
                  </a:cubicBezTo>
                  <a:cubicBezTo>
                    <a:pt x="58" y="33"/>
                    <a:pt x="59" y="33"/>
                    <a:pt x="59" y="33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60" y="29"/>
                  </a:cubicBezTo>
                  <a:cubicBezTo>
                    <a:pt x="60" y="29"/>
                    <a:pt x="60" y="30"/>
                    <a:pt x="60" y="30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29"/>
                    <a:pt x="62" y="29"/>
                  </a:cubicBezTo>
                  <a:cubicBezTo>
                    <a:pt x="63" y="29"/>
                    <a:pt x="63" y="29"/>
                    <a:pt x="63" y="3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4"/>
                    <a:pt x="66" y="34"/>
                    <a:pt x="65" y="34"/>
                  </a:cubicBezTo>
                  <a:cubicBezTo>
                    <a:pt x="65" y="34"/>
                    <a:pt x="65" y="34"/>
                    <a:pt x="64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6" y="40"/>
                    <a:pt x="67" y="40"/>
                  </a:cubicBezTo>
                  <a:cubicBezTo>
                    <a:pt x="67" y="41"/>
                    <a:pt x="68" y="42"/>
                    <a:pt x="68" y="43"/>
                  </a:cubicBezTo>
                  <a:cubicBezTo>
                    <a:pt x="68" y="44"/>
                    <a:pt x="68" y="44"/>
                    <a:pt x="6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2784929" y="3065863"/>
              <a:ext cx="331808" cy="128857"/>
            </a:xfrm>
            <a:custGeom>
              <a:avLst/>
              <a:gdLst>
                <a:gd name="T0" fmla="*/ 84 w 95"/>
                <a:gd name="T1" fmla="*/ 27 h 37"/>
                <a:gd name="T2" fmla="*/ 89 w 95"/>
                <a:gd name="T3" fmla="*/ 18 h 37"/>
                <a:gd name="T4" fmla="*/ 54 w 95"/>
                <a:gd name="T5" fmla="*/ 3 h 37"/>
                <a:gd name="T6" fmla="*/ 35 w 95"/>
                <a:gd name="T7" fmla="*/ 6 h 37"/>
                <a:gd name="T8" fmla="*/ 5 w 95"/>
                <a:gd name="T9" fmla="*/ 29 h 37"/>
                <a:gd name="T10" fmla="*/ 13 w 95"/>
                <a:gd name="T11" fmla="*/ 35 h 37"/>
                <a:gd name="T12" fmla="*/ 84 w 95"/>
                <a:gd name="T13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84" y="27"/>
                  </a:moveTo>
                  <a:cubicBezTo>
                    <a:pt x="94" y="25"/>
                    <a:pt x="95" y="22"/>
                    <a:pt x="89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8" y="0"/>
                    <a:pt x="40" y="1"/>
                    <a:pt x="35" y="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4"/>
                    <a:pt x="3" y="37"/>
                    <a:pt x="13" y="35"/>
                  </a:cubicBezTo>
                  <a:lnTo>
                    <a:pt x="84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2838081" y="3197943"/>
              <a:ext cx="62817" cy="101476"/>
            </a:xfrm>
            <a:custGeom>
              <a:avLst/>
              <a:gdLst>
                <a:gd name="T0" fmla="*/ 15 w 18"/>
                <a:gd name="T1" fmla="*/ 2 h 29"/>
                <a:gd name="T2" fmla="*/ 15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2 h 29"/>
                <a:gd name="T10" fmla="*/ 0 w 18"/>
                <a:gd name="T11" fmla="*/ 4 h 29"/>
                <a:gd name="T12" fmla="*/ 2 w 18"/>
                <a:gd name="T13" fmla="*/ 5 h 29"/>
                <a:gd name="T14" fmla="*/ 3 w 18"/>
                <a:gd name="T15" fmla="*/ 5 h 29"/>
                <a:gd name="T16" fmla="*/ 3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7 w 18"/>
                <a:gd name="T33" fmla="*/ 27 h 29"/>
                <a:gd name="T34" fmla="*/ 18 w 18"/>
                <a:gd name="T35" fmla="*/ 26 h 29"/>
                <a:gd name="T36" fmla="*/ 17 w 18"/>
                <a:gd name="T37" fmla="*/ 24 h 29"/>
                <a:gd name="T38" fmla="*/ 16 w 18"/>
                <a:gd name="T39" fmla="*/ 23 h 29"/>
                <a:gd name="T40" fmla="*/ 15 w 18"/>
                <a:gd name="T41" fmla="*/ 23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3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2900900" y="3186667"/>
              <a:ext cx="61208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1 h 30"/>
                <a:gd name="T4" fmla="*/ 13 w 18"/>
                <a:gd name="T5" fmla="*/ 0 h 30"/>
                <a:gd name="T6" fmla="*/ 2 w 18"/>
                <a:gd name="T7" fmla="*/ 2 h 30"/>
                <a:gd name="T8" fmla="*/ 1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5 h 30"/>
                <a:gd name="T20" fmla="*/ 5 w 18"/>
                <a:gd name="T21" fmla="*/ 26 h 30"/>
                <a:gd name="T22" fmla="*/ 3 w 18"/>
                <a:gd name="T23" fmla="*/ 27 h 30"/>
                <a:gd name="T24" fmla="*/ 4 w 18"/>
                <a:gd name="T25" fmla="*/ 28 h 30"/>
                <a:gd name="T26" fmla="*/ 5 w 18"/>
                <a:gd name="T27" fmla="*/ 29 h 30"/>
                <a:gd name="T28" fmla="*/ 9 w 18"/>
                <a:gd name="T29" fmla="*/ 29 h 30"/>
                <a:gd name="T30" fmla="*/ 13 w 18"/>
                <a:gd name="T31" fmla="*/ 28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6 w 18"/>
                <a:gd name="T41" fmla="*/ 24 h 30"/>
                <a:gd name="T42" fmla="*/ 13 w 18"/>
                <a:gd name="T43" fmla="*/ 4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0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2966937" y="3180225"/>
              <a:ext cx="57986" cy="101476"/>
            </a:xfrm>
            <a:custGeom>
              <a:avLst/>
              <a:gdLst>
                <a:gd name="T0" fmla="*/ 14 w 17"/>
                <a:gd name="T1" fmla="*/ 3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2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3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3029757" y="3173783"/>
              <a:ext cx="61208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2817142" y="3278478"/>
              <a:ext cx="312479" cy="103086"/>
            </a:xfrm>
            <a:custGeom>
              <a:avLst/>
              <a:gdLst>
                <a:gd name="T0" fmla="*/ 85 w 90"/>
                <a:gd name="T1" fmla="*/ 7 h 30"/>
                <a:gd name="T2" fmla="*/ 82 w 90"/>
                <a:gd name="T3" fmla="*/ 8 h 30"/>
                <a:gd name="T4" fmla="*/ 82 w 90"/>
                <a:gd name="T5" fmla="*/ 7 h 30"/>
                <a:gd name="T6" fmla="*/ 82 w 90"/>
                <a:gd name="T7" fmla="*/ 4 h 30"/>
                <a:gd name="T8" fmla="*/ 78 w 90"/>
                <a:gd name="T9" fmla="*/ 0 h 30"/>
                <a:gd name="T10" fmla="*/ 9 w 90"/>
                <a:gd name="T11" fmla="*/ 9 h 30"/>
                <a:gd name="T12" fmla="*/ 6 w 90"/>
                <a:gd name="T13" fmla="*/ 13 h 30"/>
                <a:gd name="T14" fmla="*/ 7 w 90"/>
                <a:gd name="T15" fmla="*/ 17 h 30"/>
                <a:gd name="T16" fmla="*/ 7 w 90"/>
                <a:gd name="T17" fmla="*/ 17 h 30"/>
                <a:gd name="T18" fmla="*/ 4 w 90"/>
                <a:gd name="T19" fmla="*/ 17 h 30"/>
                <a:gd name="T20" fmla="*/ 1 w 90"/>
                <a:gd name="T21" fmla="*/ 21 h 30"/>
                <a:gd name="T22" fmla="*/ 1 w 90"/>
                <a:gd name="T23" fmla="*/ 26 h 30"/>
                <a:gd name="T24" fmla="*/ 5 w 90"/>
                <a:gd name="T25" fmla="*/ 29 h 30"/>
                <a:gd name="T26" fmla="*/ 87 w 90"/>
                <a:gd name="T27" fmla="*/ 19 h 30"/>
                <a:gd name="T28" fmla="*/ 90 w 90"/>
                <a:gd name="T29" fmla="*/ 16 h 30"/>
                <a:gd name="T30" fmla="*/ 89 w 90"/>
                <a:gd name="T31" fmla="*/ 10 h 30"/>
                <a:gd name="T32" fmla="*/ 85 w 90"/>
                <a:gd name="T33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30">
                  <a:moveTo>
                    <a:pt x="85" y="7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2"/>
                    <a:pt x="80" y="0"/>
                    <a:pt x="78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6" y="11"/>
                    <a:pt x="6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8"/>
                    <a:pt x="0" y="19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30"/>
                    <a:pt x="5" y="2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9" y="19"/>
                    <a:pt x="90" y="17"/>
                    <a:pt x="90" y="16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8"/>
                    <a:pt x="87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136319" y="2490839"/>
              <a:ext cx="246439" cy="93421"/>
            </a:xfrm>
            <a:custGeom>
              <a:avLst/>
              <a:gdLst>
                <a:gd name="T0" fmla="*/ 63 w 71"/>
                <a:gd name="T1" fmla="*/ 20 h 27"/>
                <a:gd name="T2" fmla="*/ 67 w 71"/>
                <a:gd name="T3" fmla="*/ 14 h 27"/>
                <a:gd name="T4" fmla="*/ 41 w 71"/>
                <a:gd name="T5" fmla="*/ 3 h 27"/>
                <a:gd name="T6" fmla="*/ 26 w 71"/>
                <a:gd name="T7" fmla="*/ 4 h 27"/>
                <a:gd name="T8" fmla="*/ 4 w 71"/>
                <a:gd name="T9" fmla="*/ 22 h 27"/>
                <a:gd name="T10" fmla="*/ 10 w 71"/>
                <a:gd name="T11" fmla="*/ 27 h 27"/>
                <a:gd name="T12" fmla="*/ 63 w 71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7">
                  <a:moveTo>
                    <a:pt x="63" y="20"/>
                  </a:moveTo>
                  <a:cubicBezTo>
                    <a:pt x="71" y="19"/>
                    <a:pt x="71" y="16"/>
                    <a:pt x="67" y="1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6" y="0"/>
                    <a:pt x="30" y="1"/>
                    <a:pt x="26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5"/>
                    <a:pt x="2" y="27"/>
                    <a:pt x="10" y="27"/>
                  </a:cubicBezTo>
                  <a:lnTo>
                    <a:pt x="6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4174976" y="2587481"/>
              <a:ext cx="4832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2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4223297" y="2581038"/>
              <a:ext cx="45101" cy="77314"/>
            </a:xfrm>
            <a:custGeom>
              <a:avLst/>
              <a:gdLst>
                <a:gd name="T0" fmla="*/ 11 w 13"/>
                <a:gd name="T1" fmla="*/ 2 h 22"/>
                <a:gd name="T2" fmla="*/ 11 w 13"/>
                <a:gd name="T3" fmla="*/ 1 h 22"/>
                <a:gd name="T4" fmla="*/ 10 w 13"/>
                <a:gd name="T5" fmla="*/ 0 h 22"/>
                <a:gd name="T6" fmla="*/ 1 w 13"/>
                <a:gd name="T7" fmla="*/ 2 h 22"/>
                <a:gd name="T8" fmla="*/ 0 w 13"/>
                <a:gd name="T9" fmla="*/ 3 h 22"/>
                <a:gd name="T10" fmla="*/ 0 w 13"/>
                <a:gd name="T11" fmla="*/ 4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4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7 w 13"/>
                <a:gd name="T29" fmla="*/ 22 h 22"/>
                <a:gd name="T30" fmla="*/ 9 w 13"/>
                <a:gd name="T31" fmla="*/ 22 h 22"/>
                <a:gd name="T32" fmla="*/ 12 w 13"/>
                <a:gd name="T33" fmla="*/ 21 h 22"/>
                <a:gd name="T34" fmla="*/ 13 w 13"/>
                <a:gd name="T35" fmla="*/ 20 h 22"/>
                <a:gd name="T36" fmla="*/ 13 w 13"/>
                <a:gd name="T37" fmla="*/ 19 h 22"/>
                <a:gd name="T38" fmla="*/ 12 w 13"/>
                <a:gd name="T39" fmla="*/ 18 h 22"/>
                <a:gd name="T40" fmla="*/ 11 w 13"/>
                <a:gd name="T41" fmla="*/ 18 h 22"/>
                <a:gd name="T42" fmla="*/ 10 w 13"/>
                <a:gd name="T43" fmla="*/ 3 h 22"/>
                <a:gd name="T44" fmla="*/ 10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4271618" y="2577817"/>
              <a:ext cx="45101" cy="75704"/>
            </a:xfrm>
            <a:custGeom>
              <a:avLst/>
              <a:gdLst>
                <a:gd name="T0" fmla="*/ 11 w 13"/>
                <a:gd name="T1" fmla="*/ 2 h 22"/>
                <a:gd name="T2" fmla="*/ 10 w 13"/>
                <a:gd name="T3" fmla="*/ 1 h 22"/>
                <a:gd name="T4" fmla="*/ 9 w 13"/>
                <a:gd name="T5" fmla="*/ 0 h 22"/>
                <a:gd name="T6" fmla="*/ 1 w 13"/>
                <a:gd name="T7" fmla="*/ 1 h 22"/>
                <a:gd name="T8" fmla="*/ 0 w 13"/>
                <a:gd name="T9" fmla="*/ 2 h 22"/>
                <a:gd name="T10" fmla="*/ 0 w 13"/>
                <a:gd name="T11" fmla="*/ 3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3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6 w 13"/>
                <a:gd name="T29" fmla="*/ 21 h 22"/>
                <a:gd name="T30" fmla="*/ 9 w 13"/>
                <a:gd name="T31" fmla="*/ 21 h 22"/>
                <a:gd name="T32" fmla="*/ 12 w 13"/>
                <a:gd name="T33" fmla="*/ 20 h 22"/>
                <a:gd name="T34" fmla="*/ 13 w 13"/>
                <a:gd name="T35" fmla="*/ 19 h 22"/>
                <a:gd name="T36" fmla="*/ 13 w 13"/>
                <a:gd name="T37" fmla="*/ 18 h 22"/>
                <a:gd name="T38" fmla="*/ 12 w 13"/>
                <a:gd name="T39" fmla="*/ 18 h 22"/>
                <a:gd name="T40" fmla="*/ 11 w 13"/>
                <a:gd name="T41" fmla="*/ 18 h 22"/>
                <a:gd name="T42" fmla="*/ 9 w 13"/>
                <a:gd name="T43" fmla="*/ 3 h 22"/>
                <a:gd name="T44" fmla="*/ 9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4316718" y="2569763"/>
              <a:ext cx="4993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1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4160480" y="2650299"/>
              <a:ext cx="233553" cy="77314"/>
            </a:xfrm>
            <a:custGeom>
              <a:avLst/>
              <a:gdLst>
                <a:gd name="T0" fmla="*/ 63 w 67"/>
                <a:gd name="T1" fmla="*/ 5 h 22"/>
                <a:gd name="T2" fmla="*/ 61 w 67"/>
                <a:gd name="T3" fmla="*/ 5 h 22"/>
                <a:gd name="T4" fmla="*/ 61 w 67"/>
                <a:gd name="T5" fmla="*/ 5 h 22"/>
                <a:gd name="T6" fmla="*/ 61 w 67"/>
                <a:gd name="T7" fmla="*/ 2 h 22"/>
                <a:gd name="T8" fmla="*/ 58 w 67"/>
                <a:gd name="T9" fmla="*/ 0 h 22"/>
                <a:gd name="T10" fmla="*/ 7 w 67"/>
                <a:gd name="T11" fmla="*/ 6 h 22"/>
                <a:gd name="T12" fmla="*/ 5 w 67"/>
                <a:gd name="T13" fmla="*/ 9 h 22"/>
                <a:gd name="T14" fmla="*/ 5 w 67"/>
                <a:gd name="T15" fmla="*/ 12 h 22"/>
                <a:gd name="T16" fmla="*/ 5 w 67"/>
                <a:gd name="T17" fmla="*/ 12 h 22"/>
                <a:gd name="T18" fmla="*/ 3 w 67"/>
                <a:gd name="T19" fmla="*/ 13 h 22"/>
                <a:gd name="T20" fmla="*/ 0 w 67"/>
                <a:gd name="T21" fmla="*/ 16 h 22"/>
                <a:gd name="T22" fmla="*/ 1 w 67"/>
                <a:gd name="T23" fmla="*/ 19 h 22"/>
                <a:gd name="T24" fmla="*/ 4 w 67"/>
                <a:gd name="T25" fmla="*/ 22 h 22"/>
                <a:gd name="T26" fmla="*/ 65 w 67"/>
                <a:gd name="T27" fmla="*/ 14 h 22"/>
                <a:gd name="T28" fmla="*/ 67 w 67"/>
                <a:gd name="T29" fmla="*/ 11 h 22"/>
                <a:gd name="T30" fmla="*/ 66 w 67"/>
                <a:gd name="T31" fmla="*/ 7 h 22"/>
                <a:gd name="T32" fmla="*/ 63 w 67"/>
                <a:gd name="T33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2">
                  <a:moveTo>
                    <a:pt x="63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59" y="0"/>
                    <a:pt x="58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1"/>
                    <a:pt x="2" y="22"/>
                    <a:pt x="4" y="2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6" y="14"/>
                    <a:pt x="67" y="13"/>
                    <a:pt x="67" y="11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5" y="5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3579010" y="1943195"/>
              <a:ext cx="330197" cy="125636"/>
            </a:xfrm>
            <a:custGeom>
              <a:avLst/>
              <a:gdLst>
                <a:gd name="T0" fmla="*/ 84 w 95"/>
                <a:gd name="T1" fmla="*/ 26 h 36"/>
                <a:gd name="T2" fmla="*/ 90 w 95"/>
                <a:gd name="T3" fmla="*/ 18 h 36"/>
                <a:gd name="T4" fmla="*/ 54 w 95"/>
                <a:gd name="T5" fmla="*/ 3 h 36"/>
                <a:gd name="T6" fmla="*/ 35 w 95"/>
                <a:gd name="T7" fmla="*/ 5 h 36"/>
                <a:gd name="T8" fmla="*/ 5 w 95"/>
                <a:gd name="T9" fmla="*/ 29 h 36"/>
                <a:gd name="T10" fmla="*/ 13 w 95"/>
                <a:gd name="T11" fmla="*/ 35 h 36"/>
                <a:gd name="T12" fmla="*/ 84 w 95"/>
                <a:gd name="T13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6">
                  <a:moveTo>
                    <a:pt x="84" y="26"/>
                  </a:moveTo>
                  <a:cubicBezTo>
                    <a:pt x="95" y="25"/>
                    <a:pt x="95" y="22"/>
                    <a:pt x="90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9" y="0"/>
                    <a:pt x="40" y="1"/>
                    <a:pt x="35" y="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3" y="36"/>
                    <a:pt x="13" y="35"/>
                  </a:cubicBezTo>
                  <a:lnTo>
                    <a:pt x="8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3630553" y="2072052"/>
              <a:ext cx="62817" cy="101476"/>
            </a:xfrm>
            <a:custGeom>
              <a:avLst/>
              <a:gdLst>
                <a:gd name="T0" fmla="*/ 15 w 18"/>
                <a:gd name="T1" fmla="*/ 3 h 29"/>
                <a:gd name="T2" fmla="*/ 15 w 18"/>
                <a:gd name="T3" fmla="*/ 1 h 29"/>
                <a:gd name="T4" fmla="*/ 13 w 18"/>
                <a:gd name="T5" fmla="*/ 0 h 29"/>
                <a:gd name="T6" fmla="*/ 2 w 18"/>
                <a:gd name="T7" fmla="*/ 2 h 29"/>
                <a:gd name="T8" fmla="*/ 0 w 18"/>
                <a:gd name="T9" fmla="*/ 3 h 29"/>
                <a:gd name="T10" fmla="*/ 1 w 18"/>
                <a:gd name="T11" fmla="*/ 4 h 29"/>
                <a:gd name="T12" fmla="*/ 2 w 18"/>
                <a:gd name="T13" fmla="*/ 6 h 29"/>
                <a:gd name="T14" fmla="*/ 3 w 18"/>
                <a:gd name="T15" fmla="*/ 5 h 29"/>
                <a:gd name="T16" fmla="*/ 3 w 18"/>
                <a:gd name="T17" fmla="*/ 6 h 29"/>
                <a:gd name="T18" fmla="*/ 5 w 18"/>
                <a:gd name="T19" fmla="*/ 25 h 29"/>
                <a:gd name="T20" fmla="*/ 5 w 18"/>
                <a:gd name="T21" fmla="*/ 25 h 29"/>
                <a:gd name="T22" fmla="*/ 3 w 18"/>
                <a:gd name="T23" fmla="*/ 27 h 29"/>
                <a:gd name="T24" fmla="*/ 4 w 18"/>
                <a:gd name="T25" fmla="*/ 28 h 29"/>
                <a:gd name="T26" fmla="*/ 5 w 18"/>
                <a:gd name="T27" fmla="*/ 29 h 29"/>
                <a:gd name="T28" fmla="*/ 9 w 18"/>
                <a:gd name="T29" fmla="*/ 29 h 29"/>
                <a:gd name="T30" fmla="*/ 13 w 18"/>
                <a:gd name="T31" fmla="*/ 28 h 29"/>
                <a:gd name="T32" fmla="*/ 17 w 18"/>
                <a:gd name="T33" fmla="*/ 28 h 29"/>
                <a:gd name="T34" fmla="*/ 18 w 18"/>
                <a:gd name="T35" fmla="*/ 27 h 29"/>
                <a:gd name="T36" fmla="*/ 18 w 18"/>
                <a:gd name="T37" fmla="*/ 25 h 29"/>
                <a:gd name="T38" fmla="*/ 16 w 18"/>
                <a:gd name="T39" fmla="*/ 24 h 29"/>
                <a:gd name="T40" fmla="*/ 16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3698203" y="2065610"/>
              <a:ext cx="57986" cy="101476"/>
            </a:xfrm>
            <a:custGeom>
              <a:avLst/>
              <a:gdLst>
                <a:gd name="T0" fmla="*/ 14 w 17"/>
                <a:gd name="T1" fmla="*/ 2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1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3759410" y="2059166"/>
              <a:ext cx="62817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3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3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3822229" y="2047891"/>
              <a:ext cx="62817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2 h 30"/>
                <a:gd name="T4" fmla="*/ 13 w 18"/>
                <a:gd name="T5" fmla="*/ 0 h 30"/>
                <a:gd name="T6" fmla="*/ 1 w 18"/>
                <a:gd name="T7" fmla="*/ 2 h 30"/>
                <a:gd name="T8" fmla="*/ 0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6 h 30"/>
                <a:gd name="T20" fmla="*/ 4 w 18"/>
                <a:gd name="T21" fmla="*/ 26 h 30"/>
                <a:gd name="T22" fmla="*/ 3 w 18"/>
                <a:gd name="T23" fmla="*/ 27 h 30"/>
                <a:gd name="T24" fmla="*/ 3 w 18"/>
                <a:gd name="T25" fmla="*/ 29 h 30"/>
                <a:gd name="T26" fmla="*/ 5 w 18"/>
                <a:gd name="T27" fmla="*/ 30 h 30"/>
                <a:gd name="T28" fmla="*/ 9 w 18"/>
                <a:gd name="T29" fmla="*/ 29 h 30"/>
                <a:gd name="T30" fmla="*/ 13 w 18"/>
                <a:gd name="T31" fmla="*/ 29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5 w 18"/>
                <a:gd name="T41" fmla="*/ 24 h 30"/>
                <a:gd name="T42" fmla="*/ 13 w 18"/>
                <a:gd name="T43" fmla="*/ 5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3614446" y="2155809"/>
              <a:ext cx="309257" cy="101476"/>
            </a:xfrm>
            <a:custGeom>
              <a:avLst/>
              <a:gdLst>
                <a:gd name="T0" fmla="*/ 85 w 89"/>
                <a:gd name="T1" fmla="*/ 7 h 29"/>
                <a:gd name="T2" fmla="*/ 81 w 89"/>
                <a:gd name="T3" fmla="*/ 7 h 29"/>
                <a:gd name="T4" fmla="*/ 81 w 89"/>
                <a:gd name="T5" fmla="*/ 7 h 29"/>
                <a:gd name="T6" fmla="*/ 81 w 89"/>
                <a:gd name="T7" fmla="*/ 3 h 29"/>
                <a:gd name="T8" fmla="*/ 77 w 89"/>
                <a:gd name="T9" fmla="*/ 0 h 29"/>
                <a:gd name="T10" fmla="*/ 9 w 89"/>
                <a:gd name="T11" fmla="*/ 9 h 29"/>
                <a:gd name="T12" fmla="*/ 6 w 89"/>
                <a:gd name="T13" fmla="*/ 12 h 29"/>
                <a:gd name="T14" fmla="*/ 6 w 89"/>
                <a:gd name="T15" fmla="*/ 16 h 29"/>
                <a:gd name="T16" fmla="*/ 6 w 89"/>
                <a:gd name="T17" fmla="*/ 17 h 29"/>
                <a:gd name="T18" fmla="*/ 3 w 89"/>
                <a:gd name="T19" fmla="*/ 17 h 29"/>
                <a:gd name="T20" fmla="*/ 0 w 89"/>
                <a:gd name="T21" fmla="*/ 21 h 29"/>
                <a:gd name="T22" fmla="*/ 1 w 89"/>
                <a:gd name="T23" fmla="*/ 26 h 29"/>
                <a:gd name="T24" fmla="*/ 4 w 89"/>
                <a:gd name="T25" fmla="*/ 29 h 29"/>
                <a:gd name="T26" fmla="*/ 86 w 89"/>
                <a:gd name="T27" fmla="*/ 19 h 29"/>
                <a:gd name="T28" fmla="*/ 89 w 89"/>
                <a:gd name="T29" fmla="*/ 15 h 29"/>
                <a:gd name="T30" fmla="*/ 88 w 89"/>
                <a:gd name="T31" fmla="*/ 10 h 29"/>
                <a:gd name="T32" fmla="*/ 85 w 89"/>
                <a:gd name="T3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29">
                  <a:moveTo>
                    <a:pt x="85" y="7"/>
                  </a:move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5" y="11"/>
                    <a:pt x="6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29"/>
                    <a:pt x="4" y="2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8" y="19"/>
                    <a:pt x="89" y="17"/>
                    <a:pt x="89" y="15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8"/>
                    <a:pt x="86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2430570" y="3051367"/>
              <a:ext cx="267379" cy="306036"/>
            </a:xfrm>
            <a:custGeom>
              <a:avLst/>
              <a:gdLst>
                <a:gd name="T0" fmla="*/ 59 w 77"/>
                <a:gd name="T1" fmla="*/ 76 h 88"/>
                <a:gd name="T2" fmla="*/ 59 w 77"/>
                <a:gd name="T3" fmla="*/ 75 h 88"/>
                <a:gd name="T4" fmla="*/ 55 w 77"/>
                <a:gd name="T5" fmla="*/ 72 h 88"/>
                <a:gd name="T6" fmla="*/ 50 w 77"/>
                <a:gd name="T7" fmla="*/ 73 h 88"/>
                <a:gd name="T8" fmla="*/ 44 w 77"/>
                <a:gd name="T9" fmla="*/ 17 h 88"/>
                <a:gd name="T10" fmla="*/ 46 w 77"/>
                <a:gd name="T11" fmla="*/ 13 h 88"/>
                <a:gd name="T12" fmla="*/ 69 w 77"/>
                <a:gd name="T13" fmla="*/ 10 h 88"/>
                <a:gd name="T14" fmla="*/ 72 w 77"/>
                <a:gd name="T15" fmla="*/ 12 h 88"/>
                <a:gd name="T16" fmla="*/ 77 w 77"/>
                <a:gd name="T17" fmla="*/ 6 h 88"/>
                <a:gd name="T18" fmla="*/ 71 w 77"/>
                <a:gd name="T19" fmla="*/ 2 h 88"/>
                <a:gd name="T20" fmla="*/ 68 w 77"/>
                <a:gd name="T21" fmla="*/ 5 h 88"/>
                <a:gd name="T22" fmla="*/ 47 w 77"/>
                <a:gd name="T23" fmla="*/ 7 h 88"/>
                <a:gd name="T24" fmla="*/ 37 w 77"/>
                <a:gd name="T25" fmla="*/ 1 h 88"/>
                <a:gd name="T26" fmla="*/ 30 w 77"/>
                <a:gd name="T27" fmla="*/ 9 h 88"/>
                <a:gd name="T28" fmla="*/ 8 w 77"/>
                <a:gd name="T29" fmla="*/ 12 h 88"/>
                <a:gd name="T30" fmla="*/ 4 w 77"/>
                <a:gd name="T31" fmla="*/ 11 h 88"/>
                <a:gd name="T32" fmla="*/ 0 w 77"/>
                <a:gd name="T33" fmla="*/ 16 h 88"/>
                <a:gd name="T34" fmla="*/ 5 w 77"/>
                <a:gd name="T35" fmla="*/ 20 h 88"/>
                <a:gd name="T36" fmla="*/ 9 w 77"/>
                <a:gd name="T37" fmla="*/ 18 h 88"/>
                <a:gd name="T38" fmla="*/ 32 w 77"/>
                <a:gd name="T39" fmla="*/ 15 h 88"/>
                <a:gd name="T40" fmla="*/ 35 w 77"/>
                <a:gd name="T41" fmla="*/ 18 h 88"/>
                <a:gd name="T42" fmla="*/ 42 w 77"/>
                <a:gd name="T43" fmla="*/ 74 h 88"/>
                <a:gd name="T44" fmla="*/ 38 w 77"/>
                <a:gd name="T45" fmla="*/ 74 h 88"/>
                <a:gd name="T46" fmla="*/ 35 w 77"/>
                <a:gd name="T47" fmla="*/ 78 h 88"/>
                <a:gd name="T48" fmla="*/ 35 w 77"/>
                <a:gd name="T49" fmla="*/ 79 h 88"/>
                <a:gd name="T50" fmla="*/ 32 w 77"/>
                <a:gd name="T51" fmla="*/ 83 h 88"/>
                <a:gd name="T52" fmla="*/ 33 w 77"/>
                <a:gd name="T53" fmla="*/ 84 h 88"/>
                <a:gd name="T54" fmla="*/ 37 w 77"/>
                <a:gd name="T55" fmla="*/ 87 h 88"/>
                <a:gd name="T56" fmla="*/ 59 w 77"/>
                <a:gd name="T57" fmla="*/ 84 h 88"/>
                <a:gd name="T58" fmla="*/ 62 w 77"/>
                <a:gd name="T59" fmla="*/ 80 h 88"/>
                <a:gd name="T60" fmla="*/ 62 w 77"/>
                <a:gd name="T61" fmla="*/ 79 h 88"/>
                <a:gd name="T62" fmla="*/ 59 w 77"/>
                <a:gd name="T63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8">
                  <a:moveTo>
                    <a:pt x="59" y="76"/>
                  </a:moveTo>
                  <a:cubicBezTo>
                    <a:pt x="59" y="75"/>
                    <a:pt x="59" y="75"/>
                    <a:pt x="59" y="75"/>
                  </a:cubicBezTo>
                  <a:cubicBezTo>
                    <a:pt x="58" y="73"/>
                    <a:pt x="56" y="72"/>
                    <a:pt x="55" y="72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6"/>
                    <a:pt x="46" y="15"/>
                    <a:pt x="46" y="13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0" y="11"/>
                    <a:pt x="71" y="12"/>
                    <a:pt x="72" y="12"/>
                  </a:cubicBezTo>
                  <a:cubicBezTo>
                    <a:pt x="75" y="11"/>
                    <a:pt x="77" y="9"/>
                    <a:pt x="77" y="6"/>
                  </a:cubicBezTo>
                  <a:cubicBezTo>
                    <a:pt x="76" y="4"/>
                    <a:pt x="74" y="2"/>
                    <a:pt x="71" y="2"/>
                  </a:cubicBezTo>
                  <a:cubicBezTo>
                    <a:pt x="70" y="3"/>
                    <a:pt x="69" y="3"/>
                    <a:pt x="68" y="5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33" y="2"/>
                    <a:pt x="30" y="5"/>
                    <a:pt x="30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1"/>
                    <a:pt x="6" y="10"/>
                    <a:pt x="4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1" y="19"/>
                    <a:pt x="3" y="20"/>
                    <a:pt x="5" y="20"/>
                  </a:cubicBezTo>
                  <a:cubicBezTo>
                    <a:pt x="7" y="20"/>
                    <a:pt x="8" y="19"/>
                    <a:pt x="9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6"/>
                    <a:pt x="34" y="17"/>
                    <a:pt x="35" y="1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6" y="74"/>
                    <a:pt x="35" y="76"/>
                    <a:pt x="35" y="78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3" y="79"/>
                    <a:pt x="32" y="81"/>
                    <a:pt x="32" y="8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6"/>
                    <a:pt x="35" y="88"/>
                    <a:pt x="37" y="87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4"/>
                    <a:pt x="62" y="82"/>
                    <a:pt x="62" y="8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7"/>
                    <a:pt x="60" y="76"/>
                    <a:pt x="59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2656070" y="3102910"/>
              <a:ext cx="95032" cy="175569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6 h 50"/>
                <a:gd name="T18" fmla="*/ 3 w 27"/>
                <a:gd name="T19" fmla="*/ 46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7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6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2"/>
                    <a:pt x="27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2419296" y="3131903"/>
              <a:ext cx="95032" cy="173958"/>
            </a:xfrm>
            <a:custGeom>
              <a:avLst/>
              <a:gdLst>
                <a:gd name="T0" fmla="*/ 24 w 27"/>
                <a:gd name="T1" fmla="*/ 38 h 50"/>
                <a:gd name="T2" fmla="*/ 10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2 w 27"/>
                <a:gd name="T11" fmla="*/ 41 h 50"/>
                <a:gd name="T12" fmla="*/ 1 w 27"/>
                <a:gd name="T13" fmla="*/ 44 h 50"/>
                <a:gd name="T14" fmla="*/ 1 w 27"/>
                <a:gd name="T15" fmla="*/ 45 h 50"/>
                <a:gd name="T16" fmla="*/ 3 w 27"/>
                <a:gd name="T17" fmla="*/ 47 h 50"/>
                <a:gd name="T18" fmla="*/ 4 w 27"/>
                <a:gd name="T19" fmla="*/ 47 h 50"/>
                <a:gd name="T20" fmla="*/ 4 w 27"/>
                <a:gd name="T21" fmla="*/ 47 h 50"/>
                <a:gd name="T22" fmla="*/ 4 w 27"/>
                <a:gd name="T23" fmla="*/ 48 h 50"/>
                <a:gd name="T24" fmla="*/ 7 w 27"/>
                <a:gd name="T25" fmla="*/ 50 h 50"/>
                <a:gd name="T26" fmla="*/ 23 w 27"/>
                <a:gd name="T27" fmla="*/ 48 h 50"/>
                <a:gd name="T28" fmla="*/ 25 w 27"/>
                <a:gd name="T29" fmla="*/ 45 h 50"/>
                <a:gd name="T30" fmla="*/ 25 w 27"/>
                <a:gd name="T31" fmla="*/ 44 h 50"/>
                <a:gd name="T32" fmla="*/ 25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0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7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6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4187860" y="3236599"/>
              <a:ext cx="268989" cy="302815"/>
            </a:xfrm>
            <a:custGeom>
              <a:avLst/>
              <a:gdLst>
                <a:gd name="T0" fmla="*/ 58 w 77"/>
                <a:gd name="T1" fmla="*/ 75 h 87"/>
                <a:gd name="T2" fmla="*/ 58 w 77"/>
                <a:gd name="T3" fmla="*/ 74 h 87"/>
                <a:gd name="T4" fmla="*/ 54 w 77"/>
                <a:gd name="T5" fmla="*/ 71 h 87"/>
                <a:gd name="T6" fmla="*/ 50 w 77"/>
                <a:gd name="T7" fmla="*/ 72 h 87"/>
                <a:gd name="T8" fmla="*/ 43 w 77"/>
                <a:gd name="T9" fmla="*/ 16 h 87"/>
                <a:gd name="T10" fmla="*/ 46 w 77"/>
                <a:gd name="T11" fmla="*/ 12 h 87"/>
                <a:gd name="T12" fmla="*/ 68 w 77"/>
                <a:gd name="T13" fmla="*/ 10 h 87"/>
                <a:gd name="T14" fmla="*/ 72 w 77"/>
                <a:gd name="T15" fmla="*/ 11 h 87"/>
                <a:gd name="T16" fmla="*/ 76 w 77"/>
                <a:gd name="T17" fmla="*/ 6 h 87"/>
                <a:gd name="T18" fmla="*/ 71 w 77"/>
                <a:gd name="T19" fmla="*/ 1 h 87"/>
                <a:gd name="T20" fmla="*/ 68 w 77"/>
                <a:gd name="T21" fmla="*/ 4 h 87"/>
                <a:gd name="T22" fmla="*/ 47 w 77"/>
                <a:gd name="T23" fmla="*/ 6 h 87"/>
                <a:gd name="T24" fmla="*/ 37 w 77"/>
                <a:gd name="T25" fmla="*/ 0 h 87"/>
                <a:gd name="T26" fmla="*/ 29 w 77"/>
                <a:gd name="T27" fmla="*/ 8 h 87"/>
                <a:gd name="T28" fmla="*/ 8 w 77"/>
                <a:gd name="T29" fmla="*/ 11 h 87"/>
                <a:gd name="T30" fmla="*/ 4 w 77"/>
                <a:gd name="T31" fmla="*/ 10 h 87"/>
                <a:gd name="T32" fmla="*/ 0 w 77"/>
                <a:gd name="T33" fmla="*/ 15 h 87"/>
                <a:gd name="T34" fmla="*/ 5 w 77"/>
                <a:gd name="T35" fmla="*/ 19 h 87"/>
                <a:gd name="T36" fmla="*/ 9 w 77"/>
                <a:gd name="T37" fmla="*/ 17 h 87"/>
                <a:gd name="T38" fmla="*/ 31 w 77"/>
                <a:gd name="T39" fmla="*/ 14 h 87"/>
                <a:gd name="T40" fmla="*/ 35 w 77"/>
                <a:gd name="T41" fmla="*/ 17 h 87"/>
                <a:gd name="T42" fmla="*/ 42 w 77"/>
                <a:gd name="T43" fmla="*/ 73 h 87"/>
                <a:gd name="T44" fmla="*/ 38 w 77"/>
                <a:gd name="T45" fmla="*/ 73 h 87"/>
                <a:gd name="T46" fmla="*/ 35 w 77"/>
                <a:gd name="T47" fmla="*/ 77 h 87"/>
                <a:gd name="T48" fmla="*/ 35 w 77"/>
                <a:gd name="T49" fmla="*/ 78 h 87"/>
                <a:gd name="T50" fmla="*/ 32 w 77"/>
                <a:gd name="T51" fmla="*/ 82 h 87"/>
                <a:gd name="T52" fmla="*/ 32 w 77"/>
                <a:gd name="T53" fmla="*/ 83 h 87"/>
                <a:gd name="T54" fmla="*/ 36 w 77"/>
                <a:gd name="T55" fmla="*/ 86 h 87"/>
                <a:gd name="T56" fmla="*/ 59 w 77"/>
                <a:gd name="T57" fmla="*/ 84 h 87"/>
                <a:gd name="T58" fmla="*/ 62 w 77"/>
                <a:gd name="T59" fmla="*/ 80 h 87"/>
                <a:gd name="T60" fmla="*/ 62 w 77"/>
                <a:gd name="T61" fmla="*/ 78 h 87"/>
                <a:gd name="T62" fmla="*/ 58 w 77"/>
                <a:gd name="T63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7">
                  <a:moveTo>
                    <a:pt x="58" y="75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72"/>
                    <a:pt x="56" y="71"/>
                    <a:pt x="54" y="71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5" y="15"/>
                    <a:pt x="46" y="14"/>
                    <a:pt x="46" y="12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9" y="11"/>
                    <a:pt x="71" y="11"/>
                    <a:pt x="72" y="11"/>
                  </a:cubicBezTo>
                  <a:cubicBezTo>
                    <a:pt x="75" y="11"/>
                    <a:pt x="77" y="8"/>
                    <a:pt x="76" y="6"/>
                  </a:cubicBezTo>
                  <a:cubicBezTo>
                    <a:pt x="76" y="3"/>
                    <a:pt x="74" y="1"/>
                    <a:pt x="71" y="1"/>
                  </a:cubicBezTo>
                  <a:cubicBezTo>
                    <a:pt x="70" y="2"/>
                    <a:pt x="68" y="3"/>
                    <a:pt x="68" y="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5" y="2"/>
                    <a:pt x="41" y="0"/>
                    <a:pt x="37" y="0"/>
                  </a:cubicBezTo>
                  <a:cubicBezTo>
                    <a:pt x="33" y="1"/>
                    <a:pt x="30" y="4"/>
                    <a:pt x="29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10"/>
                    <a:pt x="4" y="10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0" y="18"/>
                    <a:pt x="3" y="19"/>
                    <a:pt x="5" y="19"/>
                  </a:cubicBezTo>
                  <a:cubicBezTo>
                    <a:pt x="7" y="19"/>
                    <a:pt x="8" y="18"/>
                    <a:pt x="9" y="1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5"/>
                    <a:pt x="33" y="16"/>
                    <a:pt x="35" y="17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74"/>
                    <a:pt x="34" y="75"/>
                    <a:pt x="35" y="77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3" y="79"/>
                    <a:pt x="32" y="80"/>
                    <a:pt x="32" y="82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3" y="85"/>
                    <a:pt x="34" y="87"/>
                    <a:pt x="36" y="86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2" y="82"/>
                    <a:pt x="62" y="8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6"/>
                    <a:pt x="60" y="75"/>
                    <a:pt x="5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4414973" y="3284920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6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1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3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4178197" y="3312303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1295015" y="3197943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1427095" y="3365456"/>
              <a:ext cx="167514" cy="78926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9 h 23"/>
                <a:gd name="T20" fmla="*/ 5 w 48"/>
                <a:gd name="T21" fmla="*/ 23 h 23"/>
                <a:gd name="T22" fmla="*/ 44 w 48"/>
                <a:gd name="T23" fmla="*/ 18 h 23"/>
                <a:gd name="T24" fmla="*/ 48 w 48"/>
                <a:gd name="T25" fmla="*/ 13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3" y="23"/>
                    <a:pt x="5" y="2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3450153" y="2521441"/>
              <a:ext cx="212615" cy="209393"/>
            </a:xfrm>
            <a:custGeom>
              <a:avLst/>
              <a:gdLst>
                <a:gd name="T0" fmla="*/ 59 w 61"/>
                <a:gd name="T1" fmla="*/ 27 h 60"/>
                <a:gd name="T2" fmla="*/ 37 w 61"/>
                <a:gd name="T3" fmla="*/ 3 h 60"/>
                <a:gd name="T4" fmla="*/ 29 w 61"/>
                <a:gd name="T5" fmla="*/ 3 h 60"/>
                <a:gd name="T6" fmla="*/ 22 w 61"/>
                <a:gd name="T7" fmla="*/ 10 h 60"/>
                <a:gd name="T8" fmla="*/ 21 w 61"/>
                <a:gd name="T9" fmla="*/ 17 h 60"/>
                <a:gd name="T10" fmla="*/ 29 w 61"/>
                <a:gd name="T11" fmla="*/ 26 h 60"/>
                <a:gd name="T12" fmla="*/ 1 w 61"/>
                <a:gd name="T13" fmla="*/ 51 h 60"/>
                <a:gd name="T14" fmla="*/ 1 w 61"/>
                <a:gd name="T15" fmla="*/ 57 h 60"/>
                <a:gd name="T16" fmla="*/ 2 w 61"/>
                <a:gd name="T17" fmla="*/ 58 h 60"/>
                <a:gd name="T18" fmla="*/ 8 w 61"/>
                <a:gd name="T19" fmla="*/ 58 h 60"/>
                <a:gd name="T20" fmla="*/ 36 w 61"/>
                <a:gd name="T21" fmla="*/ 33 h 60"/>
                <a:gd name="T22" fmla="*/ 43 w 61"/>
                <a:gd name="T23" fmla="*/ 41 h 60"/>
                <a:gd name="T24" fmla="*/ 51 w 61"/>
                <a:gd name="T25" fmla="*/ 42 h 60"/>
                <a:gd name="T26" fmla="*/ 59 w 61"/>
                <a:gd name="T27" fmla="*/ 35 h 60"/>
                <a:gd name="T28" fmla="*/ 59 w 61"/>
                <a:gd name="T29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0">
                  <a:moveTo>
                    <a:pt x="59" y="27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5" y="1"/>
                    <a:pt x="32" y="0"/>
                    <a:pt x="29" y="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2"/>
                    <a:pt x="19" y="15"/>
                    <a:pt x="21" y="17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3"/>
                    <a:pt x="0" y="55"/>
                    <a:pt x="1" y="57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4" y="60"/>
                    <a:pt x="6" y="60"/>
                    <a:pt x="8" y="58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44"/>
                    <a:pt x="49" y="44"/>
                    <a:pt x="51" y="42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1" y="33"/>
                    <a:pt x="61" y="29"/>
                    <a:pt x="5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3582231" y="2692178"/>
              <a:ext cx="167514" cy="80535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8 h 23"/>
                <a:gd name="T20" fmla="*/ 5 w 48"/>
                <a:gd name="T21" fmla="*/ 22 h 23"/>
                <a:gd name="T22" fmla="*/ 44 w 48"/>
                <a:gd name="T23" fmla="*/ 18 h 23"/>
                <a:gd name="T24" fmla="*/ 48 w 48"/>
                <a:gd name="T25" fmla="*/ 12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3"/>
                    <a:pt x="5" y="22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2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3237539" y="3149621"/>
              <a:ext cx="74093" cy="75704"/>
            </a:xfrm>
            <a:custGeom>
              <a:avLst/>
              <a:gdLst>
                <a:gd name="T0" fmla="*/ 12 w 21"/>
                <a:gd name="T1" fmla="*/ 21 h 22"/>
                <a:gd name="T2" fmla="*/ 20 w 21"/>
                <a:gd name="T3" fmla="*/ 10 h 22"/>
                <a:gd name="T4" fmla="*/ 9 w 21"/>
                <a:gd name="T5" fmla="*/ 1 h 22"/>
                <a:gd name="T6" fmla="*/ 0 w 21"/>
                <a:gd name="T7" fmla="*/ 12 h 22"/>
                <a:gd name="T8" fmla="*/ 12 w 21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2" y="21"/>
                  </a:moveTo>
                  <a:cubicBezTo>
                    <a:pt x="17" y="20"/>
                    <a:pt x="21" y="15"/>
                    <a:pt x="20" y="10"/>
                  </a:cubicBezTo>
                  <a:cubicBezTo>
                    <a:pt x="20" y="4"/>
                    <a:pt x="15" y="0"/>
                    <a:pt x="9" y="1"/>
                  </a:cubicBezTo>
                  <a:cubicBezTo>
                    <a:pt x="4" y="1"/>
                    <a:pt x="0" y="7"/>
                    <a:pt x="0" y="12"/>
                  </a:cubicBezTo>
                  <a:cubicBezTo>
                    <a:pt x="1" y="18"/>
                    <a:pt x="6" y="22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3198882" y="3225324"/>
              <a:ext cx="167514" cy="98255"/>
            </a:xfrm>
            <a:custGeom>
              <a:avLst/>
              <a:gdLst>
                <a:gd name="T0" fmla="*/ 46 w 48"/>
                <a:gd name="T1" fmla="*/ 8 h 28"/>
                <a:gd name="T2" fmla="*/ 46 w 48"/>
                <a:gd name="T3" fmla="*/ 8 h 28"/>
                <a:gd name="T4" fmla="*/ 28 w 48"/>
                <a:gd name="T5" fmla="*/ 0 h 28"/>
                <a:gd name="T6" fmla="*/ 27 w 48"/>
                <a:gd name="T7" fmla="*/ 0 h 28"/>
                <a:gd name="T8" fmla="*/ 20 w 48"/>
                <a:gd name="T9" fmla="*/ 1 h 28"/>
                <a:gd name="T10" fmla="*/ 2 w 48"/>
                <a:gd name="T11" fmla="*/ 14 h 28"/>
                <a:gd name="T12" fmla="*/ 3 w 48"/>
                <a:gd name="T13" fmla="*/ 28 h 28"/>
                <a:gd name="T14" fmla="*/ 13 w 48"/>
                <a:gd name="T15" fmla="*/ 27 h 28"/>
                <a:gd name="T16" fmla="*/ 12 w 48"/>
                <a:gd name="T17" fmla="*/ 20 h 28"/>
                <a:gd name="T18" fmla="*/ 13 w 48"/>
                <a:gd name="T19" fmla="*/ 19 h 28"/>
                <a:gd name="T20" fmla="*/ 14 w 48"/>
                <a:gd name="T21" fmla="*/ 27 h 28"/>
                <a:gd name="T22" fmla="*/ 37 w 48"/>
                <a:gd name="T23" fmla="*/ 24 h 28"/>
                <a:gd name="T24" fmla="*/ 37 w 48"/>
                <a:gd name="T25" fmla="*/ 17 h 28"/>
                <a:gd name="T26" fmla="*/ 38 w 48"/>
                <a:gd name="T27" fmla="*/ 16 h 28"/>
                <a:gd name="T28" fmla="*/ 39 w 48"/>
                <a:gd name="T29" fmla="*/ 24 h 28"/>
                <a:gd name="T30" fmla="*/ 48 w 48"/>
                <a:gd name="T31" fmla="*/ 23 h 28"/>
                <a:gd name="T32" fmla="*/ 46 w 48"/>
                <a:gd name="T33" fmla="*/ 9 h 28"/>
                <a:gd name="T34" fmla="*/ 46 w 48"/>
                <a:gd name="T35" fmla="*/ 8 h 28"/>
                <a:gd name="T36" fmla="*/ 46 w 48"/>
                <a:gd name="T3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28">
                  <a:moveTo>
                    <a:pt x="46" y="8"/>
                  </a:moveTo>
                  <a:cubicBezTo>
                    <a:pt x="46" y="8"/>
                    <a:pt x="46" y="8"/>
                    <a:pt x="46" y="8"/>
                  </a:cubicBezTo>
                  <a:cubicBezTo>
                    <a:pt x="44" y="0"/>
                    <a:pt x="33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0" y="2"/>
                    <a:pt x="2" y="1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3363174" y="3054590"/>
              <a:ext cx="11275" cy="17718"/>
            </a:xfrm>
            <a:custGeom>
              <a:avLst/>
              <a:gdLst>
                <a:gd name="T0" fmla="*/ 1 w 3"/>
                <a:gd name="T1" fmla="*/ 4 h 5"/>
                <a:gd name="T2" fmla="*/ 3 w 3"/>
                <a:gd name="T3" fmla="*/ 5 h 5"/>
                <a:gd name="T4" fmla="*/ 2 w 3"/>
                <a:gd name="T5" fmla="*/ 0 h 5"/>
                <a:gd name="T6" fmla="*/ 0 w 3"/>
                <a:gd name="T7" fmla="*/ 1 h 5"/>
                <a:gd name="T8" fmla="*/ 1 w 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4"/>
                  </a:moveTo>
                  <a:cubicBezTo>
                    <a:pt x="1" y="5"/>
                    <a:pt x="2" y="5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3366396" y="3081971"/>
              <a:ext cx="8053" cy="17718"/>
            </a:xfrm>
            <a:custGeom>
              <a:avLst/>
              <a:gdLst>
                <a:gd name="T0" fmla="*/ 1 w 2"/>
                <a:gd name="T1" fmla="*/ 5 h 5"/>
                <a:gd name="T2" fmla="*/ 2 w 2"/>
                <a:gd name="T3" fmla="*/ 5 h 5"/>
                <a:gd name="T4" fmla="*/ 2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3161834" y="2988549"/>
              <a:ext cx="288318" cy="212615"/>
            </a:xfrm>
            <a:custGeom>
              <a:avLst/>
              <a:gdLst>
                <a:gd name="T0" fmla="*/ 9 w 83"/>
                <a:gd name="T1" fmla="*/ 8 h 61"/>
                <a:gd name="T2" fmla="*/ 4 w 83"/>
                <a:gd name="T3" fmla="*/ 46 h 61"/>
                <a:gd name="T4" fmla="*/ 18 w 83"/>
                <a:gd name="T5" fmla="*/ 54 h 61"/>
                <a:gd name="T6" fmla="*/ 46 w 83"/>
                <a:gd name="T7" fmla="*/ 51 h 61"/>
                <a:gd name="T8" fmla="*/ 48 w 83"/>
                <a:gd name="T9" fmla="*/ 61 h 61"/>
                <a:gd name="T10" fmla="*/ 74 w 83"/>
                <a:gd name="T11" fmla="*/ 47 h 61"/>
                <a:gd name="T12" fmla="*/ 79 w 83"/>
                <a:gd name="T13" fmla="*/ 9 h 61"/>
                <a:gd name="T14" fmla="*/ 39 w 83"/>
                <a:gd name="T15" fmla="*/ 31 h 61"/>
                <a:gd name="T16" fmla="*/ 22 w 83"/>
                <a:gd name="T17" fmla="*/ 29 h 61"/>
                <a:gd name="T18" fmla="*/ 32 w 83"/>
                <a:gd name="T19" fmla="*/ 19 h 61"/>
                <a:gd name="T20" fmla="*/ 39 w 83"/>
                <a:gd name="T21" fmla="*/ 31 h 61"/>
                <a:gd name="T22" fmla="*/ 65 w 83"/>
                <a:gd name="T23" fmla="*/ 34 h 61"/>
                <a:gd name="T24" fmla="*/ 64 w 83"/>
                <a:gd name="T25" fmla="*/ 38 h 61"/>
                <a:gd name="T26" fmla="*/ 62 w 83"/>
                <a:gd name="T27" fmla="*/ 38 h 61"/>
                <a:gd name="T28" fmla="*/ 60 w 83"/>
                <a:gd name="T29" fmla="*/ 35 h 61"/>
                <a:gd name="T30" fmla="*/ 60 w 83"/>
                <a:gd name="T31" fmla="*/ 39 h 61"/>
                <a:gd name="T32" fmla="*/ 59 w 83"/>
                <a:gd name="T33" fmla="*/ 36 h 61"/>
                <a:gd name="T34" fmla="*/ 54 w 83"/>
                <a:gd name="T35" fmla="*/ 35 h 61"/>
                <a:gd name="T36" fmla="*/ 54 w 83"/>
                <a:gd name="T37" fmla="*/ 33 h 61"/>
                <a:gd name="T38" fmla="*/ 55 w 83"/>
                <a:gd name="T39" fmla="*/ 32 h 61"/>
                <a:gd name="T40" fmla="*/ 58 w 83"/>
                <a:gd name="T41" fmla="*/ 32 h 61"/>
                <a:gd name="T42" fmla="*/ 57 w 83"/>
                <a:gd name="T43" fmla="*/ 26 h 61"/>
                <a:gd name="T44" fmla="*/ 54 w 83"/>
                <a:gd name="T45" fmla="*/ 24 h 61"/>
                <a:gd name="T46" fmla="*/ 53 w 83"/>
                <a:gd name="T47" fmla="*/ 20 h 61"/>
                <a:gd name="T48" fmla="*/ 56 w 83"/>
                <a:gd name="T49" fmla="*/ 17 h 61"/>
                <a:gd name="T50" fmla="*/ 57 w 83"/>
                <a:gd name="T51" fmla="*/ 13 h 61"/>
                <a:gd name="T52" fmla="*/ 58 w 83"/>
                <a:gd name="T53" fmla="*/ 17 h 61"/>
                <a:gd name="T54" fmla="*/ 60 w 83"/>
                <a:gd name="T55" fmla="*/ 16 h 61"/>
                <a:gd name="T56" fmla="*/ 60 w 83"/>
                <a:gd name="T57" fmla="*/ 13 h 61"/>
                <a:gd name="T58" fmla="*/ 61 w 83"/>
                <a:gd name="T59" fmla="*/ 16 h 61"/>
                <a:gd name="T60" fmla="*/ 63 w 83"/>
                <a:gd name="T61" fmla="*/ 16 h 61"/>
                <a:gd name="T62" fmla="*/ 64 w 83"/>
                <a:gd name="T63" fmla="*/ 17 h 61"/>
                <a:gd name="T64" fmla="*/ 64 w 83"/>
                <a:gd name="T65" fmla="*/ 19 h 61"/>
                <a:gd name="T66" fmla="*/ 62 w 83"/>
                <a:gd name="T67" fmla="*/ 19 h 61"/>
                <a:gd name="T68" fmla="*/ 62 w 83"/>
                <a:gd name="T69" fmla="*/ 24 h 61"/>
                <a:gd name="T70" fmla="*/ 67 w 83"/>
                <a:gd name="T71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1">
                  <a:moveTo>
                    <a:pt x="68" y="1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4"/>
                    <a:pt x="1" y="1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51"/>
                    <a:pt x="10" y="55"/>
                    <a:pt x="15" y="5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49"/>
                    <a:pt x="24" y="43"/>
                    <a:pt x="31" y="42"/>
                  </a:cubicBezTo>
                  <a:cubicBezTo>
                    <a:pt x="38" y="41"/>
                    <a:pt x="43" y="46"/>
                    <a:pt x="46" y="51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57"/>
                    <a:pt x="48" y="61"/>
                    <a:pt x="48" y="61"/>
                  </a:cubicBezTo>
                  <a:cubicBezTo>
                    <a:pt x="59" y="60"/>
                    <a:pt x="66" y="53"/>
                    <a:pt x="6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9" y="47"/>
                    <a:pt x="83" y="42"/>
                    <a:pt x="83" y="36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9" y="4"/>
                    <a:pt x="74" y="0"/>
                    <a:pt x="68" y="1"/>
                  </a:cubicBezTo>
                  <a:close/>
                  <a:moveTo>
                    <a:pt x="39" y="31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3" y="33"/>
                    <a:pt x="21" y="31"/>
                    <a:pt x="22" y="2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7"/>
                    <a:pt x="31" y="17"/>
                    <a:pt x="32" y="19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9"/>
                    <a:pt x="41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3"/>
                    <a:pt x="65" y="33"/>
                    <a:pt x="65" y="34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63" y="39"/>
                    <a:pt x="62" y="39"/>
                    <a:pt x="62" y="38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0" y="3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0" y="39"/>
                    <a:pt x="60" y="39"/>
                  </a:cubicBezTo>
                  <a:cubicBezTo>
                    <a:pt x="59" y="39"/>
                    <a:pt x="59" y="39"/>
                    <a:pt x="59" y="3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7" y="36"/>
                    <a:pt x="56" y="36"/>
                  </a:cubicBezTo>
                  <a:cubicBezTo>
                    <a:pt x="55" y="35"/>
                    <a:pt x="55" y="35"/>
                    <a:pt x="54" y="35"/>
                  </a:cubicBezTo>
                  <a:cubicBezTo>
                    <a:pt x="54" y="35"/>
                    <a:pt x="54" y="35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3"/>
                    <a:pt x="54" y="33"/>
                    <a:pt x="54" y="32"/>
                  </a:cubicBezTo>
                  <a:cubicBezTo>
                    <a:pt x="54" y="32"/>
                    <a:pt x="55" y="32"/>
                    <a:pt x="55" y="32"/>
                  </a:cubicBezTo>
                  <a:cubicBezTo>
                    <a:pt x="55" y="32"/>
                    <a:pt x="56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7"/>
                    <a:pt x="57" y="26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5"/>
                    <a:pt x="54" y="25"/>
                    <a:pt x="54" y="24"/>
                  </a:cubicBezTo>
                  <a:cubicBezTo>
                    <a:pt x="54" y="24"/>
                    <a:pt x="53" y="23"/>
                    <a:pt x="53" y="22"/>
                  </a:cubicBezTo>
                  <a:cubicBezTo>
                    <a:pt x="53" y="21"/>
                    <a:pt x="53" y="21"/>
                    <a:pt x="53" y="20"/>
                  </a:cubicBezTo>
                  <a:cubicBezTo>
                    <a:pt x="54" y="19"/>
                    <a:pt x="54" y="19"/>
                    <a:pt x="54" y="18"/>
                  </a:cubicBezTo>
                  <a:cubicBezTo>
                    <a:pt x="55" y="18"/>
                    <a:pt x="56" y="17"/>
                    <a:pt x="56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6" y="13"/>
                    <a:pt x="57" y="13"/>
                  </a:cubicBezTo>
                  <a:cubicBezTo>
                    <a:pt x="57" y="13"/>
                    <a:pt x="58" y="14"/>
                    <a:pt x="58" y="14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3"/>
                    <a:pt x="60" y="13"/>
                    <a:pt x="60" y="13"/>
                  </a:cubicBezTo>
                  <a:cubicBezTo>
                    <a:pt x="60" y="13"/>
                    <a:pt x="61" y="13"/>
                    <a:pt x="61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2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3" y="25"/>
                    <a:pt x="64" y="25"/>
                    <a:pt x="65" y="26"/>
                  </a:cubicBezTo>
                  <a:cubicBezTo>
                    <a:pt x="66" y="27"/>
                    <a:pt x="66" y="28"/>
                    <a:pt x="67" y="29"/>
                  </a:cubicBezTo>
                  <a:cubicBezTo>
                    <a:pt x="67" y="30"/>
                    <a:pt x="67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729910" y="3086804"/>
              <a:ext cx="143353" cy="138522"/>
            </a:xfrm>
            <a:custGeom>
              <a:avLst/>
              <a:gdLst>
                <a:gd name="T0" fmla="*/ 23 w 41"/>
                <a:gd name="T1" fmla="*/ 39 h 40"/>
                <a:gd name="T2" fmla="*/ 39 w 41"/>
                <a:gd name="T3" fmla="*/ 17 h 40"/>
                <a:gd name="T4" fmla="*/ 18 w 41"/>
                <a:gd name="T5" fmla="*/ 1 h 40"/>
                <a:gd name="T6" fmla="*/ 2 w 41"/>
                <a:gd name="T7" fmla="*/ 22 h 40"/>
                <a:gd name="T8" fmla="*/ 23 w 4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3" y="39"/>
                  </a:moveTo>
                  <a:cubicBezTo>
                    <a:pt x="33" y="37"/>
                    <a:pt x="41" y="28"/>
                    <a:pt x="39" y="17"/>
                  </a:cubicBezTo>
                  <a:cubicBezTo>
                    <a:pt x="38" y="7"/>
                    <a:pt x="29" y="0"/>
                    <a:pt x="18" y="1"/>
                  </a:cubicBezTo>
                  <a:cubicBezTo>
                    <a:pt x="8" y="2"/>
                    <a:pt x="0" y="12"/>
                    <a:pt x="2" y="22"/>
                  </a:cubicBezTo>
                  <a:cubicBezTo>
                    <a:pt x="3" y="33"/>
                    <a:pt x="12" y="40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1660648" y="3225324"/>
              <a:ext cx="317311" cy="188455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3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7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2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4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9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6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9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7"/>
                    <a:pt x="50" y="19"/>
                    <a:pt x="49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4223297" y="2113932"/>
              <a:ext cx="135301" cy="132078"/>
            </a:xfrm>
            <a:custGeom>
              <a:avLst/>
              <a:gdLst>
                <a:gd name="T0" fmla="*/ 22 w 39"/>
                <a:gd name="T1" fmla="*/ 37 h 38"/>
                <a:gd name="T2" fmla="*/ 38 w 39"/>
                <a:gd name="T3" fmla="*/ 17 h 38"/>
                <a:gd name="T4" fmla="*/ 17 w 39"/>
                <a:gd name="T5" fmla="*/ 1 h 38"/>
                <a:gd name="T6" fmla="*/ 2 w 39"/>
                <a:gd name="T7" fmla="*/ 21 h 38"/>
                <a:gd name="T8" fmla="*/ 22 w 39"/>
                <a:gd name="T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2" y="37"/>
                  </a:move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ubicBezTo>
                    <a:pt x="7" y="2"/>
                    <a:pt x="0" y="11"/>
                    <a:pt x="2" y="21"/>
                  </a:cubicBezTo>
                  <a:cubicBezTo>
                    <a:pt x="3" y="31"/>
                    <a:pt x="12" y="38"/>
                    <a:pt x="2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4157258" y="2250841"/>
              <a:ext cx="299593" cy="177179"/>
            </a:xfrm>
            <a:custGeom>
              <a:avLst/>
              <a:gdLst>
                <a:gd name="T0" fmla="*/ 83 w 86"/>
                <a:gd name="T1" fmla="*/ 15 h 51"/>
                <a:gd name="T2" fmla="*/ 83 w 86"/>
                <a:gd name="T3" fmla="*/ 14 h 51"/>
                <a:gd name="T4" fmla="*/ 83 w 86"/>
                <a:gd name="T5" fmla="*/ 14 h 51"/>
                <a:gd name="T6" fmla="*/ 50 w 86"/>
                <a:gd name="T7" fmla="*/ 0 h 51"/>
                <a:gd name="T8" fmla="*/ 48 w 86"/>
                <a:gd name="T9" fmla="*/ 0 h 51"/>
                <a:gd name="T10" fmla="*/ 36 w 86"/>
                <a:gd name="T11" fmla="*/ 1 h 51"/>
                <a:gd name="T12" fmla="*/ 3 w 86"/>
                <a:gd name="T13" fmla="*/ 26 h 51"/>
                <a:gd name="T14" fmla="*/ 6 w 86"/>
                <a:gd name="T15" fmla="*/ 51 h 51"/>
                <a:gd name="T16" fmla="*/ 23 w 86"/>
                <a:gd name="T17" fmla="*/ 49 h 51"/>
                <a:gd name="T18" fmla="*/ 21 w 86"/>
                <a:gd name="T19" fmla="*/ 35 h 51"/>
                <a:gd name="T20" fmla="*/ 24 w 86"/>
                <a:gd name="T21" fmla="*/ 35 h 51"/>
                <a:gd name="T22" fmla="*/ 26 w 86"/>
                <a:gd name="T23" fmla="*/ 49 h 51"/>
                <a:gd name="T24" fmla="*/ 67 w 86"/>
                <a:gd name="T25" fmla="*/ 43 h 51"/>
                <a:gd name="T26" fmla="*/ 66 w 86"/>
                <a:gd name="T27" fmla="*/ 30 h 51"/>
                <a:gd name="T28" fmla="*/ 68 w 86"/>
                <a:gd name="T29" fmla="*/ 30 h 51"/>
                <a:gd name="T30" fmla="*/ 70 w 86"/>
                <a:gd name="T31" fmla="*/ 43 h 51"/>
                <a:gd name="T32" fmla="*/ 86 w 86"/>
                <a:gd name="T33" fmla="*/ 41 h 51"/>
                <a:gd name="T34" fmla="*/ 83 w 86"/>
                <a:gd name="T35" fmla="*/ 16 h 51"/>
                <a:gd name="T36" fmla="*/ 83 w 86"/>
                <a:gd name="T37" fmla="*/ 15 h 51"/>
                <a:gd name="T38" fmla="*/ 50 w 86"/>
                <a:gd name="T39" fmla="*/ 37 h 51"/>
                <a:gd name="T40" fmla="*/ 46 w 86"/>
                <a:gd name="T41" fmla="*/ 42 h 51"/>
                <a:gd name="T42" fmla="*/ 40 w 86"/>
                <a:gd name="T43" fmla="*/ 39 h 51"/>
                <a:gd name="T44" fmla="*/ 40 w 86"/>
                <a:gd name="T45" fmla="*/ 19 h 51"/>
                <a:gd name="T46" fmla="*/ 36 w 86"/>
                <a:gd name="T47" fmla="*/ 15 h 51"/>
                <a:gd name="T48" fmla="*/ 42 w 86"/>
                <a:gd name="T49" fmla="*/ 8 h 51"/>
                <a:gd name="T50" fmla="*/ 48 w 86"/>
                <a:gd name="T51" fmla="*/ 13 h 51"/>
                <a:gd name="T52" fmla="*/ 46 w 86"/>
                <a:gd name="T53" fmla="*/ 19 h 51"/>
                <a:gd name="T54" fmla="*/ 50 w 86"/>
                <a:gd name="T55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51">
                  <a:moveTo>
                    <a:pt x="83" y="15"/>
                  </a:moveTo>
                  <a:cubicBezTo>
                    <a:pt x="83" y="15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79" y="0"/>
                    <a:pt x="59" y="0"/>
                    <a:pt x="50" y="0"/>
                  </a:cubicBezTo>
                  <a:cubicBezTo>
                    <a:pt x="50" y="0"/>
                    <a:pt x="49" y="0"/>
                    <a:pt x="4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0" y="3"/>
                    <a:pt x="3" y="26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5"/>
                    <a:pt x="83" y="15"/>
                    <a:pt x="83" y="15"/>
                  </a:cubicBezTo>
                  <a:close/>
                  <a:moveTo>
                    <a:pt x="50" y="37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17"/>
                    <a:pt x="36" y="15"/>
                  </a:cubicBezTo>
                  <a:cubicBezTo>
                    <a:pt x="36" y="11"/>
                    <a:pt x="38" y="8"/>
                    <a:pt x="42" y="8"/>
                  </a:cubicBezTo>
                  <a:cubicBezTo>
                    <a:pt x="45" y="8"/>
                    <a:pt x="48" y="10"/>
                    <a:pt x="48" y="13"/>
                  </a:cubicBezTo>
                  <a:cubicBezTo>
                    <a:pt x="49" y="15"/>
                    <a:pt x="48" y="17"/>
                    <a:pt x="46" y="19"/>
                  </a:cubicBezTo>
                  <a:lnTo>
                    <a:pt x="50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3905986" y="3201164"/>
              <a:ext cx="140132" cy="143354"/>
            </a:xfrm>
            <a:custGeom>
              <a:avLst/>
              <a:gdLst>
                <a:gd name="T0" fmla="*/ 23 w 40"/>
                <a:gd name="T1" fmla="*/ 39 h 41"/>
                <a:gd name="T2" fmla="*/ 39 w 40"/>
                <a:gd name="T3" fmla="*/ 18 h 41"/>
                <a:gd name="T4" fmla="*/ 18 w 40"/>
                <a:gd name="T5" fmla="*/ 2 h 41"/>
                <a:gd name="T6" fmla="*/ 1 w 40"/>
                <a:gd name="T7" fmla="*/ 23 h 41"/>
                <a:gd name="T8" fmla="*/ 23 w 40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23" y="39"/>
                  </a:moveTo>
                  <a:cubicBezTo>
                    <a:pt x="33" y="38"/>
                    <a:pt x="40" y="29"/>
                    <a:pt x="39" y="18"/>
                  </a:cubicBezTo>
                  <a:cubicBezTo>
                    <a:pt x="38" y="8"/>
                    <a:pt x="28" y="0"/>
                    <a:pt x="18" y="2"/>
                  </a:cubicBezTo>
                  <a:cubicBezTo>
                    <a:pt x="8" y="3"/>
                    <a:pt x="0" y="12"/>
                    <a:pt x="1" y="23"/>
                  </a:cubicBezTo>
                  <a:cubicBezTo>
                    <a:pt x="3" y="33"/>
                    <a:pt x="12" y="41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 noEditPoints="1"/>
            </p:cNvSpPr>
            <p:nvPr/>
          </p:nvSpPr>
          <p:spPr bwMode="auto">
            <a:xfrm>
              <a:off x="3836725" y="3344517"/>
              <a:ext cx="317311" cy="186844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2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6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1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3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8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6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8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6"/>
                    <a:pt x="50" y="19"/>
                    <a:pt x="48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2701171" y="2407081"/>
              <a:ext cx="74093" cy="146575"/>
            </a:xfrm>
            <a:custGeom>
              <a:avLst/>
              <a:gdLst>
                <a:gd name="T0" fmla="*/ 5 w 21"/>
                <a:gd name="T1" fmla="*/ 1 h 42"/>
                <a:gd name="T2" fmla="*/ 5 w 21"/>
                <a:gd name="T3" fmla="*/ 3 h 42"/>
                <a:gd name="T4" fmla="*/ 6 w 21"/>
                <a:gd name="T5" fmla="*/ 4 h 42"/>
                <a:gd name="T6" fmla="*/ 6 w 21"/>
                <a:gd name="T7" fmla="*/ 4 h 42"/>
                <a:gd name="T8" fmla="*/ 6 w 21"/>
                <a:gd name="T9" fmla="*/ 7 h 42"/>
                <a:gd name="T10" fmla="*/ 6 w 21"/>
                <a:gd name="T11" fmla="*/ 7 h 42"/>
                <a:gd name="T12" fmla="*/ 0 w 21"/>
                <a:gd name="T13" fmla="*/ 16 h 42"/>
                <a:gd name="T14" fmla="*/ 2 w 21"/>
                <a:gd name="T15" fmla="*/ 42 h 42"/>
                <a:gd name="T16" fmla="*/ 7 w 21"/>
                <a:gd name="T17" fmla="*/ 31 h 42"/>
                <a:gd name="T18" fmla="*/ 15 w 21"/>
                <a:gd name="T19" fmla="*/ 24 h 42"/>
                <a:gd name="T20" fmla="*/ 15 w 21"/>
                <a:gd name="T21" fmla="*/ 24 h 42"/>
                <a:gd name="T22" fmla="*/ 15 w 21"/>
                <a:gd name="T23" fmla="*/ 24 h 42"/>
                <a:gd name="T24" fmla="*/ 17 w 21"/>
                <a:gd name="T25" fmla="*/ 24 h 42"/>
                <a:gd name="T26" fmla="*/ 17 w 21"/>
                <a:gd name="T27" fmla="*/ 24 h 42"/>
                <a:gd name="T28" fmla="*/ 18 w 21"/>
                <a:gd name="T29" fmla="*/ 27 h 42"/>
                <a:gd name="T30" fmla="*/ 18 w 21"/>
                <a:gd name="T31" fmla="*/ 27 h 42"/>
                <a:gd name="T32" fmla="*/ 18 w 21"/>
                <a:gd name="T33" fmla="*/ 27 h 42"/>
                <a:gd name="T34" fmla="*/ 19 w 21"/>
                <a:gd name="T35" fmla="*/ 27 h 42"/>
                <a:gd name="T36" fmla="*/ 20 w 21"/>
                <a:gd name="T37" fmla="*/ 28 h 42"/>
                <a:gd name="T38" fmla="*/ 21 w 21"/>
                <a:gd name="T39" fmla="*/ 26 h 42"/>
                <a:gd name="T40" fmla="*/ 19 w 21"/>
                <a:gd name="T41" fmla="*/ 10 h 42"/>
                <a:gd name="T42" fmla="*/ 6 w 21"/>
                <a:gd name="T43" fmla="*/ 1 h 42"/>
                <a:gd name="T44" fmla="*/ 6 w 21"/>
                <a:gd name="T45" fmla="*/ 1 h 42"/>
                <a:gd name="T46" fmla="*/ 5 w 21"/>
                <a:gd name="T4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2">
                  <a:moveTo>
                    <a:pt x="5" y="1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1" y="12"/>
                    <a:pt x="0" y="16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3" y="34"/>
                    <a:pt x="7" y="31"/>
                  </a:cubicBezTo>
                  <a:cubicBezTo>
                    <a:pt x="10" y="28"/>
                    <a:pt x="13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3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8"/>
                    <a:pt x="20" y="28"/>
                  </a:cubicBezTo>
                  <a:cubicBezTo>
                    <a:pt x="20" y="27"/>
                    <a:pt x="21" y="27"/>
                    <a:pt x="21" y="2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2712445" y="2529495"/>
              <a:ext cx="75703" cy="111141"/>
            </a:xfrm>
            <a:custGeom>
              <a:avLst/>
              <a:gdLst>
                <a:gd name="T0" fmla="*/ 19 w 22"/>
                <a:gd name="T1" fmla="*/ 31 h 32"/>
                <a:gd name="T2" fmla="*/ 22 w 22"/>
                <a:gd name="T3" fmla="*/ 30 h 32"/>
                <a:gd name="T4" fmla="*/ 20 w 22"/>
                <a:gd name="T5" fmla="*/ 11 h 32"/>
                <a:gd name="T6" fmla="*/ 20 w 22"/>
                <a:gd name="T7" fmla="*/ 11 h 32"/>
                <a:gd name="T8" fmla="*/ 19 w 22"/>
                <a:gd name="T9" fmla="*/ 8 h 32"/>
                <a:gd name="T10" fmla="*/ 7 w 22"/>
                <a:gd name="T11" fmla="*/ 0 h 32"/>
                <a:gd name="T12" fmla="*/ 2 w 22"/>
                <a:gd name="T13" fmla="*/ 8 h 32"/>
                <a:gd name="T14" fmla="*/ 7 w 22"/>
                <a:gd name="T15" fmla="*/ 23 h 32"/>
                <a:gd name="T16" fmla="*/ 19 w 22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2">
                  <a:moveTo>
                    <a:pt x="19" y="31"/>
                  </a:moveTo>
                  <a:cubicBezTo>
                    <a:pt x="19" y="31"/>
                    <a:pt x="22" y="32"/>
                    <a:pt x="22" y="3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8"/>
                    <a:pt x="19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4"/>
                    <a:pt x="2" y="8"/>
                    <a:pt x="2" y="8"/>
                  </a:cubicBezTo>
                  <a:cubicBezTo>
                    <a:pt x="0" y="18"/>
                    <a:pt x="7" y="23"/>
                    <a:pt x="7" y="23"/>
                  </a:cubicBezTo>
                  <a:cubicBezTo>
                    <a:pt x="19" y="31"/>
                    <a:pt x="19" y="31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2937946" y="2469898"/>
              <a:ext cx="74093" cy="141743"/>
            </a:xfrm>
            <a:custGeom>
              <a:avLst/>
              <a:gdLst>
                <a:gd name="T0" fmla="*/ 15 w 21"/>
                <a:gd name="T1" fmla="*/ 41 h 41"/>
                <a:gd name="T2" fmla="*/ 15 w 21"/>
                <a:gd name="T3" fmla="*/ 39 h 41"/>
                <a:gd name="T4" fmla="*/ 14 w 21"/>
                <a:gd name="T5" fmla="*/ 37 h 41"/>
                <a:gd name="T6" fmla="*/ 14 w 21"/>
                <a:gd name="T7" fmla="*/ 37 h 41"/>
                <a:gd name="T8" fmla="*/ 15 w 21"/>
                <a:gd name="T9" fmla="*/ 34 h 41"/>
                <a:gd name="T10" fmla="*/ 15 w 21"/>
                <a:gd name="T11" fmla="*/ 34 h 41"/>
                <a:gd name="T12" fmla="*/ 21 w 21"/>
                <a:gd name="T13" fmla="*/ 25 h 41"/>
                <a:gd name="T14" fmla="*/ 18 w 21"/>
                <a:gd name="T15" fmla="*/ 0 h 41"/>
                <a:gd name="T16" fmla="*/ 13 w 21"/>
                <a:gd name="T17" fmla="*/ 11 h 41"/>
                <a:gd name="T18" fmla="*/ 6 w 21"/>
                <a:gd name="T19" fmla="*/ 18 h 41"/>
                <a:gd name="T20" fmla="*/ 6 w 21"/>
                <a:gd name="T21" fmla="*/ 18 h 41"/>
                <a:gd name="T22" fmla="*/ 6 w 21"/>
                <a:gd name="T23" fmla="*/ 18 h 41"/>
                <a:gd name="T24" fmla="*/ 3 w 21"/>
                <a:gd name="T25" fmla="*/ 17 h 41"/>
                <a:gd name="T26" fmla="*/ 3 w 21"/>
                <a:gd name="T27" fmla="*/ 17 h 41"/>
                <a:gd name="T28" fmla="*/ 2 w 21"/>
                <a:gd name="T29" fmla="*/ 15 h 41"/>
                <a:gd name="T30" fmla="*/ 2 w 21"/>
                <a:gd name="T31" fmla="*/ 15 h 41"/>
                <a:gd name="T32" fmla="*/ 2 w 21"/>
                <a:gd name="T33" fmla="*/ 15 h 41"/>
                <a:gd name="T34" fmla="*/ 2 w 21"/>
                <a:gd name="T35" fmla="*/ 15 h 41"/>
                <a:gd name="T36" fmla="*/ 1 w 21"/>
                <a:gd name="T37" fmla="*/ 14 h 41"/>
                <a:gd name="T38" fmla="*/ 0 w 21"/>
                <a:gd name="T39" fmla="*/ 16 h 41"/>
                <a:gd name="T40" fmla="*/ 1 w 21"/>
                <a:gd name="T41" fmla="*/ 32 h 41"/>
                <a:gd name="T42" fmla="*/ 14 w 21"/>
                <a:gd name="T43" fmla="*/ 41 h 41"/>
                <a:gd name="T44" fmla="*/ 14 w 21"/>
                <a:gd name="T45" fmla="*/ 41 h 41"/>
                <a:gd name="T46" fmla="*/ 15 w 21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1">
                  <a:moveTo>
                    <a:pt x="15" y="41"/>
                  </a:moveTo>
                  <a:cubicBezTo>
                    <a:pt x="16" y="40"/>
                    <a:pt x="15" y="39"/>
                    <a:pt x="15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7" y="33"/>
                    <a:pt x="20" y="30"/>
                    <a:pt x="21" y="2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7"/>
                    <a:pt x="13" y="11"/>
                  </a:cubicBezTo>
                  <a:cubicBezTo>
                    <a:pt x="10" y="14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8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2921838" y="2379698"/>
              <a:ext cx="75703" cy="114362"/>
            </a:xfrm>
            <a:custGeom>
              <a:avLst/>
              <a:gdLst>
                <a:gd name="T0" fmla="*/ 3 w 22"/>
                <a:gd name="T1" fmla="*/ 2 h 33"/>
                <a:gd name="T2" fmla="*/ 0 w 22"/>
                <a:gd name="T3" fmla="*/ 3 h 33"/>
                <a:gd name="T4" fmla="*/ 2 w 22"/>
                <a:gd name="T5" fmla="*/ 22 h 33"/>
                <a:gd name="T6" fmla="*/ 2 w 22"/>
                <a:gd name="T7" fmla="*/ 22 h 33"/>
                <a:gd name="T8" fmla="*/ 4 w 22"/>
                <a:gd name="T9" fmla="*/ 25 h 33"/>
                <a:gd name="T10" fmla="*/ 16 w 22"/>
                <a:gd name="T11" fmla="*/ 33 h 33"/>
                <a:gd name="T12" fmla="*/ 20 w 22"/>
                <a:gd name="T13" fmla="*/ 25 h 33"/>
                <a:gd name="T14" fmla="*/ 16 w 22"/>
                <a:gd name="T15" fmla="*/ 9 h 33"/>
                <a:gd name="T16" fmla="*/ 3 w 22"/>
                <a:gd name="T1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3">
                  <a:moveTo>
                    <a:pt x="3" y="2"/>
                  </a:moveTo>
                  <a:cubicBezTo>
                    <a:pt x="3" y="2"/>
                    <a:pt x="0" y="0"/>
                    <a:pt x="0" y="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0" y="28"/>
                    <a:pt x="20" y="25"/>
                    <a:pt x="20" y="25"/>
                  </a:cubicBezTo>
                  <a:cubicBezTo>
                    <a:pt x="22" y="15"/>
                    <a:pt x="16" y="9"/>
                    <a:pt x="16" y="9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>
              <a:spLocks noEditPoints="1"/>
            </p:cNvSpPr>
            <p:nvPr/>
          </p:nvSpPr>
          <p:spPr bwMode="auto">
            <a:xfrm>
              <a:off x="2778485" y="2350704"/>
              <a:ext cx="132078" cy="136912"/>
            </a:xfrm>
            <a:custGeom>
              <a:avLst/>
              <a:gdLst>
                <a:gd name="T0" fmla="*/ 17 w 38"/>
                <a:gd name="T1" fmla="*/ 1 h 39"/>
                <a:gd name="T2" fmla="*/ 1 w 38"/>
                <a:gd name="T3" fmla="*/ 22 h 39"/>
                <a:gd name="T4" fmla="*/ 21 w 38"/>
                <a:gd name="T5" fmla="*/ 38 h 39"/>
                <a:gd name="T6" fmla="*/ 37 w 38"/>
                <a:gd name="T7" fmla="*/ 17 h 39"/>
                <a:gd name="T8" fmla="*/ 17 w 38"/>
                <a:gd name="T9" fmla="*/ 1 h 39"/>
                <a:gd name="T10" fmla="*/ 21 w 38"/>
                <a:gd name="T11" fmla="*/ 34 h 39"/>
                <a:gd name="T12" fmla="*/ 5 w 38"/>
                <a:gd name="T13" fmla="*/ 21 h 39"/>
                <a:gd name="T14" fmla="*/ 17 w 38"/>
                <a:gd name="T15" fmla="*/ 5 h 39"/>
                <a:gd name="T16" fmla="*/ 33 w 38"/>
                <a:gd name="T17" fmla="*/ 18 h 39"/>
                <a:gd name="T18" fmla="*/ 21 w 38"/>
                <a:gd name="T1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7" y="1"/>
                  </a:moveTo>
                  <a:cubicBezTo>
                    <a:pt x="7" y="3"/>
                    <a:pt x="0" y="12"/>
                    <a:pt x="1" y="22"/>
                  </a:cubicBezTo>
                  <a:cubicBezTo>
                    <a:pt x="2" y="32"/>
                    <a:pt x="11" y="39"/>
                    <a:pt x="21" y="38"/>
                  </a:cubicBezTo>
                  <a:cubicBezTo>
                    <a:pt x="31" y="36"/>
                    <a:pt x="38" y="27"/>
                    <a:pt x="37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5" y="29"/>
                    <a:pt x="5" y="21"/>
                  </a:cubicBezTo>
                  <a:cubicBezTo>
                    <a:pt x="4" y="13"/>
                    <a:pt x="9" y="6"/>
                    <a:pt x="17" y="5"/>
                  </a:cubicBezTo>
                  <a:cubicBezTo>
                    <a:pt x="25" y="4"/>
                    <a:pt x="33" y="10"/>
                    <a:pt x="33" y="18"/>
                  </a:cubicBezTo>
                  <a:cubicBezTo>
                    <a:pt x="34" y="26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2823584" y="2374867"/>
              <a:ext cx="45101" cy="86979"/>
            </a:xfrm>
            <a:custGeom>
              <a:avLst/>
              <a:gdLst>
                <a:gd name="T0" fmla="*/ 9 w 13"/>
                <a:gd name="T1" fmla="*/ 11 h 25"/>
                <a:gd name="T2" fmla="*/ 8 w 13"/>
                <a:gd name="T3" fmla="*/ 6 h 25"/>
                <a:gd name="T4" fmla="*/ 8 w 13"/>
                <a:gd name="T5" fmla="*/ 6 h 25"/>
                <a:gd name="T6" fmla="*/ 10 w 13"/>
                <a:gd name="T7" fmla="*/ 6 h 25"/>
                <a:gd name="T8" fmla="*/ 10 w 13"/>
                <a:gd name="T9" fmla="*/ 6 h 25"/>
                <a:gd name="T10" fmla="*/ 10 w 13"/>
                <a:gd name="T11" fmla="*/ 5 h 25"/>
                <a:gd name="T12" fmla="*/ 10 w 13"/>
                <a:gd name="T13" fmla="*/ 4 h 25"/>
                <a:gd name="T14" fmla="*/ 10 w 13"/>
                <a:gd name="T15" fmla="*/ 3 h 25"/>
                <a:gd name="T16" fmla="*/ 10 w 13"/>
                <a:gd name="T17" fmla="*/ 3 h 25"/>
                <a:gd name="T18" fmla="*/ 9 w 13"/>
                <a:gd name="T19" fmla="*/ 3 h 25"/>
                <a:gd name="T20" fmla="*/ 8 w 13"/>
                <a:gd name="T21" fmla="*/ 3 h 25"/>
                <a:gd name="T22" fmla="*/ 7 w 13"/>
                <a:gd name="T23" fmla="*/ 1 h 25"/>
                <a:gd name="T24" fmla="*/ 7 w 13"/>
                <a:gd name="T25" fmla="*/ 0 h 25"/>
                <a:gd name="T26" fmla="*/ 6 w 13"/>
                <a:gd name="T27" fmla="*/ 1 h 25"/>
                <a:gd name="T28" fmla="*/ 6 w 13"/>
                <a:gd name="T29" fmla="*/ 3 h 25"/>
                <a:gd name="T30" fmla="*/ 6 w 13"/>
                <a:gd name="T31" fmla="*/ 3 h 25"/>
                <a:gd name="T32" fmla="*/ 5 w 13"/>
                <a:gd name="T33" fmla="*/ 4 h 25"/>
                <a:gd name="T34" fmla="*/ 4 w 13"/>
                <a:gd name="T35" fmla="*/ 1 h 25"/>
                <a:gd name="T36" fmla="*/ 3 w 13"/>
                <a:gd name="T37" fmla="*/ 1 h 25"/>
                <a:gd name="T38" fmla="*/ 3 w 13"/>
                <a:gd name="T39" fmla="*/ 2 h 25"/>
                <a:gd name="T40" fmla="*/ 3 w 13"/>
                <a:gd name="T41" fmla="*/ 4 h 25"/>
                <a:gd name="T42" fmla="*/ 1 w 13"/>
                <a:gd name="T43" fmla="*/ 5 h 25"/>
                <a:gd name="T44" fmla="*/ 0 w 13"/>
                <a:gd name="T45" fmla="*/ 7 h 25"/>
                <a:gd name="T46" fmla="*/ 0 w 13"/>
                <a:gd name="T47" fmla="*/ 9 h 25"/>
                <a:gd name="T48" fmla="*/ 1 w 13"/>
                <a:gd name="T49" fmla="*/ 11 h 25"/>
                <a:gd name="T50" fmla="*/ 2 w 13"/>
                <a:gd name="T51" fmla="*/ 12 h 25"/>
                <a:gd name="T52" fmla="*/ 4 w 13"/>
                <a:gd name="T53" fmla="*/ 13 h 25"/>
                <a:gd name="T54" fmla="*/ 4 w 13"/>
                <a:gd name="T55" fmla="*/ 13 h 25"/>
                <a:gd name="T56" fmla="*/ 5 w 13"/>
                <a:gd name="T57" fmla="*/ 18 h 25"/>
                <a:gd name="T58" fmla="*/ 3 w 13"/>
                <a:gd name="T59" fmla="*/ 18 h 25"/>
                <a:gd name="T60" fmla="*/ 2 w 13"/>
                <a:gd name="T61" fmla="*/ 18 h 25"/>
                <a:gd name="T62" fmla="*/ 1 w 13"/>
                <a:gd name="T63" fmla="*/ 18 h 25"/>
                <a:gd name="T64" fmla="*/ 1 w 13"/>
                <a:gd name="T65" fmla="*/ 19 h 25"/>
                <a:gd name="T66" fmla="*/ 1 w 13"/>
                <a:gd name="T67" fmla="*/ 20 h 25"/>
                <a:gd name="T68" fmla="*/ 1 w 13"/>
                <a:gd name="T69" fmla="*/ 21 h 25"/>
                <a:gd name="T70" fmla="*/ 3 w 13"/>
                <a:gd name="T71" fmla="*/ 21 h 25"/>
                <a:gd name="T72" fmla="*/ 5 w 13"/>
                <a:gd name="T73" fmla="*/ 21 h 25"/>
                <a:gd name="T74" fmla="*/ 6 w 13"/>
                <a:gd name="T75" fmla="*/ 24 h 25"/>
                <a:gd name="T76" fmla="*/ 6 w 13"/>
                <a:gd name="T77" fmla="*/ 25 h 25"/>
                <a:gd name="T78" fmla="*/ 7 w 13"/>
                <a:gd name="T79" fmla="*/ 24 h 25"/>
                <a:gd name="T80" fmla="*/ 7 w 13"/>
                <a:gd name="T81" fmla="*/ 21 h 25"/>
                <a:gd name="T82" fmla="*/ 8 w 13"/>
                <a:gd name="T83" fmla="*/ 21 h 25"/>
                <a:gd name="T84" fmla="*/ 9 w 13"/>
                <a:gd name="T85" fmla="*/ 24 h 25"/>
                <a:gd name="T86" fmla="*/ 10 w 13"/>
                <a:gd name="T87" fmla="*/ 24 h 25"/>
                <a:gd name="T88" fmla="*/ 10 w 13"/>
                <a:gd name="T89" fmla="*/ 23 h 25"/>
                <a:gd name="T90" fmla="*/ 10 w 13"/>
                <a:gd name="T91" fmla="*/ 20 h 25"/>
                <a:gd name="T92" fmla="*/ 11 w 13"/>
                <a:gd name="T93" fmla="*/ 20 h 25"/>
                <a:gd name="T94" fmla="*/ 12 w 13"/>
                <a:gd name="T95" fmla="*/ 18 h 25"/>
                <a:gd name="T96" fmla="*/ 13 w 13"/>
                <a:gd name="T97" fmla="*/ 15 h 25"/>
                <a:gd name="T98" fmla="*/ 11 w 13"/>
                <a:gd name="T99" fmla="*/ 12 h 25"/>
                <a:gd name="T100" fmla="*/ 9 w 13"/>
                <a:gd name="T101" fmla="*/ 11 h 25"/>
                <a:gd name="T102" fmla="*/ 8 w 13"/>
                <a:gd name="T103" fmla="*/ 18 h 25"/>
                <a:gd name="T104" fmla="*/ 6 w 13"/>
                <a:gd name="T105" fmla="*/ 18 h 25"/>
                <a:gd name="T106" fmla="*/ 6 w 13"/>
                <a:gd name="T107" fmla="*/ 13 h 25"/>
                <a:gd name="T108" fmla="*/ 7 w 13"/>
                <a:gd name="T109" fmla="*/ 14 h 25"/>
                <a:gd name="T110" fmla="*/ 8 w 13"/>
                <a:gd name="T111" fmla="*/ 18 h 25"/>
                <a:gd name="T112" fmla="*/ 7 w 13"/>
                <a:gd name="T113" fmla="*/ 10 h 25"/>
                <a:gd name="T114" fmla="*/ 5 w 13"/>
                <a:gd name="T115" fmla="*/ 10 h 25"/>
                <a:gd name="T116" fmla="*/ 5 w 13"/>
                <a:gd name="T117" fmla="*/ 6 h 25"/>
                <a:gd name="T118" fmla="*/ 6 w 13"/>
                <a:gd name="T119" fmla="*/ 6 h 25"/>
                <a:gd name="T120" fmla="*/ 7 w 13"/>
                <a:gd name="T12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" h="25">
                  <a:moveTo>
                    <a:pt x="9" y="11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8" y="21"/>
                    <a:pt x="8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2" y="14"/>
                    <a:pt x="12" y="13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lose/>
                  <a:moveTo>
                    <a:pt x="8" y="18"/>
                  </a:moveTo>
                  <a:cubicBezTo>
                    <a:pt x="7" y="18"/>
                    <a:pt x="7" y="18"/>
                    <a:pt x="6" y="1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lnTo>
                    <a:pt x="8" y="18"/>
                  </a:lnTo>
                  <a:close/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2799423" y="2535938"/>
              <a:ext cx="135301" cy="132078"/>
            </a:xfrm>
            <a:custGeom>
              <a:avLst/>
              <a:gdLst>
                <a:gd name="T0" fmla="*/ 17 w 39"/>
                <a:gd name="T1" fmla="*/ 1 h 38"/>
                <a:gd name="T2" fmla="*/ 1 w 39"/>
                <a:gd name="T3" fmla="*/ 21 h 38"/>
                <a:gd name="T4" fmla="*/ 22 w 39"/>
                <a:gd name="T5" fmla="*/ 37 h 38"/>
                <a:gd name="T6" fmla="*/ 38 w 39"/>
                <a:gd name="T7" fmla="*/ 17 h 38"/>
                <a:gd name="T8" fmla="*/ 17 w 39"/>
                <a:gd name="T9" fmla="*/ 1 h 38"/>
                <a:gd name="T10" fmla="*/ 21 w 39"/>
                <a:gd name="T11" fmla="*/ 34 h 38"/>
                <a:gd name="T12" fmla="*/ 5 w 39"/>
                <a:gd name="T13" fmla="*/ 21 h 38"/>
                <a:gd name="T14" fmla="*/ 18 w 39"/>
                <a:gd name="T15" fmla="*/ 5 h 38"/>
                <a:gd name="T16" fmla="*/ 34 w 39"/>
                <a:gd name="T17" fmla="*/ 17 h 38"/>
                <a:gd name="T18" fmla="*/ 21 w 39"/>
                <a:gd name="T1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17" y="1"/>
                  </a:moveTo>
                  <a:cubicBezTo>
                    <a:pt x="7" y="2"/>
                    <a:pt x="0" y="11"/>
                    <a:pt x="1" y="21"/>
                  </a:cubicBezTo>
                  <a:cubicBezTo>
                    <a:pt x="3" y="31"/>
                    <a:pt x="12" y="38"/>
                    <a:pt x="22" y="37"/>
                  </a:cubicBez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6" y="29"/>
                    <a:pt x="5" y="21"/>
                  </a:cubicBezTo>
                  <a:cubicBezTo>
                    <a:pt x="4" y="13"/>
                    <a:pt x="10" y="6"/>
                    <a:pt x="18" y="5"/>
                  </a:cubicBezTo>
                  <a:cubicBezTo>
                    <a:pt x="26" y="4"/>
                    <a:pt x="33" y="9"/>
                    <a:pt x="34" y="17"/>
                  </a:cubicBezTo>
                  <a:cubicBezTo>
                    <a:pt x="35" y="25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2833249" y="2569763"/>
              <a:ext cx="70872" cy="62819"/>
            </a:xfrm>
            <a:custGeom>
              <a:avLst/>
              <a:gdLst>
                <a:gd name="T0" fmla="*/ 13 w 20"/>
                <a:gd name="T1" fmla="*/ 15 h 18"/>
                <a:gd name="T2" fmla="*/ 7 w 20"/>
                <a:gd name="T3" fmla="*/ 13 h 18"/>
                <a:gd name="T4" fmla="*/ 11 w 20"/>
                <a:gd name="T5" fmla="*/ 12 h 18"/>
                <a:gd name="T6" fmla="*/ 13 w 20"/>
                <a:gd name="T7" fmla="*/ 11 h 18"/>
                <a:gd name="T8" fmla="*/ 11 w 20"/>
                <a:gd name="T9" fmla="*/ 10 h 18"/>
                <a:gd name="T10" fmla="*/ 6 w 20"/>
                <a:gd name="T11" fmla="*/ 10 h 18"/>
                <a:gd name="T12" fmla="*/ 6 w 20"/>
                <a:gd name="T13" fmla="*/ 9 h 18"/>
                <a:gd name="T14" fmla="*/ 6 w 20"/>
                <a:gd name="T15" fmla="*/ 9 h 18"/>
                <a:gd name="T16" fmla="*/ 11 w 20"/>
                <a:gd name="T17" fmla="*/ 8 h 18"/>
                <a:gd name="T18" fmla="*/ 12 w 20"/>
                <a:gd name="T19" fmla="*/ 7 h 18"/>
                <a:gd name="T20" fmla="*/ 11 w 20"/>
                <a:gd name="T21" fmla="*/ 6 h 18"/>
                <a:gd name="T22" fmla="*/ 7 w 20"/>
                <a:gd name="T23" fmla="*/ 6 h 18"/>
                <a:gd name="T24" fmla="*/ 11 w 20"/>
                <a:gd name="T25" fmla="*/ 3 h 18"/>
                <a:gd name="T26" fmla="*/ 15 w 20"/>
                <a:gd name="T27" fmla="*/ 4 h 18"/>
                <a:gd name="T28" fmla="*/ 19 w 20"/>
                <a:gd name="T29" fmla="*/ 3 h 18"/>
                <a:gd name="T30" fmla="*/ 11 w 20"/>
                <a:gd name="T31" fmla="*/ 0 h 18"/>
                <a:gd name="T32" fmla="*/ 4 w 20"/>
                <a:gd name="T33" fmla="*/ 7 h 18"/>
                <a:gd name="T34" fmla="*/ 1 w 20"/>
                <a:gd name="T35" fmla="*/ 7 h 18"/>
                <a:gd name="T36" fmla="*/ 0 w 20"/>
                <a:gd name="T37" fmla="*/ 8 h 18"/>
                <a:gd name="T38" fmla="*/ 1 w 20"/>
                <a:gd name="T39" fmla="*/ 9 h 18"/>
                <a:gd name="T40" fmla="*/ 3 w 20"/>
                <a:gd name="T41" fmla="*/ 9 h 18"/>
                <a:gd name="T42" fmla="*/ 3 w 20"/>
                <a:gd name="T43" fmla="*/ 10 h 18"/>
                <a:gd name="T44" fmla="*/ 4 w 20"/>
                <a:gd name="T45" fmla="*/ 11 h 18"/>
                <a:gd name="T46" fmla="*/ 1 w 20"/>
                <a:gd name="T47" fmla="*/ 11 h 18"/>
                <a:gd name="T48" fmla="*/ 0 w 20"/>
                <a:gd name="T49" fmla="*/ 12 h 18"/>
                <a:gd name="T50" fmla="*/ 1 w 20"/>
                <a:gd name="T51" fmla="*/ 13 h 18"/>
                <a:gd name="T52" fmla="*/ 4 w 20"/>
                <a:gd name="T53" fmla="*/ 13 h 18"/>
                <a:gd name="T54" fmla="*/ 13 w 20"/>
                <a:gd name="T55" fmla="*/ 17 h 18"/>
                <a:gd name="T56" fmla="*/ 20 w 20"/>
                <a:gd name="T57" fmla="*/ 12 h 18"/>
                <a:gd name="T58" fmla="*/ 16 w 20"/>
                <a:gd name="T59" fmla="*/ 13 h 18"/>
                <a:gd name="T60" fmla="*/ 13 w 20"/>
                <a:gd name="T6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8">
                  <a:moveTo>
                    <a:pt x="13" y="15"/>
                  </a:moveTo>
                  <a:cubicBezTo>
                    <a:pt x="11" y="15"/>
                    <a:pt x="9" y="14"/>
                    <a:pt x="7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1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9" y="3"/>
                    <a:pt x="11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7" y="0"/>
                    <a:pt x="4" y="3"/>
                    <a:pt x="4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9" y="18"/>
                    <a:pt x="13" y="17"/>
                  </a:cubicBezTo>
                  <a:cubicBezTo>
                    <a:pt x="16" y="17"/>
                    <a:pt x="18" y="15"/>
                    <a:pt x="20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 noEditPoints="1"/>
            </p:cNvSpPr>
            <p:nvPr/>
          </p:nvSpPr>
          <p:spPr bwMode="auto">
            <a:xfrm>
              <a:off x="1684809" y="3473375"/>
              <a:ext cx="320532" cy="285097"/>
            </a:xfrm>
            <a:custGeom>
              <a:avLst/>
              <a:gdLst>
                <a:gd name="T0" fmla="*/ 69 w 92"/>
                <a:gd name="T1" fmla="*/ 12 h 82"/>
                <a:gd name="T2" fmla="*/ 68 w 92"/>
                <a:gd name="T3" fmla="*/ 12 h 82"/>
                <a:gd name="T4" fmla="*/ 67 w 92"/>
                <a:gd name="T5" fmla="*/ 4 h 82"/>
                <a:gd name="T6" fmla="*/ 62 w 92"/>
                <a:gd name="T7" fmla="*/ 0 h 82"/>
                <a:gd name="T8" fmla="*/ 61 w 92"/>
                <a:gd name="T9" fmla="*/ 0 h 82"/>
                <a:gd name="T10" fmla="*/ 57 w 92"/>
                <a:gd name="T11" fmla="*/ 5 h 82"/>
                <a:gd name="T12" fmla="*/ 58 w 92"/>
                <a:gd name="T13" fmla="*/ 13 h 82"/>
                <a:gd name="T14" fmla="*/ 26 w 92"/>
                <a:gd name="T15" fmla="*/ 17 h 82"/>
                <a:gd name="T16" fmla="*/ 25 w 92"/>
                <a:gd name="T17" fmla="*/ 9 h 82"/>
                <a:gd name="T18" fmla="*/ 20 w 92"/>
                <a:gd name="T19" fmla="*/ 5 h 82"/>
                <a:gd name="T20" fmla="*/ 18 w 92"/>
                <a:gd name="T21" fmla="*/ 5 h 82"/>
                <a:gd name="T22" fmla="*/ 15 w 92"/>
                <a:gd name="T23" fmla="*/ 10 h 82"/>
                <a:gd name="T24" fmla="*/ 16 w 92"/>
                <a:gd name="T25" fmla="*/ 18 h 82"/>
                <a:gd name="T26" fmla="*/ 14 w 92"/>
                <a:gd name="T27" fmla="*/ 19 h 82"/>
                <a:gd name="T28" fmla="*/ 1 w 92"/>
                <a:gd name="T29" fmla="*/ 36 h 82"/>
                <a:gd name="T30" fmla="*/ 5 w 92"/>
                <a:gd name="T31" fmla="*/ 68 h 82"/>
                <a:gd name="T32" fmla="*/ 22 w 92"/>
                <a:gd name="T33" fmla="*/ 81 h 82"/>
                <a:gd name="T34" fmla="*/ 77 w 92"/>
                <a:gd name="T35" fmla="*/ 74 h 82"/>
                <a:gd name="T36" fmla="*/ 91 w 92"/>
                <a:gd name="T37" fmla="*/ 57 h 82"/>
                <a:gd name="T38" fmla="*/ 87 w 92"/>
                <a:gd name="T39" fmla="*/ 25 h 82"/>
                <a:gd name="T40" fmla="*/ 69 w 92"/>
                <a:gd name="T41" fmla="*/ 12 h 82"/>
                <a:gd name="T42" fmla="*/ 84 w 92"/>
                <a:gd name="T43" fmla="*/ 58 h 82"/>
                <a:gd name="T44" fmla="*/ 76 w 92"/>
                <a:gd name="T45" fmla="*/ 68 h 82"/>
                <a:gd name="T46" fmla="*/ 21 w 92"/>
                <a:gd name="T47" fmla="*/ 74 h 82"/>
                <a:gd name="T48" fmla="*/ 11 w 92"/>
                <a:gd name="T49" fmla="*/ 67 h 82"/>
                <a:gd name="T50" fmla="*/ 8 w 92"/>
                <a:gd name="T51" fmla="*/ 35 h 82"/>
                <a:gd name="T52" fmla="*/ 15 w 92"/>
                <a:gd name="T53" fmla="*/ 25 h 82"/>
                <a:gd name="T54" fmla="*/ 17 w 92"/>
                <a:gd name="T55" fmla="*/ 25 h 82"/>
                <a:gd name="T56" fmla="*/ 17 w 92"/>
                <a:gd name="T57" fmla="*/ 29 h 82"/>
                <a:gd name="T58" fmla="*/ 22 w 92"/>
                <a:gd name="T59" fmla="*/ 33 h 82"/>
                <a:gd name="T60" fmla="*/ 23 w 92"/>
                <a:gd name="T61" fmla="*/ 33 h 82"/>
                <a:gd name="T62" fmla="*/ 27 w 92"/>
                <a:gd name="T63" fmla="*/ 28 h 82"/>
                <a:gd name="T64" fmla="*/ 27 w 92"/>
                <a:gd name="T65" fmla="*/ 24 h 82"/>
                <a:gd name="T66" fmla="*/ 59 w 92"/>
                <a:gd name="T67" fmla="*/ 20 h 82"/>
                <a:gd name="T68" fmla="*/ 59 w 92"/>
                <a:gd name="T69" fmla="*/ 24 h 82"/>
                <a:gd name="T70" fmla="*/ 64 w 92"/>
                <a:gd name="T71" fmla="*/ 28 h 82"/>
                <a:gd name="T72" fmla="*/ 66 w 92"/>
                <a:gd name="T73" fmla="*/ 27 h 82"/>
                <a:gd name="T74" fmla="*/ 69 w 92"/>
                <a:gd name="T75" fmla="*/ 23 h 82"/>
                <a:gd name="T76" fmla="*/ 69 w 92"/>
                <a:gd name="T77" fmla="*/ 19 h 82"/>
                <a:gd name="T78" fmla="*/ 70 w 92"/>
                <a:gd name="T79" fmla="*/ 18 h 82"/>
                <a:gd name="T80" fmla="*/ 80 w 92"/>
                <a:gd name="T81" fmla="*/ 26 h 82"/>
                <a:gd name="T82" fmla="*/ 84 w 92"/>
                <a:gd name="T83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2">
                  <a:moveTo>
                    <a:pt x="69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7" y="3"/>
                    <a:pt x="57" y="5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7"/>
                    <a:pt x="22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6"/>
                    <a:pt x="15" y="8"/>
                    <a:pt x="15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20"/>
                    <a:pt x="0" y="27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6"/>
                    <a:pt x="14" y="82"/>
                    <a:pt x="22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73"/>
                    <a:pt x="92" y="65"/>
                    <a:pt x="91" y="5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17"/>
                    <a:pt x="78" y="11"/>
                    <a:pt x="69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1" y="67"/>
                    <a:pt x="76" y="68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6" y="75"/>
                    <a:pt x="12" y="72"/>
                    <a:pt x="11" y="67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0"/>
                    <a:pt x="10" y="26"/>
                    <a:pt x="1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1"/>
                    <a:pt x="20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6" y="32"/>
                    <a:pt x="27" y="30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0" y="26"/>
                    <a:pt x="62" y="28"/>
                    <a:pt x="64" y="28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8" y="27"/>
                    <a:pt x="70" y="25"/>
                    <a:pt x="69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5" y="18"/>
                    <a:pt x="79" y="21"/>
                    <a:pt x="80" y="26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>
              <a:spLocks noEditPoints="1"/>
            </p:cNvSpPr>
            <p:nvPr/>
          </p:nvSpPr>
          <p:spPr bwMode="auto">
            <a:xfrm>
              <a:off x="1741185" y="3608676"/>
              <a:ext cx="66039" cy="93421"/>
            </a:xfrm>
            <a:custGeom>
              <a:avLst/>
              <a:gdLst>
                <a:gd name="T0" fmla="*/ 11 w 19"/>
                <a:gd name="T1" fmla="*/ 27 h 27"/>
                <a:gd name="T2" fmla="*/ 8 w 19"/>
                <a:gd name="T3" fmla="*/ 27 h 27"/>
                <a:gd name="T4" fmla="*/ 5 w 19"/>
                <a:gd name="T5" fmla="*/ 26 h 27"/>
                <a:gd name="T6" fmla="*/ 3 w 19"/>
                <a:gd name="T7" fmla="*/ 24 h 27"/>
                <a:gd name="T8" fmla="*/ 1 w 19"/>
                <a:gd name="T9" fmla="*/ 20 h 27"/>
                <a:gd name="T10" fmla="*/ 0 w 19"/>
                <a:gd name="T11" fmla="*/ 10 h 27"/>
                <a:gd name="T12" fmla="*/ 0 w 19"/>
                <a:gd name="T13" fmla="*/ 6 h 27"/>
                <a:gd name="T14" fmla="*/ 2 w 19"/>
                <a:gd name="T15" fmla="*/ 3 h 27"/>
                <a:gd name="T16" fmla="*/ 4 w 19"/>
                <a:gd name="T17" fmla="*/ 1 h 27"/>
                <a:gd name="T18" fmla="*/ 8 w 19"/>
                <a:gd name="T19" fmla="*/ 0 h 27"/>
                <a:gd name="T20" fmla="*/ 11 w 19"/>
                <a:gd name="T21" fmla="*/ 0 h 27"/>
                <a:gd name="T22" fmla="*/ 14 w 19"/>
                <a:gd name="T23" fmla="*/ 1 h 27"/>
                <a:gd name="T24" fmla="*/ 17 w 19"/>
                <a:gd name="T25" fmla="*/ 3 h 27"/>
                <a:gd name="T26" fmla="*/ 18 w 19"/>
                <a:gd name="T27" fmla="*/ 7 h 27"/>
                <a:gd name="T28" fmla="*/ 19 w 19"/>
                <a:gd name="T29" fmla="*/ 17 h 27"/>
                <a:gd name="T30" fmla="*/ 19 w 19"/>
                <a:gd name="T31" fmla="*/ 22 h 27"/>
                <a:gd name="T32" fmla="*/ 17 w 19"/>
                <a:gd name="T33" fmla="*/ 24 h 27"/>
                <a:gd name="T34" fmla="*/ 15 w 19"/>
                <a:gd name="T35" fmla="*/ 26 h 27"/>
                <a:gd name="T36" fmla="*/ 11 w 19"/>
                <a:gd name="T37" fmla="*/ 27 h 27"/>
                <a:gd name="T38" fmla="*/ 14 w 19"/>
                <a:gd name="T39" fmla="*/ 9 h 27"/>
                <a:gd name="T40" fmla="*/ 12 w 19"/>
                <a:gd name="T41" fmla="*/ 5 h 27"/>
                <a:gd name="T42" fmla="*/ 9 w 19"/>
                <a:gd name="T43" fmla="*/ 4 h 27"/>
                <a:gd name="T44" fmla="*/ 6 w 19"/>
                <a:gd name="T45" fmla="*/ 4 h 27"/>
                <a:gd name="T46" fmla="*/ 5 w 19"/>
                <a:gd name="T47" fmla="*/ 6 h 27"/>
                <a:gd name="T48" fmla="*/ 4 w 19"/>
                <a:gd name="T49" fmla="*/ 8 h 27"/>
                <a:gd name="T50" fmla="*/ 4 w 19"/>
                <a:gd name="T51" fmla="*/ 10 h 27"/>
                <a:gd name="T52" fmla="*/ 5 w 19"/>
                <a:gd name="T53" fmla="*/ 19 h 27"/>
                <a:gd name="T54" fmla="*/ 7 w 19"/>
                <a:gd name="T55" fmla="*/ 23 h 27"/>
                <a:gd name="T56" fmla="*/ 11 w 19"/>
                <a:gd name="T57" fmla="*/ 23 h 27"/>
                <a:gd name="T58" fmla="*/ 13 w 19"/>
                <a:gd name="T59" fmla="*/ 23 h 27"/>
                <a:gd name="T60" fmla="*/ 14 w 19"/>
                <a:gd name="T61" fmla="*/ 22 h 27"/>
                <a:gd name="T62" fmla="*/ 15 w 19"/>
                <a:gd name="T63" fmla="*/ 20 h 27"/>
                <a:gd name="T64" fmla="*/ 15 w 19"/>
                <a:gd name="T65" fmla="*/ 17 h 27"/>
                <a:gd name="T66" fmla="*/ 14 w 19"/>
                <a:gd name="T67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27">
                  <a:moveTo>
                    <a:pt x="11" y="27"/>
                  </a:move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6" y="26"/>
                    <a:pt x="5" y="26"/>
                  </a:cubicBezTo>
                  <a:cubicBezTo>
                    <a:pt x="4" y="25"/>
                    <a:pt x="3" y="25"/>
                    <a:pt x="3" y="24"/>
                  </a:cubicBezTo>
                  <a:cubicBezTo>
                    <a:pt x="2" y="23"/>
                    <a:pt x="2" y="22"/>
                    <a:pt x="1" y="2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7" y="4"/>
                    <a:pt x="18" y="6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9" y="20"/>
                    <a:pt x="19" y="22"/>
                  </a:cubicBezTo>
                  <a:cubicBezTo>
                    <a:pt x="18" y="23"/>
                    <a:pt x="18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4" y="26"/>
                    <a:pt x="13" y="26"/>
                    <a:pt x="11" y="27"/>
                  </a:cubicBezTo>
                  <a:close/>
                  <a:moveTo>
                    <a:pt x="14" y="9"/>
                  </a:moveTo>
                  <a:cubicBezTo>
                    <a:pt x="14" y="7"/>
                    <a:pt x="13" y="5"/>
                    <a:pt x="12" y="5"/>
                  </a:cubicBezTo>
                  <a:cubicBezTo>
                    <a:pt x="12" y="4"/>
                    <a:pt x="10" y="3"/>
                    <a:pt x="9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1"/>
                    <a:pt x="6" y="22"/>
                    <a:pt x="7" y="23"/>
                  </a:cubicBezTo>
                  <a:cubicBezTo>
                    <a:pt x="8" y="23"/>
                    <a:pt x="9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810446" y="3602231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4 w 11"/>
                <a:gd name="T9" fmla="*/ 6 h 26"/>
                <a:gd name="T10" fmla="*/ 4 w 11"/>
                <a:gd name="T11" fmla="*/ 6 h 26"/>
                <a:gd name="T12" fmla="*/ 3 w 11"/>
                <a:gd name="T13" fmla="*/ 5 h 26"/>
                <a:gd name="T14" fmla="*/ 1 w 11"/>
                <a:gd name="T15" fmla="*/ 6 h 26"/>
                <a:gd name="T16" fmla="*/ 0 w 11"/>
                <a:gd name="T17" fmla="*/ 6 h 26"/>
                <a:gd name="T18" fmla="*/ 0 w 11"/>
                <a:gd name="T19" fmla="*/ 5 h 26"/>
                <a:gd name="T20" fmla="*/ 0 w 11"/>
                <a:gd name="T21" fmla="*/ 4 h 26"/>
                <a:gd name="T22" fmla="*/ 0 w 11"/>
                <a:gd name="T23" fmla="*/ 3 h 26"/>
                <a:gd name="T24" fmla="*/ 1 w 11"/>
                <a:gd name="T25" fmla="*/ 3 h 26"/>
                <a:gd name="T26" fmla="*/ 3 w 11"/>
                <a:gd name="T27" fmla="*/ 1 h 26"/>
                <a:gd name="T28" fmla="*/ 4 w 11"/>
                <a:gd name="T29" fmla="*/ 1 h 26"/>
                <a:gd name="T30" fmla="*/ 5 w 11"/>
                <a:gd name="T31" fmla="*/ 1 h 26"/>
                <a:gd name="T32" fmla="*/ 7 w 11"/>
                <a:gd name="T33" fmla="*/ 0 h 26"/>
                <a:gd name="T34" fmla="*/ 8 w 11"/>
                <a:gd name="T35" fmla="*/ 1 h 26"/>
                <a:gd name="T36" fmla="*/ 8 w 11"/>
                <a:gd name="T37" fmla="*/ 2 h 26"/>
                <a:gd name="T38" fmla="*/ 11 w 11"/>
                <a:gd name="T39" fmla="*/ 25 h 26"/>
                <a:gd name="T40" fmla="*/ 11 w 11"/>
                <a:gd name="T41" fmla="*/ 26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855546" y="3599010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890981" y="3594179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924806" y="3590957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1861988" y="3629614"/>
              <a:ext cx="28993" cy="27383"/>
            </a:xfrm>
            <a:custGeom>
              <a:avLst/>
              <a:gdLst>
                <a:gd name="T0" fmla="*/ 7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0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7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1894203" y="3626393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1928027" y="3623170"/>
              <a:ext cx="28993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1865210" y="3660219"/>
              <a:ext cx="28993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1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900646" y="3656997"/>
              <a:ext cx="24160" cy="28993"/>
            </a:xfrm>
            <a:custGeom>
              <a:avLst/>
              <a:gdLst>
                <a:gd name="T0" fmla="*/ 7 w 7"/>
                <a:gd name="T1" fmla="*/ 6 h 8"/>
                <a:gd name="T2" fmla="*/ 7 w 7"/>
                <a:gd name="T3" fmla="*/ 7 h 8"/>
                <a:gd name="T4" fmla="*/ 1 w 7"/>
                <a:gd name="T5" fmla="*/ 8 h 8"/>
                <a:gd name="T6" fmla="*/ 0 w 7"/>
                <a:gd name="T7" fmla="*/ 7 h 8"/>
                <a:gd name="T8" fmla="*/ 0 w 7"/>
                <a:gd name="T9" fmla="*/ 2 h 8"/>
                <a:gd name="T10" fmla="*/ 0 w 7"/>
                <a:gd name="T11" fmla="*/ 1 h 8"/>
                <a:gd name="T12" fmla="*/ 6 w 7"/>
                <a:gd name="T13" fmla="*/ 0 h 8"/>
                <a:gd name="T14" fmla="*/ 7 w 7"/>
                <a:gd name="T15" fmla="*/ 1 h 8"/>
                <a:gd name="T16" fmla="*/ 7 w 7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1932861" y="3653776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>
              <a:spLocks noEditPoints="1"/>
            </p:cNvSpPr>
            <p:nvPr/>
          </p:nvSpPr>
          <p:spPr bwMode="auto">
            <a:xfrm>
              <a:off x="3116735" y="2661574"/>
              <a:ext cx="318922" cy="288318"/>
            </a:xfrm>
            <a:custGeom>
              <a:avLst/>
              <a:gdLst>
                <a:gd name="T0" fmla="*/ 70 w 92"/>
                <a:gd name="T1" fmla="*/ 12 h 83"/>
                <a:gd name="T2" fmla="*/ 68 w 92"/>
                <a:gd name="T3" fmla="*/ 13 h 83"/>
                <a:gd name="T4" fmla="*/ 67 w 92"/>
                <a:gd name="T5" fmla="*/ 4 h 83"/>
                <a:gd name="T6" fmla="*/ 63 w 92"/>
                <a:gd name="T7" fmla="*/ 1 h 83"/>
                <a:gd name="T8" fmla="*/ 61 w 92"/>
                <a:gd name="T9" fmla="*/ 1 h 83"/>
                <a:gd name="T10" fmla="*/ 58 w 92"/>
                <a:gd name="T11" fmla="*/ 6 h 83"/>
                <a:gd name="T12" fmla="*/ 59 w 92"/>
                <a:gd name="T13" fmla="*/ 14 h 83"/>
                <a:gd name="T14" fmla="*/ 26 w 92"/>
                <a:gd name="T15" fmla="*/ 18 h 83"/>
                <a:gd name="T16" fmla="*/ 25 w 92"/>
                <a:gd name="T17" fmla="*/ 10 h 83"/>
                <a:gd name="T18" fmla="*/ 20 w 92"/>
                <a:gd name="T19" fmla="*/ 6 h 83"/>
                <a:gd name="T20" fmla="*/ 19 w 92"/>
                <a:gd name="T21" fmla="*/ 6 h 83"/>
                <a:gd name="T22" fmla="*/ 15 w 92"/>
                <a:gd name="T23" fmla="*/ 11 h 83"/>
                <a:gd name="T24" fmla="*/ 16 w 92"/>
                <a:gd name="T25" fmla="*/ 19 h 83"/>
                <a:gd name="T26" fmla="*/ 15 w 92"/>
                <a:gd name="T27" fmla="*/ 19 h 83"/>
                <a:gd name="T28" fmla="*/ 1 w 92"/>
                <a:gd name="T29" fmla="*/ 36 h 83"/>
                <a:gd name="T30" fmla="*/ 5 w 92"/>
                <a:gd name="T31" fmla="*/ 68 h 83"/>
                <a:gd name="T32" fmla="*/ 23 w 92"/>
                <a:gd name="T33" fmla="*/ 82 h 83"/>
                <a:gd name="T34" fmla="*/ 78 w 92"/>
                <a:gd name="T35" fmla="*/ 75 h 83"/>
                <a:gd name="T36" fmla="*/ 91 w 92"/>
                <a:gd name="T37" fmla="*/ 58 h 83"/>
                <a:gd name="T38" fmla="*/ 87 w 92"/>
                <a:gd name="T39" fmla="*/ 26 h 83"/>
                <a:gd name="T40" fmla="*/ 70 w 92"/>
                <a:gd name="T41" fmla="*/ 12 h 83"/>
                <a:gd name="T42" fmla="*/ 84 w 92"/>
                <a:gd name="T43" fmla="*/ 58 h 83"/>
                <a:gd name="T44" fmla="*/ 77 w 92"/>
                <a:gd name="T45" fmla="*/ 68 h 83"/>
                <a:gd name="T46" fmla="*/ 22 w 92"/>
                <a:gd name="T47" fmla="*/ 75 h 83"/>
                <a:gd name="T48" fmla="*/ 12 w 92"/>
                <a:gd name="T49" fmla="*/ 67 h 83"/>
                <a:gd name="T50" fmla="*/ 8 w 92"/>
                <a:gd name="T51" fmla="*/ 36 h 83"/>
                <a:gd name="T52" fmla="*/ 16 w 92"/>
                <a:gd name="T53" fmla="*/ 26 h 83"/>
                <a:gd name="T54" fmla="*/ 17 w 92"/>
                <a:gd name="T55" fmla="*/ 26 h 83"/>
                <a:gd name="T56" fmla="*/ 18 w 92"/>
                <a:gd name="T57" fmla="*/ 30 h 83"/>
                <a:gd name="T58" fmla="*/ 22 w 92"/>
                <a:gd name="T59" fmla="*/ 33 h 83"/>
                <a:gd name="T60" fmla="*/ 24 w 92"/>
                <a:gd name="T61" fmla="*/ 33 h 83"/>
                <a:gd name="T62" fmla="*/ 28 w 92"/>
                <a:gd name="T63" fmla="*/ 28 h 83"/>
                <a:gd name="T64" fmla="*/ 27 w 92"/>
                <a:gd name="T65" fmla="*/ 24 h 83"/>
                <a:gd name="T66" fmla="*/ 59 w 92"/>
                <a:gd name="T67" fmla="*/ 20 h 83"/>
                <a:gd name="T68" fmla="*/ 60 w 92"/>
                <a:gd name="T69" fmla="*/ 25 h 83"/>
                <a:gd name="T70" fmla="*/ 65 w 92"/>
                <a:gd name="T71" fmla="*/ 28 h 83"/>
                <a:gd name="T72" fmla="*/ 66 w 92"/>
                <a:gd name="T73" fmla="*/ 28 h 83"/>
                <a:gd name="T74" fmla="*/ 70 w 92"/>
                <a:gd name="T75" fmla="*/ 23 h 83"/>
                <a:gd name="T76" fmla="*/ 69 w 92"/>
                <a:gd name="T77" fmla="*/ 19 h 83"/>
                <a:gd name="T78" fmla="*/ 71 w 92"/>
                <a:gd name="T79" fmla="*/ 19 h 83"/>
                <a:gd name="T80" fmla="*/ 80 w 92"/>
                <a:gd name="T81" fmla="*/ 27 h 83"/>
                <a:gd name="T82" fmla="*/ 84 w 92"/>
                <a:gd name="T8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3">
                  <a:moveTo>
                    <a:pt x="70" y="12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2"/>
                    <a:pt x="65" y="0"/>
                    <a:pt x="63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7" y="3"/>
                    <a:pt x="58" y="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3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6"/>
                    <a:pt x="15" y="8"/>
                    <a:pt x="15" y="1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6" y="20"/>
                    <a:pt x="0" y="28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7"/>
                    <a:pt x="14" y="83"/>
                    <a:pt x="23" y="82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86" y="74"/>
                    <a:pt x="92" y="66"/>
                    <a:pt x="91" y="5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17"/>
                    <a:pt x="78" y="11"/>
                    <a:pt x="70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2" y="68"/>
                    <a:pt x="77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7" y="76"/>
                    <a:pt x="13" y="72"/>
                    <a:pt x="12" y="6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1"/>
                    <a:pt x="11" y="26"/>
                    <a:pt x="1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2"/>
                    <a:pt x="20" y="34"/>
                    <a:pt x="22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6" y="33"/>
                    <a:pt x="28" y="31"/>
                    <a:pt x="28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7"/>
                    <a:pt x="62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28"/>
                    <a:pt x="70" y="26"/>
                    <a:pt x="70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6" y="18"/>
                    <a:pt x="80" y="22"/>
                    <a:pt x="80" y="27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>
              <a:spLocks noEditPoints="1"/>
            </p:cNvSpPr>
            <p:nvPr/>
          </p:nvSpPr>
          <p:spPr bwMode="auto">
            <a:xfrm>
              <a:off x="3171499" y="2800095"/>
              <a:ext cx="69261" cy="90200"/>
            </a:xfrm>
            <a:custGeom>
              <a:avLst/>
              <a:gdLst>
                <a:gd name="T0" fmla="*/ 12 w 20"/>
                <a:gd name="T1" fmla="*/ 26 h 26"/>
                <a:gd name="T2" fmla="*/ 9 w 20"/>
                <a:gd name="T3" fmla="*/ 26 h 26"/>
                <a:gd name="T4" fmla="*/ 5 w 20"/>
                <a:gd name="T5" fmla="*/ 26 h 26"/>
                <a:gd name="T6" fmla="*/ 3 w 20"/>
                <a:gd name="T7" fmla="*/ 23 h 26"/>
                <a:gd name="T8" fmla="*/ 2 w 20"/>
                <a:gd name="T9" fmla="*/ 20 h 26"/>
                <a:gd name="T10" fmla="*/ 1 w 20"/>
                <a:gd name="T11" fmla="*/ 10 h 26"/>
                <a:gd name="T12" fmla="*/ 1 w 20"/>
                <a:gd name="T13" fmla="*/ 5 h 26"/>
                <a:gd name="T14" fmla="*/ 2 w 20"/>
                <a:gd name="T15" fmla="*/ 2 h 26"/>
                <a:gd name="T16" fmla="*/ 5 w 20"/>
                <a:gd name="T17" fmla="*/ 1 h 26"/>
                <a:gd name="T18" fmla="*/ 9 w 20"/>
                <a:gd name="T19" fmla="*/ 0 h 26"/>
                <a:gd name="T20" fmla="*/ 12 w 20"/>
                <a:gd name="T21" fmla="*/ 0 h 26"/>
                <a:gd name="T22" fmla="*/ 15 w 20"/>
                <a:gd name="T23" fmla="*/ 1 h 26"/>
                <a:gd name="T24" fmla="*/ 17 w 20"/>
                <a:gd name="T25" fmla="*/ 3 h 26"/>
                <a:gd name="T26" fmla="*/ 18 w 20"/>
                <a:gd name="T27" fmla="*/ 7 h 26"/>
                <a:gd name="T28" fmla="*/ 19 w 20"/>
                <a:gd name="T29" fmla="*/ 17 h 26"/>
                <a:gd name="T30" fmla="*/ 19 w 20"/>
                <a:gd name="T31" fmla="*/ 21 h 26"/>
                <a:gd name="T32" fmla="*/ 18 w 20"/>
                <a:gd name="T33" fmla="*/ 24 h 26"/>
                <a:gd name="T34" fmla="*/ 15 w 20"/>
                <a:gd name="T35" fmla="*/ 26 h 26"/>
                <a:gd name="T36" fmla="*/ 12 w 20"/>
                <a:gd name="T37" fmla="*/ 26 h 26"/>
                <a:gd name="T38" fmla="*/ 14 w 20"/>
                <a:gd name="T39" fmla="*/ 8 h 26"/>
                <a:gd name="T40" fmla="*/ 13 w 20"/>
                <a:gd name="T41" fmla="*/ 4 h 26"/>
                <a:gd name="T42" fmla="*/ 9 w 20"/>
                <a:gd name="T43" fmla="*/ 3 h 26"/>
                <a:gd name="T44" fmla="*/ 6 w 20"/>
                <a:gd name="T45" fmla="*/ 4 h 26"/>
                <a:gd name="T46" fmla="*/ 5 w 20"/>
                <a:gd name="T47" fmla="*/ 5 h 26"/>
                <a:gd name="T48" fmla="*/ 5 w 20"/>
                <a:gd name="T49" fmla="*/ 7 h 26"/>
                <a:gd name="T50" fmla="*/ 5 w 20"/>
                <a:gd name="T51" fmla="*/ 10 h 26"/>
                <a:gd name="T52" fmla="*/ 6 w 20"/>
                <a:gd name="T53" fmla="*/ 19 h 26"/>
                <a:gd name="T54" fmla="*/ 8 w 20"/>
                <a:gd name="T55" fmla="*/ 22 h 26"/>
                <a:gd name="T56" fmla="*/ 11 w 20"/>
                <a:gd name="T57" fmla="*/ 23 h 26"/>
                <a:gd name="T58" fmla="*/ 13 w 20"/>
                <a:gd name="T59" fmla="*/ 22 h 26"/>
                <a:gd name="T60" fmla="*/ 15 w 20"/>
                <a:gd name="T61" fmla="*/ 21 h 26"/>
                <a:gd name="T62" fmla="*/ 15 w 20"/>
                <a:gd name="T63" fmla="*/ 20 h 26"/>
                <a:gd name="T64" fmla="*/ 15 w 20"/>
                <a:gd name="T65" fmla="*/ 17 h 26"/>
                <a:gd name="T66" fmla="*/ 14 w 20"/>
                <a:gd name="T6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26">
                  <a:moveTo>
                    <a:pt x="12" y="26"/>
                  </a:moveTo>
                  <a:cubicBezTo>
                    <a:pt x="11" y="26"/>
                    <a:pt x="10" y="26"/>
                    <a:pt x="9" y="26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5" y="25"/>
                    <a:pt x="4" y="24"/>
                    <a:pt x="3" y="23"/>
                  </a:cubicBezTo>
                  <a:cubicBezTo>
                    <a:pt x="2" y="22"/>
                    <a:pt x="2" y="21"/>
                    <a:pt x="2" y="2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8" y="4"/>
                    <a:pt x="18" y="5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20"/>
                    <a:pt x="19" y="21"/>
                  </a:cubicBezTo>
                  <a:cubicBezTo>
                    <a:pt x="19" y="22"/>
                    <a:pt x="18" y="23"/>
                    <a:pt x="18" y="24"/>
                  </a:cubicBezTo>
                  <a:cubicBezTo>
                    <a:pt x="17" y="25"/>
                    <a:pt x="16" y="25"/>
                    <a:pt x="15" y="26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4" y="8"/>
                  </a:moveTo>
                  <a:cubicBezTo>
                    <a:pt x="14" y="6"/>
                    <a:pt x="14" y="5"/>
                    <a:pt x="13" y="4"/>
                  </a:cubicBezTo>
                  <a:cubicBezTo>
                    <a:pt x="12" y="3"/>
                    <a:pt x="11" y="3"/>
                    <a:pt x="9" y="3"/>
                  </a:cubicBezTo>
                  <a:cubicBezTo>
                    <a:pt x="8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5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1"/>
                    <a:pt x="7" y="22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6" y="19"/>
                    <a:pt x="16" y="18"/>
                    <a:pt x="15" y="17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3240760" y="2793653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5 w 11"/>
                <a:gd name="T9" fmla="*/ 6 h 26"/>
                <a:gd name="T10" fmla="*/ 4 w 11"/>
                <a:gd name="T11" fmla="*/ 5 h 26"/>
                <a:gd name="T12" fmla="*/ 4 w 11"/>
                <a:gd name="T13" fmla="*/ 5 h 26"/>
                <a:gd name="T14" fmla="*/ 1 w 11"/>
                <a:gd name="T15" fmla="*/ 5 h 26"/>
                <a:gd name="T16" fmla="*/ 0 w 11"/>
                <a:gd name="T17" fmla="*/ 5 h 26"/>
                <a:gd name="T18" fmla="*/ 0 w 11"/>
                <a:gd name="T19" fmla="*/ 5 h 26"/>
                <a:gd name="T20" fmla="*/ 0 w 11"/>
                <a:gd name="T21" fmla="*/ 3 h 26"/>
                <a:gd name="T22" fmla="*/ 0 w 11"/>
                <a:gd name="T23" fmla="*/ 3 h 26"/>
                <a:gd name="T24" fmla="*/ 1 w 11"/>
                <a:gd name="T25" fmla="*/ 2 h 26"/>
                <a:gd name="T26" fmla="*/ 4 w 11"/>
                <a:gd name="T27" fmla="*/ 1 h 26"/>
                <a:gd name="T28" fmla="*/ 4 w 11"/>
                <a:gd name="T29" fmla="*/ 1 h 26"/>
                <a:gd name="T30" fmla="*/ 5 w 11"/>
                <a:gd name="T31" fmla="*/ 0 h 26"/>
                <a:gd name="T32" fmla="*/ 7 w 11"/>
                <a:gd name="T33" fmla="*/ 0 h 26"/>
                <a:gd name="T34" fmla="*/ 8 w 11"/>
                <a:gd name="T35" fmla="*/ 0 h 26"/>
                <a:gd name="T36" fmla="*/ 8 w 11"/>
                <a:gd name="T37" fmla="*/ 1 h 26"/>
                <a:gd name="T38" fmla="*/ 11 w 11"/>
                <a:gd name="T39" fmla="*/ 24 h 26"/>
                <a:gd name="T40" fmla="*/ 11 w 11"/>
                <a:gd name="T41" fmla="*/ 25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3290693" y="2790432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/>
            <p:nvPr/>
          </p:nvSpPr>
          <p:spPr bwMode="auto">
            <a:xfrm>
              <a:off x="3324518" y="2787211"/>
              <a:ext cx="28993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/>
            <p:nvPr/>
          </p:nvSpPr>
          <p:spPr bwMode="auto">
            <a:xfrm>
              <a:off x="3356732" y="277915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8"/>
            <p:cNvSpPr/>
            <p:nvPr/>
          </p:nvSpPr>
          <p:spPr bwMode="auto">
            <a:xfrm>
              <a:off x="3293914" y="282103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9"/>
            <p:cNvSpPr/>
            <p:nvPr/>
          </p:nvSpPr>
          <p:spPr bwMode="auto">
            <a:xfrm>
              <a:off x="3327739" y="2817813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0 w 8"/>
                <a:gd name="T7" fmla="*/ 6 h 7"/>
                <a:gd name="T8" fmla="*/ 0 w 8"/>
                <a:gd name="T9" fmla="*/ 2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7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3363175" y="2814592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6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0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1"/>
            <p:cNvSpPr/>
            <p:nvPr/>
          </p:nvSpPr>
          <p:spPr bwMode="auto">
            <a:xfrm>
              <a:off x="3297137" y="2853249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2"/>
            <p:cNvSpPr/>
            <p:nvPr/>
          </p:nvSpPr>
          <p:spPr bwMode="auto">
            <a:xfrm>
              <a:off x="3332571" y="2850028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3366396" y="2845196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4"/>
            <p:cNvSpPr>
              <a:spLocks noEditPoints="1"/>
            </p:cNvSpPr>
            <p:nvPr/>
          </p:nvSpPr>
          <p:spPr bwMode="auto">
            <a:xfrm>
              <a:off x="2068160" y="3465322"/>
              <a:ext cx="183621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69 h 75"/>
                <a:gd name="T24" fmla="*/ 12 w 53"/>
                <a:gd name="T25" fmla="*/ 64 h 75"/>
                <a:gd name="T26" fmla="*/ 6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71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9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8" y="63"/>
                    <a:pt x="45" y="66"/>
                    <a:pt x="42" y="67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2" y="6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2"/>
                    <a:pt x="8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5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2106816" y="3587736"/>
              <a:ext cx="30604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2143862" y="3584515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2182519" y="3578071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8"/>
            <p:cNvSpPr/>
            <p:nvPr/>
          </p:nvSpPr>
          <p:spPr bwMode="auto">
            <a:xfrm>
              <a:off x="2110038" y="3623170"/>
              <a:ext cx="30604" cy="33826"/>
            </a:xfrm>
            <a:custGeom>
              <a:avLst/>
              <a:gdLst>
                <a:gd name="T0" fmla="*/ 7 w 9"/>
                <a:gd name="T1" fmla="*/ 1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8 w 9"/>
                <a:gd name="T11" fmla="*/ 9 h 10"/>
                <a:gd name="T12" fmla="*/ 9 w 9"/>
                <a:gd name="T13" fmla="*/ 7 h 10"/>
                <a:gd name="T14" fmla="*/ 9 w 9"/>
                <a:gd name="T15" fmla="*/ 2 h 10"/>
                <a:gd name="T16" fmla="*/ 7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2148696" y="3618339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2185742" y="3615117"/>
              <a:ext cx="32215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2113259" y="3660218"/>
              <a:ext cx="35436" cy="32215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10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2151917" y="3653776"/>
              <a:ext cx="33825" cy="35436"/>
            </a:xfrm>
            <a:custGeom>
              <a:avLst/>
              <a:gdLst>
                <a:gd name="T0" fmla="*/ 7 w 10"/>
                <a:gd name="T1" fmla="*/ 1 h 10"/>
                <a:gd name="T2" fmla="*/ 2 w 10"/>
                <a:gd name="T3" fmla="*/ 1 h 10"/>
                <a:gd name="T4" fmla="*/ 1 w 10"/>
                <a:gd name="T5" fmla="*/ 3 h 10"/>
                <a:gd name="T6" fmla="*/ 1 w 10"/>
                <a:gd name="T7" fmla="*/ 8 h 10"/>
                <a:gd name="T8" fmla="*/ 3 w 10"/>
                <a:gd name="T9" fmla="*/ 9 h 10"/>
                <a:gd name="T10" fmla="*/ 8 w 10"/>
                <a:gd name="T11" fmla="*/ 9 h 10"/>
                <a:gd name="T12" fmla="*/ 10 w 10"/>
                <a:gd name="T13" fmla="*/ 7 h 10"/>
                <a:gd name="T14" fmla="*/ 9 w 10"/>
                <a:gd name="T15" fmla="*/ 2 h 10"/>
                <a:gd name="T16" fmla="*/ 7 w 10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2190574" y="3650554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8 h 9"/>
                <a:gd name="T8" fmla="*/ 3 w 10"/>
                <a:gd name="T9" fmla="*/ 9 h 9"/>
                <a:gd name="T10" fmla="*/ 8 w 10"/>
                <a:gd name="T11" fmla="*/ 9 h 9"/>
                <a:gd name="T12" fmla="*/ 10 w 10"/>
                <a:gd name="T13" fmla="*/ 7 h 9"/>
                <a:gd name="T14" fmla="*/ 9 w 10"/>
                <a:gd name="T15" fmla="*/ 2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2095541" y="3500757"/>
              <a:ext cx="115972" cy="80535"/>
            </a:xfrm>
            <a:custGeom>
              <a:avLst/>
              <a:gdLst>
                <a:gd name="T0" fmla="*/ 4 w 33"/>
                <a:gd name="T1" fmla="*/ 23 h 23"/>
                <a:gd name="T2" fmla="*/ 31 w 33"/>
                <a:gd name="T3" fmla="*/ 19 h 23"/>
                <a:gd name="T4" fmla="*/ 32 w 33"/>
                <a:gd name="T5" fmla="*/ 17 h 23"/>
                <a:gd name="T6" fmla="*/ 30 w 33"/>
                <a:gd name="T7" fmla="*/ 2 h 23"/>
                <a:gd name="T8" fmla="*/ 28 w 33"/>
                <a:gd name="T9" fmla="*/ 0 h 23"/>
                <a:gd name="T10" fmla="*/ 2 w 33"/>
                <a:gd name="T11" fmla="*/ 3 h 23"/>
                <a:gd name="T12" fmla="*/ 0 w 33"/>
                <a:gd name="T13" fmla="*/ 5 h 23"/>
                <a:gd name="T14" fmla="*/ 2 w 33"/>
                <a:gd name="T15" fmla="*/ 21 h 23"/>
                <a:gd name="T16" fmla="*/ 4 w 3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3">
                  <a:moveTo>
                    <a:pt x="4" y="23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3" y="18"/>
                    <a:pt x="32" y="1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2"/>
                    <a:pt x="3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5"/>
            <p:cNvSpPr>
              <a:spLocks noEditPoints="1"/>
            </p:cNvSpPr>
            <p:nvPr/>
          </p:nvSpPr>
          <p:spPr bwMode="auto">
            <a:xfrm>
              <a:off x="2248559" y="3444383"/>
              <a:ext cx="185233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3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3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9 w 53"/>
                <a:gd name="T23" fmla="*/ 69 h 75"/>
                <a:gd name="T24" fmla="*/ 12 w 53"/>
                <a:gd name="T25" fmla="*/ 64 h 75"/>
                <a:gd name="T26" fmla="*/ 6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70"/>
                    <a:pt x="13" y="75"/>
                    <a:pt x="19" y="74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9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8" y="63"/>
                    <a:pt x="45" y="66"/>
                    <a:pt x="42" y="66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9"/>
                    <a:pt x="12" y="67"/>
                    <a:pt x="12" y="6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2"/>
                    <a:pt x="8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2335538" y="3636056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7"/>
            <p:cNvSpPr/>
            <p:nvPr/>
          </p:nvSpPr>
          <p:spPr bwMode="auto">
            <a:xfrm>
              <a:off x="2277553" y="3479818"/>
              <a:ext cx="120804" cy="153019"/>
            </a:xfrm>
            <a:custGeom>
              <a:avLst/>
              <a:gdLst>
                <a:gd name="T0" fmla="*/ 28 w 35"/>
                <a:gd name="T1" fmla="*/ 0 h 44"/>
                <a:gd name="T2" fmla="*/ 2 w 35"/>
                <a:gd name="T3" fmla="*/ 3 h 44"/>
                <a:gd name="T4" fmla="*/ 0 w 35"/>
                <a:gd name="T5" fmla="*/ 5 h 44"/>
                <a:gd name="T6" fmla="*/ 5 w 35"/>
                <a:gd name="T7" fmla="*/ 42 h 44"/>
                <a:gd name="T8" fmla="*/ 7 w 35"/>
                <a:gd name="T9" fmla="*/ 44 h 44"/>
                <a:gd name="T10" fmla="*/ 34 w 35"/>
                <a:gd name="T11" fmla="*/ 41 h 44"/>
                <a:gd name="T12" fmla="*/ 35 w 35"/>
                <a:gd name="T13" fmla="*/ 39 h 44"/>
                <a:gd name="T14" fmla="*/ 31 w 35"/>
                <a:gd name="T15" fmla="*/ 1 h 44"/>
                <a:gd name="T16" fmla="*/ 28 w 3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4">
                  <a:moveTo>
                    <a:pt x="28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0"/>
                    <a:pt x="35" y="40"/>
                    <a:pt x="35" y="3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8"/>
            <p:cNvSpPr>
              <a:spLocks noEditPoints="1"/>
            </p:cNvSpPr>
            <p:nvPr/>
          </p:nvSpPr>
          <p:spPr bwMode="auto">
            <a:xfrm>
              <a:off x="3477535" y="3135125"/>
              <a:ext cx="185233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8 w 53"/>
                <a:gd name="T23" fmla="*/ 69 h 75"/>
                <a:gd name="T24" fmla="*/ 11 w 53"/>
                <a:gd name="T25" fmla="*/ 64 h 75"/>
                <a:gd name="T26" fmla="*/ 5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0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8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7" y="63"/>
                    <a:pt x="45" y="66"/>
                    <a:pt x="42" y="66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1" y="6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2"/>
                    <a:pt x="7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3516193" y="3257539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0 h 9"/>
                <a:gd name="T4" fmla="*/ 0 w 9"/>
                <a:gd name="T5" fmla="*/ 2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3554850" y="3249484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3593507" y="3246263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3519414" y="3291363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3"/>
            <p:cNvSpPr/>
            <p:nvPr/>
          </p:nvSpPr>
          <p:spPr bwMode="auto">
            <a:xfrm>
              <a:off x="3558071" y="3288143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4"/>
            <p:cNvSpPr/>
            <p:nvPr/>
          </p:nvSpPr>
          <p:spPr bwMode="auto">
            <a:xfrm>
              <a:off x="3596728" y="3281699"/>
              <a:ext cx="30604" cy="33826"/>
            </a:xfrm>
            <a:custGeom>
              <a:avLst/>
              <a:gdLst>
                <a:gd name="T0" fmla="*/ 6 w 9"/>
                <a:gd name="T1" fmla="*/ 0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7 w 9"/>
                <a:gd name="T11" fmla="*/ 9 h 10"/>
                <a:gd name="T12" fmla="*/ 9 w 9"/>
                <a:gd name="T13" fmla="*/ 7 h 10"/>
                <a:gd name="T14" fmla="*/ 8 w 9"/>
                <a:gd name="T15" fmla="*/ 2 h 10"/>
                <a:gd name="T16" fmla="*/ 6 w 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3522635" y="3330021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3561292" y="3323579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8 w 9"/>
                <a:gd name="T11" fmla="*/ 9 h 9"/>
                <a:gd name="T12" fmla="*/ 9 w 9"/>
                <a:gd name="T13" fmla="*/ 7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599949" y="3318745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506529" y="3168949"/>
              <a:ext cx="111139" cy="77314"/>
            </a:xfrm>
            <a:custGeom>
              <a:avLst/>
              <a:gdLst>
                <a:gd name="T0" fmla="*/ 4 w 32"/>
                <a:gd name="T1" fmla="*/ 22 h 22"/>
                <a:gd name="T2" fmla="*/ 31 w 32"/>
                <a:gd name="T3" fmla="*/ 19 h 22"/>
                <a:gd name="T4" fmla="*/ 32 w 32"/>
                <a:gd name="T5" fmla="*/ 17 h 22"/>
                <a:gd name="T6" fmla="*/ 30 w 32"/>
                <a:gd name="T7" fmla="*/ 1 h 22"/>
                <a:gd name="T8" fmla="*/ 28 w 32"/>
                <a:gd name="T9" fmla="*/ 0 h 22"/>
                <a:gd name="T10" fmla="*/ 2 w 32"/>
                <a:gd name="T11" fmla="*/ 3 h 22"/>
                <a:gd name="T12" fmla="*/ 0 w 32"/>
                <a:gd name="T13" fmla="*/ 5 h 22"/>
                <a:gd name="T14" fmla="*/ 2 w 32"/>
                <a:gd name="T15" fmla="*/ 21 h 22"/>
                <a:gd name="T16" fmla="*/ 4 w 3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2">
                  <a:moveTo>
                    <a:pt x="4" y="22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9"/>
            <p:cNvSpPr>
              <a:spLocks noEditPoints="1"/>
            </p:cNvSpPr>
            <p:nvPr/>
          </p:nvSpPr>
          <p:spPr bwMode="auto">
            <a:xfrm>
              <a:off x="3659547" y="3110964"/>
              <a:ext cx="183621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2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70 h 75"/>
                <a:gd name="T24" fmla="*/ 11 w 53"/>
                <a:gd name="T25" fmla="*/ 64 h 75"/>
                <a:gd name="T26" fmla="*/ 5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1"/>
                    <a:pt x="13" y="75"/>
                    <a:pt x="19" y="74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8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7" y="63"/>
                    <a:pt x="45" y="66"/>
                    <a:pt x="42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2"/>
                    <a:pt x="7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6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3743303" y="3305861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0 h 9"/>
                <a:gd name="T4" fmla="*/ 0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9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3686928" y="3144790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91269" y="3009489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2 w 25"/>
                <a:gd name="T9" fmla="*/ 0 h 19"/>
                <a:gd name="T10" fmla="*/ 14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2" y="0"/>
                  </a:cubicBezTo>
                  <a:cubicBezTo>
                    <a:pt x="21" y="0"/>
                    <a:pt x="18" y="1"/>
                    <a:pt x="14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7" y="2"/>
                    <a:pt x="3" y="3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575025" y="3048145"/>
              <a:ext cx="82147" cy="59598"/>
            </a:xfrm>
            <a:custGeom>
              <a:avLst/>
              <a:gdLst>
                <a:gd name="T0" fmla="*/ 24 w 24"/>
                <a:gd name="T1" fmla="*/ 8 h 17"/>
                <a:gd name="T2" fmla="*/ 1 w 24"/>
                <a:gd name="T3" fmla="*/ 5 h 17"/>
                <a:gd name="T4" fmla="*/ 1 w 24"/>
                <a:gd name="T5" fmla="*/ 5 h 17"/>
                <a:gd name="T6" fmla="*/ 1 w 24"/>
                <a:gd name="T7" fmla="*/ 5 h 17"/>
                <a:gd name="T8" fmla="*/ 1 w 24"/>
                <a:gd name="T9" fmla="*/ 5 h 17"/>
                <a:gd name="T10" fmla="*/ 1 w 24"/>
                <a:gd name="T11" fmla="*/ 7 h 17"/>
                <a:gd name="T12" fmla="*/ 1 w 24"/>
                <a:gd name="T13" fmla="*/ 7 h 17"/>
                <a:gd name="T14" fmla="*/ 20 w 24"/>
                <a:gd name="T15" fmla="*/ 17 h 17"/>
                <a:gd name="T16" fmla="*/ 22 w 24"/>
                <a:gd name="T17" fmla="*/ 15 h 17"/>
                <a:gd name="T18" fmla="*/ 8 w 24"/>
                <a:gd name="T19" fmla="*/ 6 h 17"/>
                <a:gd name="T20" fmla="*/ 23 w 24"/>
                <a:gd name="T21" fmla="*/ 10 h 17"/>
                <a:gd name="T22" fmla="*/ 24 w 24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7">
                  <a:moveTo>
                    <a:pt x="24" y="8"/>
                  </a:moveTo>
                  <a:cubicBezTo>
                    <a:pt x="16" y="0"/>
                    <a:pt x="3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4" y="8"/>
                    <a:pt x="19" y="16"/>
                    <a:pt x="20" y="17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19" y="9"/>
                    <a:pt x="13" y="7"/>
                    <a:pt x="8" y="6"/>
                  </a:cubicBezTo>
                  <a:cubicBezTo>
                    <a:pt x="16" y="6"/>
                    <a:pt x="21" y="10"/>
                    <a:pt x="23" y="10"/>
                  </a:cubicBezTo>
                  <a:cubicBezTo>
                    <a:pt x="24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546033" y="3162507"/>
              <a:ext cx="14496" cy="27383"/>
            </a:xfrm>
            <a:custGeom>
              <a:avLst/>
              <a:gdLst>
                <a:gd name="T0" fmla="*/ 1 w 4"/>
                <a:gd name="T1" fmla="*/ 7 h 8"/>
                <a:gd name="T2" fmla="*/ 4 w 4"/>
                <a:gd name="T3" fmla="*/ 8 h 8"/>
                <a:gd name="T4" fmla="*/ 3 w 4"/>
                <a:gd name="T5" fmla="*/ 0 h 8"/>
                <a:gd name="T6" fmla="*/ 0 w 4"/>
                <a:gd name="T7" fmla="*/ 1 h 8"/>
                <a:gd name="T8" fmla="*/ 1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7"/>
                  </a:moveTo>
                  <a:cubicBezTo>
                    <a:pt x="2" y="7"/>
                    <a:pt x="3" y="7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554086" y="3204385"/>
              <a:ext cx="9665" cy="27383"/>
            </a:xfrm>
            <a:custGeom>
              <a:avLst/>
              <a:gdLst>
                <a:gd name="T0" fmla="*/ 1 w 3"/>
                <a:gd name="T1" fmla="*/ 8 h 8"/>
                <a:gd name="T2" fmla="*/ 3 w 3"/>
                <a:gd name="T3" fmla="*/ 7 h 8"/>
                <a:gd name="T4" fmla="*/ 3 w 3"/>
                <a:gd name="T5" fmla="*/ 1 h 8"/>
                <a:gd name="T6" fmla="*/ 0 w 3"/>
                <a:gd name="T7" fmla="*/ 0 h 8"/>
                <a:gd name="T8" fmla="*/ 1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452610" y="3075528"/>
              <a:ext cx="212615" cy="243219"/>
            </a:xfrm>
            <a:custGeom>
              <a:avLst/>
              <a:gdLst>
                <a:gd name="T0" fmla="*/ 35 w 61"/>
                <a:gd name="T1" fmla="*/ 1 h 70"/>
                <a:gd name="T2" fmla="*/ 16 w 61"/>
                <a:gd name="T3" fmla="*/ 3 h 70"/>
                <a:gd name="T4" fmla="*/ 1 w 61"/>
                <a:gd name="T5" fmla="*/ 35 h 70"/>
                <a:gd name="T6" fmla="*/ 4 w 61"/>
                <a:gd name="T7" fmla="*/ 54 h 70"/>
                <a:gd name="T8" fmla="*/ 23 w 61"/>
                <a:gd name="T9" fmla="*/ 69 h 70"/>
                <a:gd name="T10" fmla="*/ 45 w 61"/>
                <a:gd name="T11" fmla="*/ 67 h 70"/>
                <a:gd name="T12" fmla="*/ 59 w 61"/>
                <a:gd name="T13" fmla="*/ 47 h 70"/>
                <a:gd name="T14" fmla="*/ 57 w 61"/>
                <a:gd name="T15" fmla="*/ 28 h 70"/>
                <a:gd name="T16" fmla="*/ 35 w 61"/>
                <a:gd name="T17" fmla="*/ 1 h 70"/>
                <a:gd name="T18" fmla="*/ 39 w 61"/>
                <a:gd name="T19" fmla="*/ 45 h 70"/>
                <a:gd name="T20" fmla="*/ 37 w 61"/>
                <a:gd name="T21" fmla="*/ 47 h 70"/>
                <a:gd name="T22" fmla="*/ 35 w 61"/>
                <a:gd name="T23" fmla="*/ 49 h 70"/>
                <a:gd name="T24" fmla="*/ 36 w 61"/>
                <a:gd name="T25" fmla="*/ 54 h 70"/>
                <a:gd name="T26" fmla="*/ 35 w 61"/>
                <a:gd name="T27" fmla="*/ 55 h 70"/>
                <a:gd name="T28" fmla="*/ 33 w 61"/>
                <a:gd name="T29" fmla="*/ 54 h 70"/>
                <a:gd name="T30" fmla="*/ 33 w 61"/>
                <a:gd name="T31" fmla="*/ 49 h 70"/>
                <a:gd name="T32" fmla="*/ 30 w 61"/>
                <a:gd name="T33" fmla="*/ 50 h 70"/>
                <a:gd name="T34" fmla="*/ 31 w 61"/>
                <a:gd name="T35" fmla="*/ 54 h 70"/>
                <a:gd name="T36" fmla="*/ 30 w 61"/>
                <a:gd name="T37" fmla="*/ 56 h 70"/>
                <a:gd name="T38" fmla="*/ 28 w 61"/>
                <a:gd name="T39" fmla="*/ 54 h 70"/>
                <a:gd name="T40" fmla="*/ 28 w 61"/>
                <a:gd name="T41" fmla="*/ 50 h 70"/>
                <a:gd name="T42" fmla="*/ 25 w 61"/>
                <a:gd name="T43" fmla="*/ 50 h 70"/>
                <a:gd name="T44" fmla="*/ 22 w 61"/>
                <a:gd name="T45" fmla="*/ 49 h 70"/>
                <a:gd name="T46" fmla="*/ 21 w 61"/>
                <a:gd name="T47" fmla="*/ 48 h 70"/>
                <a:gd name="T48" fmla="*/ 21 w 61"/>
                <a:gd name="T49" fmla="*/ 47 h 70"/>
                <a:gd name="T50" fmla="*/ 22 w 61"/>
                <a:gd name="T51" fmla="*/ 45 h 70"/>
                <a:gd name="T52" fmla="*/ 22 w 61"/>
                <a:gd name="T53" fmla="*/ 45 h 70"/>
                <a:gd name="T54" fmla="*/ 25 w 61"/>
                <a:gd name="T55" fmla="*/ 45 h 70"/>
                <a:gd name="T56" fmla="*/ 27 w 61"/>
                <a:gd name="T57" fmla="*/ 45 h 70"/>
                <a:gd name="T58" fmla="*/ 26 w 61"/>
                <a:gd name="T59" fmla="*/ 37 h 70"/>
                <a:gd name="T60" fmla="*/ 26 w 61"/>
                <a:gd name="T61" fmla="*/ 36 h 70"/>
                <a:gd name="T62" fmla="*/ 23 w 61"/>
                <a:gd name="T63" fmla="*/ 35 h 70"/>
                <a:gd name="T64" fmla="*/ 21 w 61"/>
                <a:gd name="T65" fmla="*/ 33 h 70"/>
                <a:gd name="T66" fmla="*/ 20 w 61"/>
                <a:gd name="T67" fmla="*/ 30 h 70"/>
                <a:gd name="T68" fmla="*/ 20 w 61"/>
                <a:gd name="T69" fmla="*/ 27 h 70"/>
                <a:gd name="T70" fmla="*/ 22 w 61"/>
                <a:gd name="T71" fmla="*/ 24 h 70"/>
                <a:gd name="T72" fmla="*/ 24 w 61"/>
                <a:gd name="T73" fmla="*/ 22 h 70"/>
                <a:gd name="T74" fmla="*/ 24 w 61"/>
                <a:gd name="T75" fmla="*/ 18 h 70"/>
                <a:gd name="T76" fmla="*/ 25 w 61"/>
                <a:gd name="T77" fmla="*/ 17 h 70"/>
                <a:gd name="T78" fmla="*/ 26 w 61"/>
                <a:gd name="T79" fmla="*/ 18 h 70"/>
                <a:gd name="T80" fmla="*/ 27 w 61"/>
                <a:gd name="T81" fmla="*/ 21 h 70"/>
                <a:gd name="T82" fmla="*/ 29 w 61"/>
                <a:gd name="T83" fmla="*/ 21 h 70"/>
                <a:gd name="T84" fmla="*/ 29 w 61"/>
                <a:gd name="T85" fmla="*/ 21 h 70"/>
                <a:gd name="T86" fmla="*/ 29 w 61"/>
                <a:gd name="T87" fmla="*/ 17 h 70"/>
                <a:gd name="T88" fmla="*/ 30 w 61"/>
                <a:gd name="T89" fmla="*/ 16 h 70"/>
                <a:gd name="T90" fmla="*/ 31 w 61"/>
                <a:gd name="T91" fmla="*/ 17 h 70"/>
                <a:gd name="T92" fmla="*/ 32 w 61"/>
                <a:gd name="T93" fmla="*/ 21 h 70"/>
                <a:gd name="T94" fmla="*/ 34 w 61"/>
                <a:gd name="T95" fmla="*/ 21 h 70"/>
                <a:gd name="T96" fmla="*/ 35 w 61"/>
                <a:gd name="T97" fmla="*/ 21 h 70"/>
                <a:gd name="T98" fmla="*/ 36 w 61"/>
                <a:gd name="T99" fmla="*/ 21 h 70"/>
                <a:gd name="T100" fmla="*/ 36 w 61"/>
                <a:gd name="T101" fmla="*/ 22 h 70"/>
                <a:gd name="T102" fmla="*/ 36 w 61"/>
                <a:gd name="T103" fmla="*/ 23 h 70"/>
                <a:gd name="T104" fmla="*/ 36 w 61"/>
                <a:gd name="T105" fmla="*/ 25 h 70"/>
                <a:gd name="T106" fmla="*/ 35 w 61"/>
                <a:gd name="T107" fmla="*/ 26 h 70"/>
                <a:gd name="T108" fmla="*/ 33 w 61"/>
                <a:gd name="T109" fmla="*/ 25 h 70"/>
                <a:gd name="T110" fmla="*/ 32 w 61"/>
                <a:gd name="T111" fmla="*/ 25 h 70"/>
                <a:gd name="T112" fmla="*/ 33 w 61"/>
                <a:gd name="T113" fmla="*/ 33 h 70"/>
                <a:gd name="T114" fmla="*/ 37 w 61"/>
                <a:gd name="T115" fmla="*/ 35 h 70"/>
                <a:gd name="T116" fmla="*/ 40 w 61"/>
                <a:gd name="T117" fmla="*/ 40 h 70"/>
                <a:gd name="T118" fmla="*/ 39 w 61"/>
                <a:gd name="T11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4679131" y="2428020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3 w 25"/>
                <a:gd name="T9" fmla="*/ 0 h 19"/>
                <a:gd name="T10" fmla="*/ 15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9"/>
            <p:cNvSpPr/>
            <p:nvPr/>
          </p:nvSpPr>
          <p:spPr bwMode="auto">
            <a:xfrm>
              <a:off x="4762887" y="2466676"/>
              <a:ext cx="86979" cy="57986"/>
            </a:xfrm>
            <a:custGeom>
              <a:avLst/>
              <a:gdLst>
                <a:gd name="T0" fmla="*/ 24 w 25"/>
                <a:gd name="T1" fmla="*/ 8 h 17"/>
                <a:gd name="T2" fmla="*/ 1 w 25"/>
                <a:gd name="T3" fmla="*/ 5 h 17"/>
                <a:gd name="T4" fmla="*/ 1 w 25"/>
                <a:gd name="T5" fmla="*/ 5 h 17"/>
                <a:gd name="T6" fmla="*/ 1 w 25"/>
                <a:gd name="T7" fmla="*/ 5 h 17"/>
                <a:gd name="T8" fmla="*/ 1 w 25"/>
                <a:gd name="T9" fmla="*/ 5 h 17"/>
                <a:gd name="T10" fmla="*/ 1 w 25"/>
                <a:gd name="T11" fmla="*/ 7 h 17"/>
                <a:gd name="T12" fmla="*/ 2 w 25"/>
                <a:gd name="T13" fmla="*/ 7 h 17"/>
                <a:gd name="T14" fmla="*/ 21 w 25"/>
                <a:gd name="T15" fmla="*/ 16 h 17"/>
                <a:gd name="T16" fmla="*/ 22 w 25"/>
                <a:gd name="T17" fmla="*/ 15 h 17"/>
                <a:gd name="T18" fmla="*/ 8 w 25"/>
                <a:gd name="T19" fmla="*/ 6 h 17"/>
                <a:gd name="T20" fmla="*/ 23 w 25"/>
                <a:gd name="T21" fmla="*/ 9 h 17"/>
                <a:gd name="T22" fmla="*/ 24 w 25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4738727" y="2581038"/>
              <a:ext cx="9665" cy="24162"/>
            </a:xfrm>
            <a:custGeom>
              <a:avLst/>
              <a:gdLst>
                <a:gd name="T0" fmla="*/ 0 w 3"/>
                <a:gd name="T1" fmla="*/ 7 h 7"/>
                <a:gd name="T2" fmla="*/ 3 w 3"/>
                <a:gd name="T3" fmla="*/ 7 h 7"/>
                <a:gd name="T4" fmla="*/ 2 w 3"/>
                <a:gd name="T5" fmla="*/ 0 h 7"/>
                <a:gd name="T6" fmla="*/ 0 w 3"/>
                <a:gd name="T7" fmla="*/ 1 h 7"/>
                <a:gd name="T8" fmla="*/ 0 w 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11"/>
            <p:cNvSpPr/>
            <p:nvPr/>
          </p:nvSpPr>
          <p:spPr bwMode="auto">
            <a:xfrm>
              <a:off x="4741949" y="2622916"/>
              <a:ext cx="14496" cy="27383"/>
            </a:xfrm>
            <a:custGeom>
              <a:avLst/>
              <a:gdLst>
                <a:gd name="T0" fmla="*/ 1 w 4"/>
                <a:gd name="T1" fmla="*/ 8 h 8"/>
                <a:gd name="T2" fmla="*/ 4 w 4"/>
                <a:gd name="T3" fmla="*/ 7 h 8"/>
                <a:gd name="T4" fmla="*/ 3 w 4"/>
                <a:gd name="T5" fmla="*/ 1 h 8"/>
                <a:gd name="T6" fmla="*/ 0 w 4"/>
                <a:gd name="T7" fmla="*/ 0 h 8"/>
                <a:gd name="T8" fmla="*/ 1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4640472" y="2490838"/>
              <a:ext cx="212615" cy="246440"/>
            </a:xfrm>
            <a:custGeom>
              <a:avLst/>
              <a:gdLst>
                <a:gd name="T0" fmla="*/ 35 w 61"/>
                <a:gd name="T1" fmla="*/ 2 h 71"/>
                <a:gd name="T2" fmla="*/ 17 w 61"/>
                <a:gd name="T3" fmla="*/ 4 h 71"/>
                <a:gd name="T4" fmla="*/ 2 w 61"/>
                <a:gd name="T5" fmla="*/ 36 h 71"/>
                <a:gd name="T6" fmla="*/ 4 w 61"/>
                <a:gd name="T7" fmla="*/ 55 h 71"/>
                <a:gd name="T8" fmla="*/ 23 w 61"/>
                <a:gd name="T9" fmla="*/ 70 h 71"/>
                <a:gd name="T10" fmla="*/ 45 w 61"/>
                <a:gd name="T11" fmla="*/ 67 h 71"/>
                <a:gd name="T12" fmla="*/ 60 w 61"/>
                <a:gd name="T13" fmla="*/ 48 h 71"/>
                <a:gd name="T14" fmla="*/ 57 w 61"/>
                <a:gd name="T15" fmla="*/ 29 h 71"/>
                <a:gd name="T16" fmla="*/ 35 w 61"/>
                <a:gd name="T17" fmla="*/ 2 h 71"/>
                <a:gd name="T18" fmla="*/ 40 w 61"/>
                <a:gd name="T19" fmla="*/ 45 h 71"/>
                <a:gd name="T20" fmla="*/ 38 w 61"/>
                <a:gd name="T21" fmla="*/ 48 h 71"/>
                <a:gd name="T22" fmla="*/ 36 w 61"/>
                <a:gd name="T23" fmla="*/ 49 h 71"/>
                <a:gd name="T24" fmla="*/ 36 w 61"/>
                <a:gd name="T25" fmla="*/ 54 h 71"/>
                <a:gd name="T26" fmla="*/ 35 w 61"/>
                <a:gd name="T27" fmla="*/ 56 h 71"/>
                <a:gd name="T28" fmla="*/ 34 w 61"/>
                <a:gd name="T29" fmla="*/ 55 h 71"/>
                <a:gd name="T30" fmla="*/ 33 w 61"/>
                <a:gd name="T31" fmla="*/ 50 h 71"/>
                <a:gd name="T32" fmla="*/ 31 w 61"/>
                <a:gd name="T33" fmla="*/ 51 h 71"/>
                <a:gd name="T34" fmla="*/ 31 w 61"/>
                <a:gd name="T35" fmla="*/ 55 h 71"/>
                <a:gd name="T36" fmla="*/ 30 w 61"/>
                <a:gd name="T37" fmla="*/ 56 h 71"/>
                <a:gd name="T38" fmla="*/ 29 w 61"/>
                <a:gd name="T39" fmla="*/ 55 h 71"/>
                <a:gd name="T40" fmla="*/ 28 w 61"/>
                <a:gd name="T41" fmla="*/ 51 h 71"/>
                <a:gd name="T42" fmla="*/ 25 w 61"/>
                <a:gd name="T43" fmla="*/ 51 h 71"/>
                <a:gd name="T44" fmla="*/ 22 w 61"/>
                <a:gd name="T45" fmla="*/ 50 h 71"/>
                <a:gd name="T46" fmla="*/ 22 w 61"/>
                <a:gd name="T47" fmla="*/ 49 h 71"/>
                <a:gd name="T48" fmla="*/ 22 w 61"/>
                <a:gd name="T49" fmla="*/ 48 h 71"/>
                <a:gd name="T50" fmla="*/ 22 w 61"/>
                <a:gd name="T51" fmla="*/ 46 h 71"/>
                <a:gd name="T52" fmla="*/ 22 w 61"/>
                <a:gd name="T53" fmla="*/ 46 h 71"/>
                <a:gd name="T54" fmla="*/ 25 w 61"/>
                <a:gd name="T55" fmla="*/ 46 h 71"/>
                <a:gd name="T56" fmla="*/ 28 w 61"/>
                <a:gd name="T57" fmla="*/ 46 h 71"/>
                <a:gd name="T58" fmla="*/ 26 w 61"/>
                <a:gd name="T59" fmla="*/ 37 h 71"/>
                <a:gd name="T60" fmla="*/ 26 w 61"/>
                <a:gd name="T61" fmla="*/ 37 h 71"/>
                <a:gd name="T62" fmla="*/ 23 w 61"/>
                <a:gd name="T63" fmla="*/ 36 h 71"/>
                <a:gd name="T64" fmla="*/ 21 w 61"/>
                <a:gd name="T65" fmla="*/ 34 h 71"/>
                <a:gd name="T66" fmla="*/ 20 w 61"/>
                <a:gd name="T67" fmla="*/ 30 h 71"/>
                <a:gd name="T68" fmla="*/ 20 w 61"/>
                <a:gd name="T69" fmla="*/ 28 h 71"/>
                <a:gd name="T70" fmla="*/ 22 w 61"/>
                <a:gd name="T71" fmla="*/ 25 h 71"/>
                <a:gd name="T72" fmla="*/ 25 w 61"/>
                <a:gd name="T73" fmla="*/ 23 h 71"/>
                <a:gd name="T74" fmla="*/ 24 w 61"/>
                <a:gd name="T75" fmla="*/ 19 h 71"/>
                <a:gd name="T76" fmla="*/ 25 w 61"/>
                <a:gd name="T77" fmla="*/ 18 h 71"/>
                <a:gd name="T78" fmla="*/ 27 w 61"/>
                <a:gd name="T79" fmla="*/ 19 h 71"/>
                <a:gd name="T80" fmla="*/ 27 w 61"/>
                <a:gd name="T81" fmla="*/ 22 h 71"/>
                <a:gd name="T82" fmla="*/ 29 w 61"/>
                <a:gd name="T83" fmla="*/ 22 h 71"/>
                <a:gd name="T84" fmla="*/ 30 w 61"/>
                <a:gd name="T85" fmla="*/ 22 h 71"/>
                <a:gd name="T86" fmla="*/ 29 w 61"/>
                <a:gd name="T87" fmla="*/ 18 h 71"/>
                <a:gd name="T88" fmla="*/ 30 w 61"/>
                <a:gd name="T89" fmla="*/ 17 h 71"/>
                <a:gd name="T90" fmla="*/ 32 w 61"/>
                <a:gd name="T91" fmla="*/ 18 h 71"/>
                <a:gd name="T92" fmla="*/ 32 w 61"/>
                <a:gd name="T93" fmla="*/ 22 h 71"/>
                <a:gd name="T94" fmla="*/ 34 w 61"/>
                <a:gd name="T95" fmla="*/ 22 h 71"/>
                <a:gd name="T96" fmla="*/ 35 w 61"/>
                <a:gd name="T97" fmla="*/ 22 h 71"/>
                <a:gd name="T98" fmla="*/ 36 w 61"/>
                <a:gd name="T99" fmla="*/ 22 h 71"/>
                <a:gd name="T100" fmla="*/ 37 w 61"/>
                <a:gd name="T101" fmla="*/ 23 h 71"/>
                <a:gd name="T102" fmla="*/ 37 w 61"/>
                <a:gd name="T103" fmla="*/ 24 h 71"/>
                <a:gd name="T104" fmla="*/ 36 w 61"/>
                <a:gd name="T105" fmla="*/ 26 h 71"/>
                <a:gd name="T106" fmla="*/ 36 w 61"/>
                <a:gd name="T107" fmla="*/ 26 h 71"/>
                <a:gd name="T108" fmla="*/ 33 w 61"/>
                <a:gd name="T109" fmla="*/ 26 h 71"/>
                <a:gd name="T110" fmla="*/ 33 w 61"/>
                <a:gd name="T111" fmla="*/ 26 h 71"/>
                <a:gd name="T112" fmla="*/ 34 w 61"/>
                <a:gd name="T113" fmla="*/ 34 h 71"/>
                <a:gd name="T114" fmla="*/ 38 w 61"/>
                <a:gd name="T115" fmla="*/ 36 h 71"/>
                <a:gd name="T116" fmla="*/ 40 w 61"/>
                <a:gd name="T117" fmla="*/ 41 h 71"/>
                <a:gd name="T118" fmla="*/ 40 w 61"/>
                <a:gd name="T11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>
              <a:off x="653951" y="3615117"/>
              <a:ext cx="125636" cy="128857"/>
            </a:xfrm>
            <a:custGeom>
              <a:avLst/>
              <a:gdLst>
                <a:gd name="T0" fmla="*/ 15 w 36"/>
                <a:gd name="T1" fmla="*/ 2 h 37"/>
                <a:gd name="T2" fmla="*/ 1 w 36"/>
                <a:gd name="T3" fmla="*/ 21 h 37"/>
                <a:gd name="T4" fmla="*/ 20 w 36"/>
                <a:gd name="T5" fmla="*/ 36 h 37"/>
                <a:gd name="T6" fmla="*/ 35 w 36"/>
                <a:gd name="T7" fmla="*/ 16 h 37"/>
                <a:gd name="T8" fmla="*/ 15 w 36"/>
                <a:gd name="T9" fmla="*/ 2 h 37"/>
                <a:gd name="T10" fmla="*/ 20 w 36"/>
                <a:gd name="T11" fmla="*/ 32 h 37"/>
                <a:gd name="T12" fmla="*/ 4 w 36"/>
                <a:gd name="T13" fmla="*/ 21 h 37"/>
                <a:gd name="T14" fmla="*/ 16 w 36"/>
                <a:gd name="T15" fmla="*/ 5 h 37"/>
                <a:gd name="T16" fmla="*/ 32 w 36"/>
                <a:gd name="T17" fmla="*/ 17 h 37"/>
                <a:gd name="T18" fmla="*/ 20 w 36"/>
                <a:gd name="T19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695831" y="3639279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6 h 23"/>
                <a:gd name="T4" fmla="*/ 8 w 12"/>
                <a:gd name="T5" fmla="*/ 6 h 23"/>
                <a:gd name="T6" fmla="*/ 9 w 12"/>
                <a:gd name="T7" fmla="*/ 6 h 23"/>
                <a:gd name="T8" fmla="*/ 10 w 12"/>
                <a:gd name="T9" fmla="*/ 5 h 23"/>
                <a:gd name="T10" fmla="*/ 10 w 12"/>
                <a:gd name="T11" fmla="*/ 5 h 23"/>
                <a:gd name="T12" fmla="*/ 10 w 12"/>
                <a:gd name="T13" fmla="*/ 4 h 23"/>
                <a:gd name="T14" fmla="*/ 10 w 12"/>
                <a:gd name="T15" fmla="*/ 3 h 23"/>
                <a:gd name="T16" fmla="*/ 9 w 12"/>
                <a:gd name="T17" fmla="*/ 3 h 23"/>
                <a:gd name="T18" fmla="*/ 8 w 12"/>
                <a:gd name="T19" fmla="*/ 3 h 23"/>
                <a:gd name="T20" fmla="*/ 7 w 12"/>
                <a:gd name="T21" fmla="*/ 3 h 23"/>
                <a:gd name="T22" fmla="*/ 7 w 12"/>
                <a:gd name="T23" fmla="*/ 1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4 w 12"/>
                <a:gd name="T33" fmla="*/ 4 h 23"/>
                <a:gd name="T34" fmla="*/ 4 w 12"/>
                <a:gd name="T35" fmla="*/ 1 h 23"/>
                <a:gd name="T36" fmla="*/ 3 w 12"/>
                <a:gd name="T37" fmla="*/ 1 h 23"/>
                <a:gd name="T38" fmla="*/ 3 w 12"/>
                <a:gd name="T39" fmla="*/ 2 h 23"/>
                <a:gd name="T40" fmla="*/ 3 w 12"/>
                <a:gd name="T41" fmla="*/ 4 h 23"/>
                <a:gd name="T42" fmla="*/ 1 w 12"/>
                <a:gd name="T43" fmla="*/ 5 h 23"/>
                <a:gd name="T44" fmla="*/ 1 w 12"/>
                <a:gd name="T45" fmla="*/ 7 h 23"/>
                <a:gd name="T46" fmla="*/ 0 w 12"/>
                <a:gd name="T47" fmla="*/ 8 h 23"/>
                <a:gd name="T48" fmla="*/ 1 w 12"/>
                <a:gd name="T49" fmla="*/ 10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4 w 12"/>
                <a:gd name="T59" fmla="*/ 17 h 23"/>
                <a:gd name="T60" fmla="*/ 2 w 12"/>
                <a:gd name="T61" fmla="*/ 17 h 23"/>
                <a:gd name="T62" fmla="*/ 2 w 12"/>
                <a:gd name="T63" fmla="*/ 18 h 23"/>
                <a:gd name="T64" fmla="*/ 2 w 12"/>
                <a:gd name="T65" fmla="*/ 18 h 23"/>
                <a:gd name="T66" fmla="*/ 2 w 12"/>
                <a:gd name="T67" fmla="*/ 19 h 23"/>
                <a:gd name="T68" fmla="*/ 2 w 12"/>
                <a:gd name="T69" fmla="*/ 20 h 23"/>
                <a:gd name="T70" fmla="*/ 3 w 12"/>
                <a:gd name="T71" fmla="*/ 20 h 23"/>
                <a:gd name="T72" fmla="*/ 5 w 12"/>
                <a:gd name="T73" fmla="*/ 20 h 23"/>
                <a:gd name="T74" fmla="*/ 6 w 12"/>
                <a:gd name="T75" fmla="*/ 23 h 23"/>
                <a:gd name="T76" fmla="*/ 7 w 12"/>
                <a:gd name="T77" fmla="*/ 23 h 23"/>
                <a:gd name="T78" fmla="*/ 7 w 12"/>
                <a:gd name="T79" fmla="*/ 23 h 23"/>
                <a:gd name="T80" fmla="*/ 7 w 12"/>
                <a:gd name="T81" fmla="*/ 20 h 23"/>
                <a:gd name="T82" fmla="*/ 8 w 12"/>
                <a:gd name="T83" fmla="*/ 20 h 23"/>
                <a:gd name="T84" fmla="*/ 9 w 12"/>
                <a:gd name="T85" fmla="*/ 22 h 23"/>
                <a:gd name="T86" fmla="*/ 10 w 12"/>
                <a:gd name="T87" fmla="*/ 23 h 23"/>
                <a:gd name="T88" fmla="*/ 10 w 12"/>
                <a:gd name="T89" fmla="*/ 22 h 23"/>
                <a:gd name="T90" fmla="*/ 10 w 12"/>
                <a:gd name="T91" fmla="*/ 19 h 23"/>
                <a:gd name="T92" fmla="*/ 11 w 12"/>
                <a:gd name="T93" fmla="*/ 18 h 23"/>
                <a:gd name="T94" fmla="*/ 12 w 12"/>
                <a:gd name="T95" fmla="*/ 17 h 23"/>
                <a:gd name="T96" fmla="*/ 12 w 12"/>
                <a:gd name="T97" fmla="*/ 14 h 23"/>
                <a:gd name="T98" fmla="*/ 11 w 12"/>
                <a:gd name="T99" fmla="*/ 12 h 23"/>
                <a:gd name="T100" fmla="*/ 8 w 12"/>
                <a:gd name="T101" fmla="*/ 10 h 23"/>
                <a:gd name="T102" fmla="*/ 5 w 12"/>
                <a:gd name="T103" fmla="*/ 6 h 23"/>
                <a:gd name="T104" fmla="*/ 6 w 12"/>
                <a:gd name="T105" fmla="*/ 6 h 23"/>
                <a:gd name="T106" fmla="*/ 7 w 12"/>
                <a:gd name="T107" fmla="*/ 10 h 23"/>
                <a:gd name="T108" fmla="*/ 5 w 12"/>
                <a:gd name="T109" fmla="*/ 9 h 23"/>
                <a:gd name="T110" fmla="*/ 5 w 12"/>
                <a:gd name="T111" fmla="*/ 6 h 23"/>
                <a:gd name="T112" fmla="*/ 6 w 12"/>
                <a:gd name="T113" fmla="*/ 17 h 23"/>
                <a:gd name="T114" fmla="*/ 6 w 12"/>
                <a:gd name="T115" fmla="*/ 13 h 23"/>
                <a:gd name="T116" fmla="*/ 7 w 12"/>
                <a:gd name="T117" fmla="*/ 13 h 23"/>
                <a:gd name="T118" fmla="*/ 8 w 12"/>
                <a:gd name="T119" fmla="*/ 17 h 23"/>
                <a:gd name="T120" fmla="*/ 6 w 12"/>
                <a:gd name="T12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4373094" y="1546957"/>
              <a:ext cx="222278" cy="225501"/>
            </a:xfrm>
            <a:custGeom>
              <a:avLst/>
              <a:gdLst>
                <a:gd name="T0" fmla="*/ 28 w 64"/>
                <a:gd name="T1" fmla="*/ 3 h 65"/>
                <a:gd name="T2" fmla="*/ 2 w 64"/>
                <a:gd name="T3" fmla="*/ 37 h 65"/>
                <a:gd name="T4" fmla="*/ 37 w 64"/>
                <a:gd name="T5" fmla="*/ 62 h 65"/>
                <a:gd name="T6" fmla="*/ 62 w 64"/>
                <a:gd name="T7" fmla="*/ 28 h 65"/>
                <a:gd name="T8" fmla="*/ 28 w 64"/>
                <a:gd name="T9" fmla="*/ 3 h 65"/>
                <a:gd name="T10" fmla="*/ 36 w 64"/>
                <a:gd name="T11" fmla="*/ 56 h 65"/>
                <a:gd name="T12" fmla="*/ 8 w 64"/>
                <a:gd name="T13" fmla="*/ 36 h 65"/>
                <a:gd name="T14" fmla="*/ 28 w 64"/>
                <a:gd name="T15" fmla="*/ 8 h 65"/>
                <a:gd name="T16" fmla="*/ 56 w 64"/>
                <a:gd name="T17" fmla="*/ 29 h 65"/>
                <a:gd name="T18" fmla="*/ 36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4448799" y="1588837"/>
              <a:ext cx="74093" cy="141743"/>
            </a:xfrm>
            <a:custGeom>
              <a:avLst/>
              <a:gdLst>
                <a:gd name="T0" fmla="*/ 14 w 21"/>
                <a:gd name="T1" fmla="*/ 18 h 41"/>
                <a:gd name="T2" fmla="*/ 13 w 21"/>
                <a:gd name="T3" fmla="*/ 10 h 41"/>
                <a:gd name="T4" fmla="*/ 14 w 21"/>
                <a:gd name="T5" fmla="*/ 10 h 41"/>
                <a:gd name="T6" fmla="*/ 16 w 21"/>
                <a:gd name="T7" fmla="*/ 10 h 41"/>
                <a:gd name="T8" fmla="*/ 17 w 21"/>
                <a:gd name="T9" fmla="*/ 9 h 41"/>
                <a:gd name="T10" fmla="*/ 17 w 21"/>
                <a:gd name="T11" fmla="*/ 8 h 41"/>
                <a:gd name="T12" fmla="*/ 17 w 21"/>
                <a:gd name="T13" fmla="*/ 6 h 41"/>
                <a:gd name="T14" fmla="*/ 17 w 21"/>
                <a:gd name="T15" fmla="*/ 5 h 41"/>
                <a:gd name="T16" fmla="*/ 16 w 21"/>
                <a:gd name="T17" fmla="*/ 5 h 41"/>
                <a:gd name="T18" fmla="*/ 14 w 21"/>
                <a:gd name="T19" fmla="*/ 5 h 41"/>
                <a:gd name="T20" fmla="*/ 12 w 21"/>
                <a:gd name="T21" fmla="*/ 5 h 41"/>
                <a:gd name="T22" fmla="*/ 12 w 21"/>
                <a:gd name="T23" fmla="*/ 1 h 41"/>
                <a:gd name="T24" fmla="*/ 10 w 21"/>
                <a:gd name="T25" fmla="*/ 0 h 41"/>
                <a:gd name="T26" fmla="*/ 9 w 21"/>
                <a:gd name="T27" fmla="*/ 2 h 41"/>
                <a:gd name="T28" fmla="*/ 10 w 21"/>
                <a:gd name="T29" fmla="*/ 5 h 41"/>
                <a:gd name="T30" fmla="*/ 10 w 21"/>
                <a:gd name="T31" fmla="*/ 5 h 41"/>
                <a:gd name="T32" fmla="*/ 7 w 21"/>
                <a:gd name="T33" fmla="*/ 6 h 41"/>
                <a:gd name="T34" fmla="*/ 7 w 21"/>
                <a:gd name="T35" fmla="*/ 2 h 41"/>
                <a:gd name="T36" fmla="*/ 5 w 21"/>
                <a:gd name="T37" fmla="*/ 1 h 41"/>
                <a:gd name="T38" fmla="*/ 4 w 21"/>
                <a:gd name="T39" fmla="*/ 2 h 41"/>
                <a:gd name="T40" fmla="*/ 5 w 21"/>
                <a:gd name="T41" fmla="*/ 7 h 41"/>
                <a:gd name="T42" fmla="*/ 2 w 21"/>
                <a:gd name="T43" fmla="*/ 9 h 41"/>
                <a:gd name="T44" fmla="*/ 1 w 21"/>
                <a:gd name="T45" fmla="*/ 11 h 41"/>
                <a:gd name="T46" fmla="*/ 0 w 21"/>
                <a:gd name="T47" fmla="*/ 14 h 41"/>
                <a:gd name="T48" fmla="*/ 2 w 21"/>
                <a:gd name="T49" fmla="*/ 18 h 41"/>
                <a:gd name="T50" fmla="*/ 4 w 21"/>
                <a:gd name="T51" fmla="*/ 20 h 41"/>
                <a:gd name="T52" fmla="*/ 6 w 21"/>
                <a:gd name="T53" fmla="*/ 21 h 41"/>
                <a:gd name="T54" fmla="*/ 7 w 21"/>
                <a:gd name="T55" fmla="*/ 21 h 41"/>
                <a:gd name="T56" fmla="*/ 8 w 21"/>
                <a:gd name="T57" fmla="*/ 30 h 41"/>
                <a:gd name="T58" fmla="*/ 6 w 21"/>
                <a:gd name="T59" fmla="*/ 30 h 41"/>
                <a:gd name="T60" fmla="*/ 3 w 21"/>
                <a:gd name="T61" fmla="*/ 30 h 41"/>
                <a:gd name="T62" fmla="*/ 3 w 21"/>
                <a:gd name="T63" fmla="*/ 31 h 41"/>
                <a:gd name="T64" fmla="*/ 2 w 21"/>
                <a:gd name="T65" fmla="*/ 32 h 41"/>
                <a:gd name="T66" fmla="*/ 2 w 21"/>
                <a:gd name="T67" fmla="*/ 34 h 41"/>
                <a:gd name="T68" fmla="*/ 3 w 21"/>
                <a:gd name="T69" fmla="*/ 35 h 41"/>
                <a:gd name="T70" fmla="*/ 6 w 21"/>
                <a:gd name="T71" fmla="*/ 35 h 41"/>
                <a:gd name="T72" fmla="*/ 9 w 21"/>
                <a:gd name="T73" fmla="*/ 35 h 41"/>
                <a:gd name="T74" fmla="*/ 10 w 21"/>
                <a:gd name="T75" fmla="*/ 40 h 41"/>
                <a:gd name="T76" fmla="*/ 11 w 21"/>
                <a:gd name="T77" fmla="*/ 41 h 41"/>
                <a:gd name="T78" fmla="*/ 12 w 21"/>
                <a:gd name="T79" fmla="*/ 39 h 41"/>
                <a:gd name="T80" fmla="*/ 12 w 21"/>
                <a:gd name="T81" fmla="*/ 35 h 41"/>
                <a:gd name="T82" fmla="*/ 14 w 21"/>
                <a:gd name="T83" fmla="*/ 34 h 41"/>
                <a:gd name="T84" fmla="*/ 15 w 21"/>
                <a:gd name="T85" fmla="*/ 39 h 41"/>
                <a:gd name="T86" fmla="*/ 16 w 21"/>
                <a:gd name="T87" fmla="*/ 40 h 41"/>
                <a:gd name="T88" fmla="*/ 18 w 21"/>
                <a:gd name="T89" fmla="*/ 38 h 41"/>
                <a:gd name="T90" fmla="*/ 17 w 21"/>
                <a:gd name="T91" fmla="*/ 33 h 41"/>
                <a:gd name="T92" fmla="*/ 19 w 21"/>
                <a:gd name="T93" fmla="*/ 32 h 41"/>
                <a:gd name="T94" fmla="*/ 21 w 21"/>
                <a:gd name="T95" fmla="*/ 29 h 41"/>
                <a:gd name="T96" fmla="*/ 21 w 21"/>
                <a:gd name="T97" fmla="*/ 25 h 41"/>
                <a:gd name="T98" fmla="*/ 18 w 21"/>
                <a:gd name="T99" fmla="*/ 20 h 41"/>
                <a:gd name="T100" fmla="*/ 14 w 21"/>
                <a:gd name="T101" fmla="*/ 18 h 41"/>
                <a:gd name="T102" fmla="*/ 8 w 21"/>
                <a:gd name="T103" fmla="*/ 10 h 41"/>
                <a:gd name="T104" fmla="*/ 11 w 21"/>
                <a:gd name="T105" fmla="*/ 10 h 41"/>
                <a:gd name="T106" fmla="*/ 12 w 21"/>
                <a:gd name="T107" fmla="*/ 17 h 41"/>
                <a:gd name="T108" fmla="*/ 9 w 21"/>
                <a:gd name="T109" fmla="*/ 16 h 41"/>
                <a:gd name="T110" fmla="*/ 8 w 21"/>
                <a:gd name="T111" fmla="*/ 10 h 41"/>
                <a:gd name="T112" fmla="*/ 11 w 21"/>
                <a:gd name="T113" fmla="*/ 30 h 41"/>
                <a:gd name="T114" fmla="*/ 10 w 21"/>
                <a:gd name="T115" fmla="*/ 22 h 41"/>
                <a:gd name="T116" fmla="*/ 13 w 21"/>
                <a:gd name="T117" fmla="*/ 23 h 41"/>
                <a:gd name="T118" fmla="*/ 13 w 21"/>
                <a:gd name="T119" fmla="*/ 29 h 41"/>
                <a:gd name="T120" fmla="*/ 11 w 21"/>
                <a:gd name="T12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>
              <a:off x="869786" y="3183446"/>
              <a:ext cx="352747" cy="352747"/>
            </a:xfrm>
            <a:custGeom>
              <a:avLst/>
              <a:gdLst>
                <a:gd name="T0" fmla="*/ 95 w 101"/>
                <a:gd name="T1" fmla="*/ 46 h 101"/>
                <a:gd name="T2" fmla="*/ 88 w 101"/>
                <a:gd name="T3" fmla="*/ 45 h 101"/>
                <a:gd name="T4" fmla="*/ 86 w 101"/>
                <a:gd name="T5" fmla="*/ 38 h 101"/>
                <a:gd name="T6" fmla="*/ 92 w 101"/>
                <a:gd name="T7" fmla="*/ 34 h 101"/>
                <a:gd name="T8" fmla="*/ 94 w 101"/>
                <a:gd name="T9" fmla="*/ 24 h 101"/>
                <a:gd name="T10" fmla="*/ 89 w 101"/>
                <a:gd name="T11" fmla="*/ 18 h 101"/>
                <a:gd name="T12" fmla="*/ 79 w 101"/>
                <a:gd name="T13" fmla="*/ 16 h 101"/>
                <a:gd name="T14" fmla="*/ 73 w 101"/>
                <a:gd name="T15" fmla="*/ 20 h 101"/>
                <a:gd name="T16" fmla="*/ 67 w 101"/>
                <a:gd name="T17" fmla="*/ 17 h 101"/>
                <a:gd name="T18" fmla="*/ 68 w 101"/>
                <a:gd name="T19" fmla="*/ 9 h 101"/>
                <a:gd name="T20" fmla="*/ 62 w 101"/>
                <a:gd name="T21" fmla="*/ 1 h 101"/>
                <a:gd name="T22" fmla="*/ 55 w 101"/>
                <a:gd name="T23" fmla="*/ 0 h 101"/>
                <a:gd name="T24" fmla="*/ 47 w 101"/>
                <a:gd name="T25" fmla="*/ 6 h 101"/>
                <a:gd name="T26" fmla="*/ 46 w 101"/>
                <a:gd name="T27" fmla="*/ 13 h 101"/>
                <a:gd name="T28" fmla="*/ 38 w 101"/>
                <a:gd name="T29" fmla="*/ 15 h 101"/>
                <a:gd name="T30" fmla="*/ 34 w 101"/>
                <a:gd name="T31" fmla="*/ 9 h 101"/>
                <a:gd name="T32" fmla="*/ 25 w 101"/>
                <a:gd name="T33" fmla="*/ 8 h 101"/>
                <a:gd name="T34" fmla="*/ 18 w 101"/>
                <a:gd name="T35" fmla="*/ 12 h 101"/>
                <a:gd name="T36" fmla="*/ 17 w 101"/>
                <a:gd name="T37" fmla="*/ 22 h 101"/>
                <a:gd name="T38" fmla="*/ 20 w 101"/>
                <a:gd name="T39" fmla="*/ 27 h 101"/>
                <a:gd name="T40" fmla="*/ 16 w 101"/>
                <a:gd name="T41" fmla="*/ 34 h 101"/>
                <a:gd name="T42" fmla="*/ 10 w 101"/>
                <a:gd name="T43" fmla="*/ 33 h 101"/>
                <a:gd name="T44" fmla="*/ 2 w 101"/>
                <a:gd name="T45" fmla="*/ 39 h 101"/>
                <a:gd name="T46" fmla="*/ 1 w 101"/>
                <a:gd name="T47" fmla="*/ 47 h 101"/>
                <a:gd name="T48" fmla="*/ 7 w 101"/>
                <a:gd name="T49" fmla="*/ 55 h 101"/>
                <a:gd name="T50" fmla="*/ 13 w 101"/>
                <a:gd name="T51" fmla="*/ 55 h 101"/>
                <a:gd name="T52" fmla="*/ 14 w 101"/>
                <a:gd name="T53" fmla="*/ 63 h 101"/>
                <a:gd name="T54" fmla="*/ 10 w 101"/>
                <a:gd name="T55" fmla="*/ 67 h 101"/>
                <a:gd name="T56" fmla="*/ 8 w 101"/>
                <a:gd name="T57" fmla="*/ 77 h 101"/>
                <a:gd name="T58" fmla="*/ 13 w 101"/>
                <a:gd name="T59" fmla="*/ 83 h 101"/>
                <a:gd name="T60" fmla="*/ 23 w 101"/>
                <a:gd name="T61" fmla="*/ 84 h 101"/>
                <a:gd name="T62" fmla="*/ 27 w 101"/>
                <a:gd name="T63" fmla="*/ 81 h 101"/>
                <a:gd name="T64" fmla="*/ 34 w 101"/>
                <a:gd name="T65" fmla="*/ 85 h 101"/>
                <a:gd name="T66" fmla="*/ 34 w 101"/>
                <a:gd name="T67" fmla="*/ 91 h 101"/>
                <a:gd name="T68" fmla="*/ 39 w 101"/>
                <a:gd name="T69" fmla="*/ 99 h 101"/>
                <a:gd name="T70" fmla="*/ 47 w 101"/>
                <a:gd name="T71" fmla="*/ 100 h 101"/>
                <a:gd name="T72" fmla="*/ 55 w 101"/>
                <a:gd name="T73" fmla="*/ 94 h 101"/>
                <a:gd name="T74" fmla="*/ 56 w 101"/>
                <a:gd name="T75" fmla="*/ 88 h 101"/>
                <a:gd name="T76" fmla="*/ 64 w 101"/>
                <a:gd name="T77" fmla="*/ 86 h 101"/>
                <a:gd name="T78" fmla="*/ 67 w 101"/>
                <a:gd name="T79" fmla="*/ 91 h 101"/>
                <a:gd name="T80" fmla="*/ 77 w 101"/>
                <a:gd name="T81" fmla="*/ 93 h 101"/>
                <a:gd name="T82" fmla="*/ 84 w 101"/>
                <a:gd name="T83" fmla="*/ 88 h 101"/>
                <a:gd name="T84" fmla="*/ 85 w 101"/>
                <a:gd name="T85" fmla="*/ 78 h 101"/>
                <a:gd name="T86" fmla="*/ 81 w 101"/>
                <a:gd name="T87" fmla="*/ 73 h 101"/>
                <a:gd name="T88" fmla="*/ 85 w 101"/>
                <a:gd name="T89" fmla="*/ 67 h 101"/>
                <a:gd name="T90" fmla="*/ 92 w 101"/>
                <a:gd name="T91" fmla="*/ 68 h 101"/>
                <a:gd name="T92" fmla="*/ 100 w 101"/>
                <a:gd name="T93" fmla="*/ 62 h 101"/>
                <a:gd name="T94" fmla="*/ 101 w 101"/>
                <a:gd name="T95" fmla="*/ 54 h 101"/>
                <a:gd name="T96" fmla="*/ 95 w 101"/>
                <a:gd name="T97" fmla="*/ 46 h 101"/>
                <a:gd name="T98" fmla="*/ 61 w 101"/>
                <a:gd name="T99" fmla="*/ 66 h 101"/>
                <a:gd name="T100" fmla="*/ 35 w 101"/>
                <a:gd name="T101" fmla="*/ 62 h 101"/>
                <a:gd name="T102" fmla="*/ 39 w 101"/>
                <a:gd name="T103" fmla="*/ 35 h 101"/>
                <a:gd name="T104" fmla="*/ 65 w 101"/>
                <a:gd name="T105" fmla="*/ 40 h 101"/>
                <a:gd name="T106" fmla="*/ 61 w 101"/>
                <a:gd name="T10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>
              <a:off x="797304" y="3605452"/>
              <a:ext cx="125636" cy="122415"/>
            </a:xfrm>
            <a:custGeom>
              <a:avLst/>
              <a:gdLst>
                <a:gd name="T0" fmla="*/ 35 w 36"/>
                <a:gd name="T1" fmla="*/ 12 h 35"/>
                <a:gd name="T2" fmla="*/ 32 w 36"/>
                <a:gd name="T3" fmla="*/ 10 h 35"/>
                <a:gd name="T4" fmla="*/ 29 w 36"/>
                <a:gd name="T5" fmla="*/ 11 h 35"/>
                <a:gd name="T6" fmla="*/ 28 w 36"/>
                <a:gd name="T7" fmla="*/ 9 h 35"/>
                <a:gd name="T8" fmla="*/ 29 w 36"/>
                <a:gd name="T9" fmla="*/ 7 h 35"/>
                <a:gd name="T10" fmla="*/ 28 w 36"/>
                <a:gd name="T11" fmla="*/ 3 h 35"/>
                <a:gd name="T12" fmla="*/ 26 w 36"/>
                <a:gd name="T13" fmla="*/ 2 h 35"/>
                <a:gd name="T14" fmla="*/ 22 w 36"/>
                <a:gd name="T15" fmla="*/ 3 h 35"/>
                <a:gd name="T16" fmla="*/ 21 w 36"/>
                <a:gd name="T17" fmla="*/ 5 h 35"/>
                <a:gd name="T18" fmla="*/ 19 w 36"/>
                <a:gd name="T19" fmla="*/ 4 h 35"/>
                <a:gd name="T20" fmla="*/ 18 w 36"/>
                <a:gd name="T21" fmla="*/ 2 h 35"/>
                <a:gd name="T22" fmla="*/ 15 w 36"/>
                <a:gd name="T23" fmla="*/ 0 h 35"/>
                <a:gd name="T24" fmla="*/ 12 w 36"/>
                <a:gd name="T25" fmla="*/ 1 h 35"/>
                <a:gd name="T26" fmla="*/ 11 w 36"/>
                <a:gd name="T27" fmla="*/ 4 h 35"/>
                <a:gd name="T28" fmla="*/ 11 w 36"/>
                <a:gd name="T29" fmla="*/ 6 h 35"/>
                <a:gd name="T30" fmla="*/ 9 w 36"/>
                <a:gd name="T31" fmla="*/ 8 h 35"/>
                <a:gd name="T32" fmla="*/ 7 w 36"/>
                <a:gd name="T33" fmla="*/ 6 h 35"/>
                <a:gd name="T34" fmla="*/ 4 w 36"/>
                <a:gd name="T35" fmla="*/ 7 h 35"/>
                <a:gd name="T36" fmla="*/ 2 w 36"/>
                <a:gd name="T37" fmla="*/ 10 h 35"/>
                <a:gd name="T38" fmla="*/ 3 w 36"/>
                <a:gd name="T39" fmla="*/ 13 h 35"/>
                <a:gd name="T40" fmla="*/ 5 w 36"/>
                <a:gd name="T41" fmla="*/ 14 h 35"/>
                <a:gd name="T42" fmla="*/ 4 w 36"/>
                <a:gd name="T43" fmla="*/ 17 h 35"/>
                <a:gd name="T44" fmla="*/ 2 w 36"/>
                <a:gd name="T45" fmla="*/ 17 h 35"/>
                <a:gd name="T46" fmla="*/ 1 w 36"/>
                <a:gd name="T47" fmla="*/ 20 h 35"/>
                <a:gd name="T48" fmla="*/ 1 w 36"/>
                <a:gd name="T49" fmla="*/ 23 h 35"/>
                <a:gd name="T50" fmla="*/ 4 w 36"/>
                <a:gd name="T51" fmla="*/ 25 h 35"/>
                <a:gd name="T52" fmla="*/ 6 w 36"/>
                <a:gd name="T53" fmla="*/ 24 h 35"/>
                <a:gd name="T54" fmla="*/ 8 w 36"/>
                <a:gd name="T55" fmla="*/ 27 h 35"/>
                <a:gd name="T56" fmla="*/ 7 w 36"/>
                <a:gd name="T57" fmla="*/ 28 h 35"/>
                <a:gd name="T58" fmla="*/ 8 w 36"/>
                <a:gd name="T59" fmla="*/ 32 h 35"/>
                <a:gd name="T60" fmla="*/ 10 w 36"/>
                <a:gd name="T61" fmla="*/ 33 h 35"/>
                <a:gd name="T62" fmla="*/ 14 w 36"/>
                <a:gd name="T63" fmla="*/ 32 h 35"/>
                <a:gd name="T64" fmla="*/ 15 w 36"/>
                <a:gd name="T65" fmla="*/ 30 h 35"/>
                <a:gd name="T66" fmla="*/ 17 w 36"/>
                <a:gd name="T67" fmla="*/ 31 h 35"/>
                <a:gd name="T68" fmla="*/ 18 w 36"/>
                <a:gd name="T69" fmla="*/ 33 h 35"/>
                <a:gd name="T70" fmla="*/ 21 w 36"/>
                <a:gd name="T71" fmla="*/ 35 h 35"/>
                <a:gd name="T72" fmla="*/ 24 w 36"/>
                <a:gd name="T73" fmla="*/ 34 h 35"/>
                <a:gd name="T74" fmla="*/ 25 w 36"/>
                <a:gd name="T75" fmla="*/ 31 h 35"/>
                <a:gd name="T76" fmla="*/ 25 w 36"/>
                <a:gd name="T77" fmla="*/ 29 h 35"/>
                <a:gd name="T78" fmla="*/ 27 w 36"/>
                <a:gd name="T79" fmla="*/ 27 h 35"/>
                <a:gd name="T80" fmla="*/ 29 w 36"/>
                <a:gd name="T81" fmla="*/ 29 h 35"/>
                <a:gd name="T82" fmla="*/ 32 w 36"/>
                <a:gd name="T83" fmla="*/ 28 h 35"/>
                <a:gd name="T84" fmla="*/ 34 w 36"/>
                <a:gd name="T85" fmla="*/ 25 h 35"/>
                <a:gd name="T86" fmla="*/ 33 w 36"/>
                <a:gd name="T87" fmla="*/ 22 h 35"/>
                <a:gd name="T88" fmla="*/ 31 w 36"/>
                <a:gd name="T89" fmla="*/ 21 h 35"/>
                <a:gd name="T90" fmla="*/ 31 w 36"/>
                <a:gd name="T91" fmla="*/ 18 h 35"/>
                <a:gd name="T92" fmla="*/ 34 w 36"/>
                <a:gd name="T93" fmla="*/ 18 h 35"/>
                <a:gd name="T94" fmla="*/ 35 w 36"/>
                <a:gd name="T95" fmla="*/ 15 h 35"/>
                <a:gd name="T96" fmla="*/ 35 w 36"/>
                <a:gd name="T97" fmla="*/ 12 h 35"/>
                <a:gd name="T98" fmla="*/ 19 w 36"/>
                <a:gd name="T99" fmla="*/ 24 h 35"/>
                <a:gd name="T100" fmla="*/ 11 w 36"/>
                <a:gd name="T101" fmla="*/ 19 h 35"/>
                <a:gd name="T102" fmla="*/ 16 w 36"/>
                <a:gd name="T103" fmla="*/ 11 h 35"/>
                <a:gd name="T104" fmla="*/ 24 w 36"/>
                <a:gd name="T105" fmla="*/ 16 h 35"/>
                <a:gd name="T106" fmla="*/ 19 w 36"/>
                <a:gd name="T10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>
              <a:off x="863344" y="305136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7 h 39"/>
                <a:gd name="T10" fmla="*/ 31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5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19 w 39"/>
                <a:gd name="T69" fmla="*/ 36 h 39"/>
                <a:gd name="T70" fmla="*/ 23 w 39"/>
                <a:gd name="T71" fmla="*/ 38 h 39"/>
                <a:gd name="T72" fmla="*/ 26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0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>
              <a:off x="2583588" y="2856470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6 h 39"/>
                <a:gd name="T18" fmla="*/ 20 w 39"/>
                <a:gd name="T19" fmla="*/ 5 h 39"/>
                <a:gd name="T20" fmla="*/ 20 w 39"/>
                <a:gd name="T21" fmla="*/ 3 h 39"/>
                <a:gd name="T22" fmla="*/ 16 w 39"/>
                <a:gd name="T23" fmla="*/ 1 h 39"/>
                <a:gd name="T24" fmla="*/ 13 w 39"/>
                <a:gd name="T25" fmla="*/ 1 h 39"/>
                <a:gd name="T26" fmla="*/ 11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7 w 39"/>
                <a:gd name="T33" fmla="*/ 8 h 39"/>
                <a:gd name="T34" fmla="*/ 4 w 39"/>
                <a:gd name="T35" fmla="*/ 9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2 w 39"/>
                <a:gd name="T45" fmla="*/ 20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7 w 39"/>
                <a:gd name="T57" fmla="*/ 32 h 39"/>
                <a:gd name="T58" fmla="*/ 8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19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29 w 39"/>
                <a:gd name="T79" fmla="*/ 31 h 39"/>
                <a:gd name="T80" fmla="*/ 32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2 w 39"/>
                <a:gd name="T101" fmla="*/ 22 h 39"/>
                <a:gd name="T102" fmla="*/ 17 w 39"/>
                <a:gd name="T103" fmla="*/ 13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3189217" y="250855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5 w 39"/>
                <a:gd name="T3" fmla="*/ 11 h 39"/>
                <a:gd name="T4" fmla="*/ 32 w 39"/>
                <a:gd name="T5" fmla="*/ 12 h 39"/>
                <a:gd name="T6" fmla="*/ 31 w 39"/>
                <a:gd name="T7" fmla="*/ 10 h 39"/>
                <a:gd name="T8" fmla="*/ 32 w 39"/>
                <a:gd name="T9" fmla="*/ 7 h 39"/>
                <a:gd name="T10" fmla="*/ 31 w 39"/>
                <a:gd name="T11" fmla="*/ 4 h 39"/>
                <a:gd name="T12" fmla="*/ 28 w 39"/>
                <a:gd name="T13" fmla="*/ 2 h 39"/>
                <a:gd name="T14" fmla="*/ 25 w 39"/>
                <a:gd name="T15" fmla="*/ 3 h 39"/>
                <a:gd name="T16" fmla="*/ 23 w 39"/>
                <a:gd name="T17" fmla="*/ 5 h 39"/>
                <a:gd name="T18" fmla="*/ 21 w 39"/>
                <a:gd name="T19" fmla="*/ 5 h 39"/>
                <a:gd name="T20" fmla="*/ 20 w 39"/>
                <a:gd name="T21" fmla="*/ 2 h 39"/>
                <a:gd name="T22" fmla="*/ 17 w 39"/>
                <a:gd name="T23" fmla="*/ 0 h 39"/>
                <a:gd name="T24" fmla="*/ 14 w 39"/>
                <a:gd name="T25" fmla="*/ 1 h 39"/>
                <a:gd name="T26" fmla="*/ 12 w 39"/>
                <a:gd name="T27" fmla="*/ 4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19 h 39"/>
                <a:gd name="T46" fmla="*/ 1 w 39"/>
                <a:gd name="T47" fmla="*/ 23 h 39"/>
                <a:gd name="T48" fmla="*/ 1 w 39"/>
                <a:gd name="T49" fmla="*/ 26 h 39"/>
                <a:gd name="T50" fmla="*/ 5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5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0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4 w 39"/>
                <a:gd name="T89" fmla="*/ 23 h 39"/>
                <a:gd name="T90" fmla="*/ 34 w 39"/>
                <a:gd name="T91" fmla="*/ 20 h 39"/>
                <a:gd name="T92" fmla="*/ 37 w 39"/>
                <a:gd name="T93" fmla="*/ 20 h 39"/>
                <a:gd name="T94" fmla="*/ 39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8 w 39"/>
                <a:gd name="T103" fmla="*/ 12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4801544" y="3452436"/>
              <a:ext cx="135301" cy="132078"/>
            </a:xfrm>
            <a:custGeom>
              <a:avLst/>
              <a:gdLst>
                <a:gd name="T0" fmla="*/ 37 w 39"/>
                <a:gd name="T1" fmla="*/ 13 h 38"/>
                <a:gd name="T2" fmla="*/ 34 w 39"/>
                <a:gd name="T3" fmla="*/ 11 h 38"/>
                <a:gd name="T4" fmla="*/ 31 w 39"/>
                <a:gd name="T5" fmla="*/ 12 h 38"/>
                <a:gd name="T6" fmla="*/ 30 w 39"/>
                <a:gd name="T7" fmla="*/ 9 h 38"/>
                <a:gd name="T8" fmla="*/ 31 w 39"/>
                <a:gd name="T9" fmla="*/ 7 h 38"/>
                <a:gd name="T10" fmla="*/ 30 w 39"/>
                <a:gd name="T11" fmla="*/ 3 h 38"/>
                <a:gd name="T12" fmla="*/ 28 w 39"/>
                <a:gd name="T13" fmla="*/ 2 h 38"/>
                <a:gd name="T14" fmla="*/ 24 w 39"/>
                <a:gd name="T15" fmla="*/ 3 h 38"/>
                <a:gd name="T16" fmla="*/ 23 w 39"/>
                <a:gd name="T17" fmla="*/ 5 h 38"/>
                <a:gd name="T18" fmla="*/ 20 w 39"/>
                <a:gd name="T19" fmla="*/ 4 h 38"/>
                <a:gd name="T20" fmla="*/ 19 w 39"/>
                <a:gd name="T21" fmla="*/ 2 h 38"/>
                <a:gd name="T22" fmla="*/ 16 w 39"/>
                <a:gd name="T23" fmla="*/ 0 h 38"/>
                <a:gd name="T24" fmla="*/ 13 w 39"/>
                <a:gd name="T25" fmla="*/ 1 h 38"/>
                <a:gd name="T26" fmla="*/ 11 w 39"/>
                <a:gd name="T27" fmla="*/ 4 h 38"/>
                <a:gd name="T28" fmla="*/ 11 w 39"/>
                <a:gd name="T29" fmla="*/ 6 h 38"/>
                <a:gd name="T30" fmla="*/ 9 w 39"/>
                <a:gd name="T31" fmla="*/ 8 h 38"/>
                <a:gd name="T32" fmla="*/ 7 w 39"/>
                <a:gd name="T33" fmla="*/ 7 h 38"/>
                <a:gd name="T34" fmla="*/ 3 w 39"/>
                <a:gd name="T35" fmla="*/ 8 h 38"/>
                <a:gd name="T36" fmla="*/ 2 w 39"/>
                <a:gd name="T37" fmla="*/ 10 h 38"/>
                <a:gd name="T38" fmla="*/ 3 w 39"/>
                <a:gd name="T39" fmla="*/ 14 h 38"/>
                <a:gd name="T40" fmla="*/ 5 w 39"/>
                <a:gd name="T41" fmla="*/ 15 h 38"/>
                <a:gd name="T42" fmla="*/ 4 w 39"/>
                <a:gd name="T43" fmla="*/ 18 h 38"/>
                <a:gd name="T44" fmla="*/ 2 w 39"/>
                <a:gd name="T45" fmla="*/ 19 h 38"/>
                <a:gd name="T46" fmla="*/ 0 w 39"/>
                <a:gd name="T47" fmla="*/ 22 h 38"/>
                <a:gd name="T48" fmla="*/ 1 w 39"/>
                <a:gd name="T49" fmla="*/ 25 h 38"/>
                <a:gd name="T50" fmla="*/ 4 w 39"/>
                <a:gd name="T51" fmla="*/ 27 h 38"/>
                <a:gd name="T52" fmla="*/ 6 w 39"/>
                <a:gd name="T53" fmla="*/ 27 h 38"/>
                <a:gd name="T54" fmla="*/ 8 w 39"/>
                <a:gd name="T55" fmla="*/ 29 h 38"/>
                <a:gd name="T56" fmla="*/ 7 w 39"/>
                <a:gd name="T57" fmla="*/ 31 h 38"/>
                <a:gd name="T58" fmla="*/ 8 w 39"/>
                <a:gd name="T59" fmla="*/ 35 h 38"/>
                <a:gd name="T60" fmla="*/ 10 w 39"/>
                <a:gd name="T61" fmla="*/ 36 h 38"/>
                <a:gd name="T62" fmla="*/ 14 w 39"/>
                <a:gd name="T63" fmla="*/ 35 h 38"/>
                <a:gd name="T64" fmla="*/ 15 w 39"/>
                <a:gd name="T65" fmla="*/ 33 h 38"/>
                <a:gd name="T66" fmla="*/ 18 w 39"/>
                <a:gd name="T67" fmla="*/ 34 h 38"/>
                <a:gd name="T68" fmla="*/ 19 w 39"/>
                <a:gd name="T69" fmla="*/ 36 h 38"/>
                <a:gd name="T70" fmla="*/ 22 w 39"/>
                <a:gd name="T71" fmla="*/ 38 h 38"/>
                <a:gd name="T72" fmla="*/ 25 w 39"/>
                <a:gd name="T73" fmla="*/ 37 h 38"/>
                <a:gd name="T74" fmla="*/ 27 w 39"/>
                <a:gd name="T75" fmla="*/ 34 h 38"/>
                <a:gd name="T76" fmla="*/ 27 w 39"/>
                <a:gd name="T77" fmla="*/ 32 h 38"/>
                <a:gd name="T78" fmla="*/ 29 w 39"/>
                <a:gd name="T79" fmla="*/ 30 h 38"/>
                <a:gd name="T80" fmla="*/ 31 w 39"/>
                <a:gd name="T81" fmla="*/ 31 h 38"/>
                <a:gd name="T82" fmla="*/ 35 w 39"/>
                <a:gd name="T83" fmla="*/ 30 h 38"/>
                <a:gd name="T84" fmla="*/ 36 w 39"/>
                <a:gd name="T85" fmla="*/ 28 h 38"/>
                <a:gd name="T86" fmla="*/ 35 w 39"/>
                <a:gd name="T87" fmla="*/ 24 h 38"/>
                <a:gd name="T88" fmla="*/ 33 w 39"/>
                <a:gd name="T89" fmla="*/ 22 h 38"/>
                <a:gd name="T90" fmla="*/ 33 w 39"/>
                <a:gd name="T91" fmla="*/ 20 h 38"/>
                <a:gd name="T92" fmla="*/ 36 w 39"/>
                <a:gd name="T93" fmla="*/ 19 h 38"/>
                <a:gd name="T94" fmla="*/ 38 w 39"/>
                <a:gd name="T95" fmla="*/ 16 h 38"/>
                <a:gd name="T96" fmla="*/ 37 w 39"/>
                <a:gd name="T97" fmla="*/ 13 h 38"/>
                <a:gd name="T98" fmla="*/ 20 w 39"/>
                <a:gd name="T99" fmla="*/ 26 h 38"/>
                <a:gd name="T100" fmla="*/ 12 w 39"/>
                <a:gd name="T101" fmla="*/ 21 h 38"/>
                <a:gd name="T102" fmla="*/ 17 w 39"/>
                <a:gd name="T103" fmla="*/ 12 h 38"/>
                <a:gd name="T104" fmla="*/ 26 w 39"/>
                <a:gd name="T105" fmla="*/ 17 h 38"/>
                <a:gd name="T106" fmla="*/ 20 w 39"/>
                <a:gd name="T10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4274841" y="3072305"/>
              <a:ext cx="13691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6 w 39"/>
                <a:gd name="T53" fmla="*/ 27 h 39"/>
                <a:gd name="T54" fmla="*/ 8 w 39"/>
                <a:gd name="T55" fmla="*/ 30 h 39"/>
                <a:gd name="T56" fmla="*/ 7 w 39"/>
                <a:gd name="T57" fmla="*/ 32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7 h 39"/>
                <a:gd name="T70" fmla="*/ 22 w 39"/>
                <a:gd name="T71" fmla="*/ 39 h 39"/>
                <a:gd name="T72" fmla="*/ 25 w 39"/>
                <a:gd name="T73" fmla="*/ 38 h 39"/>
                <a:gd name="T74" fmla="*/ 27 w 39"/>
                <a:gd name="T75" fmla="*/ 35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20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4358599" y="2424799"/>
              <a:ext cx="98254" cy="93421"/>
            </a:xfrm>
            <a:custGeom>
              <a:avLst/>
              <a:gdLst>
                <a:gd name="T0" fmla="*/ 27 w 28"/>
                <a:gd name="T1" fmla="*/ 9 h 27"/>
                <a:gd name="T2" fmla="*/ 25 w 28"/>
                <a:gd name="T3" fmla="*/ 8 h 27"/>
                <a:gd name="T4" fmla="*/ 23 w 28"/>
                <a:gd name="T5" fmla="*/ 9 h 27"/>
                <a:gd name="T6" fmla="*/ 21 w 28"/>
                <a:gd name="T7" fmla="*/ 7 h 27"/>
                <a:gd name="T8" fmla="*/ 23 w 28"/>
                <a:gd name="T9" fmla="*/ 5 h 27"/>
                <a:gd name="T10" fmla="*/ 22 w 28"/>
                <a:gd name="T11" fmla="*/ 3 h 27"/>
                <a:gd name="T12" fmla="*/ 20 w 28"/>
                <a:gd name="T13" fmla="*/ 2 h 27"/>
                <a:gd name="T14" fmla="*/ 17 w 28"/>
                <a:gd name="T15" fmla="*/ 2 h 27"/>
                <a:gd name="T16" fmla="*/ 16 w 28"/>
                <a:gd name="T17" fmla="*/ 4 h 27"/>
                <a:gd name="T18" fmla="*/ 14 w 28"/>
                <a:gd name="T19" fmla="*/ 4 h 27"/>
                <a:gd name="T20" fmla="*/ 14 w 28"/>
                <a:gd name="T21" fmla="*/ 2 h 27"/>
                <a:gd name="T22" fmla="*/ 12 w 28"/>
                <a:gd name="T23" fmla="*/ 0 h 27"/>
                <a:gd name="T24" fmla="*/ 10 w 28"/>
                <a:gd name="T25" fmla="*/ 1 h 27"/>
                <a:gd name="T26" fmla="*/ 8 w 28"/>
                <a:gd name="T27" fmla="*/ 3 h 27"/>
                <a:gd name="T28" fmla="*/ 9 w 28"/>
                <a:gd name="T29" fmla="*/ 5 h 27"/>
                <a:gd name="T30" fmla="*/ 7 w 28"/>
                <a:gd name="T31" fmla="*/ 6 h 27"/>
                <a:gd name="T32" fmla="*/ 6 w 28"/>
                <a:gd name="T33" fmla="*/ 5 h 27"/>
                <a:gd name="T34" fmla="*/ 3 w 28"/>
                <a:gd name="T35" fmla="*/ 6 h 27"/>
                <a:gd name="T36" fmla="*/ 2 w 28"/>
                <a:gd name="T37" fmla="*/ 8 h 27"/>
                <a:gd name="T38" fmla="*/ 2 w 28"/>
                <a:gd name="T39" fmla="*/ 10 h 27"/>
                <a:gd name="T40" fmla="*/ 4 w 28"/>
                <a:gd name="T41" fmla="*/ 11 h 27"/>
                <a:gd name="T42" fmla="*/ 4 w 28"/>
                <a:gd name="T43" fmla="*/ 13 h 27"/>
                <a:gd name="T44" fmla="*/ 2 w 28"/>
                <a:gd name="T45" fmla="*/ 14 h 27"/>
                <a:gd name="T46" fmla="*/ 1 w 28"/>
                <a:gd name="T47" fmla="*/ 16 h 27"/>
                <a:gd name="T48" fmla="*/ 1 w 28"/>
                <a:gd name="T49" fmla="*/ 18 h 27"/>
                <a:gd name="T50" fmla="*/ 3 w 28"/>
                <a:gd name="T51" fmla="*/ 19 h 27"/>
                <a:gd name="T52" fmla="*/ 5 w 28"/>
                <a:gd name="T53" fmla="*/ 19 h 27"/>
                <a:gd name="T54" fmla="*/ 6 w 28"/>
                <a:gd name="T55" fmla="*/ 21 h 27"/>
                <a:gd name="T56" fmla="*/ 5 w 28"/>
                <a:gd name="T57" fmla="*/ 22 h 27"/>
                <a:gd name="T58" fmla="*/ 6 w 28"/>
                <a:gd name="T59" fmla="*/ 25 h 27"/>
                <a:gd name="T60" fmla="*/ 8 w 28"/>
                <a:gd name="T61" fmla="*/ 26 h 27"/>
                <a:gd name="T62" fmla="*/ 11 w 28"/>
                <a:gd name="T63" fmla="*/ 25 h 27"/>
                <a:gd name="T64" fmla="*/ 11 w 28"/>
                <a:gd name="T65" fmla="*/ 24 h 27"/>
                <a:gd name="T66" fmla="*/ 13 w 28"/>
                <a:gd name="T67" fmla="*/ 24 h 27"/>
                <a:gd name="T68" fmla="*/ 14 w 28"/>
                <a:gd name="T69" fmla="*/ 26 h 27"/>
                <a:gd name="T70" fmla="*/ 16 w 28"/>
                <a:gd name="T71" fmla="*/ 27 h 27"/>
                <a:gd name="T72" fmla="*/ 18 w 28"/>
                <a:gd name="T73" fmla="*/ 27 h 27"/>
                <a:gd name="T74" fmla="*/ 20 w 28"/>
                <a:gd name="T75" fmla="*/ 24 h 27"/>
                <a:gd name="T76" fmla="*/ 19 w 28"/>
                <a:gd name="T77" fmla="*/ 22 h 27"/>
                <a:gd name="T78" fmla="*/ 21 w 28"/>
                <a:gd name="T79" fmla="*/ 21 h 27"/>
                <a:gd name="T80" fmla="*/ 22 w 28"/>
                <a:gd name="T81" fmla="*/ 22 h 27"/>
                <a:gd name="T82" fmla="*/ 25 w 28"/>
                <a:gd name="T83" fmla="*/ 22 h 27"/>
                <a:gd name="T84" fmla="*/ 26 w 28"/>
                <a:gd name="T85" fmla="*/ 20 h 27"/>
                <a:gd name="T86" fmla="*/ 25 w 28"/>
                <a:gd name="T87" fmla="*/ 17 h 27"/>
                <a:gd name="T88" fmla="*/ 24 w 28"/>
                <a:gd name="T89" fmla="*/ 16 h 27"/>
                <a:gd name="T90" fmla="*/ 24 w 28"/>
                <a:gd name="T91" fmla="*/ 14 h 27"/>
                <a:gd name="T92" fmla="*/ 26 w 28"/>
                <a:gd name="T93" fmla="*/ 14 h 27"/>
                <a:gd name="T94" fmla="*/ 27 w 28"/>
                <a:gd name="T95" fmla="*/ 11 h 27"/>
                <a:gd name="T96" fmla="*/ 27 w 28"/>
                <a:gd name="T97" fmla="*/ 9 h 27"/>
                <a:gd name="T98" fmla="*/ 15 w 28"/>
                <a:gd name="T99" fmla="*/ 19 h 27"/>
                <a:gd name="T100" fmla="*/ 9 w 28"/>
                <a:gd name="T101" fmla="*/ 15 h 27"/>
                <a:gd name="T102" fmla="*/ 13 w 28"/>
                <a:gd name="T103" fmla="*/ 9 h 27"/>
                <a:gd name="T104" fmla="*/ 19 w 28"/>
                <a:gd name="T105" fmla="*/ 13 h 27"/>
                <a:gd name="T106" fmla="*/ 15 w 28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4825706" y="3830953"/>
              <a:ext cx="93421" cy="95032"/>
            </a:xfrm>
            <a:custGeom>
              <a:avLst/>
              <a:gdLst>
                <a:gd name="T0" fmla="*/ 26 w 27"/>
                <a:gd name="T1" fmla="*/ 9 h 27"/>
                <a:gd name="T2" fmla="*/ 24 w 27"/>
                <a:gd name="T3" fmla="*/ 8 h 27"/>
                <a:gd name="T4" fmla="*/ 22 w 27"/>
                <a:gd name="T5" fmla="*/ 8 h 27"/>
                <a:gd name="T6" fmla="*/ 21 w 27"/>
                <a:gd name="T7" fmla="*/ 7 h 27"/>
                <a:gd name="T8" fmla="*/ 22 w 27"/>
                <a:gd name="T9" fmla="*/ 5 h 27"/>
                <a:gd name="T10" fmla="*/ 21 w 27"/>
                <a:gd name="T11" fmla="*/ 2 h 27"/>
                <a:gd name="T12" fmla="*/ 20 w 27"/>
                <a:gd name="T13" fmla="*/ 1 h 27"/>
                <a:gd name="T14" fmla="*/ 17 w 27"/>
                <a:gd name="T15" fmla="*/ 2 h 27"/>
                <a:gd name="T16" fmla="*/ 16 w 27"/>
                <a:gd name="T17" fmla="*/ 4 h 27"/>
                <a:gd name="T18" fmla="*/ 14 w 27"/>
                <a:gd name="T19" fmla="*/ 3 h 27"/>
                <a:gd name="T20" fmla="*/ 14 w 27"/>
                <a:gd name="T21" fmla="*/ 2 h 27"/>
                <a:gd name="T22" fmla="*/ 11 w 27"/>
                <a:gd name="T23" fmla="*/ 0 h 27"/>
                <a:gd name="T24" fmla="*/ 9 w 27"/>
                <a:gd name="T25" fmla="*/ 1 h 27"/>
                <a:gd name="T26" fmla="*/ 8 w 27"/>
                <a:gd name="T27" fmla="*/ 3 h 27"/>
                <a:gd name="T28" fmla="*/ 8 w 27"/>
                <a:gd name="T29" fmla="*/ 5 h 27"/>
                <a:gd name="T30" fmla="*/ 7 w 27"/>
                <a:gd name="T31" fmla="*/ 6 h 27"/>
                <a:gd name="T32" fmla="*/ 5 w 27"/>
                <a:gd name="T33" fmla="*/ 5 h 27"/>
                <a:gd name="T34" fmla="*/ 2 w 27"/>
                <a:gd name="T35" fmla="*/ 6 h 27"/>
                <a:gd name="T36" fmla="*/ 1 w 27"/>
                <a:gd name="T37" fmla="*/ 7 h 27"/>
                <a:gd name="T38" fmla="*/ 2 w 27"/>
                <a:gd name="T39" fmla="*/ 10 h 27"/>
                <a:gd name="T40" fmla="*/ 3 w 27"/>
                <a:gd name="T41" fmla="*/ 11 h 27"/>
                <a:gd name="T42" fmla="*/ 3 w 27"/>
                <a:gd name="T43" fmla="*/ 13 h 27"/>
                <a:gd name="T44" fmla="*/ 2 w 27"/>
                <a:gd name="T45" fmla="*/ 13 h 27"/>
                <a:gd name="T46" fmla="*/ 0 w 27"/>
                <a:gd name="T47" fmla="*/ 16 h 27"/>
                <a:gd name="T48" fmla="*/ 1 w 27"/>
                <a:gd name="T49" fmla="*/ 18 h 27"/>
                <a:gd name="T50" fmla="*/ 3 w 27"/>
                <a:gd name="T51" fmla="*/ 19 h 27"/>
                <a:gd name="T52" fmla="*/ 4 w 27"/>
                <a:gd name="T53" fmla="*/ 19 h 27"/>
                <a:gd name="T54" fmla="*/ 6 w 27"/>
                <a:gd name="T55" fmla="*/ 21 h 27"/>
                <a:gd name="T56" fmla="*/ 5 w 27"/>
                <a:gd name="T57" fmla="*/ 22 h 27"/>
                <a:gd name="T58" fmla="*/ 6 w 27"/>
                <a:gd name="T59" fmla="*/ 25 h 27"/>
                <a:gd name="T60" fmla="*/ 7 w 27"/>
                <a:gd name="T61" fmla="*/ 26 h 27"/>
                <a:gd name="T62" fmla="*/ 10 w 27"/>
                <a:gd name="T63" fmla="*/ 25 h 27"/>
                <a:gd name="T64" fmla="*/ 11 w 27"/>
                <a:gd name="T65" fmla="*/ 24 h 27"/>
                <a:gd name="T66" fmla="*/ 13 w 27"/>
                <a:gd name="T67" fmla="*/ 24 h 27"/>
                <a:gd name="T68" fmla="*/ 13 w 27"/>
                <a:gd name="T69" fmla="*/ 26 h 27"/>
                <a:gd name="T70" fmla="*/ 16 w 27"/>
                <a:gd name="T71" fmla="*/ 27 h 27"/>
                <a:gd name="T72" fmla="*/ 18 w 27"/>
                <a:gd name="T73" fmla="*/ 26 h 27"/>
                <a:gd name="T74" fmla="*/ 19 w 27"/>
                <a:gd name="T75" fmla="*/ 24 h 27"/>
                <a:gd name="T76" fmla="*/ 19 w 27"/>
                <a:gd name="T77" fmla="*/ 22 h 27"/>
                <a:gd name="T78" fmla="*/ 20 w 27"/>
                <a:gd name="T79" fmla="*/ 21 h 27"/>
                <a:gd name="T80" fmla="*/ 22 w 27"/>
                <a:gd name="T81" fmla="*/ 22 h 27"/>
                <a:gd name="T82" fmla="*/ 25 w 27"/>
                <a:gd name="T83" fmla="*/ 21 h 27"/>
                <a:gd name="T84" fmla="*/ 26 w 27"/>
                <a:gd name="T85" fmla="*/ 20 h 27"/>
                <a:gd name="T86" fmla="*/ 25 w 27"/>
                <a:gd name="T87" fmla="*/ 17 h 27"/>
                <a:gd name="T88" fmla="*/ 23 w 27"/>
                <a:gd name="T89" fmla="*/ 16 h 27"/>
                <a:gd name="T90" fmla="*/ 24 w 27"/>
                <a:gd name="T91" fmla="*/ 14 h 27"/>
                <a:gd name="T92" fmla="*/ 26 w 27"/>
                <a:gd name="T93" fmla="*/ 14 h 27"/>
                <a:gd name="T94" fmla="*/ 27 w 27"/>
                <a:gd name="T95" fmla="*/ 11 h 27"/>
                <a:gd name="T96" fmla="*/ 26 w 27"/>
                <a:gd name="T97" fmla="*/ 9 h 27"/>
                <a:gd name="T98" fmla="*/ 15 w 27"/>
                <a:gd name="T99" fmla="*/ 19 h 27"/>
                <a:gd name="T100" fmla="*/ 8 w 27"/>
                <a:gd name="T101" fmla="*/ 15 h 27"/>
                <a:gd name="T102" fmla="*/ 12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4387591" y="2110708"/>
              <a:ext cx="93421" cy="98255"/>
            </a:xfrm>
            <a:custGeom>
              <a:avLst/>
              <a:gdLst>
                <a:gd name="T0" fmla="*/ 26 w 27"/>
                <a:gd name="T1" fmla="*/ 10 h 28"/>
                <a:gd name="T2" fmla="*/ 24 w 27"/>
                <a:gd name="T3" fmla="*/ 8 h 28"/>
                <a:gd name="T4" fmla="*/ 22 w 27"/>
                <a:gd name="T5" fmla="*/ 9 h 28"/>
                <a:gd name="T6" fmla="*/ 21 w 27"/>
                <a:gd name="T7" fmla="*/ 7 h 28"/>
                <a:gd name="T8" fmla="*/ 22 w 27"/>
                <a:gd name="T9" fmla="*/ 6 h 28"/>
                <a:gd name="T10" fmla="*/ 21 w 27"/>
                <a:gd name="T11" fmla="*/ 3 h 28"/>
                <a:gd name="T12" fmla="*/ 19 w 27"/>
                <a:gd name="T13" fmla="*/ 2 h 28"/>
                <a:gd name="T14" fmla="*/ 17 w 27"/>
                <a:gd name="T15" fmla="*/ 3 h 28"/>
                <a:gd name="T16" fmla="*/ 16 w 27"/>
                <a:gd name="T17" fmla="*/ 4 h 28"/>
                <a:gd name="T18" fmla="*/ 14 w 27"/>
                <a:gd name="T19" fmla="*/ 4 h 28"/>
                <a:gd name="T20" fmla="*/ 13 w 27"/>
                <a:gd name="T21" fmla="*/ 2 h 28"/>
                <a:gd name="T22" fmla="*/ 11 w 27"/>
                <a:gd name="T23" fmla="*/ 1 h 28"/>
                <a:gd name="T24" fmla="*/ 9 w 27"/>
                <a:gd name="T25" fmla="*/ 1 h 28"/>
                <a:gd name="T26" fmla="*/ 8 w 27"/>
                <a:gd name="T27" fmla="*/ 3 h 28"/>
                <a:gd name="T28" fmla="*/ 8 w 27"/>
                <a:gd name="T29" fmla="*/ 5 h 28"/>
                <a:gd name="T30" fmla="*/ 6 w 27"/>
                <a:gd name="T31" fmla="*/ 6 h 28"/>
                <a:gd name="T32" fmla="*/ 5 w 27"/>
                <a:gd name="T33" fmla="*/ 5 h 28"/>
                <a:gd name="T34" fmla="*/ 2 w 27"/>
                <a:gd name="T35" fmla="*/ 6 h 28"/>
                <a:gd name="T36" fmla="*/ 1 w 27"/>
                <a:gd name="T37" fmla="*/ 8 h 28"/>
                <a:gd name="T38" fmla="*/ 2 w 27"/>
                <a:gd name="T39" fmla="*/ 11 h 28"/>
                <a:gd name="T40" fmla="*/ 3 w 27"/>
                <a:gd name="T41" fmla="*/ 11 h 28"/>
                <a:gd name="T42" fmla="*/ 3 w 27"/>
                <a:gd name="T43" fmla="*/ 14 h 28"/>
                <a:gd name="T44" fmla="*/ 1 w 27"/>
                <a:gd name="T45" fmla="*/ 14 h 28"/>
                <a:gd name="T46" fmla="*/ 0 w 27"/>
                <a:gd name="T47" fmla="*/ 16 h 28"/>
                <a:gd name="T48" fmla="*/ 0 w 27"/>
                <a:gd name="T49" fmla="*/ 18 h 28"/>
                <a:gd name="T50" fmla="*/ 3 w 27"/>
                <a:gd name="T51" fmla="*/ 20 h 28"/>
                <a:gd name="T52" fmla="*/ 4 w 27"/>
                <a:gd name="T53" fmla="*/ 19 h 28"/>
                <a:gd name="T54" fmla="*/ 6 w 27"/>
                <a:gd name="T55" fmla="*/ 21 h 28"/>
                <a:gd name="T56" fmla="*/ 5 w 27"/>
                <a:gd name="T57" fmla="*/ 22 h 28"/>
                <a:gd name="T58" fmla="*/ 5 w 27"/>
                <a:gd name="T59" fmla="*/ 25 h 28"/>
                <a:gd name="T60" fmla="*/ 7 w 27"/>
                <a:gd name="T61" fmla="*/ 26 h 28"/>
                <a:gd name="T62" fmla="*/ 10 w 27"/>
                <a:gd name="T63" fmla="*/ 25 h 28"/>
                <a:gd name="T64" fmla="*/ 11 w 27"/>
                <a:gd name="T65" fmla="*/ 24 h 28"/>
                <a:gd name="T66" fmla="*/ 13 w 27"/>
                <a:gd name="T67" fmla="*/ 24 h 28"/>
                <a:gd name="T68" fmla="*/ 13 w 27"/>
                <a:gd name="T69" fmla="*/ 26 h 28"/>
                <a:gd name="T70" fmla="*/ 15 w 27"/>
                <a:gd name="T71" fmla="*/ 27 h 28"/>
                <a:gd name="T72" fmla="*/ 18 w 27"/>
                <a:gd name="T73" fmla="*/ 27 h 28"/>
                <a:gd name="T74" fmla="*/ 19 w 27"/>
                <a:gd name="T75" fmla="*/ 25 h 28"/>
                <a:gd name="T76" fmla="*/ 18 w 27"/>
                <a:gd name="T77" fmla="*/ 23 h 28"/>
                <a:gd name="T78" fmla="*/ 20 w 27"/>
                <a:gd name="T79" fmla="*/ 22 h 28"/>
                <a:gd name="T80" fmla="*/ 22 w 27"/>
                <a:gd name="T81" fmla="*/ 23 h 28"/>
                <a:gd name="T82" fmla="*/ 24 w 27"/>
                <a:gd name="T83" fmla="*/ 22 h 28"/>
                <a:gd name="T84" fmla="*/ 25 w 27"/>
                <a:gd name="T85" fmla="*/ 20 h 28"/>
                <a:gd name="T86" fmla="*/ 25 w 27"/>
                <a:gd name="T87" fmla="*/ 17 h 28"/>
                <a:gd name="T88" fmla="*/ 23 w 27"/>
                <a:gd name="T89" fmla="*/ 16 h 28"/>
                <a:gd name="T90" fmla="*/ 23 w 27"/>
                <a:gd name="T91" fmla="*/ 15 h 28"/>
                <a:gd name="T92" fmla="*/ 25 w 27"/>
                <a:gd name="T93" fmla="*/ 14 h 28"/>
                <a:gd name="T94" fmla="*/ 27 w 27"/>
                <a:gd name="T95" fmla="*/ 12 h 28"/>
                <a:gd name="T96" fmla="*/ 26 w 27"/>
                <a:gd name="T97" fmla="*/ 10 h 28"/>
                <a:gd name="T98" fmla="*/ 14 w 27"/>
                <a:gd name="T99" fmla="*/ 19 h 28"/>
                <a:gd name="T100" fmla="*/ 8 w 27"/>
                <a:gd name="T101" fmla="*/ 15 h 28"/>
                <a:gd name="T102" fmla="*/ 12 w 27"/>
                <a:gd name="T103" fmla="*/ 9 h 28"/>
                <a:gd name="T104" fmla="*/ 18 w 27"/>
                <a:gd name="T105" fmla="*/ 13 h 28"/>
                <a:gd name="T106" fmla="*/ 14 w 27"/>
                <a:gd name="T10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2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4073500" y="3117406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3 h 39"/>
                <a:gd name="T6" fmla="*/ 31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9 w 39"/>
                <a:gd name="T13" fmla="*/ 3 h 39"/>
                <a:gd name="T14" fmla="*/ 25 w 39"/>
                <a:gd name="T15" fmla="*/ 4 h 39"/>
                <a:gd name="T16" fmla="*/ 23 w 39"/>
                <a:gd name="T17" fmla="*/ 6 h 39"/>
                <a:gd name="T18" fmla="*/ 21 w 39"/>
                <a:gd name="T19" fmla="*/ 5 h 39"/>
                <a:gd name="T20" fmla="*/ 20 w 39"/>
                <a:gd name="T21" fmla="*/ 3 h 39"/>
                <a:gd name="T22" fmla="*/ 17 w 39"/>
                <a:gd name="T23" fmla="*/ 1 h 39"/>
                <a:gd name="T24" fmla="*/ 14 w 39"/>
                <a:gd name="T25" fmla="*/ 2 h 39"/>
                <a:gd name="T26" fmla="*/ 12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8 h 39"/>
                <a:gd name="T34" fmla="*/ 4 w 39"/>
                <a:gd name="T35" fmla="*/ 9 h 39"/>
                <a:gd name="T36" fmla="*/ 3 w 39"/>
                <a:gd name="T37" fmla="*/ 11 h 39"/>
                <a:gd name="T38" fmla="*/ 4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20 h 39"/>
                <a:gd name="T46" fmla="*/ 1 w 39"/>
                <a:gd name="T47" fmla="*/ 23 h 39"/>
                <a:gd name="T48" fmla="*/ 2 w 39"/>
                <a:gd name="T49" fmla="*/ 26 h 39"/>
                <a:gd name="T50" fmla="*/ 5 w 39"/>
                <a:gd name="T51" fmla="*/ 28 h 39"/>
                <a:gd name="T52" fmla="*/ 7 w 39"/>
                <a:gd name="T53" fmla="*/ 28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1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9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3 w 39"/>
                <a:gd name="T101" fmla="*/ 22 h 39"/>
                <a:gd name="T102" fmla="*/ 18 w 39"/>
                <a:gd name="T103" fmla="*/ 13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>
              <a:off x="3585454" y="2291108"/>
              <a:ext cx="191675" cy="191676"/>
            </a:xfrm>
            <a:custGeom>
              <a:avLst/>
              <a:gdLst>
                <a:gd name="T0" fmla="*/ 54 w 55"/>
                <a:gd name="T1" fmla="*/ 18 h 55"/>
                <a:gd name="T2" fmla="*/ 49 w 55"/>
                <a:gd name="T3" fmla="*/ 16 h 55"/>
                <a:gd name="T4" fmla="*/ 45 w 55"/>
                <a:gd name="T5" fmla="*/ 17 h 55"/>
                <a:gd name="T6" fmla="*/ 43 w 55"/>
                <a:gd name="T7" fmla="*/ 14 h 55"/>
                <a:gd name="T8" fmla="*/ 45 w 55"/>
                <a:gd name="T9" fmla="*/ 10 h 55"/>
                <a:gd name="T10" fmla="*/ 44 w 55"/>
                <a:gd name="T11" fmla="*/ 5 h 55"/>
                <a:gd name="T12" fmla="*/ 40 w 55"/>
                <a:gd name="T13" fmla="*/ 3 h 55"/>
                <a:gd name="T14" fmla="*/ 35 w 55"/>
                <a:gd name="T15" fmla="*/ 4 h 55"/>
                <a:gd name="T16" fmla="*/ 33 w 55"/>
                <a:gd name="T17" fmla="*/ 7 h 55"/>
                <a:gd name="T18" fmla="*/ 29 w 55"/>
                <a:gd name="T19" fmla="*/ 7 h 55"/>
                <a:gd name="T20" fmla="*/ 28 w 55"/>
                <a:gd name="T21" fmla="*/ 3 h 55"/>
                <a:gd name="T22" fmla="*/ 23 w 55"/>
                <a:gd name="T23" fmla="*/ 0 h 55"/>
                <a:gd name="T24" fmla="*/ 19 w 55"/>
                <a:gd name="T25" fmla="*/ 1 h 55"/>
                <a:gd name="T26" fmla="*/ 16 w 55"/>
                <a:gd name="T27" fmla="*/ 6 h 55"/>
                <a:gd name="T28" fmla="*/ 17 w 55"/>
                <a:gd name="T29" fmla="*/ 9 h 55"/>
                <a:gd name="T30" fmla="*/ 14 w 55"/>
                <a:gd name="T31" fmla="*/ 12 h 55"/>
                <a:gd name="T32" fmla="*/ 11 w 55"/>
                <a:gd name="T33" fmla="*/ 10 h 55"/>
                <a:gd name="T34" fmla="*/ 5 w 55"/>
                <a:gd name="T35" fmla="*/ 11 h 55"/>
                <a:gd name="T36" fmla="*/ 3 w 55"/>
                <a:gd name="T37" fmla="*/ 15 h 55"/>
                <a:gd name="T38" fmla="*/ 5 w 55"/>
                <a:gd name="T39" fmla="*/ 20 h 55"/>
                <a:gd name="T40" fmla="*/ 7 w 55"/>
                <a:gd name="T41" fmla="*/ 22 h 55"/>
                <a:gd name="T42" fmla="*/ 7 w 55"/>
                <a:gd name="T43" fmla="*/ 26 h 55"/>
                <a:gd name="T44" fmla="*/ 4 w 55"/>
                <a:gd name="T45" fmla="*/ 27 h 55"/>
                <a:gd name="T46" fmla="*/ 1 w 55"/>
                <a:gd name="T47" fmla="*/ 32 h 55"/>
                <a:gd name="T48" fmla="*/ 2 w 55"/>
                <a:gd name="T49" fmla="*/ 36 h 55"/>
                <a:gd name="T50" fmla="*/ 6 w 55"/>
                <a:gd name="T51" fmla="*/ 39 h 55"/>
                <a:gd name="T52" fmla="*/ 9 w 55"/>
                <a:gd name="T53" fmla="*/ 38 h 55"/>
                <a:gd name="T54" fmla="*/ 12 w 55"/>
                <a:gd name="T55" fmla="*/ 41 h 55"/>
                <a:gd name="T56" fmla="*/ 10 w 55"/>
                <a:gd name="T57" fmla="*/ 44 h 55"/>
                <a:gd name="T58" fmla="*/ 12 w 55"/>
                <a:gd name="T59" fmla="*/ 49 h 55"/>
                <a:gd name="T60" fmla="*/ 16 w 55"/>
                <a:gd name="T61" fmla="*/ 52 h 55"/>
                <a:gd name="T62" fmla="*/ 21 w 55"/>
                <a:gd name="T63" fmla="*/ 50 h 55"/>
                <a:gd name="T64" fmla="*/ 23 w 55"/>
                <a:gd name="T65" fmla="*/ 47 h 55"/>
                <a:gd name="T66" fmla="*/ 27 w 55"/>
                <a:gd name="T67" fmla="*/ 48 h 55"/>
                <a:gd name="T68" fmla="*/ 28 w 55"/>
                <a:gd name="T69" fmla="*/ 51 h 55"/>
                <a:gd name="T70" fmla="*/ 32 w 55"/>
                <a:gd name="T71" fmla="*/ 54 h 55"/>
                <a:gd name="T72" fmla="*/ 36 w 55"/>
                <a:gd name="T73" fmla="*/ 53 h 55"/>
                <a:gd name="T74" fmla="*/ 39 w 55"/>
                <a:gd name="T75" fmla="*/ 49 h 55"/>
                <a:gd name="T76" fmla="*/ 38 w 55"/>
                <a:gd name="T77" fmla="*/ 45 h 55"/>
                <a:gd name="T78" fmla="*/ 41 w 55"/>
                <a:gd name="T79" fmla="*/ 42 h 55"/>
                <a:gd name="T80" fmla="*/ 45 w 55"/>
                <a:gd name="T81" fmla="*/ 44 h 55"/>
                <a:gd name="T82" fmla="*/ 50 w 55"/>
                <a:gd name="T83" fmla="*/ 43 h 55"/>
                <a:gd name="T84" fmla="*/ 52 w 55"/>
                <a:gd name="T85" fmla="*/ 39 h 55"/>
                <a:gd name="T86" fmla="*/ 51 w 55"/>
                <a:gd name="T87" fmla="*/ 34 h 55"/>
                <a:gd name="T88" fmla="*/ 47 w 55"/>
                <a:gd name="T89" fmla="*/ 32 h 55"/>
                <a:gd name="T90" fmla="*/ 48 w 55"/>
                <a:gd name="T91" fmla="*/ 28 h 55"/>
                <a:gd name="T92" fmla="*/ 52 w 55"/>
                <a:gd name="T93" fmla="*/ 27 h 55"/>
                <a:gd name="T94" fmla="*/ 55 w 55"/>
                <a:gd name="T95" fmla="*/ 23 h 55"/>
                <a:gd name="T96" fmla="*/ 54 w 55"/>
                <a:gd name="T97" fmla="*/ 18 h 55"/>
                <a:gd name="T98" fmla="*/ 30 w 55"/>
                <a:gd name="T99" fmla="*/ 37 h 55"/>
                <a:gd name="T100" fmla="*/ 17 w 55"/>
                <a:gd name="T101" fmla="*/ 30 h 55"/>
                <a:gd name="T102" fmla="*/ 25 w 55"/>
                <a:gd name="T103" fmla="*/ 17 h 55"/>
                <a:gd name="T104" fmla="*/ 37 w 55"/>
                <a:gd name="T105" fmla="*/ 25 h 55"/>
                <a:gd name="T106" fmla="*/ 30 w 55"/>
                <a:gd name="T107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4052561" y="1738633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0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6 h 39"/>
                <a:gd name="T70" fmla="*/ 22 w 39"/>
                <a:gd name="T71" fmla="*/ 38 h 39"/>
                <a:gd name="T72" fmla="*/ 25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1 h 39"/>
                <a:gd name="T84" fmla="*/ 36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3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794083" y="2637413"/>
              <a:ext cx="72482" cy="69261"/>
            </a:xfrm>
            <a:custGeom>
              <a:avLst/>
              <a:gdLst>
                <a:gd name="T0" fmla="*/ 20 w 21"/>
                <a:gd name="T1" fmla="*/ 7 h 20"/>
                <a:gd name="T2" fmla="*/ 18 w 21"/>
                <a:gd name="T3" fmla="*/ 6 h 20"/>
                <a:gd name="T4" fmla="*/ 17 w 21"/>
                <a:gd name="T5" fmla="*/ 6 h 20"/>
                <a:gd name="T6" fmla="*/ 16 w 21"/>
                <a:gd name="T7" fmla="*/ 5 h 20"/>
                <a:gd name="T8" fmla="*/ 17 w 21"/>
                <a:gd name="T9" fmla="*/ 4 h 20"/>
                <a:gd name="T10" fmla="*/ 16 w 21"/>
                <a:gd name="T11" fmla="*/ 2 h 20"/>
                <a:gd name="T12" fmla="*/ 15 w 21"/>
                <a:gd name="T13" fmla="*/ 1 h 20"/>
                <a:gd name="T14" fmla="*/ 13 w 21"/>
                <a:gd name="T15" fmla="*/ 1 h 20"/>
                <a:gd name="T16" fmla="*/ 12 w 21"/>
                <a:gd name="T17" fmla="*/ 3 h 20"/>
                <a:gd name="T18" fmla="*/ 10 w 21"/>
                <a:gd name="T19" fmla="*/ 2 h 20"/>
                <a:gd name="T20" fmla="*/ 10 w 21"/>
                <a:gd name="T21" fmla="*/ 1 h 20"/>
                <a:gd name="T22" fmla="*/ 8 w 21"/>
                <a:gd name="T23" fmla="*/ 0 h 20"/>
                <a:gd name="T24" fmla="*/ 7 w 21"/>
                <a:gd name="T25" fmla="*/ 0 h 20"/>
                <a:gd name="T26" fmla="*/ 6 w 21"/>
                <a:gd name="T27" fmla="*/ 2 h 20"/>
                <a:gd name="T28" fmla="*/ 6 w 21"/>
                <a:gd name="T29" fmla="*/ 3 h 20"/>
                <a:gd name="T30" fmla="*/ 5 w 21"/>
                <a:gd name="T31" fmla="*/ 4 h 20"/>
                <a:gd name="T32" fmla="*/ 4 w 21"/>
                <a:gd name="T33" fmla="*/ 4 h 20"/>
                <a:gd name="T34" fmla="*/ 2 w 21"/>
                <a:gd name="T35" fmla="*/ 4 h 20"/>
                <a:gd name="T36" fmla="*/ 1 w 21"/>
                <a:gd name="T37" fmla="*/ 5 h 20"/>
                <a:gd name="T38" fmla="*/ 1 w 21"/>
                <a:gd name="T39" fmla="*/ 7 h 20"/>
                <a:gd name="T40" fmla="*/ 2 w 21"/>
                <a:gd name="T41" fmla="*/ 8 h 20"/>
                <a:gd name="T42" fmla="*/ 2 w 21"/>
                <a:gd name="T43" fmla="*/ 10 h 20"/>
                <a:gd name="T44" fmla="*/ 1 w 21"/>
                <a:gd name="T45" fmla="*/ 10 h 20"/>
                <a:gd name="T46" fmla="*/ 0 w 21"/>
                <a:gd name="T47" fmla="*/ 12 h 20"/>
                <a:gd name="T48" fmla="*/ 0 w 21"/>
                <a:gd name="T49" fmla="*/ 13 h 20"/>
                <a:gd name="T50" fmla="*/ 2 w 21"/>
                <a:gd name="T51" fmla="*/ 14 h 20"/>
                <a:gd name="T52" fmla="*/ 3 w 21"/>
                <a:gd name="T53" fmla="*/ 14 h 20"/>
                <a:gd name="T54" fmla="*/ 4 w 21"/>
                <a:gd name="T55" fmla="*/ 15 h 20"/>
                <a:gd name="T56" fmla="*/ 4 w 21"/>
                <a:gd name="T57" fmla="*/ 17 h 20"/>
                <a:gd name="T58" fmla="*/ 4 w 21"/>
                <a:gd name="T59" fmla="*/ 19 h 20"/>
                <a:gd name="T60" fmla="*/ 5 w 21"/>
                <a:gd name="T61" fmla="*/ 19 h 20"/>
                <a:gd name="T62" fmla="*/ 7 w 21"/>
                <a:gd name="T63" fmla="*/ 19 h 20"/>
                <a:gd name="T64" fmla="*/ 8 w 21"/>
                <a:gd name="T65" fmla="*/ 18 h 20"/>
                <a:gd name="T66" fmla="*/ 10 w 21"/>
                <a:gd name="T67" fmla="*/ 18 h 20"/>
                <a:gd name="T68" fmla="*/ 10 w 21"/>
                <a:gd name="T69" fmla="*/ 19 h 20"/>
                <a:gd name="T70" fmla="*/ 12 w 21"/>
                <a:gd name="T71" fmla="*/ 20 h 20"/>
                <a:gd name="T72" fmla="*/ 13 w 21"/>
                <a:gd name="T73" fmla="*/ 20 h 20"/>
                <a:gd name="T74" fmla="*/ 14 w 21"/>
                <a:gd name="T75" fmla="*/ 18 h 20"/>
                <a:gd name="T76" fmla="*/ 14 w 21"/>
                <a:gd name="T77" fmla="*/ 17 h 20"/>
                <a:gd name="T78" fmla="*/ 15 w 21"/>
                <a:gd name="T79" fmla="*/ 16 h 20"/>
                <a:gd name="T80" fmla="*/ 17 w 21"/>
                <a:gd name="T81" fmla="*/ 17 h 20"/>
                <a:gd name="T82" fmla="*/ 19 w 21"/>
                <a:gd name="T83" fmla="*/ 16 h 20"/>
                <a:gd name="T84" fmla="*/ 19 w 21"/>
                <a:gd name="T85" fmla="*/ 15 h 20"/>
                <a:gd name="T86" fmla="*/ 19 w 21"/>
                <a:gd name="T87" fmla="*/ 13 h 20"/>
                <a:gd name="T88" fmla="*/ 18 w 21"/>
                <a:gd name="T89" fmla="*/ 12 h 20"/>
                <a:gd name="T90" fmla="*/ 18 w 21"/>
                <a:gd name="T91" fmla="*/ 10 h 20"/>
                <a:gd name="T92" fmla="*/ 19 w 21"/>
                <a:gd name="T93" fmla="*/ 10 h 20"/>
                <a:gd name="T94" fmla="*/ 20 w 21"/>
                <a:gd name="T95" fmla="*/ 8 h 20"/>
                <a:gd name="T96" fmla="*/ 20 w 21"/>
                <a:gd name="T97" fmla="*/ 7 h 20"/>
                <a:gd name="T98" fmla="*/ 11 w 21"/>
                <a:gd name="T99" fmla="*/ 14 h 20"/>
                <a:gd name="T100" fmla="*/ 6 w 21"/>
                <a:gd name="T101" fmla="*/ 11 h 20"/>
                <a:gd name="T102" fmla="*/ 9 w 21"/>
                <a:gd name="T103" fmla="*/ 6 h 20"/>
                <a:gd name="T104" fmla="*/ 14 w 21"/>
                <a:gd name="T105" fmla="*/ 9 h 20"/>
                <a:gd name="T106" fmla="*/ 11 w 21"/>
                <a:gd name="T10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570449" y="3078750"/>
              <a:ext cx="117581" cy="119193"/>
            </a:xfrm>
            <a:custGeom>
              <a:avLst/>
              <a:gdLst>
                <a:gd name="T0" fmla="*/ 0 w 73"/>
                <a:gd name="T1" fmla="*/ 28 h 74"/>
                <a:gd name="T2" fmla="*/ 2 w 73"/>
                <a:gd name="T3" fmla="*/ 56 h 74"/>
                <a:gd name="T4" fmla="*/ 26 w 73"/>
                <a:gd name="T5" fmla="*/ 74 h 74"/>
                <a:gd name="T6" fmla="*/ 54 w 73"/>
                <a:gd name="T7" fmla="*/ 72 h 74"/>
                <a:gd name="T8" fmla="*/ 73 w 73"/>
                <a:gd name="T9" fmla="*/ 48 h 74"/>
                <a:gd name="T10" fmla="*/ 69 w 73"/>
                <a:gd name="T11" fmla="*/ 20 h 74"/>
                <a:gd name="T12" fmla="*/ 45 w 73"/>
                <a:gd name="T13" fmla="*/ 0 h 74"/>
                <a:gd name="T14" fmla="*/ 17 w 73"/>
                <a:gd name="T15" fmla="*/ 5 h 74"/>
                <a:gd name="T16" fmla="*/ 0 w 73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4">
                  <a:moveTo>
                    <a:pt x="0" y="28"/>
                  </a:moveTo>
                  <a:lnTo>
                    <a:pt x="2" y="56"/>
                  </a:lnTo>
                  <a:lnTo>
                    <a:pt x="26" y="74"/>
                  </a:lnTo>
                  <a:lnTo>
                    <a:pt x="54" y="72"/>
                  </a:lnTo>
                  <a:lnTo>
                    <a:pt x="73" y="48"/>
                  </a:lnTo>
                  <a:lnTo>
                    <a:pt x="69" y="20"/>
                  </a:lnTo>
                  <a:lnTo>
                    <a:pt x="45" y="0"/>
                  </a:lnTo>
                  <a:lnTo>
                    <a:pt x="17" y="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364276" y="2922509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9 w 99"/>
                <a:gd name="T3" fmla="*/ 89 h 89"/>
                <a:gd name="T4" fmla="*/ 70 w 99"/>
                <a:gd name="T5" fmla="*/ 87 h 89"/>
                <a:gd name="T6" fmla="*/ 54 w 99"/>
                <a:gd name="T7" fmla="*/ 75 h 89"/>
                <a:gd name="T8" fmla="*/ 52 w 99"/>
                <a:gd name="T9" fmla="*/ 56 h 89"/>
                <a:gd name="T10" fmla="*/ 56 w 99"/>
                <a:gd name="T11" fmla="*/ 50 h 89"/>
                <a:gd name="T12" fmla="*/ 59 w 99"/>
                <a:gd name="T13" fmla="*/ 46 h 89"/>
                <a:gd name="T14" fmla="*/ 63 w 99"/>
                <a:gd name="T15" fmla="*/ 41 h 89"/>
                <a:gd name="T16" fmla="*/ 82 w 99"/>
                <a:gd name="T17" fmla="*/ 39 h 89"/>
                <a:gd name="T18" fmla="*/ 98 w 99"/>
                <a:gd name="T19" fmla="*/ 51 h 89"/>
                <a:gd name="T20" fmla="*/ 99 w 99"/>
                <a:gd name="T21" fmla="*/ 49 h 89"/>
                <a:gd name="T22" fmla="*/ 89 w 99"/>
                <a:gd name="T23" fmla="*/ 29 h 89"/>
                <a:gd name="T24" fmla="*/ 44 w 99"/>
                <a:gd name="T25" fmla="*/ 20 h 89"/>
                <a:gd name="T26" fmla="*/ 20 w 99"/>
                <a:gd name="T27" fmla="*/ 2 h 89"/>
                <a:gd name="T28" fmla="*/ 12 w 99"/>
                <a:gd name="T29" fmla="*/ 4 h 89"/>
                <a:gd name="T30" fmla="*/ 2 w 99"/>
                <a:gd name="T31" fmla="*/ 16 h 89"/>
                <a:gd name="T32" fmla="*/ 3 w 99"/>
                <a:gd name="T33" fmla="*/ 24 h 89"/>
                <a:gd name="T34" fmla="*/ 27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4076723" y="2006012"/>
              <a:ext cx="119193" cy="119193"/>
            </a:xfrm>
            <a:custGeom>
              <a:avLst/>
              <a:gdLst>
                <a:gd name="T0" fmla="*/ 0 w 74"/>
                <a:gd name="T1" fmla="*/ 28 h 74"/>
                <a:gd name="T2" fmla="*/ 5 w 74"/>
                <a:gd name="T3" fmla="*/ 56 h 74"/>
                <a:gd name="T4" fmla="*/ 26 w 74"/>
                <a:gd name="T5" fmla="*/ 74 h 74"/>
                <a:gd name="T6" fmla="*/ 56 w 74"/>
                <a:gd name="T7" fmla="*/ 71 h 74"/>
                <a:gd name="T8" fmla="*/ 74 w 74"/>
                <a:gd name="T9" fmla="*/ 48 h 74"/>
                <a:gd name="T10" fmla="*/ 69 w 74"/>
                <a:gd name="T11" fmla="*/ 20 h 74"/>
                <a:gd name="T12" fmla="*/ 46 w 74"/>
                <a:gd name="T13" fmla="*/ 0 h 74"/>
                <a:gd name="T14" fmla="*/ 17 w 74"/>
                <a:gd name="T15" fmla="*/ 4 h 74"/>
                <a:gd name="T16" fmla="*/ 0 w 74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74">
                  <a:moveTo>
                    <a:pt x="0" y="28"/>
                  </a:moveTo>
                  <a:lnTo>
                    <a:pt x="5" y="56"/>
                  </a:lnTo>
                  <a:lnTo>
                    <a:pt x="26" y="74"/>
                  </a:lnTo>
                  <a:lnTo>
                    <a:pt x="56" y="71"/>
                  </a:lnTo>
                  <a:lnTo>
                    <a:pt x="74" y="48"/>
                  </a:lnTo>
                  <a:lnTo>
                    <a:pt x="69" y="20"/>
                  </a:lnTo>
                  <a:lnTo>
                    <a:pt x="46" y="0"/>
                  </a:lnTo>
                  <a:lnTo>
                    <a:pt x="17" y="4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3875383" y="1849772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8 w 99"/>
                <a:gd name="T3" fmla="*/ 89 h 89"/>
                <a:gd name="T4" fmla="*/ 69 w 99"/>
                <a:gd name="T5" fmla="*/ 87 h 89"/>
                <a:gd name="T6" fmla="*/ 53 w 99"/>
                <a:gd name="T7" fmla="*/ 75 h 89"/>
                <a:gd name="T8" fmla="*/ 51 w 99"/>
                <a:gd name="T9" fmla="*/ 56 h 89"/>
                <a:gd name="T10" fmla="*/ 55 w 99"/>
                <a:gd name="T11" fmla="*/ 50 h 89"/>
                <a:gd name="T12" fmla="*/ 58 w 99"/>
                <a:gd name="T13" fmla="*/ 46 h 89"/>
                <a:gd name="T14" fmla="*/ 62 w 99"/>
                <a:gd name="T15" fmla="*/ 41 h 89"/>
                <a:gd name="T16" fmla="*/ 81 w 99"/>
                <a:gd name="T17" fmla="*/ 39 h 89"/>
                <a:gd name="T18" fmla="*/ 97 w 99"/>
                <a:gd name="T19" fmla="*/ 51 h 89"/>
                <a:gd name="T20" fmla="*/ 99 w 99"/>
                <a:gd name="T21" fmla="*/ 49 h 89"/>
                <a:gd name="T22" fmla="*/ 88 w 99"/>
                <a:gd name="T23" fmla="*/ 29 h 89"/>
                <a:gd name="T24" fmla="*/ 43 w 99"/>
                <a:gd name="T25" fmla="*/ 20 h 89"/>
                <a:gd name="T26" fmla="*/ 19 w 99"/>
                <a:gd name="T27" fmla="*/ 2 h 89"/>
                <a:gd name="T28" fmla="*/ 11 w 99"/>
                <a:gd name="T29" fmla="*/ 3 h 89"/>
                <a:gd name="T30" fmla="*/ 2 w 99"/>
                <a:gd name="T31" fmla="*/ 16 h 89"/>
                <a:gd name="T32" fmla="*/ 3 w 99"/>
                <a:gd name="T33" fmla="*/ 24 h 89"/>
                <a:gd name="T34" fmla="*/ 26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>
              <a:off x="3582233" y="3489481"/>
              <a:ext cx="239997" cy="24160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2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6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5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8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8 h 69"/>
                <a:gd name="T78" fmla="*/ 61 w 69"/>
                <a:gd name="T79" fmla="*/ 41 h 69"/>
                <a:gd name="T80" fmla="*/ 56 w 69"/>
                <a:gd name="T81" fmla="*/ 46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3683707" y="3542635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5 h 24"/>
                <a:gd name="T10" fmla="*/ 1 w 10"/>
                <a:gd name="T11" fmla="*/ 19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3683707" y="3629614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3707869" y="3462099"/>
              <a:ext cx="24160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1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>
              <a:off x="3683707" y="3423442"/>
              <a:ext cx="83758" cy="7409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10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>
              <a:off x="4495508" y="3434717"/>
              <a:ext cx="239997" cy="23999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1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5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4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7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7 h 69"/>
                <a:gd name="T78" fmla="*/ 61 w 69"/>
                <a:gd name="T79" fmla="*/ 41 h 69"/>
                <a:gd name="T80" fmla="*/ 56 w 69"/>
                <a:gd name="T81" fmla="*/ 45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4595373" y="3486260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4 h 24"/>
                <a:gd name="T10" fmla="*/ 1 w 10"/>
                <a:gd name="T11" fmla="*/ 18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4595373" y="3573239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4619533" y="3407334"/>
              <a:ext cx="25771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0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>
              <a:off x="4595373" y="3368677"/>
              <a:ext cx="83758" cy="7248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9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>
              <a:off x="3057140" y="2208963"/>
              <a:ext cx="267379" cy="273821"/>
            </a:xfrm>
            <a:custGeom>
              <a:avLst/>
              <a:gdLst>
                <a:gd name="T0" fmla="*/ 74 w 77"/>
                <a:gd name="T1" fmla="*/ 36 h 79"/>
                <a:gd name="T2" fmla="*/ 72 w 77"/>
                <a:gd name="T3" fmla="*/ 33 h 79"/>
                <a:gd name="T4" fmla="*/ 76 w 77"/>
                <a:gd name="T5" fmla="*/ 10 h 79"/>
                <a:gd name="T6" fmla="*/ 72 w 77"/>
                <a:gd name="T7" fmla="*/ 5 h 79"/>
                <a:gd name="T8" fmla="*/ 60 w 77"/>
                <a:gd name="T9" fmla="*/ 3 h 79"/>
                <a:gd name="T10" fmla="*/ 56 w 77"/>
                <a:gd name="T11" fmla="*/ 7 h 79"/>
                <a:gd name="T12" fmla="*/ 55 w 77"/>
                <a:gd name="T13" fmla="*/ 12 h 79"/>
                <a:gd name="T14" fmla="*/ 50 w 77"/>
                <a:gd name="T15" fmla="*/ 5 h 79"/>
                <a:gd name="T16" fmla="*/ 36 w 77"/>
                <a:gd name="T17" fmla="*/ 3 h 79"/>
                <a:gd name="T18" fmla="*/ 4 w 77"/>
                <a:gd name="T19" fmla="*/ 25 h 79"/>
                <a:gd name="T20" fmla="*/ 5 w 77"/>
                <a:gd name="T21" fmla="*/ 32 h 79"/>
                <a:gd name="T22" fmla="*/ 0 w 77"/>
                <a:gd name="T23" fmla="*/ 66 h 79"/>
                <a:gd name="T24" fmla="*/ 3 w 77"/>
                <a:gd name="T25" fmla="*/ 70 h 79"/>
                <a:gd name="T26" fmla="*/ 62 w 77"/>
                <a:gd name="T27" fmla="*/ 78 h 79"/>
                <a:gd name="T28" fmla="*/ 66 w 77"/>
                <a:gd name="T29" fmla="*/ 76 h 79"/>
                <a:gd name="T30" fmla="*/ 71 w 77"/>
                <a:gd name="T31" fmla="*/ 42 h 79"/>
                <a:gd name="T32" fmla="*/ 74 w 77"/>
                <a:gd name="T33" fmla="*/ 36 h 79"/>
                <a:gd name="T34" fmla="*/ 28 w 77"/>
                <a:gd name="T35" fmla="*/ 68 h 79"/>
                <a:gd name="T36" fmla="*/ 9 w 77"/>
                <a:gd name="T37" fmla="*/ 65 h 79"/>
                <a:gd name="T38" fmla="*/ 12 w 77"/>
                <a:gd name="T39" fmla="*/ 43 h 79"/>
                <a:gd name="T40" fmla="*/ 16 w 77"/>
                <a:gd name="T41" fmla="*/ 40 h 79"/>
                <a:gd name="T42" fmla="*/ 28 w 77"/>
                <a:gd name="T43" fmla="*/ 41 h 79"/>
                <a:gd name="T44" fmla="*/ 31 w 77"/>
                <a:gd name="T45" fmla="*/ 46 h 79"/>
                <a:gd name="T46" fmla="*/ 28 w 77"/>
                <a:gd name="T47" fmla="*/ 68 h 79"/>
                <a:gd name="T48" fmla="*/ 47 w 77"/>
                <a:gd name="T49" fmla="*/ 63 h 79"/>
                <a:gd name="T50" fmla="*/ 43 w 77"/>
                <a:gd name="T51" fmla="*/ 62 h 79"/>
                <a:gd name="T52" fmla="*/ 40 w 77"/>
                <a:gd name="T53" fmla="*/ 58 h 79"/>
                <a:gd name="T54" fmla="*/ 41 w 77"/>
                <a:gd name="T55" fmla="*/ 54 h 79"/>
                <a:gd name="T56" fmla="*/ 49 w 77"/>
                <a:gd name="T57" fmla="*/ 56 h 79"/>
                <a:gd name="T58" fmla="*/ 47 w 77"/>
                <a:gd name="T59" fmla="*/ 63 h 79"/>
                <a:gd name="T60" fmla="*/ 49 w 77"/>
                <a:gd name="T61" fmla="*/ 52 h 79"/>
                <a:gd name="T62" fmla="*/ 41 w 77"/>
                <a:gd name="T63" fmla="*/ 51 h 79"/>
                <a:gd name="T64" fmla="*/ 42 w 77"/>
                <a:gd name="T65" fmla="*/ 47 h 79"/>
                <a:gd name="T66" fmla="*/ 46 w 77"/>
                <a:gd name="T67" fmla="*/ 44 h 79"/>
                <a:gd name="T68" fmla="*/ 50 w 77"/>
                <a:gd name="T69" fmla="*/ 44 h 79"/>
                <a:gd name="T70" fmla="*/ 49 w 77"/>
                <a:gd name="T71" fmla="*/ 52 h 79"/>
                <a:gd name="T72" fmla="*/ 60 w 77"/>
                <a:gd name="T73" fmla="*/ 61 h 79"/>
                <a:gd name="T74" fmla="*/ 55 w 77"/>
                <a:gd name="T75" fmla="*/ 64 h 79"/>
                <a:gd name="T76" fmla="*/ 51 w 77"/>
                <a:gd name="T77" fmla="*/ 63 h 79"/>
                <a:gd name="T78" fmla="*/ 52 w 77"/>
                <a:gd name="T79" fmla="*/ 56 h 79"/>
                <a:gd name="T80" fmla="*/ 60 w 77"/>
                <a:gd name="T81" fmla="*/ 57 h 79"/>
                <a:gd name="T82" fmla="*/ 60 w 77"/>
                <a:gd name="T83" fmla="*/ 61 h 79"/>
                <a:gd name="T84" fmla="*/ 61 w 77"/>
                <a:gd name="T85" fmla="*/ 54 h 79"/>
                <a:gd name="T86" fmla="*/ 53 w 77"/>
                <a:gd name="T87" fmla="*/ 52 h 79"/>
                <a:gd name="T88" fmla="*/ 54 w 77"/>
                <a:gd name="T89" fmla="*/ 45 h 79"/>
                <a:gd name="T90" fmla="*/ 58 w 77"/>
                <a:gd name="T91" fmla="*/ 46 h 79"/>
                <a:gd name="T92" fmla="*/ 61 w 77"/>
                <a:gd name="T93" fmla="*/ 50 h 79"/>
                <a:gd name="T94" fmla="*/ 61 w 77"/>
                <a:gd name="T95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5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>
              <a:off x="1918362" y="2832309"/>
              <a:ext cx="138522" cy="267379"/>
            </a:xfrm>
            <a:custGeom>
              <a:avLst/>
              <a:gdLst>
                <a:gd name="T0" fmla="*/ 34 w 40"/>
                <a:gd name="T1" fmla="*/ 38 h 77"/>
                <a:gd name="T2" fmla="*/ 27 w 40"/>
                <a:gd name="T3" fmla="*/ 33 h 77"/>
                <a:gd name="T4" fmla="*/ 25 w 40"/>
                <a:gd name="T5" fmla="*/ 18 h 77"/>
                <a:gd name="T6" fmla="*/ 26 w 40"/>
                <a:gd name="T7" fmla="*/ 18 h 77"/>
                <a:gd name="T8" fmla="*/ 30 w 40"/>
                <a:gd name="T9" fmla="*/ 18 h 77"/>
                <a:gd name="T10" fmla="*/ 31 w 40"/>
                <a:gd name="T11" fmla="*/ 17 h 77"/>
                <a:gd name="T12" fmla="*/ 32 w 40"/>
                <a:gd name="T13" fmla="*/ 14 h 77"/>
                <a:gd name="T14" fmla="*/ 32 w 40"/>
                <a:gd name="T15" fmla="*/ 11 h 77"/>
                <a:gd name="T16" fmla="*/ 31 w 40"/>
                <a:gd name="T17" fmla="*/ 10 h 77"/>
                <a:gd name="T18" fmla="*/ 30 w 40"/>
                <a:gd name="T19" fmla="*/ 9 h 77"/>
                <a:gd name="T20" fmla="*/ 27 w 40"/>
                <a:gd name="T21" fmla="*/ 9 h 77"/>
                <a:gd name="T22" fmla="*/ 23 w 40"/>
                <a:gd name="T23" fmla="*/ 9 h 77"/>
                <a:gd name="T24" fmla="*/ 23 w 40"/>
                <a:gd name="T25" fmla="*/ 2 h 77"/>
                <a:gd name="T26" fmla="*/ 20 w 40"/>
                <a:gd name="T27" fmla="*/ 0 h 77"/>
                <a:gd name="T28" fmla="*/ 18 w 40"/>
                <a:gd name="T29" fmla="*/ 3 h 77"/>
                <a:gd name="T30" fmla="*/ 19 w 40"/>
                <a:gd name="T31" fmla="*/ 10 h 77"/>
                <a:gd name="T32" fmla="*/ 18 w 40"/>
                <a:gd name="T33" fmla="*/ 10 h 77"/>
                <a:gd name="T34" fmla="*/ 14 w 40"/>
                <a:gd name="T35" fmla="*/ 10 h 77"/>
                <a:gd name="T36" fmla="*/ 13 w 40"/>
                <a:gd name="T37" fmla="*/ 3 h 77"/>
                <a:gd name="T38" fmla="*/ 10 w 40"/>
                <a:gd name="T39" fmla="*/ 1 h 77"/>
                <a:gd name="T40" fmla="*/ 8 w 40"/>
                <a:gd name="T41" fmla="*/ 4 h 77"/>
                <a:gd name="T42" fmla="*/ 9 w 40"/>
                <a:gd name="T43" fmla="*/ 12 h 77"/>
                <a:gd name="T44" fmla="*/ 4 w 40"/>
                <a:gd name="T45" fmla="*/ 16 h 77"/>
                <a:gd name="T46" fmla="*/ 1 w 40"/>
                <a:gd name="T47" fmla="*/ 21 h 77"/>
                <a:gd name="T48" fmla="*/ 0 w 40"/>
                <a:gd name="T49" fmla="*/ 26 h 77"/>
                <a:gd name="T50" fmla="*/ 2 w 40"/>
                <a:gd name="T51" fmla="*/ 33 h 77"/>
                <a:gd name="T52" fmla="*/ 6 w 40"/>
                <a:gd name="T53" fmla="*/ 37 h 77"/>
                <a:gd name="T54" fmla="*/ 11 w 40"/>
                <a:gd name="T55" fmla="*/ 39 h 77"/>
                <a:gd name="T56" fmla="*/ 12 w 40"/>
                <a:gd name="T57" fmla="*/ 40 h 77"/>
                <a:gd name="T58" fmla="*/ 15 w 40"/>
                <a:gd name="T59" fmla="*/ 57 h 77"/>
                <a:gd name="T60" fmla="*/ 10 w 40"/>
                <a:gd name="T61" fmla="*/ 57 h 77"/>
                <a:gd name="T62" fmla="*/ 5 w 40"/>
                <a:gd name="T63" fmla="*/ 56 h 77"/>
                <a:gd name="T64" fmla="*/ 4 w 40"/>
                <a:gd name="T65" fmla="*/ 57 h 77"/>
                <a:gd name="T66" fmla="*/ 3 w 40"/>
                <a:gd name="T67" fmla="*/ 60 h 77"/>
                <a:gd name="T68" fmla="*/ 3 w 40"/>
                <a:gd name="T69" fmla="*/ 63 h 77"/>
                <a:gd name="T70" fmla="*/ 4 w 40"/>
                <a:gd name="T71" fmla="*/ 65 h 77"/>
                <a:gd name="T72" fmla="*/ 9 w 40"/>
                <a:gd name="T73" fmla="*/ 66 h 77"/>
                <a:gd name="T74" fmla="*/ 16 w 40"/>
                <a:gd name="T75" fmla="*/ 66 h 77"/>
                <a:gd name="T76" fmla="*/ 17 w 40"/>
                <a:gd name="T77" fmla="*/ 75 h 77"/>
                <a:gd name="T78" fmla="*/ 20 w 40"/>
                <a:gd name="T79" fmla="*/ 77 h 77"/>
                <a:gd name="T80" fmla="*/ 22 w 40"/>
                <a:gd name="T81" fmla="*/ 74 h 77"/>
                <a:gd name="T82" fmla="*/ 21 w 40"/>
                <a:gd name="T83" fmla="*/ 66 h 77"/>
                <a:gd name="T84" fmla="*/ 26 w 40"/>
                <a:gd name="T85" fmla="*/ 65 h 77"/>
                <a:gd name="T86" fmla="*/ 27 w 40"/>
                <a:gd name="T87" fmla="*/ 73 h 77"/>
                <a:gd name="T88" fmla="*/ 29 w 40"/>
                <a:gd name="T89" fmla="*/ 76 h 77"/>
                <a:gd name="T90" fmla="*/ 32 w 40"/>
                <a:gd name="T91" fmla="*/ 73 h 77"/>
                <a:gd name="T92" fmla="*/ 30 w 40"/>
                <a:gd name="T93" fmla="*/ 63 h 77"/>
                <a:gd name="T94" fmla="*/ 34 w 40"/>
                <a:gd name="T95" fmla="*/ 61 h 77"/>
                <a:gd name="T96" fmla="*/ 38 w 40"/>
                <a:gd name="T97" fmla="*/ 55 h 77"/>
                <a:gd name="T98" fmla="*/ 39 w 40"/>
                <a:gd name="T99" fmla="*/ 47 h 77"/>
                <a:gd name="T100" fmla="*/ 34 w 40"/>
                <a:gd name="T101" fmla="*/ 38 h 77"/>
                <a:gd name="T102" fmla="*/ 15 w 40"/>
                <a:gd name="T103" fmla="*/ 19 h 77"/>
                <a:gd name="T104" fmla="*/ 20 w 40"/>
                <a:gd name="T105" fmla="*/ 18 h 77"/>
                <a:gd name="T106" fmla="*/ 21 w 40"/>
                <a:gd name="T107" fmla="*/ 32 h 77"/>
                <a:gd name="T108" fmla="*/ 16 w 40"/>
                <a:gd name="T109" fmla="*/ 30 h 77"/>
                <a:gd name="T110" fmla="*/ 15 w 40"/>
                <a:gd name="T111" fmla="*/ 19 h 77"/>
                <a:gd name="T112" fmla="*/ 20 w 40"/>
                <a:gd name="T113" fmla="*/ 56 h 77"/>
                <a:gd name="T114" fmla="*/ 18 w 40"/>
                <a:gd name="T115" fmla="*/ 41 h 77"/>
                <a:gd name="T116" fmla="*/ 23 w 40"/>
                <a:gd name="T117" fmla="*/ 43 h 77"/>
                <a:gd name="T118" fmla="*/ 24 w 40"/>
                <a:gd name="T119" fmla="*/ 55 h 77"/>
                <a:gd name="T120" fmla="*/ 20 w 40"/>
                <a:gd name="T1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>
              <a:off x="4735505" y="2775935"/>
              <a:ext cx="159461" cy="314090"/>
            </a:xfrm>
            <a:custGeom>
              <a:avLst/>
              <a:gdLst>
                <a:gd name="T0" fmla="*/ 39 w 46"/>
                <a:gd name="T1" fmla="*/ 44 h 90"/>
                <a:gd name="T2" fmla="*/ 31 w 46"/>
                <a:gd name="T3" fmla="*/ 39 h 90"/>
                <a:gd name="T4" fmla="*/ 28 w 46"/>
                <a:gd name="T5" fmla="*/ 21 h 90"/>
                <a:gd name="T6" fmla="*/ 30 w 46"/>
                <a:gd name="T7" fmla="*/ 21 h 90"/>
                <a:gd name="T8" fmla="*/ 35 w 46"/>
                <a:gd name="T9" fmla="*/ 22 h 90"/>
                <a:gd name="T10" fmla="*/ 36 w 46"/>
                <a:gd name="T11" fmla="*/ 20 h 90"/>
                <a:gd name="T12" fmla="*/ 37 w 46"/>
                <a:gd name="T13" fmla="*/ 17 h 90"/>
                <a:gd name="T14" fmla="*/ 37 w 46"/>
                <a:gd name="T15" fmla="*/ 13 h 90"/>
                <a:gd name="T16" fmla="*/ 36 w 46"/>
                <a:gd name="T17" fmla="*/ 12 h 90"/>
                <a:gd name="T18" fmla="*/ 34 w 46"/>
                <a:gd name="T19" fmla="*/ 11 h 90"/>
                <a:gd name="T20" fmla="*/ 31 w 46"/>
                <a:gd name="T21" fmla="*/ 11 h 90"/>
                <a:gd name="T22" fmla="*/ 27 w 46"/>
                <a:gd name="T23" fmla="*/ 11 h 90"/>
                <a:gd name="T24" fmla="*/ 26 w 46"/>
                <a:gd name="T25" fmla="*/ 3 h 90"/>
                <a:gd name="T26" fmla="*/ 23 w 46"/>
                <a:gd name="T27" fmla="*/ 0 h 90"/>
                <a:gd name="T28" fmla="*/ 20 w 46"/>
                <a:gd name="T29" fmla="*/ 4 h 90"/>
                <a:gd name="T30" fmla="*/ 21 w 46"/>
                <a:gd name="T31" fmla="*/ 12 h 90"/>
                <a:gd name="T32" fmla="*/ 21 w 46"/>
                <a:gd name="T33" fmla="*/ 12 h 90"/>
                <a:gd name="T34" fmla="*/ 16 w 46"/>
                <a:gd name="T35" fmla="*/ 13 h 90"/>
                <a:gd name="T36" fmla="*/ 15 w 46"/>
                <a:gd name="T37" fmla="*/ 4 h 90"/>
                <a:gd name="T38" fmla="*/ 12 w 46"/>
                <a:gd name="T39" fmla="*/ 2 h 90"/>
                <a:gd name="T40" fmla="*/ 9 w 46"/>
                <a:gd name="T41" fmla="*/ 5 h 90"/>
                <a:gd name="T42" fmla="*/ 10 w 46"/>
                <a:gd name="T43" fmla="*/ 15 h 90"/>
                <a:gd name="T44" fmla="*/ 4 w 46"/>
                <a:gd name="T45" fmla="*/ 19 h 90"/>
                <a:gd name="T46" fmla="*/ 1 w 46"/>
                <a:gd name="T47" fmla="*/ 25 h 90"/>
                <a:gd name="T48" fmla="*/ 0 w 46"/>
                <a:gd name="T49" fmla="*/ 31 h 90"/>
                <a:gd name="T50" fmla="*/ 3 w 46"/>
                <a:gd name="T51" fmla="*/ 38 h 90"/>
                <a:gd name="T52" fmla="*/ 7 w 46"/>
                <a:gd name="T53" fmla="*/ 43 h 90"/>
                <a:gd name="T54" fmla="*/ 13 w 46"/>
                <a:gd name="T55" fmla="*/ 46 h 90"/>
                <a:gd name="T56" fmla="*/ 14 w 46"/>
                <a:gd name="T57" fmla="*/ 47 h 90"/>
                <a:gd name="T58" fmla="*/ 17 w 46"/>
                <a:gd name="T59" fmla="*/ 67 h 90"/>
                <a:gd name="T60" fmla="*/ 12 w 46"/>
                <a:gd name="T61" fmla="*/ 66 h 90"/>
                <a:gd name="T62" fmla="*/ 5 w 46"/>
                <a:gd name="T63" fmla="*/ 65 h 90"/>
                <a:gd name="T64" fmla="*/ 4 w 46"/>
                <a:gd name="T65" fmla="*/ 67 h 90"/>
                <a:gd name="T66" fmla="*/ 4 w 46"/>
                <a:gd name="T67" fmla="*/ 70 h 90"/>
                <a:gd name="T68" fmla="*/ 3 w 46"/>
                <a:gd name="T69" fmla="*/ 73 h 90"/>
                <a:gd name="T70" fmla="*/ 4 w 46"/>
                <a:gd name="T71" fmla="*/ 75 h 90"/>
                <a:gd name="T72" fmla="*/ 11 w 46"/>
                <a:gd name="T73" fmla="*/ 77 h 90"/>
                <a:gd name="T74" fmla="*/ 18 w 46"/>
                <a:gd name="T75" fmla="*/ 77 h 90"/>
                <a:gd name="T76" fmla="*/ 20 w 46"/>
                <a:gd name="T77" fmla="*/ 87 h 90"/>
                <a:gd name="T78" fmla="*/ 23 w 46"/>
                <a:gd name="T79" fmla="*/ 89 h 90"/>
                <a:gd name="T80" fmla="*/ 25 w 46"/>
                <a:gd name="T81" fmla="*/ 86 h 90"/>
                <a:gd name="T82" fmla="*/ 24 w 46"/>
                <a:gd name="T83" fmla="*/ 77 h 90"/>
                <a:gd name="T84" fmla="*/ 30 w 46"/>
                <a:gd name="T85" fmla="*/ 75 h 90"/>
                <a:gd name="T86" fmla="*/ 31 w 46"/>
                <a:gd name="T87" fmla="*/ 86 h 90"/>
                <a:gd name="T88" fmla="*/ 34 w 46"/>
                <a:gd name="T89" fmla="*/ 88 h 90"/>
                <a:gd name="T90" fmla="*/ 37 w 46"/>
                <a:gd name="T91" fmla="*/ 85 h 90"/>
                <a:gd name="T92" fmla="*/ 35 w 46"/>
                <a:gd name="T93" fmla="*/ 73 h 90"/>
                <a:gd name="T94" fmla="*/ 40 w 46"/>
                <a:gd name="T95" fmla="*/ 71 h 90"/>
                <a:gd name="T96" fmla="*/ 44 w 46"/>
                <a:gd name="T97" fmla="*/ 64 h 90"/>
                <a:gd name="T98" fmla="*/ 45 w 46"/>
                <a:gd name="T99" fmla="*/ 55 h 90"/>
                <a:gd name="T100" fmla="*/ 39 w 46"/>
                <a:gd name="T101" fmla="*/ 44 h 90"/>
                <a:gd name="T102" fmla="*/ 17 w 46"/>
                <a:gd name="T103" fmla="*/ 23 h 90"/>
                <a:gd name="T104" fmla="*/ 23 w 46"/>
                <a:gd name="T105" fmla="*/ 21 h 90"/>
                <a:gd name="T106" fmla="*/ 25 w 46"/>
                <a:gd name="T107" fmla="*/ 37 h 90"/>
                <a:gd name="T108" fmla="*/ 19 w 46"/>
                <a:gd name="T109" fmla="*/ 36 h 90"/>
                <a:gd name="T110" fmla="*/ 17 w 46"/>
                <a:gd name="T111" fmla="*/ 23 h 90"/>
                <a:gd name="T112" fmla="*/ 23 w 46"/>
                <a:gd name="T113" fmla="*/ 66 h 90"/>
                <a:gd name="T114" fmla="*/ 20 w 46"/>
                <a:gd name="T115" fmla="*/ 48 h 90"/>
                <a:gd name="T116" fmla="*/ 26 w 46"/>
                <a:gd name="T117" fmla="*/ 50 h 90"/>
                <a:gd name="T118" fmla="*/ 28 w 46"/>
                <a:gd name="T119" fmla="*/ 64 h 90"/>
                <a:gd name="T120" fmla="*/ 23 w 46"/>
                <a:gd name="T121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3851222" y="3615117"/>
              <a:ext cx="83758" cy="143354"/>
            </a:xfrm>
            <a:custGeom>
              <a:avLst/>
              <a:gdLst>
                <a:gd name="T0" fmla="*/ 17 w 24"/>
                <a:gd name="T1" fmla="*/ 36 h 41"/>
                <a:gd name="T2" fmla="*/ 11 w 24"/>
                <a:gd name="T3" fmla="*/ 40 h 41"/>
                <a:gd name="T4" fmla="*/ 5 w 24"/>
                <a:gd name="T5" fmla="*/ 39 h 41"/>
                <a:gd name="T6" fmla="*/ 1 w 24"/>
                <a:gd name="T7" fmla="*/ 32 h 41"/>
                <a:gd name="T8" fmla="*/ 6 w 24"/>
                <a:gd name="T9" fmla="*/ 5 h 41"/>
                <a:gd name="T10" fmla="*/ 13 w 24"/>
                <a:gd name="T11" fmla="*/ 0 h 41"/>
                <a:gd name="T12" fmla="*/ 19 w 24"/>
                <a:gd name="T13" fmla="*/ 2 h 41"/>
                <a:gd name="T14" fmla="*/ 23 w 24"/>
                <a:gd name="T15" fmla="*/ 8 h 41"/>
                <a:gd name="T16" fmla="*/ 17 w 24"/>
                <a:gd name="T17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9"/>
            <p:cNvSpPr/>
            <p:nvPr/>
          </p:nvSpPr>
          <p:spPr bwMode="auto">
            <a:xfrm>
              <a:off x="3930149" y="3594178"/>
              <a:ext cx="91810" cy="178790"/>
            </a:xfrm>
            <a:custGeom>
              <a:avLst/>
              <a:gdLst>
                <a:gd name="T0" fmla="*/ 18 w 26"/>
                <a:gd name="T1" fmla="*/ 47 h 51"/>
                <a:gd name="T2" fmla="*/ 11 w 26"/>
                <a:gd name="T3" fmla="*/ 51 h 51"/>
                <a:gd name="T4" fmla="*/ 5 w 26"/>
                <a:gd name="T5" fmla="*/ 50 h 51"/>
                <a:gd name="T6" fmla="*/ 1 w 26"/>
                <a:gd name="T7" fmla="*/ 43 h 51"/>
                <a:gd name="T8" fmla="*/ 9 w 26"/>
                <a:gd name="T9" fmla="*/ 5 h 51"/>
                <a:gd name="T10" fmla="*/ 16 w 26"/>
                <a:gd name="T11" fmla="*/ 0 h 51"/>
                <a:gd name="T12" fmla="*/ 21 w 26"/>
                <a:gd name="T13" fmla="*/ 2 h 51"/>
                <a:gd name="T14" fmla="*/ 26 w 26"/>
                <a:gd name="T15" fmla="*/ 8 h 51"/>
                <a:gd name="T16" fmla="*/ 18 w 26"/>
                <a:gd name="T1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0"/>
            <p:cNvSpPr/>
            <p:nvPr/>
          </p:nvSpPr>
          <p:spPr bwMode="auto">
            <a:xfrm>
              <a:off x="4013905" y="3563573"/>
              <a:ext cx="101475" cy="225501"/>
            </a:xfrm>
            <a:custGeom>
              <a:avLst/>
              <a:gdLst>
                <a:gd name="T0" fmla="*/ 17 w 29"/>
                <a:gd name="T1" fmla="*/ 61 h 65"/>
                <a:gd name="T2" fmla="*/ 11 w 29"/>
                <a:gd name="T3" fmla="*/ 65 h 65"/>
                <a:gd name="T4" fmla="*/ 5 w 29"/>
                <a:gd name="T5" fmla="*/ 64 h 65"/>
                <a:gd name="T6" fmla="*/ 1 w 29"/>
                <a:gd name="T7" fmla="*/ 57 h 65"/>
                <a:gd name="T8" fmla="*/ 12 w 29"/>
                <a:gd name="T9" fmla="*/ 5 h 65"/>
                <a:gd name="T10" fmla="*/ 18 w 29"/>
                <a:gd name="T11" fmla="*/ 0 h 65"/>
                <a:gd name="T12" fmla="*/ 24 w 29"/>
                <a:gd name="T13" fmla="*/ 2 h 65"/>
                <a:gd name="T14" fmla="*/ 28 w 29"/>
                <a:gd name="T15" fmla="*/ 8 h 65"/>
                <a:gd name="T16" fmla="*/ 17 w 29"/>
                <a:gd name="T1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4091219" y="3626393"/>
              <a:ext cx="90200" cy="180400"/>
            </a:xfrm>
            <a:custGeom>
              <a:avLst/>
              <a:gdLst>
                <a:gd name="T0" fmla="*/ 17 w 26"/>
                <a:gd name="T1" fmla="*/ 47 h 52"/>
                <a:gd name="T2" fmla="*/ 11 w 26"/>
                <a:gd name="T3" fmla="*/ 51 h 52"/>
                <a:gd name="T4" fmla="*/ 5 w 26"/>
                <a:gd name="T5" fmla="*/ 50 h 52"/>
                <a:gd name="T6" fmla="*/ 1 w 26"/>
                <a:gd name="T7" fmla="*/ 44 h 52"/>
                <a:gd name="T8" fmla="*/ 9 w 26"/>
                <a:gd name="T9" fmla="*/ 5 h 52"/>
                <a:gd name="T10" fmla="*/ 15 w 26"/>
                <a:gd name="T11" fmla="*/ 1 h 52"/>
                <a:gd name="T12" fmla="*/ 21 w 26"/>
                <a:gd name="T13" fmla="*/ 2 h 52"/>
                <a:gd name="T14" fmla="*/ 25 w 26"/>
                <a:gd name="T15" fmla="*/ 9 h 52"/>
                <a:gd name="T16" fmla="*/ 17 w 26"/>
                <a:gd name="T17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1717024" y="2866135"/>
              <a:ext cx="162682" cy="164293"/>
            </a:xfrm>
            <a:custGeom>
              <a:avLst/>
              <a:gdLst>
                <a:gd name="T0" fmla="*/ 26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6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1754070" y="2911234"/>
              <a:ext cx="86979" cy="7731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5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9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1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0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8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>
              <a:off x="3345457" y="2312049"/>
              <a:ext cx="164293" cy="164293"/>
            </a:xfrm>
            <a:custGeom>
              <a:avLst/>
              <a:gdLst>
                <a:gd name="T0" fmla="*/ 27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7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7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3384114" y="2358759"/>
              <a:ext cx="86979" cy="7570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4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8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0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1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7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>
              <a:off x="494490" y="2808148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>
              <a:off x="3057139" y="2511777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4721008" y="3869610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>
              <a:off x="4484234" y="2748552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6 w 46"/>
                <a:gd name="T11" fmla="*/ 65 h 75"/>
                <a:gd name="T12" fmla="*/ 36 w 46"/>
                <a:gd name="T13" fmla="*/ 46 h 75"/>
                <a:gd name="T14" fmla="*/ 26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3411497" y="3441160"/>
              <a:ext cx="128857" cy="260936"/>
            </a:xfrm>
            <a:custGeom>
              <a:avLst/>
              <a:gdLst>
                <a:gd name="T0" fmla="*/ 37 w 37"/>
                <a:gd name="T1" fmla="*/ 14 h 75"/>
                <a:gd name="T2" fmla="*/ 37 w 37"/>
                <a:gd name="T3" fmla="*/ 14 h 75"/>
                <a:gd name="T4" fmla="*/ 37 w 37"/>
                <a:gd name="T5" fmla="*/ 14 h 75"/>
                <a:gd name="T6" fmla="*/ 26 w 37"/>
                <a:gd name="T7" fmla="*/ 4 h 75"/>
                <a:gd name="T8" fmla="*/ 25 w 37"/>
                <a:gd name="T9" fmla="*/ 4 h 75"/>
                <a:gd name="T10" fmla="*/ 20 w 37"/>
                <a:gd name="T11" fmla="*/ 3 h 75"/>
                <a:gd name="T12" fmla="*/ 4 w 37"/>
                <a:gd name="T13" fmla="*/ 10 h 75"/>
                <a:gd name="T14" fmla="*/ 1 w 37"/>
                <a:gd name="T15" fmla="*/ 31 h 75"/>
                <a:gd name="T16" fmla="*/ 4 w 37"/>
                <a:gd name="T17" fmla="*/ 35 h 75"/>
                <a:gd name="T18" fmla="*/ 8 w 37"/>
                <a:gd name="T19" fmla="*/ 32 h 75"/>
                <a:gd name="T20" fmla="*/ 10 w 37"/>
                <a:gd name="T21" fmla="*/ 15 h 75"/>
                <a:gd name="T22" fmla="*/ 11 w 37"/>
                <a:gd name="T23" fmla="*/ 16 h 75"/>
                <a:gd name="T24" fmla="*/ 10 w 37"/>
                <a:gd name="T25" fmla="*/ 26 h 75"/>
                <a:gd name="T26" fmla="*/ 9 w 37"/>
                <a:gd name="T27" fmla="*/ 35 h 75"/>
                <a:gd name="T28" fmla="*/ 4 w 37"/>
                <a:gd name="T29" fmla="*/ 68 h 75"/>
                <a:gd name="T30" fmla="*/ 7 w 37"/>
                <a:gd name="T31" fmla="*/ 73 h 75"/>
                <a:gd name="T32" fmla="*/ 12 w 37"/>
                <a:gd name="T33" fmla="*/ 70 h 75"/>
                <a:gd name="T34" fmla="*/ 16 w 37"/>
                <a:gd name="T35" fmla="*/ 39 h 75"/>
                <a:gd name="T36" fmla="*/ 17 w 37"/>
                <a:gd name="T37" fmla="*/ 39 h 75"/>
                <a:gd name="T38" fmla="*/ 13 w 37"/>
                <a:gd name="T39" fmla="*/ 70 h 75"/>
                <a:gd name="T40" fmla="*/ 16 w 37"/>
                <a:gd name="T41" fmla="*/ 74 h 75"/>
                <a:gd name="T42" fmla="*/ 21 w 37"/>
                <a:gd name="T43" fmla="*/ 71 h 75"/>
                <a:gd name="T44" fmla="*/ 26 w 37"/>
                <a:gd name="T45" fmla="*/ 37 h 75"/>
                <a:gd name="T46" fmla="*/ 27 w 37"/>
                <a:gd name="T47" fmla="*/ 28 h 75"/>
                <a:gd name="T48" fmla="*/ 29 w 37"/>
                <a:gd name="T49" fmla="*/ 18 h 75"/>
                <a:gd name="T50" fmla="*/ 30 w 37"/>
                <a:gd name="T51" fmla="*/ 18 h 75"/>
                <a:gd name="T52" fmla="*/ 27 w 37"/>
                <a:gd name="T53" fmla="*/ 35 h 75"/>
                <a:gd name="T54" fmla="*/ 30 w 37"/>
                <a:gd name="T55" fmla="*/ 39 h 75"/>
                <a:gd name="T56" fmla="*/ 34 w 37"/>
                <a:gd name="T57" fmla="*/ 36 h 75"/>
                <a:gd name="T58" fmla="*/ 37 w 37"/>
                <a:gd name="T59" fmla="*/ 14 h 75"/>
                <a:gd name="T60" fmla="*/ 37 w 37"/>
                <a:gd name="T6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3464651" y="3396060"/>
              <a:ext cx="54764" cy="56375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9 h 16"/>
                <a:gd name="T4" fmla="*/ 9 w 16"/>
                <a:gd name="T5" fmla="*/ 0 h 16"/>
                <a:gd name="T6" fmla="*/ 1 w 16"/>
                <a:gd name="T7" fmla="*/ 7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4550272" y="1804673"/>
              <a:ext cx="164293" cy="254493"/>
            </a:xfrm>
            <a:custGeom>
              <a:avLst/>
              <a:gdLst>
                <a:gd name="T0" fmla="*/ 35 w 47"/>
                <a:gd name="T1" fmla="*/ 5 h 73"/>
                <a:gd name="T2" fmla="*/ 35 w 47"/>
                <a:gd name="T3" fmla="*/ 5 h 73"/>
                <a:gd name="T4" fmla="*/ 35 w 47"/>
                <a:gd name="T5" fmla="*/ 5 h 73"/>
                <a:gd name="T6" fmla="*/ 20 w 47"/>
                <a:gd name="T7" fmla="*/ 2 h 73"/>
                <a:gd name="T8" fmla="*/ 20 w 47"/>
                <a:gd name="T9" fmla="*/ 2 h 73"/>
                <a:gd name="T10" fmla="*/ 15 w 47"/>
                <a:gd name="T11" fmla="*/ 4 h 73"/>
                <a:gd name="T12" fmla="*/ 3 w 47"/>
                <a:gd name="T13" fmla="*/ 17 h 73"/>
                <a:gd name="T14" fmla="*/ 10 w 47"/>
                <a:gd name="T15" fmla="*/ 38 h 73"/>
                <a:gd name="T16" fmla="*/ 15 w 47"/>
                <a:gd name="T17" fmla="*/ 40 h 73"/>
                <a:gd name="T18" fmla="*/ 17 w 47"/>
                <a:gd name="T19" fmla="*/ 35 h 73"/>
                <a:gd name="T20" fmla="*/ 11 w 47"/>
                <a:gd name="T21" fmla="*/ 19 h 73"/>
                <a:gd name="T22" fmla="*/ 13 w 47"/>
                <a:gd name="T23" fmla="*/ 19 h 73"/>
                <a:gd name="T24" fmla="*/ 16 w 47"/>
                <a:gd name="T25" fmla="*/ 29 h 73"/>
                <a:gd name="T26" fmla="*/ 19 w 47"/>
                <a:gd name="T27" fmla="*/ 37 h 73"/>
                <a:gd name="T28" fmla="*/ 30 w 47"/>
                <a:gd name="T29" fmla="*/ 69 h 73"/>
                <a:gd name="T30" fmla="*/ 35 w 47"/>
                <a:gd name="T31" fmla="*/ 72 h 73"/>
                <a:gd name="T32" fmla="*/ 37 w 47"/>
                <a:gd name="T33" fmla="*/ 67 h 73"/>
                <a:gd name="T34" fmla="*/ 27 w 47"/>
                <a:gd name="T35" fmla="*/ 37 h 73"/>
                <a:gd name="T36" fmla="*/ 29 w 47"/>
                <a:gd name="T37" fmla="*/ 37 h 73"/>
                <a:gd name="T38" fmla="*/ 39 w 47"/>
                <a:gd name="T39" fmla="*/ 66 h 73"/>
                <a:gd name="T40" fmla="*/ 44 w 47"/>
                <a:gd name="T41" fmla="*/ 69 h 73"/>
                <a:gd name="T42" fmla="*/ 46 w 47"/>
                <a:gd name="T43" fmla="*/ 64 h 73"/>
                <a:gd name="T44" fmla="*/ 35 w 47"/>
                <a:gd name="T45" fmla="*/ 32 h 73"/>
                <a:gd name="T46" fmla="*/ 33 w 47"/>
                <a:gd name="T47" fmla="*/ 23 h 73"/>
                <a:gd name="T48" fmla="*/ 29 w 47"/>
                <a:gd name="T49" fmla="*/ 13 h 73"/>
                <a:gd name="T50" fmla="*/ 30 w 47"/>
                <a:gd name="T51" fmla="*/ 13 h 73"/>
                <a:gd name="T52" fmla="*/ 36 w 47"/>
                <a:gd name="T53" fmla="*/ 29 h 73"/>
                <a:gd name="T54" fmla="*/ 40 w 47"/>
                <a:gd name="T55" fmla="*/ 31 h 73"/>
                <a:gd name="T56" fmla="*/ 42 w 47"/>
                <a:gd name="T57" fmla="*/ 27 h 73"/>
                <a:gd name="T58" fmla="*/ 35 w 47"/>
                <a:gd name="T59" fmla="*/ 6 h 73"/>
                <a:gd name="T60" fmla="*/ 35 w 47"/>
                <a:gd name="T61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4567991" y="1754740"/>
              <a:ext cx="62817" cy="62819"/>
            </a:xfrm>
            <a:custGeom>
              <a:avLst/>
              <a:gdLst>
                <a:gd name="T0" fmla="*/ 11 w 18"/>
                <a:gd name="T1" fmla="*/ 16 h 18"/>
                <a:gd name="T2" fmla="*/ 16 w 18"/>
                <a:gd name="T3" fmla="*/ 7 h 18"/>
                <a:gd name="T4" fmla="*/ 7 w 18"/>
                <a:gd name="T5" fmla="*/ 2 h 18"/>
                <a:gd name="T6" fmla="*/ 2 w 18"/>
                <a:gd name="T7" fmla="*/ 11 h 18"/>
                <a:gd name="T8" fmla="*/ 11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189218" y="3378342"/>
              <a:ext cx="164293" cy="302815"/>
            </a:xfrm>
            <a:custGeom>
              <a:avLst/>
              <a:gdLst>
                <a:gd name="T0" fmla="*/ 27 w 47"/>
                <a:gd name="T1" fmla="*/ 14 h 87"/>
                <a:gd name="T2" fmla="*/ 35 w 47"/>
                <a:gd name="T3" fmla="*/ 8 h 87"/>
                <a:gd name="T4" fmla="*/ 29 w 47"/>
                <a:gd name="T5" fmla="*/ 1 h 87"/>
                <a:gd name="T6" fmla="*/ 22 w 47"/>
                <a:gd name="T7" fmla="*/ 6 h 87"/>
                <a:gd name="T8" fmla="*/ 27 w 47"/>
                <a:gd name="T9" fmla="*/ 14 h 87"/>
                <a:gd name="T10" fmla="*/ 41 w 47"/>
                <a:gd name="T11" fmla="*/ 39 h 87"/>
                <a:gd name="T12" fmla="*/ 44 w 47"/>
                <a:gd name="T13" fmla="*/ 42 h 87"/>
                <a:gd name="T14" fmla="*/ 47 w 47"/>
                <a:gd name="T15" fmla="*/ 39 h 87"/>
                <a:gd name="T16" fmla="*/ 46 w 47"/>
                <a:gd name="T17" fmla="*/ 25 h 87"/>
                <a:gd name="T18" fmla="*/ 44 w 47"/>
                <a:gd name="T19" fmla="*/ 22 h 87"/>
                <a:gd name="T20" fmla="*/ 36 w 47"/>
                <a:gd name="T21" fmla="*/ 17 h 87"/>
                <a:gd name="T22" fmla="*/ 29 w 47"/>
                <a:gd name="T23" fmla="*/ 15 h 87"/>
                <a:gd name="T24" fmla="*/ 24 w 47"/>
                <a:gd name="T25" fmla="*/ 17 h 87"/>
                <a:gd name="T26" fmla="*/ 24 w 47"/>
                <a:gd name="T27" fmla="*/ 17 h 87"/>
                <a:gd name="T28" fmla="*/ 24 w 47"/>
                <a:gd name="T29" fmla="*/ 17 h 87"/>
                <a:gd name="T30" fmla="*/ 23 w 47"/>
                <a:gd name="T31" fmla="*/ 18 h 87"/>
                <a:gd name="T32" fmla="*/ 14 w 47"/>
                <a:gd name="T33" fmla="*/ 28 h 87"/>
                <a:gd name="T34" fmla="*/ 14 w 47"/>
                <a:gd name="T35" fmla="*/ 28 h 87"/>
                <a:gd name="T36" fmla="*/ 2 w 47"/>
                <a:gd name="T37" fmla="*/ 36 h 87"/>
                <a:gd name="T38" fmla="*/ 1 w 47"/>
                <a:gd name="T39" fmla="*/ 40 h 87"/>
                <a:gd name="T40" fmla="*/ 6 w 47"/>
                <a:gd name="T41" fmla="*/ 42 h 87"/>
                <a:gd name="T42" fmla="*/ 18 w 47"/>
                <a:gd name="T43" fmla="*/ 34 h 87"/>
                <a:gd name="T44" fmla="*/ 18 w 47"/>
                <a:gd name="T45" fmla="*/ 34 h 87"/>
                <a:gd name="T46" fmla="*/ 19 w 47"/>
                <a:gd name="T47" fmla="*/ 33 h 87"/>
                <a:gd name="T48" fmla="*/ 21 w 47"/>
                <a:gd name="T49" fmla="*/ 31 h 87"/>
                <a:gd name="T50" fmla="*/ 21 w 47"/>
                <a:gd name="T51" fmla="*/ 41 h 87"/>
                <a:gd name="T52" fmla="*/ 22 w 47"/>
                <a:gd name="T53" fmla="*/ 44 h 87"/>
                <a:gd name="T54" fmla="*/ 13 w 47"/>
                <a:gd name="T55" fmla="*/ 58 h 87"/>
                <a:gd name="T56" fmla="*/ 13 w 47"/>
                <a:gd name="T57" fmla="*/ 58 h 87"/>
                <a:gd name="T58" fmla="*/ 13 w 47"/>
                <a:gd name="T59" fmla="*/ 59 h 87"/>
                <a:gd name="T60" fmla="*/ 12 w 47"/>
                <a:gd name="T61" fmla="*/ 61 h 87"/>
                <a:gd name="T62" fmla="*/ 6 w 47"/>
                <a:gd name="T63" fmla="*/ 79 h 87"/>
                <a:gd name="T64" fmla="*/ 10 w 47"/>
                <a:gd name="T65" fmla="*/ 84 h 87"/>
                <a:gd name="T66" fmla="*/ 15 w 47"/>
                <a:gd name="T67" fmla="*/ 80 h 87"/>
                <a:gd name="T68" fmla="*/ 20 w 47"/>
                <a:gd name="T69" fmla="*/ 64 h 87"/>
                <a:gd name="T70" fmla="*/ 28 w 47"/>
                <a:gd name="T71" fmla="*/ 55 h 87"/>
                <a:gd name="T72" fmla="*/ 31 w 47"/>
                <a:gd name="T73" fmla="*/ 83 h 87"/>
                <a:gd name="T74" fmla="*/ 35 w 47"/>
                <a:gd name="T75" fmla="*/ 87 h 87"/>
                <a:gd name="T76" fmla="*/ 39 w 47"/>
                <a:gd name="T77" fmla="*/ 82 h 87"/>
                <a:gd name="T78" fmla="*/ 37 w 47"/>
                <a:gd name="T79" fmla="*/ 45 h 87"/>
                <a:gd name="T80" fmla="*/ 38 w 47"/>
                <a:gd name="T81" fmla="*/ 41 h 87"/>
                <a:gd name="T82" fmla="*/ 38 w 47"/>
                <a:gd name="T83" fmla="*/ 26 h 87"/>
                <a:gd name="T84" fmla="*/ 40 w 47"/>
                <a:gd name="T85" fmla="*/ 27 h 87"/>
                <a:gd name="T86" fmla="*/ 41 w 47"/>
                <a:gd name="T8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>
              <a:off x="4481012" y="3040092"/>
              <a:ext cx="173958" cy="296372"/>
            </a:xfrm>
            <a:custGeom>
              <a:avLst/>
              <a:gdLst>
                <a:gd name="T0" fmla="*/ 19 w 50"/>
                <a:gd name="T1" fmla="*/ 13 h 85"/>
                <a:gd name="T2" fmla="*/ 25 w 50"/>
                <a:gd name="T3" fmla="*/ 6 h 85"/>
                <a:gd name="T4" fmla="*/ 18 w 50"/>
                <a:gd name="T5" fmla="*/ 0 h 85"/>
                <a:gd name="T6" fmla="*/ 12 w 50"/>
                <a:gd name="T7" fmla="*/ 7 h 85"/>
                <a:gd name="T8" fmla="*/ 19 w 50"/>
                <a:gd name="T9" fmla="*/ 13 h 85"/>
                <a:gd name="T10" fmla="*/ 39 w 50"/>
                <a:gd name="T11" fmla="*/ 34 h 85"/>
                <a:gd name="T12" fmla="*/ 43 w 50"/>
                <a:gd name="T13" fmla="*/ 36 h 85"/>
                <a:gd name="T14" fmla="*/ 45 w 50"/>
                <a:gd name="T15" fmla="*/ 32 h 85"/>
                <a:gd name="T16" fmla="*/ 41 w 50"/>
                <a:gd name="T17" fmla="*/ 19 h 85"/>
                <a:gd name="T18" fmla="*/ 38 w 50"/>
                <a:gd name="T19" fmla="*/ 17 h 85"/>
                <a:gd name="T20" fmla="*/ 29 w 50"/>
                <a:gd name="T21" fmla="*/ 14 h 85"/>
                <a:gd name="T22" fmla="*/ 22 w 50"/>
                <a:gd name="T23" fmla="*/ 14 h 85"/>
                <a:gd name="T24" fmla="*/ 17 w 50"/>
                <a:gd name="T25" fmla="*/ 17 h 85"/>
                <a:gd name="T26" fmla="*/ 17 w 50"/>
                <a:gd name="T27" fmla="*/ 18 h 85"/>
                <a:gd name="T28" fmla="*/ 17 w 50"/>
                <a:gd name="T29" fmla="*/ 18 h 85"/>
                <a:gd name="T30" fmla="*/ 16 w 50"/>
                <a:gd name="T31" fmla="*/ 18 h 85"/>
                <a:gd name="T32" fmla="*/ 11 w 50"/>
                <a:gd name="T33" fmla="*/ 31 h 85"/>
                <a:gd name="T34" fmla="*/ 11 w 50"/>
                <a:gd name="T35" fmla="*/ 31 h 85"/>
                <a:gd name="T36" fmla="*/ 1 w 50"/>
                <a:gd name="T37" fmla="*/ 41 h 85"/>
                <a:gd name="T38" fmla="*/ 1 w 50"/>
                <a:gd name="T39" fmla="*/ 46 h 85"/>
                <a:gd name="T40" fmla="*/ 6 w 50"/>
                <a:gd name="T41" fmla="*/ 46 h 85"/>
                <a:gd name="T42" fmla="*/ 15 w 50"/>
                <a:gd name="T43" fmla="*/ 35 h 85"/>
                <a:gd name="T44" fmla="*/ 16 w 50"/>
                <a:gd name="T45" fmla="*/ 35 h 85"/>
                <a:gd name="T46" fmla="*/ 17 w 50"/>
                <a:gd name="T47" fmla="*/ 34 h 85"/>
                <a:gd name="T48" fmla="*/ 18 w 50"/>
                <a:gd name="T49" fmla="*/ 31 h 85"/>
                <a:gd name="T50" fmla="*/ 21 w 50"/>
                <a:gd name="T51" fmla="*/ 41 h 85"/>
                <a:gd name="T52" fmla="*/ 22 w 50"/>
                <a:gd name="T53" fmla="*/ 44 h 85"/>
                <a:gd name="T54" fmla="*/ 17 w 50"/>
                <a:gd name="T55" fmla="*/ 60 h 85"/>
                <a:gd name="T56" fmla="*/ 17 w 50"/>
                <a:gd name="T57" fmla="*/ 60 h 85"/>
                <a:gd name="T58" fmla="*/ 17 w 50"/>
                <a:gd name="T59" fmla="*/ 60 h 85"/>
                <a:gd name="T60" fmla="*/ 17 w 50"/>
                <a:gd name="T61" fmla="*/ 63 h 85"/>
                <a:gd name="T62" fmla="*/ 16 w 50"/>
                <a:gd name="T63" fmla="*/ 81 h 85"/>
                <a:gd name="T64" fmla="*/ 21 w 50"/>
                <a:gd name="T65" fmla="*/ 85 h 85"/>
                <a:gd name="T66" fmla="*/ 25 w 50"/>
                <a:gd name="T67" fmla="*/ 80 h 85"/>
                <a:gd name="T68" fmla="*/ 26 w 50"/>
                <a:gd name="T69" fmla="*/ 63 h 85"/>
                <a:gd name="T70" fmla="*/ 31 w 50"/>
                <a:gd name="T71" fmla="*/ 53 h 85"/>
                <a:gd name="T72" fmla="*/ 41 w 50"/>
                <a:gd name="T73" fmla="*/ 79 h 85"/>
                <a:gd name="T74" fmla="*/ 46 w 50"/>
                <a:gd name="T75" fmla="*/ 82 h 85"/>
                <a:gd name="T76" fmla="*/ 49 w 50"/>
                <a:gd name="T77" fmla="*/ 76 h 85"/>
                <a:gd name="T78" fmla="*/ 37 w 50"/>
                <a:gd name="T79" fmla="*/ 41 h 85"/>
                <a:gd name="T80" fmla="*/ 37 w 50"/>
                <a:gd name="T81" fmla="*/ 36 h 85"/>
                <a:gd name="T82" fmla="*/ 33 w 50"/>
                <a:gd name="T83" fmla="*/ 22 h 85"/>
                <a:gd name="T84" fmla="*/ 35 w 50"/>
                <a:gd name="T85" fmla="*/ 23 h 85"/>
                <a:gd name="T86" fmla="*/ 39 w 50"/>
                <a:gd name="T8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3363175" y="2083327"/>
              <a:ext cx="167514" cy="233554"/>
            </a:xfrm>
            <a:custGeom>
              <a:avLst/>
              <a:gdLst>
                <a:gd name="T0" fmla="*/ 33 w 48"/>
                <a:gd name="T1" fmla="*/ 2 h 67"/>
                <a:gd name="T2" fmla="*/ 4 w 48"/>
                <a:gd name="T3" fmla="*/ 15 h 67"/>
                <a:gd name="T4" fmla="*/ 1 w 48"/>
                <a:gd name="T5" fmla="*/ 23 h 67"/>
                <a:gd name="T6" fmla="*/ 5 w 48"/>
                <a:gd name="T7" fmla="*/ 32 h 67"/>
                <a:gd name="T8" fmla="*/ 13 w 48"/>
                <a:gd name="T9" fmla="*/ 35 h 67"/>
                <a:gd name="T10" fmla="*/ 23 w 48"/>
                <a:gd name="T11" fmla="*/ 30 h 67"/>
                <a:gd name="T12" fmla="*/ 39 w 48"/>
                <a:gd name="T13" fmla="*/ 64 h 67"/>
                <a:gd name="T14" fmla="*/ 44 w 48"/>
                <a:gd name="T15" fmla="*/ 66 h 67"/>
                <a:gd name="T16" fmla="*/ 46 w 48"/>
                <a:gd name="T17" fmla="*/ 65 h 67"/>
                <a:gd name="T18" fmla="*/ 48 w 48"/>
                <a:gd name="T19" fmla="*/ 60 h 67"/>
                <a:gd name="T20" fmla="*/ 32 w 48"/>
                <a:gd name="T21" fmla="*/ 26 h 67"/>
                <a:gd name="T22" fmla="*/ 42 w 48"/>
                <a:gd name="T23" fmla="*/ 21 h 67"/>
                <a:gd name="T24" fmla="*/ 45 w 48"/>
                <a:gd name="T25" fmla="*/ 14 h 67"/>
                <a:gd name="T26" fmla="*/ 40 w 48"/>
                <a:gd name="T27" fmla="*/ 4 h 67"/>
                <a:gd name="T28" fmla="*/ 33 w 48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>
              <a:off x="702272" y="3065863"/>
              <a:ext cx="146575" cy="212615"/>
            </a:xfrm>
            <a:custGeom>
              <a:avLst/>
              <a:gdLst>
                <a:gd name="T0" fmla="*/ 27 w 42"/>
                <a:gd name="T1" fmla="*/ 1 h 61"/>
                <a:gd name="T2" fmla="*/ 8 w 42"/>
                <a:gd name="T3" fmla="*/ 3 h 61"/>
                <a:gd name="T4" fmla="*/ 0 w 42"/>
                <a:gd name="T5" fmla="*/ 13 h 61"/>
                <a:gd name="T6" fmla="*/ 5 w 42"/>
                <a:gd name="T7" fmla="*/ 52 h 61"/>
                <a:gd name="T8" fmla="*/ 15 w 42"/>
                <a:gd name="T9" fmla="*/ 60 h 61"/>
                <a:gd name="T10" fmla="*/ 34 w 42"/>
                <a:gd name="T11" fmla="*/ 58 h 61"/>
                <a:gd name="T12" fmla="*/ 42 w 42"/>
                <a:gd name="T13" fmla="*/ 48 h 61"/>
                <a:gd name="T14" fmla="*/ 37 w 42"/>
                <a:gd name="T15" fmla="*/ 9 h 61"/>
                <a:gd name="T16" fmla="*/ 27 w 42"/>
                <a:gd name="T17" fmla="*/ 1 h 61"/>
                <a:gd name="T18" fmla="*/ 38 w 42"/>
                <a:gd name="T19" fmla="*/ 48 h 61"/>
                <a:gd name="T20" fmla="*/ 33 w 42"/>
                <a:gd name="T21" fmla="*/ 54 h 61"/>
                <a:gd name="T22" fmla="*/ 14 w 42"/>
                <a:gd name="T23" fmla="*/ 56 h 61"/>
                <a:gd name="T24" fmla="*/ 9 w 42"/>
                <a:gd name="T25" fmla="*/ 52 h 61"/>
                <a:gd name="T26" fmla="*/ 4 w 42"/>
                <a:gd name="T27" fmla="*/ 13 h 61"/>
                <a:gd name="T28" fmla="*/ 8 w 42"/>
                <a:gd name="T29" fmla="*/ 7 h 61"/>
                <a:gd name="T30" fmla="*/ 27 w 42"/>
                <a:gd name="T31" fmla="*/ 5 h 61"/>
                <a:gd name="T32" fmla="*/ 33 w 42"/>
                <a:gd name="T33" fmla="*/ 9 h 61"/>
                <a:gd name="T34" fmla="*/ 38 w 42"/>
                <a:gd name="T35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769923" y="3222103"/>
              <a:ext cx="27381" cy="24162"/>
            </a:xfrm>
            <a:custGeom>
              <a:avLst/>
              <a:gdLst>
                <a:gd name="T0" fmla="*/ 6 w 8"/>
                <a:gd name="T1" fmla="*/ 0 h 7"/>
                <a:gd name="T2" fmla="*/ 2 w 8"/>
                <a:gd name="T3" fmla="*/ 1 h 7"/>
                <a:gd name="T4" fmla="*/ 0 w 8"/>
                <a:gd name="T5" fmla="*/ 2 h 7"/>
                <a:gd name="T6" fmla="*/ 1 w 8"/>
                <a:gd name="T7" fmla="*/ 6 h 7"/>
                <a:gd name="T8" fmla="*/ 3 w 8"/>
                <a:gd name="T9" fmla="*/ 7 h 7"/>
                <a:gd name="T10" fmla="*/ 7 w 8"/>
                <a:gd name="T11" fmla="*/ 7 h 7"/>
                <a:gd name="T12" fmla="*/ 8 w 8"/>
                <a:gd name="T13" fmla="*/ 5 h 7"/>
                <a:gd name="T14" fmla="*/ 7 w 8"/>
                <a:gd name="T15" fmla="*/ 1 h 7"/>
                <a:gd name="T16" fmla="*/ 6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723212" y="3093246"/>
              <a:ext cx="98254" cy="125636"/>
            </a:xfrm>
            <a:custGeom>
              <a:avLst/>
              <a:gdLst>
                <a:gd name="T0" fmla="*/ 23 w 28"/>
                <a:gd name="T1" fmla="*/ 0 h 36"/>
                <a:gd name="T2" fmla="*/ 2 w 28"/>
                <a:gd name="T3" fmla="*/ 3 h 36"/>
                <a:gd name="T4" fmla="*/ 0 w 28"/>
                <a:gd name="T5" fmla="*/ 5 h 36"/>
                <a:gd name="T6" fmla="*/ 4 w 28"/>
                <a:gd name="T7" fmla="*/ 35 h 36"/>
                <a:gd name="T8" fmla="*/ 6 w 28"/>
                <a:gd name="T9" fmla="*/ 36 h 36"/>
                <a:gd name="T10" fmla="*/ 27 w 28"/>
                <a:gd name="T11" fmla="*/ 33 h 36"/>
                <a:gd name="T12" fmla="*/ 28 w 28"/>
                <a:gd name="T13" fmla="*/ 32 h 36"/>
                <a:gd name="T14" fmla="*/ 25 w 28"/>
                <a:gd name="T15" fmla="*/ 2 h 36"/>
                <a:gd name="T16" fmla="*/ 23 w 2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>
              <a:off x="2127756" y="2838752"/>
              <a:ext cx="162682" cy="233554"/>
            </a:xfrm>
            <a:custGeom>
              <a:avLst/>
              <a:gdLst>
                <a:gd name="T0" fmla="*/ 30 w 47"/>
                <a:gd name="T1" fmla="*/ 1 h 67"/>
                <a:gd name="T2" fmla="*/ 9 w 47"/>
                <a:gd name="T3" fmla="*/ 4 h 67"/>
                <a:gd name="T4" fmla="*/ 0 w 47"/>
                <a:gd name="T5" fmla="*/ 15 h 67"/>
                <a:gd name="T6" fmla="*/ 6 w 47"/>
                <a:gd name="T7" fmla="*/ 58 h 67"/>
                <a:gd name="T8" fmla="*/ 17 w 47"/>
                <a:gd name="T9" fmla="*/ 66 h 67"/>
                <a:gd name="T10" fmla="*/ 38 w 47"/>
                <a:gd name="T11" fmla="*/ 64 h 67"/>
                <a:gd name="T12" fmla="*/ 46 w 47"/>
                <a:gd name="T13" fmla="*/ 53 h 67"/>
                <a:gd name="T14" fmla="*/ 41 w 47"/>
                <a:gd name="T15" fmla="*/ 10 h 67"/>
                <a:gd name="T16" fmla="*/ 30 w 47"/>
                <a:gd name="T17" fmla="*/ 1 h 67"/>
                <a:gd name="T18" fmla="*/ 42 w 47"/>
                <a:gd name="T19" fmla="*/ 53 h 67"/>
                <a:gd name="T20" fmla="*/ 37 w 47"/>
                <a:gd name="T21" fmla="*/ 60 h 67"/>
                <a:gd name="T22" fmla="*/ 16 w 47"/>
                <a:gd name="T23" fmla="*/ 62 h 67"/>
                <a:gd name="T24" fmla="*/ 10 w 47"/>
                <a:gd name="T25" fmla="*/ 57 h 67"/>
                <a:gd name="T26" fmla="*/ 5 w 47"/>
                <a:gd name="T27" fmla="*/ 14 h 67"/>
                <a:gd name="T28" fmla="*/ 10 w 47"/>
                <a:gd name="T29" fmla="*/ 8 h 67"/>
                <a:gd name="T30" fmla="*/ 30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03460" y="3012709"/>
              <a:ext cx="27381" cy="27383"/>
            </a:xfrm>
            <a:custGeom>
              <a:avLst/>
              <a:gdLst>
                <a:gd name="T0" fmla="*/ 6 w 8"/>
                <a:gd name="T1" fmla="*/ 0 h 8"/>
                <a:gd name="T2" fmla="*/ 1 w 8"/>
                <a:gd name="T3" fmla="*/ 0 h 8"/>
                <a:gd name="T4" fmla="*/ 0 w 8"/>
                <a:gd name="T5" fmla="*/ 2 h 8"/>
                <a:gd name="T6" fmla="*/ 0 w 8"/>
                <a:gd name="T7" fmla="*/ 6 h 8"/>
                <a:gd name="T8" fmla="*/ 2 w 8"/>
                <a:gd name="T9" fmla="*/ 8 h 8"/>
                <a:gd name="T10" fmla="*/ 6 w 8"/>
                <a:gd name="T11" fmla="*/ 7 h 8"/>
                <a:gd name="T12" fmla="*/ 8 w 8"/>
                <a:gd name="T13" fmla="*/ 6 h 8"/>
                <a:gd name="T14" fmla="*/ 7 w 8"/>
                <a:gd name="T15" fmla="*/ 1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151917" y="2869356"/>
              <a:ext cx="107918" cy="140133"/>
            </a:xfrm>
            <a:custGeom>
              <a:avLst/>
              <a:gdLst>
                <a:gd name="T0" fmla="*/ 25 w 31"/>
                <a:gd name="T1" fmla="*/ 0 h 40"/>
                <a:gd name="T2" fmla="*/ 2 w 31"/>
                <a:gd name="T3" fmla="*/ 3 h 40"/>
                <a:gd name="T4" fmla="*/ 0 w 31"/>
                <a:gd name="T5" fmla="*/ 5 h 40"/>
                <a:gd name="T6" fmla="*/ 4 w 31"/>
                <a:gd name="T7" fmla="*/ 38 h 40"/>
                <a:gd name="T8" fmla="*/ 6 w 31"/>
                <a:gd name="T9" fmla="*/ 40 h 40"/>
                <a:gd name="T10" fmla="*/ 30 w 31"/>
                <a:gd name="T11" fmla="*/ 37 h 40"/>
                <a:gd name="T12" fmla="*/ 31 w 31"/>
                <a:gd name="T13" fmla="*/ 35 h 40"/>
                <a:gd name="T14" fmla="*/ 27 w 31"/>
                <a:gd name="T15" fmla="*/ 2 h 40"/>
                <a:gd name="T16" fmla="*/ 25 w 31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4205580" y="1670983"/>
              <a:ext cx="164293" cy="233554"/>
            </a:xfrm>
            <a:custGeom>
              <a:avLst/>
              <a:gdLst>
                <a:gd name="T0" fmla="*/ 30 w 47"/>
                <a:gd name="T1" fmla="*/ 0 h 67"/>
                <a:gd name="T2" fmla="*/ 9 w 47"/>
                <a:gd name="T3" fmla="*/ 3 h 67"/>
                <a:gd name="T4" fmla="*/ 1 w 47"/>
                <a:gd name="T5" fmla="*/ 14 h 67"/>
                <a:gd name="T6" fmla="*/ 6 w 47"/>
                <a:gd name="T7" fmla="*/ 57 h 67"/>
                <a:gd name="T8" fmla="*/ 17 w 47"/>
                <a:gd name="T9" fmla="*/ 66 h 67"/>
                <a:gd name="T10" fmla="*/ 38 w 47"/>
                <a:gd name="T11" fmla="*/ 63 h 67"/>
                <a:gd name="T12" fmla="*/ 47 w 47"/>
                <a:gd name="T13" fmla="*/ 52 h 67"/>
                <a:gd name="T14" fmla="*/ 41 w 47"/>
                <a:gd name="T15" fmla="*/ 9 h 67"/>
                <a:gd name="T16" fmla="*/ 30 w 47"/>
                <a:gd name="T17" fmla="*/ 0 h 67"/>
                <a:gd name="T18" fmla="*/ 42 w 47"/>
                <a:gd name="T19" fmla="*/ 53 h 67"/>
                <a:gd name="T20" fmla="*/ 38 w 47"/>
                <a:gd name="T21" fmla="*/ 59 h 67"/>
                <a:gd name="T22" fmla="*/ 17 w 47"/>
                <a:gd name="T23" fmla="*/ 62 h 67"/>
                <a:gd name="T24" fmla="*/ 10 w 47"/>
                <a:gd name="T25" fmla="*/ 57 h 67"/>
                <a:gd name="T26" fmla="*/ 5 w 47"/>
                <a:gd name="T27" fmla="*/ 13 h 67"/>
                <a:gd name="T28" fmla="*/ 10 w 47"/>
                <a:gd name="T29" fmla="*/ 7 h 67"/>
                <a:gd name="T30" fmla="*/ 31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4282894" y="1841720"/>
              <a:ext cx="27381" cy="28993"/>
            </a:xfrm>
            <a:custGeom>
              <a:avLst/>
              <a:gdLst>
                <a:gd name="T0" fmla="*/ 6 w 8"/>
                <a:gd name="T1" fmla="*/ 0 h 8"/>
                <a:gd name="T2" fmla="*/ 2 w 8"/>
                <a:gd name="T3" fmla="*/ 1 h 8"/>
                <a:gd name="T4" fmla="*/ 0 w 8"/>
                <a:gd name="T5" fmla="*/ 3 h 8"/>
                <a:gd name="T6" fmla="*/ 1 w 8"/>
                <a:gd name="T7" fmla="*/ 7 h 8"/>
                <a:gd name="T8" fmla="*/ 3 w 8"/>
                <a:gd name="T9" fmla="*/ 8 h 8"/>
                <a:gd name="T10" fmla="*/ 7 w 8"/>
                <a:gd name="T11" fmla="*/ 8 h 8"/>
                <a:gd name="T12" fmla="*/ 8 w 8"/>
                <a:gd name="T13" fmla="*/ 6 h 8"/>
                <a:gd name="T14" fmla="*/ 8 w 8"/>
                <a:gd name="T15" fmla="*/ 2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4232961" y="1703197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4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4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>
              <a:off x="4526112" y="3764913"/>
              <a:ext cx="167514" cy="233554"/>
            </a:xfrm>
            <a:custGeom>
              <a:avLst/>
              <a:gdLst>
                <a:gd name="T0" fmla="*/ 31 w 48"/>
                <a:gd name="T1" fmla="*/ 1 h 67"/>
                <a:gd name="T2" fmla="*/ 10 w 48"/>
                <a:gd name="T3" fmla="*/ 3 h 67"/>
                <a:gd name="T4" fmla="*/ 1 w 48"/>
                <a:gd name="T5" fmla="*/ 14 h 67"/>
                <a:gd name="T6" fmla="*/ 6 w 48"/>
                <a:gd name="T7" fmla="*/ 58 h 67"/>
                <a:gd name="T8" fmla="*/ 17 w 48"/>
                <a:gd name="T9" fmla="*/ 66 h 67"/>
                <a:gd name="T10" fmla="*/ 38 w 48"/>
                <a:gd name="T11" fmla="*/ 64 h 67"/>
                <a:gd name="T12" fmla="*/ 47 w 48"/>
                <a:gd name="T13" fmla="*/ 53 h 67"/>
                <a:gd name="T14" fmla="*/ 42 w 48"/>
                <a:gd name="T15" fmla="*/ 9 h 67"/>
                <a:gd name="T16" fmla="*/ 31 w 48"/>
                <a:gd name="T17" fmla="*/ 1 h 67"/>
                <a:gd name="T18" fmla="*/ 43 w 48"/>
                <a:gd name="T19" fmla="*/ 53 h 67"/>
                <a:gd name="T20" fmla="*/ 38 w 48"/>
                <a:gd name="T21" fmla="*/ 59 h 67"/>
                <a:gd name="T22" fmla="*/ 17 w 48"/>
                <a:gd name="T23" fmla="*/ 62 h 67"/>
                <a:gd name="T24" fmla="*/ 11 w 48"/>
                <a:gd name="T25" fmla="*/ 57 h 67"/>
                <a:gd name="T26" fmla="*/ 5 w 48"/>
                <a:gd name="T27" fmla="*/ 14 h 67"/>
                <a:gd name="T28" fmla="*/ 10 w 48"/>
                <a:gd name="T29" fmla="*/ 8 h 67"/>
                <a:gd name="T30" fmla="*/ 31 w 48"/>
                <a:gd name="T31" fmla="*/ 5 h 67"/>
                <a:gd name="T32" fmla="*/ 37 w 48"/>
                <a:gd name="T33" fmla="*/ 10 h 67"/>
                <a:gd name="T34" fmla="*/ 43 w 4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4603426" y="3935649"/>
              <a:ext cx="30604" cy="32215"/>
            </a:xfrm>
            <a:custGeom>
              <a:avLst/>
              <a:gdLst>
                <a:gd name="T0" fmla="*/ 6 w 9"/>
                <a:gd name="T1" fmla="*/ 1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8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4553493" y="3797128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5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5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37"/>
            <p:cNvSpPr>
              <a:spLocks noEditPoints="1"/>
            </p:cNvSpPr>
            <p:nvPr/>
          </p:nvSpPr>
          <p:spPr bwMode="auto">
            <a:xfrm>
              <a:off x="2697949" y="2763049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44"/>
            <p:cNvSpPr>
              <a:spLocks noEditPoints="1"/>
            </p:cNvSpPr>
            <p:nvPr/>
          </p:nvSpPr>
          <p:spPr bwMode="auto">
            <a:xfrm>
              <a:off x="2280775" y="2874188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90"/>
            <p:cNvSpPr>
              <a:spLocks noEditPoints="1"/>
            </p:cNvSpPr>
            <p:nvPr/>
          </p:nvSpPr>
          <p:spPr bwMode="auto">
            <a:xfrm>
              <a:off x="2023060" y="3218882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26"/>
            <p:cNvSpPr>
              <a:spLocks noEditPoints="1"/>
            </p:cNvSpPr>
            <p:nvPr/>
          </p:nvSpPr>
          <p:spPr bwMode="auto">
            <a:xfrm>
              <a:off x="4129876" y="3347739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01"/>
            <p:cNvSpPr/>
            <p:nvPr/>
          </p:nvSpPr>
          <p:spPr bwMode="auto">
            <a:xfrm>
              <a:off x="3638607" y="3180226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58"/>
            <p:cNvSpPr>
              <a:spLocks noEditPoints="1"/>
            </p:cNvSpPr>
            <p:nvPr/>
          </p:nvSpPr>
          <p:spPr bwMode="auto">
            <a:xfrm>
              <a:off x="4672687" y="3905046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9" name="Freeform 127"/>
            <p:cNvSpPr/>
            <p:nvPr/>
          </p:nvSpPr>
          <p:spPr bwMode="auto">
            <a:xfrm>
              <a:off x="1248003" y="3173531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37"/>
            <p:cNvSpPr>
              <a:spLocks noEditPoints="1"/>
            </p:cNvSpPr>
            <p:nvPr/>
          </p:nvSpPr>
          <p:spPr bwMode="auto">
            <a:xfrm>
              <a:off x="2650937" y="2738637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2233763" y="2849776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90"/>
            <p:cNvSpPr>
              <a:spLocks noEditPoints="1"/>
            </p:cNvSpPr>
            <p:nvPr/>
          </p:nvSpPr>
          <p:spPr bwMode="auto">
            <a:xfrm>
              <a:off x="1976048" y="3194470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26"/>
            <p:cNvSpPr>
              <a:spLocks noEditPoints="1"/>
            </p:cNvSpPr>
            <p:nvPr/>
          </p:nvSpPr>
          <p:spPr bwMode="auto">
            <a:xfrm>
              <a:off x="4082864" y="3323327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201"/>
            <p:cNvSpPr/>
            <p:nvPr/>
          </p:nvSpPr>
          <p:spPr bwMode="auto">
            <a:xfrm>
              <a:off x="3591595" y="3155814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58"/>
            <p:cNvSpPr>
              <a:spLocks noEditPoints="1"/>
            </p:cNvSpPr>
            <p:nvPr/>
          </p:nvSpPr>
          <p:spPr bwMode="auto">
            <a:xfrm>
              <a:off x="4625675" y="3880634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谢谢聆听</a:t>
            </a:r>
            <a:endParaRPr lang="zh-CN" altLang="en-US" sz="6000" b="1" dirty="0">
              <a:solidFill>
                <a:srgbClr val="FF0000"/>
              </a:solidFill>
              <a:latin typeface="华康海报体W12" panose="040B0C09000000000000" pitchFamily="81" charset="-122"/>
              <a:ea typeface="华康海报体W12" panose="040B0C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92D05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83846" y="1260135"/>
            <a:ext cx="8705946" cy="4337730"/>
            <a:chOff x="595313" y="2438400"/>
            <a:chExt cx="8054975" cy="4013200"/>
          </a:xfrm>
        </p:grpSpPr>
        <p:grpSp>
          <p:nvGrpSpPr>
            <p:cNvPr id="16" name="Group 4"/>
            <p:cNvGrpSpPr>
              <a:grpSpLocks noChangeAspect="1"/>
            </p:cNvGrpSpPr>
            <p:nvPr/>
          </p:nvGrpSpPr>
          <p:grpSpPr>
            <a:xfrm>
              <a:off x="595313" y="2438400"/>
              <a:ext cx="3981450" cy="4013200"/>
              <a:chOff x="375" y="1536"/>
              <a:chExt cx="2508" cy="2528"/>
            </a:xfrm>
          </p:grpSpPr>
          <p:sp>
            <p:nvSpPr>
              <p:cNvPr id="100" name="AutoShape 3"/>
              <p:cNvSpPr>
                <a:spLocks noChangeAspect="1" noTextEdit="1"/>
              </p:cNvSpPr>
              <p:nvPr/>
            </p:nvSpPr>
            <p:spPr>
              <a:xfrm>
                <a:off x="375" y="1536"/>
                <a:ext cx="2498" cy="25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Oval 5"/>
              <p:cNvSpPr/>
              <p:nvPr/>
            </p:nvSpPr>
            <p:spPr>
              <a:xfrm>
                <a:off x="385" y="2884"/>
                <a:ext cx="526" cy="525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Freeform 6"/>
              <p:cNvSpPr/>
              <p:nvPr/>
            </p:nvSpPr>
            <p:spPr>
              <a:xfrm>
                <a:off x="534" y="2943"/>
                <a:ext cx="377" cy="466"/>
              </a:xfrm>
              <a:custGeom>
                <a:avLst/>
                <a:gdLst/>
                <a:ahLst/>
                <a:cxnLst>
                  <a:cxn ang="0">
                    <a:pos x="377" y="248"/>
                  </a:cxn>
                  <a:cxn ang="0">
                    <a:pos x="119" y="466"/>
                  </a:cxn>
                  <a:cxn ang="0">
                    <a:pos x="109" y="466"/>
                  </a:cxn>
                  <a:cxn ang="0">
                    <a:pos x="10" y="357"/>
                  </a:cxn>
                  <a:cxn ang="0">
                    <a:pos x="40" y="347"/>
                  </a:cxn>
                  <a:cxn ang="0">
                    <a:pos x="40" y="297"/>
                  </a:cxn>
                  <a:cxn ang="0">
                    <a:pos x="0" y="198"/>
                  </a:cxn>
                  <a:cxn ang="0">
                    <a:pos x="30" y="169"/>
                  </a:cxn>
                  <a:cxn ang="0">
                    <a:pos x="99" y="79"/>
                  </a:cxn>
                  <a:cxn ang="0">
                    <a:pos x="69" y="40"/>
                  </a:cxn>
                  <a:cxn ang="0">
                    <a:pos x="69" y="40"/>
                  </a:cxn>
                  <a:cxn ang="0">
                    <a:pos x="129" y="0"/>
                  </a:cxn>
                  <a:cxn ang="0">
                    <a:pos x="377" y="248"/>
                  </a:cxn>
                </a:cxnLst>
                <a:rect l="0" t="0" r="0" b="0"/>
                <a:pathLst>
                  <a:path w="38" h="47">
                    <a:moveTo>
                      <a:pt x="38" y="25"/>
                    </a:moveTo>
                    <a:cubicBezTo>
                      <a:pt x="35" y="38"/>
                      <a:pt x="24" y="47"/>
                      <a:pt x="12" y="47"/>
                    </a:cubicBezTo>
                    <a:cubicBezTo>
                      <a:pt x="12" y="47"/>
                      <a:pt x="11" y="47"/>
                      <a:pt x="11" y="47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 noEditPoints="1"/>
              </p:cNvSpPr>
              <p:nvPr/>
            </p:nvSpPr>
            <p:spPr>
              <a:xfrm>
                <a:off x="524" y="2943"/>
                <a:ext cx="258" cy="367"/>
              </a:xfrm>
              <a:custGeom>
                <a:avLst/>
                <a:gdLst/>
                <a:ahLst/>
                <a:cxnLst>
                  <a:cxn ang="0">
                    <a:pos x="30" y="327"/>
                  </a:cxn>
                  <a:cxn ang="0">
                    <a:pos x="20" y="248"/>
                  </a:cxn>
                  <a:cxn ang="0">
                    <a:pos x="0" y="208"/>
                  </a:cxn>
                  <a:cxn ang="0">
                    <a:pos x="20" y="169"/>
                  </a:cxn>
                  <a:cxn ang="0">
                    <a:pos x="99" y="79"/>
                  </a:cxn>
                  <a:cxn ang="0">
                    <a:pos x="79" y="40"/>
                  </a:cxn>
                  <a:cxn ang="0">
                    <a:pos x="69" y="40"/>
                  </a:cxn>
                  <a:cxn ang="0">
                    <a:pos x="69" y="30"/>
                  </a:cxn>
                  <a:cxn ang="0">
                    <a:pos x="129" y="10"/>
                  </a:cxn>
                  <a:cxn ang="0">
                    <a:pos x="139" y="10"/>
                  </a:cxn>
                  <a:cxn ang="0">
                    <a:pos x="139" y="20"/>
                  </a:cxn>
                  <a:cxn ang="0">
                    <a:pos x="129" y="30"/>
                  </a:cxn>
                  <a:cxn ang="0">
                    <a:pos x="198" y="198"/>
                  </a:cxn>
                  <a:cxn ang="0">
                    <a:pos x="198" y="208"/>
                  </a:cxn>
                  <a:cxn ang="0">
                    <a:pos x="189" y="218"/>
                  </a:cxn>
                  <a:cxn ang="0">
                    <a:pos x="169" y="218"/>
                  </a:cxn>
                  <a:cxn ang="0">
                    <a:pos x="159" y="218"/>
                  </a:cxn>
                  <a:cxn ang="0">
                    <a:pos x="159" y="208"/>
                  </a:cxn>
                  <a:cxn ang="0">
                    <a:pos x="109" y="129"/>
                  </a:cxn>
                  <a:cxn ang="0">
                    <a:pos x="69" y="198"/>
                  </a:cxn>
                  <a:cxn ang="0">
                    <a:pos x="69" y="228"/>
                  </a:cxn>
                  <a:cxn ang="0">
                    <a:pos x="109" y="317"/>
                  </a:cxn>
                  <a:cxn ang="0">
                    <a:pos x="238" y="327"/>
                  </a:cxn>
                  <a:cxn ang="0">
                    <a:pos x="258" y="347"/>
                  </a:cxn>
                  <a:cxn ang="0">
                    <a:pos x="30" y="367"/>
                  </a:cxn>
                  <a:cxn ang="0">
                    <a:pos x="20" y="337"/>
                  </a:cxn>
                  <a:cxn ang="0">
                    <a:pos x="40" y="188"/>
                  </a:cxn>
                  <a:cxn ang="0">
                    <a:pos x="40" y="228"/>
                  </a:cxn>
                  <a:cxn ang="0">
                    <a:pos x="40" y="188"/>
                  </a:cxn>
                  <a:cxn ang="0">
                    <a:pos x="238" y="218"/>
                  </a:cxn>
                  <a:cxn ang="0">
                    <a:pos x="258" y="228"/>
                  </a:cxn>
                  <a:cxn ang="0">
                    <a:pos x="149" y="278"/>
                  </a:cxn>
                  <a:cxn ang="0">
                    <a:pos x="129" y="268"/>
                  </a:cxn>
                </a:cxnLst>
                <a:rect l="0" t="0" r="0" b="0"/>
                <a:pathLst>
                  <a:path w="26" h="37"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4" y="33"/>
                      <a:pt x="4" y="32"/>
                      <a:pt x="4" y="31"/>
                    </a:cubicBezTo>
                    <a:cubicBezTo>
                      <a:pt x="3" y="29"/>
                      <a:pt x="2" y="27"/>
                      <a:pt x="2" y="25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2" y="18"/>
                    </a:cubicBezTo>
                    <a:cubicBezTo>
                      <a:pt x="2" y="18"/>
                      <a:pt x="2" y="18"/>
                      <a:pt x="2" y="17"/>
                    </a:cubicBezTo>
                    <a:cubicBezTo>
                      <a:pt x="4" y="14"/>
                      <a:pt x="6" y="11"/>
                      <a:pt x="10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2"/>
                      <a:pt x="20" y="22"/>
                      <a:pt x="19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7" y="23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6" y="21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7" y="20"/>
                      <a:pt x="7" y="21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8"/>
                      <a:pt x="8" y="31"/>
                      <a:pt x="11" y="32"/>
                    </a:cubicBezTo>
                    <a:cubicBezTo>
                      <a:pt x="11" y="32"/>
                      <a:pt x="12" y="33"/>
                      <a:pt x="1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4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7"/>
                      <a:pt x="24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6"/>
                      <a:pt x="2" y="35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3"/>
                      <a:pt x="2" y="33"/>
                      <a:pt x="3" y="33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5" y="20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2" y="22"/>
                      <a:pt x="2" y="21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6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1"/>
                      <a:pt x="25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4"/>
                      <a:pt x="25" y="24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6"/>
                      <a:pt x="14" y="26"/>
                    </a:cubicBezTo>
                    <a:close/>
                  </a:path>
                </a:pathLst>
              </a:custGeom>
              <a:solidFill>
                <a:srgbClr val="C2D44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Oval 8"/>
              <p:cNvSpPr/>
              <p:nvPr/>
            </p:nvSpPr>
            <p:spPr>
              <a:xfrm>
                <a:off x="1694" y="1545"/>
                <a:ext cx="525" cy="526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Freeform 9"/>
              <p:cNvSpPr/>
              <p:nvPr/>
            </p:nvSpPr>
            <p:spPr>
              <a:xfrm>
                <a:off x="1832" y="1645"/>
                <a:ext cx="387" cy="426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129" y="426"/>
                  </a:cxn>
                  <a:cxn ang="0">
                    <a:pos x="119" y="426"/>
                  </a:cxn>
                  <a:cxn ang="0">
                    <a:pos x="10" y="307"/>
                  </a:cxn>
                  <a:cxn ang="0">
                    <a:pos x="0" y="287"/>
                  </a:cxn>
                  <a:cxn ang="0">
                    <a:pos x="0" y="30"/>
                  </a:cxn>
                  <a:cxn ang="0">
                    <a:pos x="20" y="10"/>
                  </a:cxn>
                  <a:cxn ang="0">
                    <a:pos x="258" y="0"/>
                  </a:cxn>
                  <a:cxn ang="0">
                    <a:pos x="387" y="129"/>
                  </a:cxn>
                  <a:cxn ang="0">
                    <a:pos x="387" y="159"/>
                  </a:cxn>
                </a:cxnLst>
                <a:rect l="0" t="0" r="0" b="0"/>
                <a:pathLst>
                  <a:path w="39" h="43">
                    <a:moveTo>
                      <a:pt x="39" y="16"/>
                    </a:moveTo>
                    <a:cubicBezTo>
                      <a:pt x="39" y="31"/>
                      <a:pt x="28" y="43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5"/>
                      <a:pt x="39" y="16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0"/>
              <p:cNvSpPr>
                <a:spLocks noEditPoints="1"/>
              </p:cNvSpPr>
              <p:nvPr/>
            </p:nvSpPr>
            <p:spPr>
              <a:xfrm>
                <a:off x="1822" y="1645"/>
                <a:ext cx="278" cy="327"/>
              </a:xfrm>
              <a:custGeom>
                <a:avLst/>
                <a:gdLst/>
                <a:ahLst/>
                <a:cxnLst>
                  <a:cxn ang="0">
                    <a:pos x="258" y="327"/>
                  </a:cxn>
                  <a:cxn ang="0">
                    <a:pos x="40" y="327"/>
                  </a:cxn>
                  <a:cxn ang="0">
                    <a:pos x="0" y="287"/>
                  </a:cxn>
                  <a:cxn ang="0">
                    <a:pos x="0" y="40"/>
                  </a:cxn>
                  <a:cxn ang="0">
                    <a:pos x="40" y="0"/>
                  </a:cxn>
                  <a:cxn ang="0">
                    <a:pos x="258" y="0"/>
                  </a:cxn>
                  <a:cxn ang="0">
                    <a:pos x="278" y="10"/>
                  </a:cxn>
                  <a:cxn ang="0">
                    <a:pos x="278" y="50"/>
                  </a:cxn>
                  <a:cxn ang="0">
                    <a:pos x="268" y="59"/>
                  </a:cxn>
                  <a:cxn ang="0">
                    <a:pos x="268" y="59"/>
                  </a:cxn>
                  <a:cxn ang="0">
                    <a:pos x="258" y="50"/>
                  </a:cxn>
                  <a:cxn ang="0">
                    <a:pos x="258" y="20"/>
                  </a:cxn>
                  <a:cxn ang="0">
                    <a:pos x="248" y="10"/>
                  </a:cxn>
                  <a:cxn ang="0">
                    <a:pos x="40" y="10"/>
                  </a:cxn>
                  <a:cxn ang="0">
                    <a:pos x="40" y="69"/>
                  </a:cxn>
                  <a:cxn ang="0">
                    <a:pos x="258" y="69"/>
                  </a:cxn>
                  <a:cxn ang="0">
                    <a:pos x="278" y="79"/>
                  </a:cxn>
                  <a:cxn ang="0">
                    <a:pos x="278" y="307"/>
                  </a:cxn>
                  <a:cxn ang="0">
                    <a:pos x="258" y="327"/>
                  </a:cxn>
                  <a:cxn ang="0">
                    <a:pos x="248" y="79"/>
                  </a:cxn>
                  <a:cxn ang="0">
                    <a:pos x="50" y="79"/>
                  </a:cxn>
                  <a:cxn ang="0">
                    <a:pos x="40" y="89"/>
                  </a:cxn>
                  <a:cxn ang="0">
                    <a:pos x="40" y="297"/>
                  </a:cxn>
                  <a:cxn ang="0">
                    <a:pos x="50" y="307"/>
                  </a:cxn>
                  <a:cxn ang="0">
                    <a:pos x="248" y="307"/>
                  </a:cxn>
                  <a:cxn ang="0">
                    <a:pos x="258" y="297"/>
                  </a:cxn>
                  <a:cxn ang="0">
                    <a:pos x="258" y="89"/>
                  </a:cxn>
                  <a:cxn ang="0">
                    <a:pos x="248" y="79"/>
                  </a:cxn>
                </a:cxnLst>
                <a:rect l="0" t="0" r="0" b="0"/>
                <a:pathLst>
                  <a:path w="28" h="33">
                    <a:moveTo>
                      <a:pt x="26" y="33"/>
                    </a:move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20"/>
                      <a:pt x="0" y="12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9" y="0"/>
                      <a:pt x="26" y="0"/>
                    </a:cubicBezTo>
                    <a:cubicBezTo>
                      <a:pt x="27" y="0"/>
                      <a:pt x="28" y="0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5"/>
                      <a:pt x="26" y="5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1"/>
                      <a:pt x="2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1" y="1"/>
                      <a:pt x="1" y="7"/>
                      <a:pt x="4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8" y="7"/>
                      <a:pt x="28" y="8"/>
                    </a:cubicBezTo>
                    <a:cubicBezTo>
                      <a:pt x="28" y="16"/>
                      <a:pt x="28" y="23"/>
                      <a:pt x="28" y="31"/>
                    </a:cubicBezTo>
                    <a:cubicBezTo>
                      <a:pt x="28" y="32"/>
                      <a:pt x="27" y="33"/>
                      <a:pt x="26" y="33"/>
                    </a:cubicBezTo>
                    <a:close/>
                    <a:moveTo>
                      <a:pt x="25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9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6" y="31"/>
                      <a:pt x="26" y="31"/>
                      <a:pt x="26" y="30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Oval 11"/>
              <p:cNvSpPr/>
              <p:nvPr/>
            </p:nvSpPr>
            <p:spPr>
              <a:xfrm>
                <a:off x="1039" y="3538"/>
                <a:ext cx="526" cy="526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Freeform 12"/>
              <p:cNvSpPr/>
              <p:nvPr/>
            </p:nvSpPr>
            <p:spPr>
              <a:xfrm>
                <a:off x="1158" y="3637"/>
                <a:ext cx="407" cy="427"/>
              </a:xfrm>
              <a:custGeom>
                <a:avLst/>
                <a:gdLst/>
                <a:ahLst/>
                <a:cxnLst>
                  <a:cxn ang="0">
                    <a:pos x="407" y="189"/>
                  </a:cxn>
                  <a:cxn ang="0">
                    <a:pos x="189" y="427"/>
                  </a:cxn>
                  <a:cxn ang="0">
                    <a:pos x="10" y="248"/>
                  </a:cxn>
                  <a:cxn ang="0">
                    <a:pos x="10" y="70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69" y="0"/>
                  </a:cxn>
                  <a:cxn ang="0">
                    <a:pos x="208" y="0"/>
                  </a:cxn>
                  <a:cxn ang="0">
                    <a:pos x="288" y="79"/>
                  </a:cxn>
                  <a:cxn ang="0">
                    <a:pos x="288" y="70"/>
                  </a:cxn>
                  <a:cxn ang="0">
                    <a:pos x="407" y="189"/>
                  </a:cxn>
                </a:cxnLst>
                <a:rect l="0" t="0" r="0" b="0"/>
                <a:pathLst>
                  <a:path w="41" h="43">
                    <a:moveTo>
                      <a:pt x="41" y="19"/>
                    </a:moveTo>
                    <a:cubicBezTo>
                      <a:pt x="40" y="31"/>
                      <a:pt x="31" y="41"/>
                      <a:pt x="19" y="4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41" y="19"/>
                      <a:pt x="41" y="19"/>
                      <a:pt x="41" y="19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9" name="Freeform 13"/>
              <p:cNvSpPr>
                <a:spLocks noEditPoints="1"/>
              </p:cNvSpPr>
              <p:nvPr/>
            </p:nvSpPr>
            <p:spPr>
              <a:xfrm>
                <a:off x="1158" y="3637"/>
                <a:ext cx="298" cy="328"/>
              </a:xfrm>
              <a:custGeom>
                <a:avLst/>
                <a:gdLst/>
                <a:ahLst/>
                <a:cxnLst>
                  <a:cxn ang="0">
                    <a:pos x="30" y="258"/>
                  </a:cxn>
                  <a:cxn ang="0">
                    <a:pos x="0" y="30"/>
                  </a:cxn>
                  <a:cxn ang="0">
                    <a:pos x="209" y="0"/>
                  </a:cxn>
                  <a:cxn ang="0">
                    <a:pos x="219" y="40"/>
                  </a:cxn>
                  <a:cxn ang="0">
                    <a:pos x="209" y="40"/>
                  </a:cxn>
                  <a:cxn ang="0">
                    <a:pos x="199" y="10"/>
                  </a:cxn>
                  <a:cxn ang="0">
                    <a:pos x="30" y="10"/>
                  </a:cxn>
                  <a:cxn ang="0">
                    <a:pos x="209" y="50"/>
                  </a:cxn>
                  <a:cxn ang="0">
                    <a:pos x="219" y="60"/>
                  </a:cxn>
                  <a:cxn ang="0">
                    <a:pos x="109" y="70"/>
                  </a:cxn>
                  <a:cxn ang="0">
                    <a:pos x="70" y="248"/>
                  </a:cxn>
                  <a:cxn ang="0">
                    <a:pos x="288" y="328"/>
                  </a:cxn>
                  <a:cxn ang="0">
                    <a:pos x="79" y="298"/>
                  </a:cxn>
                  <a:cxn ang="0">
                    <a:pos x="109" y="70"/>
                  </a:cxn>
                  <a:cxn ang="0">
                    <a:pos x="298" y="80"/>
                  </a:cxn>
                  <a:cxn ang="0">
                    <a:pos x="288" y="119"/>
                  </a:cxn>
                  <a:cxn ang="0">
                    <a:pos x="288" y="109"/>
                  </a:cxn>
                  <a:cxn ang="0">
                    <a:pos x="278" y="80"/>
                  </a:cxn>
                  <a:cxn ang="0">
                    <a:pos x="109" y="119"/>
                  </a:cxn>
                  <a:cxn ang="0">
                    <a:pos x="298" y="129"/>
                  </a:cxn>
                  <a:cxn ang="0">
                    <a:pos x="288" y="328"/>
                  </a:cxn>
                  <a:cxn ang="0">
                    <a:pos x="109" y="89"/>
                  </a:cxn>
                  <a:cxn ang="0">
                    <a:pos x="109" y="80"/>
                  </a:cxn>
                  <a:cxn ang="0">
                    <a:pos x="278" y="80"/>
                  </a:cxn>
                  <a:cxn ang="0">
                    <a:pos x="278" y="80"/>
                  </a:cxn>
                  <a:cxn ang="0">
                    <a:pos x="278" y="99"/>
                  </a:cxn>
                  <a:cxn ang="0">
                    <a:pos x="109" y="99"/>
                  </a:cxn>
                  <a:cxn ang="0">
                    <a:pos x="109" y="89"/>
                  </a:cxn>
                  <a:cxn ang="0">
                    <a:pos x="278" y="99"/>
                  </a:cxn>
                  <a:cxn ang="0">
                    <a:pos x="278" y="99"/>
                  </a:cxn>
                  <a:cxn ang="0">
                    <a:pos x="109" y="109"/>
                  </a:cxn>
                  <a:cxn ang="0">
                    <a:pos x="109" y="109"/>
                  </a:cxn>
                  <a:cxn ang="0">
                    <a:pos x="278" y="99"/>
                  </a:cxn>
                  <a:cxn ang="0">
                    <a:pos x="278" y="109"/>
                  </a:cxn>
                  <a:cxn ang="0">
                    <a:pos x="278" y="119"/>
                  </a:cxn>
                  <a:cxn ang="0">
                    <a:pos x="109" y="119"/>
                  </a:cxn>
                  <a:cxn ang="0">
                    <a:pos x="109" y="109"/>
                  </a:cxn>
                  <a:cxn ang="0">
                    <a:pos x="278" y="119"/>
                  </a:cxn>
                  <a:cxn ang="0">
                    <a:pos x="278" y="119"/>
                  </a:cxn>
                  <a:cxn ang="0">
                    <a:pos x="30" y="20"/>
                  </a:cxn>
                  <a:cxn ang="0">
                    <a:pos x="30" y="10"/>
                  </a:cxn>
                  <a:cxn ang="0">
                    <a:pos x="189" y="10"/>
                  </a:cxn>
                  <a:cxn ang="0">
                    <a:pos x="199" y="10"/>
                  </a:cxn>
                  <a:cxn ang="0">
                    <a:pos x="189" y="30"/>
                  </a:cxn>
                  <a:cxn ang="0">
                    <a:pos x="30" y="20"/>
                  </a:cxn>
                  <a:cxn ang="0">
                    <a:pos x="30" y="20"/>
                  </a:cxn>
                  <a:cxn ang="0">
                    <a:pos x="199" y="20"/>
                  </a:cxn>
                  <a:cxn ang="0">
                    <a:pos x="189" y="30"/>
                  </a:cxn>
                  <a:cxn ang="0">
                    <a:pos x="30" y="40"/>
                  </a:cxn>
                  <a:cxn ang="0">
                    <a:pos x="30" y="30"/>
                  </a:cxn>
                  <a:cxn ang="0">
                    <a:pos x="189" y="30"/>
                  </a:cxn>
                  <a:cxn ang="0">
                    <a:pos x="199" y="30"/>
                  </a:cxn>
                  <a:cxn ang="0">
                    <a:pos x="189" y="50"/>
                  </a:cxn>
                  <a:cxn ang="0">
                    <a:pos x="30" y="50"/>
                  </a:cxn>
                  <a:cxn ang="0">
                    <a:pos x="30" y="40"/>
                  </a:cxn>
                  <a:cxn ang="0">
                    <a:pos x="199" y="40"/>
                  </a:cxn>
                  <a:cxn ang="0">
                    <a:pos x="189" y="50"/>
                  </a:cxn>
                </a:cxnLst>
                <a:rect l="0" t="0" r="0" b="0"/>
                <a:pathLst>
                  <a:path w="30" h="33">
                    <a:moveTo>
                      <a:pt x="7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16"/>
                      <a:pt x="0" y="9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0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0" y="4"/>
                      <a:pt x="20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5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7"/>
                      <a:pt x="2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7"/>
                      <a:pt x="7" y="8"/>
                      <a:pt x="7" y="10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7" y="26"/>
                      <a:pt x="7" y="26"/>
                    </a:cubicBezTo>
                    <a:close/>
                    <a:moveTo>
                      <a:pt x="29" y="33"/>
                    </a:moveTo>
                    <a:cubicBezTo>
                      <a:pt x="11" y="33"/>
                      <a:pt x="11" y="33"/>
                      <a:pt x="11" y="33"/>
                    </a:cubicBezTo>
                    <a:cubicBezTo>
                      <a:pt x="9" y="33"/>
                      <a:pt x="8" y="32"/>
                      <a:pt x="8" y="30"/>
                    </a:cubicBezTo>
                    <a:cubicBezTo>
                      <a:pt x="8" y="23"/>
                      <a:pt x="8" y="17"/>
                      <a:pt x="8" y="10"/>
                    </a:cubicBezTo>
                    <a:cubicBezTo>
                      <a:pt x="8" y="8"/>
                      <a:pt x="9" y="7"/>
                      <a:pt x="11" y="7"/>
                    </a:cubicBezTo>
                    <a:cubicBezTo>
                      <a:pt x="17" y="7"/>
                      <a:pt x="23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1"/>
                      <a:pt x="29" y="1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8"/>
                      <a:pt x="8" y="12"/>
                      <a:pt x="1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30" y="13"/>
                      <a:pt x="30" y="13"/>
                    </a:cubicBezTo>
                    <a:cubicBezTo>
                      <a:pt x="30" y="20"/>
                      <a:pt x="30" y="26"/>
                      <a:pt x="30" y="32"/>
                    </a:cubicBezTo>
                    <a:cubicBezTo>
                      <a:pt x="30" y="33"/>
                      <a:pt x="29" y="33"/>
                      <a:pt x="29" y="33"/>
                    </a:cubicBezTo>
                    <a:close/>
                    <a:moveTo>
                      <a:pt x="28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8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28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2"/>
                      <a:pt x="19" y="2"/>
                    </a:cubicBezTo>
                    <a:close/>
                    <a:moveTo>
                      <a:pt x="19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3"/>
                      <a:pt x="19" y="3"/>
                    </a:cubicBezTo>
                    <a:close/>
                    <a:moveTo>
                      <a:pt x="19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0" y="4"/>
                      <a:pt x="19" y="4"/>
                    </a:cubicBezTo>
                    <a:close/>
                    <a:moveTo>
                      <a:pt x="19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Oval 14"/>
              <p:cNvSpPr/>
              <p:nvPr/>
            </p:nvSpPr>
            <p:spPr>
              <a:xfrm>
                <a:off x="385" y="2230"/>
                <a:ext cx="526" cy="525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>
              <a:xfrm>
                <a:off x="544" y="2309"/>
                <a:ext cx="367" cy="446"/>
              </a:xfrm>
              <a:custGeom>
                <a:avLst/>
                <a:gdLst/>
                <a:ahLst/>
                <a:cxnLst>
                  <a:cxn ang="0">
                    <a:pos x="367" y="178"/>
                  </a:cxn>
                  <a:cxn ang="0">
                    <a:pos x="109" y="446"/>
                  </a:cxn>
                  <a:cxn ang="0">
                    <a:pos x="89" y="446"/>
                  </a:cxn>
                  <a:cxn ang="0">
                    <a:pos x="10" y="357"/>
                  </a:cxn>
                  <a:cxn ang="0">
                    <a:pos x="0" y="337"/>
                  </a:cxn>
                  <a:cxn ang="0">
                    <a:pos x="0" y="287"/>
                  </a:cxn>
                  <a:cxn ang="0">
                    <a:pos x="10" y="297"/>
                  </a:cxn>
                  <a:cxn ang="0">
                    <a:pos x="20" y="297"/>
                  </a:cxn>
                  <a:cxn ang="0">
                    <a:pos x="10" y="287"/>
                  </a:cxn>
                  <a:cxn ang="0">
                    <a:pos x="0" y="268"/>
                  </a:cxn>
                  <a:cxn ang="0">
                    <a:pos x="0" y="218"/>
                  </a:cxn>
                  <a:cxn ang="0">
                    <a:pos x="20" y="238"/>
                  </a:cxn>
                  <a:cxn ang="0">
                    <a:pos x="20" y="238"/>
                  </a:cxn>
                  <a:cxn ang="0">
                    <a:pos x="10" y="218"/>
                  </a:cxn>
                  <a:cxn ang="0">
                    <a:pos x="0" y="208"/>
                  </a:cxn>
                  <a:cxn ang="0">
                    <a:pos x="0" y="159"/>
                  </a:cxn>
                  <a:cxn ang="0">
                    <a:pos x="218" y="0"/>
                  </a:cxn>
                  <a:cxn ang="0">
                    <a:pos x="367" y="149"/>
                  </a:cxn>
                  <a:cxn ang="0">
                    <a:pos x="367" y="178"/>
                  </a:cxn>
                </a:cxnLst>
                <a:rect l="0" t="0" r="0" b="0"/>
                <a:pathLst>
                  <a:path w="37" h="45">
                    <a:moveTo>
                      <a:pt x="37" y="18"/>
                    </a:moveTo>
                    <a:cubicBezTo>
                      <a:pt x="37" y="33"/>
                      <a:pt x="25" y="45"/>
                      <a:pt x="11" y="45"/>
                    </a:cubicBezTo>
                    <a:cubicBezTo>
                      <a:pt x="10" y="45"/>
                      <a:pt x="10" y="45"/>
                      <a:pt x="9" y="4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7" y="17"/>
                      <a:pt x="37" y="1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6"/>
              <p:cNvSpPr>
                <a:spLocks noEditPoints="1"/>
              </p:cNvSpPr>
              <p:nvPr/>
            </p:nvSpPr>
            <p:spPr>
              <a:xfrm>
                <a:off x="544" y="2309"/>
                <a:ext cx="218" cy="367"/>
              </a:xfrm>
              <a:custGeom>
                <a:avLst/>
                <a:gdLst/>
                <a:ahLst/>
                <a:cxnLst>
                  <a:cxn ang="0">
                    <a:pos x="0" y="327"/>
                  </a:cxn>
                  <a:cxn ang="0">
                    <a:pos x="208" y="367"/>
                  </a:cxn>
                  <a:cxn ang="0">
                    <a:pos x="218" y="317"/>
                  </a:cxn>
                  <a:cxn ang="0">
                    <a:pos x="208" y="317"/>
                  </a:cxn>
                  <a:cxn ang="0">
                    <a:pos x="208" y="347"/>
                  </a:cxn>
                  <a:cxn ang="0">
                    <a:pos x="30" y="357"/>
                  </a:cxn>
                  <a:cxn ang="0">
                    <a:pos x="208" y="307"/>
                  </a:cxn>
                  <a:cxn ang="0">
                    <a:pos x="218" y="307"/>
                  </a:cxn>
                  <a:cxn ang="0">
                    <a:pos x="30" y="298"/>
                  </a:cxn>
                  <a:cxn ang="0">
                    <a:pos x="0" y="288"/>
                  </a:cxn>
                  <a:cxn ang="0">
                    <a:pos x="30" y="0"/>
                  </a:cxn>
                  <a:cxn ang="0">
                    <a:pos x="0" y="198"/>
                  </a:cxn>
                  <a:cxn ang="0">
                    <a:pos x="208" y="228"/>
                  </a:cxn>
                  <a:cxn ang="0">
                    <a:pos x="218" y="179"/>
                  </a:cxn>
                  <a:cxn ang="0">
                    <a:pos x="208" y="179"/>
                  </a:cxn>
                  <a:cxn ang="0">
                    <a:pos x="208" y="208"/>
                  </a:cxn>
                  <a:cxn ang="0">
                    <a:pos x="30" y="218"/>
                  </a:cxn>
                  <a:cxn ang="0">
                    <a:pos x="208" y="169"/>
                  </a:cxn>
                  <a:cxn ang="0">
                    <a:pos x="218" y="0"/>
                  </a:cxn>
                  <a:cxn ang="0">
                    <a:pos x="188" y="198"/>
                  </a:cxn>
                  <a:cxn ang="0">
                    <a:pos x="20" y="208"/>
                  </a:cxn>
                  <a:cxn ang="0">
                    <a:pos x="30" y="208"/>
                  </a:cxn>
                  <a:cxn ang="0">
                    <a:pos x="198" y="208"/>
                  </a:cxn>
                  <a:cxn ang="0">
                    <a:pos x="188" y="198"/>
                  </a:cxn>
                  <a:cxn ang="0">
                    <a:pos x="30" y="179"/>
                  </a:cxn>
                  <a:cxn ang="0">
                    <a:pos x="20" y="188"/>
                  </a:cxn>
                  <a:cxn ang="0">
                    <a:pos x="188" y="188"/>
                  </a:cxn>
                  <a:cxn ang="0">
                    <a:pos x="198" y="188"/>
                  </a:cxn>
                  <a:cxn ang="0">
                    <a:pos x="0" y="218"/>
                  </a:cxn>
                  <a:cxn ang="0">
                    <a:pos x="30" y="298"/>
                  </a:cxn>
                  <a:cxn ang="0">
                    <a:pos x="218" y="288"/>
                  </a:cxn>
                  <a:cxn ang="0">
                    <a:pos x="208" y="248"/>
                  </a:cxn>
                  <a:cxn ang="0">
                    <a:pos x="208" y="248"/>
                  </a:cxn>
                  <a:cxn ang="0">
                    <a:pos x="198" y="288"/>
                  </a:cxn>
                  <a:cxn ang="0">
                    <a:pos x="30" y="238"/>
                  </a:cxn>
                  <a:cxn ang="0">
                    <a:pos x="218" y="238"/>
                  </a:cxn>
                  <a:cxn ang="0">
                    <a:pos x="208" y="228"/>
                  </a:cxn>
                  <a:cxn ang="0">
                    <a:pos x="0" y="218"/>
                  </a:cxn>
                  <a:cxn ang="0">
                    <a:pos x="188" y="268"/>
                  </a:cxn>
                  <a:cxn ang="0">
                    <a:pos x="20" y="268"/>
                  </a:cxn>
                  <a:cxn ang="0">
                    <a:pos x="30" y="278"/>
                  </a:cxn>
                  <a:cxn ang="0">
                    <a:pos x="198" y="268"/>
                  </a:cxn>
                  <a:cxn ang="0">
                    <a:pos x="188" y="268"/>
                  </a:cxn>
                  <a:cxn ang="0">
                    <a:pos x="30" y="248"/>
                  </a:cxn>
                  <a:cxn ang="0">
                    <a:pos x="20" y="258"/>
                  </a:cxn>
                  <a:cxn ang="0">
                    <a:pos x="188" y="258"/>
                  </a:cxn>
                  <a:cxn ang="0">
                    <a:pos x="198" y="258"/>
                  </a:cxn>
                  <a:cxn ang="0">
                    <a:pos x="188" y="337"/>
                  </a:cxn>
                  <a:cxn ang="0">
                    <a:pos x="20" y="337"/>
                  </a:cxn>
                  <a:cxn ang="0">
                    <a:pos x="30" y="347"/>
                  </a:cxn>
                  <a:cxn ang="0">
                    <a:pos x="198" y="337"/>
                  </a:cxn>
                  <a:cxn ang="0">
                    <a:pos x="188" y="337"/>
                  </a:cxn>
                  <a:cxn ang="0">
                    <a:pos x="30" y="317"/>
                  </a:cxn>
                  <a:cxn ang="0">
                    <a:pos x="20" y="327"/>
                  </a:cxn>
                  <a:cxn ang="0">
                    <a:pos x="188" y="327"/>
                  </a:cxn>
                  <a:cxn ang="0">
                    <a:pos x="198" y="327"/>
                  </a:cxn>
                </a:cxnLst>
                <a:rect l="0" t="0" r="0" b="0"/>
                <a:pathLst>
                  <a:path w="22" h="37">
                    <a:moveTo>
                      <a:pt x="0" y="29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1" y="37"/>
                      <a:pt x="3" y="37"/>
                    </a:cubicBezTo>
                    <a:cubicBezTo>
                      <a:pt x="9" y="37"/>
                      <a:pt x="15" y="37"/>
                      <a:pt x="21" y="37"/>
                    </a:cubicBezTo>
                    <a:cubicBezTo>
                      <a:pt x="21" y="37"/>
                      <a:pt x="22" y="36"/>
                      <a:pt x="22" y="3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0" y="36"/>
                      <a:pt x="20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0" y="36"/>
                      <a:pt x="0" y="31"/>
                      <a:pt x="3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15" y="30"/>
                      <a:pt x="9" y="30"/>
                      <a:pt x="3" y="30"/>
                    </a:cubicBezTo>
                    <a:cubicBezTo>
                      <a:pt x="2" y="30"/>
                      <a:pt x="1" y="30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lose/>
                    <a:moveTo>
                      <a:pt x="2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3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9" y="23"/>
                      <a:pt x="15" y="23"/>
                      <a:pt x="21" y="23"/>
                    </a:cubicBezTo>
                    <a:cubicBezTo>
                      <a:pt x="21" y="23"/>
                      <a:pt x="22" y="23"/>
                      <a:pt x="22" y="2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2"/>
                      <a:pt x="20" y="22"/>
                      <a:pt x="2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17"/>
                      <a:pt x="3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2" y="10"/>
                      <a:pt x="22" y="7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lose/>
                    <a:moveTo>
                      <a:pt x="19" y="20"/>
                    </a:moveTo>
                    <a:cubicBezTo>
                      <a:pt x="3" y="20"/>
                      <a:pt x="3" y="20"/>
                      <a:pt x="3" y="20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19" y="20"/>
                      <a:pt x="19" y="20"/>
                    </a:cubicBezTo>
                    <a:close/>
                    <a:moveTo>
                      <a:pt x="19" y="18"/>
                    </a:move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19" y="18"/>
                      <a:pt x="19" y="18"/>
                    </a:cubicBezTo>
                    <a:close/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9" y="30"/>
                      <a:pt x="15" y="30"/>
                      <a:pt x="21" y="30"/>
                    </a:cubicBezTo>
                    <a:cubicBezTo>
                      <a:pt x="21" y="30"/>
                      <a:pt x="22" y="29"/>
                      <a:pt x="22" y="29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0" y="29"/>
                      <a:pt x="0" y="24"/>
                      <a:pt x="3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1" y="23"/>
                    </a:cubicBezTo>
                    <a:cubicBezTo>
                      <a:pt x="15" y="23"/>
                      <a:pt x="9" y="23"/>
                      <a:pt x="3" y="23"/>
                    </a:cubicBezTo>
                    <a:cubicBezTo>
                      <a:pt x="2" y="23"/>
                      <a:pt x="1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lose/>
                    <a:moveTo>
                      <a:pt x="1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3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  <a:moveTo>
                      <a:pt x="19" y="25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lose/>
                    <a:moveTo>
                      <a:pt x="19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20" y="35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19" y="34"/>
                      <a:pt x="19" y="34"/>
                    </a:cubicBezTo>
                    <a:close/>
                    <a:moveTo>
                      <a:pt x="19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2"/>
                      <a:pt x="19" y="32"/>
                      <a:pt x="19" y="3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Oval 17"/>
              <p:cNvSpPr/>
              <p:nvPr/>
            </p:nvSpPr>
            <p:spPr>
              <a:xfrm>
                <a:off x="2358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>
              <a:xfrm>
                <a:off x="2427" y="3023"/>
                <a:ext cx="456" cy="386"/>
              </a:xfrm>
              <a:custGeom>
                <a:avLst/>
                <a:gdLst/>
                <a:ahLst/>
                <a:cxnLst>
                  <a:cxn ang="0">
                    <a:pos x="456" y="119"/>
                  </a:cxn>
                  <a:cxn ang="0">
                    <a:pos x="188" y="386"/>
                  </a:cxn>
                  <a:cxn ang="0">
                    <a:pos x="149" y="376"/>
                  </a:cxn>
                  <a:cxn ang="0">
                    <a:pos x="0" y="228"/>
                  </a:cxn>
                  <a:cxn ang="0">
                    <a:pos x="20" y="30"/>
                  </a:cxn>
                  <a:cxn ang="0">
                    <a:pos x="30" y="10"/>
                  </a:cxn>
                  <a:cxn ang="0">
                    <a:pos x="50" y="0"/>
                  </a:cxn>
                  <a:cxn ang="0">
                    <a:pos x="99" y="0"/>
                  </a:cxn>
                  <a:cxn ang="0">
                    <a:pos x="149" y="10"/>
                  </a:cxn>
                  <a:cxn ang="0">
                    <a:pos x="188" y="30"/>
                  </a:cxn>
                  <a:cxn ang="0">
                    <a:pos x="208" y="20"/>
                  </a:cxn>
                  <a:cxn ang="0">
                    <a:pos x="258" y="0"/>
                  </a:cxn>
                  <a:cxn ang="0">
                    <a:pos x="317" y="0"/>
                  </a:cxn>
                  <a:cxn ang="0">
                    <a:pos x="357" y="10"/>
                  </a:cxn>
                  <a:cxn ang="0">
                    <a:pos x="446" y="99"/>
                  </a:cxn>
                  <a:cxn ang="0">
                    <a:pos x="456" y="119"/>
                  </a:cxn>
                </a:cxnLst>
                <a:rect l="0" t="0" r="0" b="0"/>
                <a:pathLst>
                  <a:path w="46" h="39">
                    <a:moveTo>
                      <a:pt x="46" y="12"/>
                    </a:moveTo>
                    <a:cubicBezTo>
                      <a:pt x="46" y="27"/>
                      <a:pt x="34" y="39"/>
                      <a:pt x="19" y="39"/>
                    </a:cubicBezTo>
                    <a:cubicBezTo>
                      <a:pt x="18" y="39"/>
                      <a:pt x="16" y="39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2"/>
                      <a:pt x="46" y="12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9"/>
              <p:cNvSpPr>
                <a:spLocks noEditPoints="1"/>
              </p:cNvSpPr>
              <p:nvPr/>
            </p:nvSpPr>
            <p:spPr>
              <a:xfrm>
                <a:off x="2427" y="3013"/>
                <a:ext cx="377" cy="258"/>
              </a:xfrm>
              <a:custGeom>
                <a:avLst/>
                <a:gdLst/>
                <a:ahLst/>
                <a:cxnLst>
                  <a:cxn ang="0">
                    <a:pos x="377" y="238"/>
                  </a:cxn>
                  <a:cxn ang="0">
                    <a:pos x="377" y="50"/>
                  </a:cxn>
                  <a:cxn ang="0">
                    <a:pos x="367" y="50"/>
                  </a:cxn>
                  <a:cxn ang="0">
                    <a:pos x="367" y="50"/>
                  </a:cxn>
                  <a:cxn ang="0">
                    <a:pos x="357" y="40"/>
                  </a:cxn>
                  <a:cxn ang="0">
                    <a:pos x="357" y="20"/>
                  </a:cxn>
                  <a:cxn ang="0">
                    <a:pos x="347" y="10"/>
                  </a:cxn>
                  <a:cxn ang="0">
                    <a:pos x="198" y="30"/>
                  </a:cxn>
                  <a:cxn ang="0">
                    <a:pos x="179" y="30"/>
                  </a:cxn>
                  <a:cxn ang="0">
                    <a:pos x="30" y="10"/>
                  </a:cxn>
                  <a:cxn ang="0">
                    <a:pos x="20" y="20"/>
                  </a:cxn>
                  <a:cxn ang="0">
                    <a:pos x="20" y="40"/>
                  </a:cxn>
                  <a:cxn ang="0">
                    <a:pos x="10" y="50"/>
                  </a:cxn>
                  <a:cxn ang="0">
                    <a:pos x="10" y="50"/>
                  </a:cxn>
                  <a:cxn ang="0">
                    <a:pos x="0" y="50"/>
                  </a:cxn>
                  <a:cxn ang="0">
                    <a:pos x="0" y="238"/>
                  </a:cxn>
                  <a:cxn ang="0">
                    <a:pos x="10" y="248"/>
                  </a:cxn>
                  <a:cxn ang="0">
                    <a:pos x="159" y="248"/>
                  </a:cxn>
                  <a:cxn ang="0">
                    <a:pos x="169" y="248"/>
                  </a:cxn>
                  <a:cxn ang="0">
                    <a:pos x="169" y="258"/>
                  </a:cxn>
                  <a:cxn ang="0">
                    <a:pos x="208" y="258"/>
                  </a:cxn>
                  <a:cxn ang="0">
                    <a:pos x="208" y="248"/>
                  </a:cxn>
                  <a:cxn ang="0">
                    <a:pos x="218" y="248"/>
                  </a:cxn>
                  <a:cxn ang="0">
                    <a:pos x="367" y="248"/>
                  </a:cxn>
                  <a:cxn ang="0">
                    <a:pos x="377" y="238"/>
                  </a:cxn>
                  <a:cxn ang="0">
                    <a:pos x="179" y="228"/>
                  </a:cxn>
                  <a:cxn ang="0">
                    <a:pos x="40" y="208"/>
                  </a:cxn>
                  <a:cxn ang="0">
                    <a:pos x="30" y="198"/>
                  </a:cxn>
                  <a:cxn ang="0">
                    <a:pos x="30" y="30"/>
                  </a:cxn>
                  <a:cxn ang="0">
                    <a:pos x="40" y="20"/>
                  </a:cxn>
                  <a:cxn ang="0">
                    <a:pos x="179" y="40"/>
                  </a:cxn>
                  <a:cxn ang="0">
                    <a:pos x="179" y="60"/>
                  </a:cxn>
                  <a:cxn ang="0">
                    <a:pos x="179" y="228"/>
                  </a:cxn>
                  <a:cxn ang="0">
                    <a:pos x="179" y="228"/>
                  </a:cxn>
                  <a:cxn ang="0">
                    <a:pos x="198" y="228"/>
                  </a:cxn>
                  <a:cxn ang="0">
                    <a:pos x="337" y="208"/>
                  </a:cxn>
                  <a:cxn ang="0">
                    <a:pos x="347" y="198"/>
                  </a:cxn>
                  <a:cxn ang="0">
                    <a:pos x="347" y="30"/>
                  </a:cxn>
                  <a:cxn ang="0">
                    <a:pos x="337" y="20"/>
                  </a:cxn>
                  <a:cxn ang="0">
                    <a:pos x="198" y="40"/>
                  </a:cxn>
                  <a:cxn ang="0">
                    <a:pos x="198" y="60"/>
                  </a:cxn>
                  <a:cxn ang="0">
                    <a:pos x="198" y="228"/>
                  </a:cxn>
                  <a:cxn ang="0">
                    <a:pos x="198" y="228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6" y="5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4"/>
                      <a:pt x="19" y="4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8" y="25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1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9" y="1"/>
                      <a:pt x="14" y="2"/>
                      <a:pt x="18" y="4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1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2"/>
                      <a:pt x="34" y="2"/>
                    </a:cubicBezTo>
                    <a:cubicBezTo>
                      <a:pt x="29" y="1"/>
                      <a:pt x="24" y="2"/>
                      <a:pt x="20" y="4"/>
                    </a:cubicBezTo>
                    <a:cubicBezTo>
                      <a:pt x="20" y="5"/>
                      <a:pt x="20" y="5"/>
                      <a:pt x="20" y="6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6" name="Oval 20"/>
              <p:cNvSpPr/>
              <p:nvPr/>
            </p:nvSpPr>
            <p:spPr>
              <a:xfrm>
                <a:off x="1694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>
              <a:xfrm>
                <a:off x="1743" y="3082"/>
                <a:ext cx="476" cy="327"/>
              </a:xfrm>
              <a:custGeom>
                <a:avLst/>
                <a:gdLst/>
                <a:ahLst/>
                <a:cxnLst>
                  <a:cxn ang="0">
                    <a:pos x="476" y="59"/>
                  </a:cxn>
                  <a:cxn ang="0">
                    <a:pos x="218" y="327"/>
                  </a:cxn>
                  <a:cxn ang="0">
                    <a:pos x="179" y="317"/>
                  </a:cxn>
                  <a:cxn ang="0">
                    <a:pos x="40" y="178"/>
                  </a:cxn>
                  <a:cxn ang="0">
                    <a:pos x="30" y="168"/>
                  </a:cxn>
                  <a:cxn ang="0">
                    <a:pos x="50" y="119"/>
                  </a:cxn>
                  <a:cxn ang="0">
                    <a:pos x="30" y="109"/>
                  </a:cxn>
                  <a:cxn ang="0">
                    <a:pos x="50" y="99"/>
                  </a:cxn>
                  <a:cxn ang="0">
                    <a:pos x="50" y="59"/>
                  </a:cxn>
                  <a:cxn ang="0">
                    <a:pos x="0" y="10"/>
                  </a:cxn>
                  <a:cxn ang="0">
                    <a:pos x="436" y="0"/>
                  </a:cxn>
                  <a:cxn ang="0">
                    <a:pos x="476" y="50"/>
                  </a:cxn>
                  <a:cxn ang="0">
                    <a:pos x="476" y="59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7" y="33"/>
                      <a:pt x="22" y="33"/>
                    </a:cubicBezTo>
                    <a:cubicBezTo>
                      <a:pt x="21" y="33"/>
                      <a:pt x="19" y="33"/>
                      <a:pt x="18" y="3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22"/>
              <p:cNvSpPr>
                <a:spLocks noEditPoints="1"/>
              </p:cNvSpPr>
              <p:nvPr/>
            </p:nvSpPr>
            <p:spPr>
              <a:xfrm>
                <a:off x="1743" y="3023"/>
                <a:ext cx="436" cy="248"/>
              </a:xfrm>
              <a:custGeom>
                <a:avLst/>
                <a:gdLst/>
                <a:ahLst/>
                <a:cxnLst>
                  <a:cxn ang="0">
                    <a:pos x="99" y="129"/>
                  </a:cxn>
                  <a:cxn ang="0">
                    <a:pos x="99" y="179"/>
                  </a:cxn>
                  <a:cxn ang="0">
                    <a:pos x="337" y="179"/>
                  </a:cxn>
                  <a:cxn ang="0">
                    <a:pos x="337" y="129"/>
                  </a:cxn>
                  <a:cxn ang="0">
                    <a:pos x="327" y="119"/>
                  </a:cxn>
                  <a:cxn ang="0">
                    <a:pos x="228" y="169"/>
                  </a:cxn>
                  <a:cxn ang="0">
                    <a:pos x="208" y="169"/>
                  </a:cxn>
                  <a:cxn ang="0">
                    <a:pos x="109" y="119"/>
                  </a:cxn>
                  <a:cxn ang="0">
                    <a:pos x="99" y="129"/>
                  </a:cxn>
                  <a:cxn ang="0">
                    <a:pos x="50" y="99"/>
                  </a:cxn>
                  <a:cxn ang="0">
                    <a:pos x="50" y="149"/>
                  </a:cxn>
                  <a:cxn ang="0">
                    <a:pos x="50" y="149"/>
                  </a:cxn>
                  <a:cxn ang="0">
                    <a:pos x="59" y="149"/>
                  </a:cxn>
                  <a:cxn ang="0">
                    <a:pos x="59" y="149"/>
                  </a:cxn>
                  <a:cxn ang="0">
                    <a:pos x="59" y="159"/>
                  </a:cxn>
                  <a:cxn ang="0">
                    <a:pos x="59" y="159"/>
                  </a:cxn>
                  <a:cxn ang="0">
                    <a:pos x="59" y="169"/>
                  </a:cxn>
                  <a:cxn ang="0">
                    <a:pos x="59" y="169"/>
                  </a:cxn>
                  <a:cxn ang="0">
                    <a:pos x="59" y="238"/>
                  </a:cxn>
                  <a:cxn ang="0">
                    <a:pos x="59" y="238"/>
                  </a:cxn>
                  <a:cxn ang="0">
                    <a:pos x="59" y="228"/>
                  </a:cxn>
                  <a:cxn ang="0">
                    <a:pos x="50" y="228"/>
                  </a:cxn>
                  <a:cxn ang="0">
                    <a:pos x="50" y="248"/>
                  </a:cxn>
                  <a:cxn ang="0">
                    <a:pos x="50" y="248"/>
                  </a:cxn>
                  <a:cxn ang="0">
                    <a:pos x="5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169"/>
                  </a:cxn>
                  <a:cxn ang="0">
                    <a:pos x="40" y="169"/>
                  </a:cxn>
                  <a:cxn ang="0">
                    <a:pos x="40" y="159"/>
                  </a:cxn>
                  <a:cxn ang="0">
                    <a:pos x="40" y="159"/>
                  </a:cxn>
                  <a:cxn ang="0">
                    <a:pos x="30" y="14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89"/>
                  </a:cxn>
                  <a:cxn ang="0">
                    <a:pos x="40" y="89"/>
                  </a:cxn>
                  <a:cxn ang="0">
                    <a:pos x="0" y="69"/>
                  </a:cxn>
                  <a:cxn ang="0">
                    <a:pos x="10" y="60"/>
                  </a:cxn>
                  <a:cxn ang="0">
                    <a:pos x="208" y="0"/>
                  </a:cxn>
                  <a:cxn ang="0">
                    <a:pos x="218" y="0"/>
                  </a:cxn>
                  <a:cxn ang="0">
                    <a:pos x="426" y="60"/>
                  </a:cxn>
                  <a:cxn ang="0">
                    <a:pos x="426" y="69"/>
                  </a:cxn>
                  <a:cxn ang="0">
                    <a:pos x="228" y="159"/>
                  </a:cxn>
                  <a:cxn ang="0">
                    <a:pos x="208" y="159"/>
                  </a:cxn>
                  <a:cxn ang="0">
                    <a:pos x="59" y="99"/>
                  </a:cxn>
                  <a:cxn ang="0">
                    <a:pos x="50" y="99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3" y="12"/>
                      <a:pt x="33" y="1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20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7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Oval 23"/>
              <p:cNvSpPr/>
              <p:nvPr/>
            </p:nvSpPr>
            <p:spPr>
              <a:xfrm>
                <a:off x="2358" y="2230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>
              <a:xfrm>
                <a:off x="2506" y="2299"/>
                <a:ext cx="357" cy="456"/>
              </a:xfrm>
              <a:custGeom>
                <a:avLst/>
                <a:gdLst/>
                <a:ahLst/>
                <a:cxnLst>
                  <a:cxn ang="0">
                    <a:pos x="357" y="268"/>
                  </a:cxn>
                  <a:cxn ang="0">
                    <a:pos x="109" y="456"/>
                  </a:cxn>
                  <a:cxn ang="0">
                    <a:pos x="89" y="446"/>
                  </a:cxn>
                  <a:cxn ang="0">
                    <a:pos x="0" y="367"/>
                  </a:cxn>
                  <a:cxn ang="0">
                    <a:pos x="99" y="357"/>
                  </a:cxn>
                  <a:cxn ang="0">
                    <a:pos x="20" y="278"/>
                  </a:cxn>
                  <a:cxn ang="0">
                    <a:pos x="20" y="278"/>
                  </a:cxn>
                  <a:cxn ang="0">
                    <a:pos x="20" y="268"/>
                  </a:cxn>
                  <a:cxn ang="0">
                    <a:pos x="119" y="268"/>
                  </a:cxn>
                  <a:cxn ang="0">
                    <a:pos x="60" y="218"/>
                  </a:cxn>
                  <a:cxn ang="0">
                    <a:pos x="69" y="198"/>
                  </a:cxn>
                  <a:cxn ang="0">
                    <a:pos x="50" y="178"/>
                  </a:cxn>
                  <a:cxn ang="0">
                    <a:pos x="69" y="129"/>
                  </a:cxn>
                  <a:cxn ang="0">
                    <a:pos x="89" y="0"/>
                  </a:cxn>
                  <a:cxn ang="0">
                    <a:pos x="357" y="268"/>
                  </a:cxn>
                </a:cxnLst>
                <a:rect l="0" t="0" r="0" b="0"/>
                <a:pathLst>
                  <a:path w="36" h="46">
                    <a:moveTo>
                      <a:pt x="36" y="27"/>
                    </a:moveTo>
                    <a:cubicBezTo>
                      <a:pt x="33" y="38"/>
                      <a:pt x="23" y="46"/>
                      <a:pt x="11" y="46"/>
                    </a:cubicBezTo>
                    <a:cubicBezTo>
                      <a:pt x="10" y="46"/>
                      <a:pt x="10" y="46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Freeform 25"/>
              <p:cNvSpPr>
                <a:spLocks noEditPoints="1"/>
              </p:cNvSpPr>
              <p:nvPr/>
            </p:nvSpPr>
            <p:spPr>
              <a:xfrm>
                <a:off x="2506" y="2299"/>
                <a:ext cx="248" cy="367"/>
              </a:xfrm>
              <a:custGeom>
                <a:avLst/>
                <a:gdLst/>
                <a:ahLst/>
                <a:cxnLst>
                  <a:cxn ang="0">
                    <a:pos x="89" y="218"/>
                  </a:cxn>
                  <a:cxn ang="0">
                    <a:pos x="99" y="188"/>
                  </a:cxn>
                  <a:cxn ang="0">
                    <a:pos x="109" y="179"/>
                  </a:cxn>
                  <a:cxn ang="0">
                    <a:pos x="109" y="149"/>
                  </a:cxn>
                  <a:cxn ang="0">
                    <a:pos x="129" y="139"/>
                  </a:cxn>
                  <a:cxn ang="0">
                    <a:pos x="109" y="258"/>
                  </a:cxn>
                  <a:cxn ang="0">
                    <a:pos x="20" y="268"/>
                  </a:cxn>
                  <a:cxn ang="0">
                    <a:pos x="20" y="278"/>
                  </a:cxn>
                  <a:cxn ang="0">
                    <a:pos x="40" y="278"/>
                  </a:cxn>
                  <a:cxn ang="0">
                    <a:pos x="99" y="317"/>
                  </a:cxn>
                  <a:cxn ang="0">
                    <a:pos x="99" y="347"/>
                  </a:cxn>
                  <a:cxn ang="0">
                    <a:pos x="0" y="357"/>
                  </a:cxn>
                  <a:cxn ang="0">
                    <a:pos x="10" y="367"/>
                  </a:cxn>
                  <a:cxn ang="0">
                    <a:pos x="218" y="367"/>
                  </a:cxn>
                  <a:cxn ang="0">
                    <a:pos x="208" y="347"/>
                  </a:cxn>
                  <a:cxn ang="0">
                    <a:pos x="179" y="337"/>
                  </a:cxn>
                  <a:cxn ang="0">
                    <a:pos x="188" y="278"/>
                  </a:cxn>
                  <a:cxn ang="0">
                    <a:pos x="139" y="89"/>
                  </a:cxn>
                  <a:cxn ang="0">
                    <a:pos x="109" y="69"/>
                  </a:cxn>
                  <a:cxn ang="0">
                    <a:pos x="109" y="30"/>
                  </a:cxn>
                  <a:cxn ang="0">
                    <a:pos x="99" y="30"/>
                  </a:cxn>
                  <a:cxn ang="0">
                    <a:pos x="99" y="20"/>
                  </a:cxn>
                  <a:cxn ang="0">
                    <a:pos x="89" y="10"/>
                  </a:cxn>
                  <a:cxn ang="0">
                    <a:pos x="89" y="0"/>
                  </a:cxn>
                  <a:cxn ang="0">
                    <a:pos x="69" y="0"/>
                  </a:cxn>
                  <a:cxn ang="0">
                    <a:pos x="69" y="20"/>
                  </a:cxn>
                  <a:cxn ang="0">
                    <a:pos x="60" y="20"/>
                  </a:cxn>
                  <a:cxn ang="0">
                    <a:pos x="50" y="30"/>
                  </a:cxn>
                  <a:cxn ang="0">
                    <a:pos x="50" y="40"/>
                  </a:cxn>
                  <a:cxn ang="0">
                    <a:pos x="50" y="179"/>
                  </a:cxn>
                  <a:cxn ang="0">
                    <a:pos x="60" y="188"/>
                  </a:cxn>
                  <a:cxn ang="0">
                    <a:pos x="69" y="218"/>
                  </a:cxn>
                  <a:cxn ang="0">
                    <a:pos x="129" y="109"/>
                  </a:cxn>
                  <a:cxn ang="0">
                    <a:pos x="99" y="109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6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2" y="8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1" y="13"/>
                      <a:pt x="10" y="12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Oval 26"/>
              <p:cNvSpPr/>
              <p:nvPr/>
            </p:nvSpPr>
            <p:spPr>
              <a:xfrm>
                <a:off x="1039" y="2230"/>
                <a:ext cx="526" cy="525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>
              <a:xfrm>
                <a:off x="1139" y="2319"/>
                <a:ext cx="426" cy="436"/>
              </a:xfrm>
              <a:custGeom>
                <a:avLst/>
                <a:gdLst/>
                <a:ahLst/>
                <a:cxnLst>
                  <a:cxn ang="0">
                    <a:pos x="426" y="178"/>
                  </a:cxn>
                  <a:cxn ang="0">
                    <a:pos x="178" y="436"/>
                  </a:cxn>
                  <a:cxn ang="0">
                    <a:pos x="69" y="327"/>
                  </a:cxn>
                  <a:cxn ang="0">
                    <a:pos x="59" y="307"/>
                  </a:cxn>
                  <a:cxn ang="0">
                    <a:pos x="10" y="248"/>
                  </a:cxn>
                  <a:cxn ang="0">
                    <a:pos x="0" y="218"/>
                  </a:cxn>
                  <a:cxn ang="0">
                    <a:pos x="0" y="149"/>
                  </a:cxn>
                  <a:cxn ang="0">
                    <a:pos x="20" y="109"/>
                  </a:cxn>
                  <a:cxn ang="0">
                    <a:pos x="40" y="59"/>
                  </a:cxn>
                  <a:cxn ang="0">
                    <a:pos x="79" y="20"/>
                  </a:cxn>
                  <a:cxn ang="0">
                    <a:pos x="139" y="20"/>
                  </a:cxn>
                  <a:cxn ang="0">
                    <a:pos x="159" y="10"/>
                  </a:cxn>
                  <a:cxn ang="0">
                    <a:pos x="198" y="0"/>
                  </a:cxn>
                  <a:cxn ang="0">
                    <a:pos x="258" y="10"/>
                  </a:cxn>
                  <a:cxn ang="0">
                    <a:pos x="426" y="178"/>
                  </a:cxn>
                </a:cxnLst>
                <a:rect l="0" t="0" r="0" b="0"/>
                <a:pathLst>
                  <a:path w="43" h="44">
                    <a:moveTo>
                      <a:pt x="43" y="18"/>
                    </a:moveTo>
                    <a:cubicBezTo>
                      <a:pt x="43" y="32"/>
                      <a:pt x="32" y="43"/>
                      <a:pt x="18" y="4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28"/>
              <p:cNvSpPr>
                <a:spLocks noEditPoints="1"/>
              </p:cNvSpPr>
              <p:nvPr/>
            </p:nvSpPr>
            <p:spPr>
              <a:xfrm>
                <a:off x="1099" y="2289"/>
                <a:ext cx="406" cy="416"/>
              </a:xfrm>
              <a:custGeom>
                <a:avLst/>
                <a:gdLst/>
                <a:ahLst/>
                <a:cxnLst>
                  <a:cxn ang="0">
                    <a:pos x="287" y="139"/>
                  </a:cxn>
                  <a:cxn ang="0">
                    <a:pos x="178" y="69"/>
                  </a:cxn>
                  <a:cxn ang="0">
                    <a:pos x="99" y="168"/>
                  </a:cxn>
                  <a:cxn ang="0">
                    <a:pos x="158" y="69"/>
                  </a:cxn>
                  <a:cxn ang="0">
                    <a:pos x="168" y="79"/>
                  </a:cxn>
                  <a:cxn ang="0">
                    <a:pos x="109" y="198"/>
                  </a:cxn>
                  <a:cxn ang="0">
                    <a:pos x="168" y="267"/>
                  </a:cxn>
                  <a:cxn ang="0">
                    <a:pos x="119" y="267"/>
                  </a:cxn>
                  <a:cxn ang="0">
                    <a:pos x="99" y="258"/>
                  </a:cxn>
                  <a:cxn ang="0">
                    <a:pos x="218" y="307"/>
                  </a:cxn>
                  <a:cxn ang="0">
                    <a:pos x="109" y="307"/>
                  </a:cxn>
                  <a:cxn ang="0">
                    <a:pos x="109" y="277"/>
                  </a:cxn>
                  <a:cxn ang="0">
                    <a:pos x="327" y="198"/>
                  </a:cxn>
                  <a:cxn ang="0">
                    <a:pos x="317" y="218"/>
                  </a:cxn>
                  <a:cxn ang="0">
                    <a:pos x="267" y="238"/>
                  </a:cxn>
                  <a:cxn ang="0">
                    <a:pos x="198" y="50"/>
                  </a:cxn>
                  <a:cxn ang="0">
                    <a:pos x="277" y="119"/>
                  </a:cxn>
                  <a:cxn ang="0">
                    <a:pos x="257" y="198"/>
                  </a:cxn>
                  <a:cxn ang="0">
                    <a:pos x="257" y="198"/>
                  </a:cxn>
                  <a:cxn ang="0">
                    <a:pos x="168" y="208"/>
                  </a:cxn>
                  <a:cxn ang="0">
                    <a:pos x="287" y="297"/>
                  </a:cxn>
                  <a:cxn ang="0">
                    <a:pos x="50" y="168"/>
                  </a:cxn>
                  <a:cxn ang="0">
                    <a:pos x="158" y="50"/>
                  </a:cxn>
                  <a:cxn ang="0">
                    <a:pos x="327" y="89"/>
                  </a:cxn>
                  <a:cxn ang="0">
                    <a:pos x="366" y="228"/>
                  </a:cxn>
                  <a:cxn ang="0">
                    <a:pos x="366" y="228"/>
                  </a:cxn>
                  <a:cxn ang="0">
                    <a:pos x="356" y="188"/>
                  </a:cxn>
                  <a:cxn ang="0">
                    <a:pos x="327" y="119"/>
                  </a:cxn>
                  <a:cxn ang="0">
                    <a:pos x="337" y="178"/>
                  </a:cxn>
                  <a:cxn ang="0">
                    <a:pos x="257" y="347"/>
                  </a:cxn>
                  <a:cxn ang="0">
                    <a:pos x="287" y="317"/>
                  </a:cxn>
                  <a:cxn ang="0">
                    <a:pos x="337" y="258"/>
                  </a:cxn>
                  <a:cxn ang="0">
                    <a:pos x="287" y="297"/>
                  </a:cxn>
                  <a:cxn ang="0">
                    <a:pos x="79" y="238"/>
                  </a:cxn>
                  <a:cxn ang="0">
                    <a:pos x="59" y="188"/>
                  </a:cxn>
                  <a:cxn ang="0">
                    <a:pos x="79" y="258"/>
                  </a:cxn>
                </a:cxnLst>
                <a:rect l="0" t="0" r="0" b="0"/>
                <a:pathLst>
                  <a:path w="41" h="42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5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4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3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2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20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20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2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9"/>
                    </a:cubicBezTo>
                    <a:cubicBezTo>
                      <a:pt x="33" y="9"/>
                      <a:pt x="33" y="9"/>
                      <a:pt x="34" y="10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4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2"/>
                      <a:pt x="4" y="25"/>
                      <a:pt x="8" y="26"/>
                    </a:cubicBezTo>
                    <a:cubicBezTo>
                      <a:pt x="8" y="27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Oval 29"/>
              <p:cNvSpPr/>
              <p:nvPr/>
            </p:nvSpPr>
            <p:spPr>
              <a:xfrm>
                <a:off x="1694" y="3538"/>
                <a:ext cx="525" cy="526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>
              <a:xfrm>
                <a:off x="1773" y="3618"/>
                <a:ext cx="446" cy="446"/>
              </a:xfrm>
              <a:custGeom>
                <a:avLst/>
                <a:gdLst/>
                <a:ahLst/>
                <a:cxnLst>
                  <a:cxn ang="0">
                    <a:pos x="446" y="178"/>
                  </a:cxn>
                  <a:cxn ang="0">
                    <a:pos x="188" y="446"/>
                  </a:cxn>
                  <a:cxn ang="0">
                    <a:pos x="159" y="446"/>
                  </a:cxn>
                  <a:cxn ang="0">
                    <a:pos x="79" y="357"/>
                  </a:cxn>
                  <a:cxn ang="0">
                    <a:pos x="69" y="317"/>
                  </a:cxn>
                  <a:cxn ang="0">
                    <a:pos x="40" y="287"/>
                  </a:cxn>
                  <a:cxn ang="0">
                    <a:pos x="40" y="278"/>
                  </a:cxn>
                  <a:cxn ang="0">
                    <a:pos x="10" y="238"/>
                  </a:cxn>
                  <a:cxn ang="0">
                    <a:pos x="0" y="208"/>
                  </a:cxn>
                  <a:cxn ang="0">
                    <a:pos x="0" y="188"/>
                  </a:cxn>
                  <a:cxn ang="0">
                    <a:pos x="20" y="149"/>
                  </a:cxn>
                  <a:cxn ang="0">
                    <a:pos x="59" y="129"/>
                  </a:cxn>
                  <a:cxn ang="0">
                    <a:pos x="59" y="99"/>
                  </a:cxn>
                  <a:cxn ang="0">
                    <a:pos x="69" y="50"/>
                  </a:cxn>
                  <a:cxn ang="0">
                    <a:pos x="109" y="20"/>
                  </a:cxn>
                  <a:cxn ang="0">
                    <a:pos x="159" y="30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248" y="30"/>
                  </a:cxn>
                  <a:cxn ang="0">
                    <a:pos x="297" y="0"/>
                  </a:cxn>
                  <a:cxn ang="0">
                    <a:pos x="446" y="159"/>
                  </a:cxn>
                  <a:cxn ang="0">
                    <a:pos x="446" y="178"/>
                  </a:cxn>
                </a:cxnLst>
                <a:rect l="0" t="0" r="0" b="0"/>
                <a:pathLst>
                  <a:path w="45" h="45">
                    <a:moveTo>
                      <a:pt x="45" y="18"/>
                    </a:moveTo>
                    <a:cubicBezTo>
                      <a:pt x="45" y="33"/>
                      <a:pt x="34" y="45"/>
                      <a:pt x="19" y="45"/>
                    </a:cubicBezTo>
                    <a:cubicBezTo>
                      <a:pt x="18" y="45"/>
                      <a:pt x="17" y="45"/>
                      <a:pt x="16" y="4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1"/>
                      <a:pt x="0" y="21"/>
                    </a:cubicBezTo>
                    <a:cubicBezTo>
                      <a:pt x="0" y="21"/>
                      <a:pt x="0" y="19"/>
                      <a:pt x="0" y="19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7"/>
                      <a:pt x="45" y="18"/>
                      <a:pt x="45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31"/>
              <p:cNvSpPr>
                <a:spLocks noEditPoints="1"/>
              </p:cNvSpPr>
              <p:nvPr/>
            </p:nvSpPr>
            <p:spPr>
              <a:xfrm>
                <a:off x="1743" y="3608"/>
                <a:ext cx="436" cy="406"/>
              </a:xfrm>
              <a:custGeom>
                <a:avLst/>
                <a:gdLst/>
                <a:ahLst/>
                <a:cxnLst>
                  <a:cxn ang="0">
                    <a:pos x="218" y="69"/>
                  </a:cxn>
                  <a:cxn ang="0">
                    <a:pos x="248" y="109"/>
                  </a:cxn>
                  <a:cxn ang="0">
                    <a:pos x="268" y="188"/>
                  </a:cxn>
                  <a:cxn ang="0">
                    <a:pos x="218" y="139"/>
                  </a:cxn>
                  <a:cxn ang="0">
                    <a:pos x="327" y="287"/>
                  </a:cxn>
                  <a:cxn ang="0">
                    <a:pos x="228" y="347"/>
                  </a:cxn>
                  <a:cxn ang="0">
                    <a:pos x="307" y="356"/>
                  </a:cxn>
                  <a:cxn ang="0">
                    <a:pos x="347" y="297"/>
                  </a:cxn>
                  <a:cxn ang="0">
                    <a:pos x="327" y="366"/>
                  </a:cxn>
                  <a:cxn ang="0">
                    <a:pos x="89" y="317"/>
                  </a:cxn>
                  <a:cxn ang="0">
                    <a:pos x="59" y="267"/>
                  </a:cxn>
                  <a:cxn ang="0">
                    <a:pos x="218" y="59"/>
                  </a:cxn>
                  <a:cxn ang="0">
                    <a:pos x="268" y="30"/>
                  </a:cxn>
                  <a:cxn ang="0">
                    <a:pos x="337" y="50"/>
                  </a:cxn>
                  <a:cxn ang="0">
                    <a:pos x="347" y="277"/>
                  </a:cxn>
                  <a:cxn ang="0">
                    <a:pos x="347" y="297"/>
                  </a:cxn>
                  <a:cxn ang="0">
                    <a:pos x="109" y="198"/>
                  </a:cxn>
                  <a:cxn ang="0">
                    <a:pos x="59" y="248"/>
                  </a:cxn>
                  <a:cxn ang="0">
                    <a:pos x="99" y="238"/>
                  </a:cxn>
                  <a:cxn ang="0">
                    <a:pos x="139" y="287"/>
                  </a:cxn>
                  <a:cxn ang="0">
                    <a:pos x="119" y="228"/>
                  </a:cxn>
                  <a:cxn ang="0">
                    <a:pos x="109" y="248"/>
                  </a:cxn>
                  <a:cxn ang="0">
                    <a:pos x="99" y="317"/>
                  </a:cxn>
                  <a:cxn ang="0">
                    <a:pos x="168" y="307"/>
                  </a:cxn>
                  <a:cxn ang="0">
                    <a:pos x="129" y="297"/>
                  </a:cxn>
                  <a:cxn ang="0">
                    <a:pos x="258" y="50"/>
                  </a:cxn>
                  <a:cxn ang="0">
                    <a:pos x="268" y="109"/>
                  </a:cxn>
                  <a:cxn ang="0">
                    <a:pos x="337" y="119"/>
                  </a:cxn>
                  <a:cxn ang="0">
                    <a:pos x="208" y="59"/>
                  </a:cxn>
                  <a:cxn ang="0">
                    <a:pos x="159" y="119"/>
                  </a:cxn>
                  <a:cxn ang="0">
                    <a:pos x="208" y="59"/>
                  </a:cxn>
                  <a:cxn ang="0">
                    <a:pos x="337" y="267"/>
                  </a:cxn>
                  <a:cxn ang="0">
                    <a:pos x="277" y="277"/>
                  </a:cxn>
                  <a:cxn ang="0">
                    <a:pos x="159" y="129"/>
                  </a:cxn>
                  <a:cxn ang="0">
                    <a:pos x="99" y="139"/>
                  </a:cxn>
                  <a:cxn ang="0">
                    <a:pos x="337" y="149"/>
                  </a:cxn>
                  <a:cxn ang="0">
                    <a:pos x="347" y="267"/>
                  </a:cxn>
                  <a:cxn ang="0">
                    <a:pos x="337" y="149"/>
                  </a:cxn>
                  <a:cxn ang="0">
                    <a:pos x="168" y="287"/>
                  </a:cxn>
                  <a:cxn ang="0">
                    <a:pos x="168" y="129"/>
                  </a:cxn>
                  <a:cxn ang="0">
                    <a:pos x="268" y="129"/>
                  </a:cxn>
                  <a:cxn ang="0">
                    <a:pos x="268" y="287"/>
                  </a:cxn>
                  <a:cxn ang="0">
                    <a:pos x="218" y="337"/>
                  </a:cxn>
                  <a:cxn ang="0">
                    <a:pos x="188" y="297"/>
                  </a:cxn>
                  <a:cxn ang="0">
                    <a:pos x="337" y="139"/>
                  </a:cxn>
                  <a:cxn ang="0">
                    <a:pos x="277" y="129"/>
                  </a:cxn>
                  <a:cxn ang="0">
                    <a:pos x="337" y="139"/>
                  </a:cxn>
                </a:cxnLst>
                <a:rect l="0" t="0" r="0" b="0"/>
                <a:pathLst>
                  <a:path w="44" h="41">
                    <a:moveTo>
                      <a:pt x="26" y="11"/>
                    </a:moveTo>
                    <a:cubicBezTo>
                      <a:pt x="24" y="9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8"/>
                      <a:pt x="19" y="9"/>
                      <a:pt x="18" y="11"/>
                    </a:cubicBezTo>
                    <a:cubicBezTo>
                      <a:pt x="18" y="11"/>
                      <a:pt x="18" y="12"/>
                      <a:pt x="19" y="11"/>
                    </a:cubicBezTo>
                    <a:cubicBezTo>
                      <a:pt x="21" y="11"/>
                      <a:pt x="23" y="11"/>
                      <a:pt x="25" y="11"/>
                    </a:cubicBezTo>
                    <a:cubicBezTo>
                      <a:pt x="26" y="12"/>
                      <a:pt x="26" y="11"/>
                      <a:pt x="26" y="11"/>
                    </a:cubicBezTo>
                    <a:close/>
                    <a:moveTo>
                      <a:pt x="22" y="14"/>
                    </a:moveTo>
                    <a:cubicBezTo>
                      <a:pt x="25" y="14"/>
                      <a:pt x="27" y="16"/>
                      <a:pt x="27" y="19"/>
                    </a:cubicBezTo>
                    <a:cubicBezTo>
                      <a:pt x="27" y="22"/>
                      <a:pt x="25" y="25"/>
                      <a:pt x="22" y="25"/>
                    </a:cubicBezTo>
                    <a:cubicBezTo>
                      <a:pt x="19" y="25"/>
                      <a:pt x="16" y="22"/>
                      <a:pt x="16" y="19"/>
                    </a:cubicBezTo>
                    <a:cubicBezTo>
                      <a:pt x="16" y="16"/>
                      <a:pt x="19" y="14"/>
                      <a:pt x="22" y="14"/>
                    </a:cubicBezTo>
                    <a:close/>
                    <a:moveTo>
                      <a:pt x="34" y="30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3" y="29"/>
                    </a:cubicBezTo>
                    <a:cubicBezTo>
                      <a:pt x="32" y="29"/>
                      <a:pt x="30" y="30"/>
                      <a:pt x="28" y="30"/>
                    </a:cubicBezTo>
                    <a:cubicBezTo>
                      <a:pt x="27" y="30"/>
                      <a:pt x="27" y="30"/>
                      <a:pt x="27" y="31"/>
                    </a:cubicBezTo>
                    <a:cubicBezTo>
                      <a:pt x="26" y="32"/>
                      <a:pt x="24" y="34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6" y="37"/>
                      <a:pt x="29" y="38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9" y="34"/>
                      <a:pt x="31" y="30"/>
                      <a:pt x="34" y="30"/>
                    </a:cubicBezTo>
                    <a:cubicBezTo>
                      <a:pt x="34" y="30"/>
                      <a:pt x="34" y="30"/>
                      <a:pt x="34" y="30"/>
                    </a:cubicBezTo>
                    <a:close/>
                    <a:moveTo>
                      <a:pt x="35" y="30"/>
                    </a:moveTo>
                    <a:cubicBezTo>
                      <a:pt x="37" y="31"/>
                      <a:pt x="37" y="32"/>
                      <a:pt x="37" y="34"/>
                    </a:cubicBezTo>
                    <a:cubicBezTo>
                      <a:pt x="37" y="36"/>
                      <a:pt x="36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1" y="40"/>
                      <a:pt x="27" y="39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15" y="41"/>
                      <a:pt x="9" y="39"/>
                      <a:pt x="9" y="32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6" y="29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3"/>
                      <a:pt x="1" y="17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4" y="5"/>
                      <a:pt x="25" y="4"/>
                      <a:pt x="26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1"/>
                      <a:pt x="28" y="0"/>
                      <a:pt x="30" y="0"/>
                    </a:cubicBezTo>
                    <a:cubicBezTo>
                      <a:pt x="33" y="0"/>
                      <a:pt x="34" y="3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7"/>
                      <a:pt x="35" y="10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44" y="17"/>
                      <a:pt x="44" y="25"/>
                      <a:pt x="35" y="28"/>
                    </a:cubicBezTo>
                    <a:cubicBezTo>
                      <a:pt x="35" y="28"/>
                      <a:pt x="35" y="28"/>
                      <a:pt x="35" y="29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lose/>
                    <a:moveTo>
                      <a:pt x="10" y="24"/>
                    </a:moveTo>
                    <a:cubicBezTo>
                      <a:pt x="10" y="23"/>
                      <a:pt x="11" y="22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0" y="18"/>
                      <a:pt x="10" y="16"/>
                      <a:pt x="9" y="15"/>
                    </a:cubicBezTo>
                    <a:cubicBezTo>
                      <a:pt x="9" y="15"/>
                      <a:pt x="9" y="14"/>
                      <a:pt x="9" y="15"/>
                    </a:cubicBezTo>
                    <a:cubicBezTo>
                      <a:pt x="3" y="17"/>
                      <a:pt x="2" y="22"/>
                      <a:pt x="6" y="25"/>
                    </a:cubicBezTo>
                    <a:cubicBezTo>
                      <a:pt x="7" y="26"/>
                      <a:pt x="7" y="26"/>
                      <a:pt x="7" y="25"/>
                    </a:cubicBezTo>
                    <a:cubicBezTo>
                      <a:pt x="8" y="25"/>
                      <a:pt x="9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11" y="25"/>
                    </a:moveTo>
                    <a:cubicBezTo>
                      <a:pt x="13" y="25"/>
                      <a:pt x="13" y="27"/>
                      <a:pt x="13" y="28"/>
                    </a:cubicBezTo>
                    <a:cubicBezTo>
                      <a:pt x="13" y="28"/>
                      <a:pt x="13" y="29"/>
                      <a:pt x="14" y="29"/>
                    </a:cubicBezTo>
                    <a:cubicBezTo>
                      <a:pt x="14" y="29"/>
                      <a:pt x="15" y="29"/>
                      <a:pt x="15" y="29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4" y="26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lose/>
                    <a:moveTo>
                      <a:pt x="13" y="30"/>
                    </a:moveTo>
                    <a:cubicBezTo>
                      <a:pt x="12" y="30"/>
                      <a:pt x="11" y="31"/>
                      <a:pt x="10" y="31"/>
                    </a:cubicBezTo>
                    <a:cubicBezTo>
                      <a:pt x="10" y="31"/>
                      <a:pt x="10" y="32"/>
                      <a:pt x="10" y="32"/>
                    </a:cubicBezTo>
                    <a:cubicBezTo>
                      <a:pt x="11" y="37"/>
                      <a:pt x="15" y="39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0" y="34"/>
                      <a:pt x="18" y="32"/>
                      <a:pt x="17" y="31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13" y="29"/>
                      <a:pt x="13" y="29"/>
                      <a:pt x="13" y="30"/>
                    </a:cubicBezTo>
                    <a:close/>
                    <a:moveTo>
                      <a:pt x="32" y="7"/>
                    </a:moveTo>
                    <a:cubicBezTo>
                      <a:pt x="30" y="8"/>
                      <a:pt x="28" y="7"/>
                      <a:pt x="27" y="5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5" y="5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4" y="8"/>
                      <a:pt x="26" y="9"/>
                      <a:pt x="27" y="11"/>
                    </a:cubicBezTo>
                    <a:cubicBezTo>
                      <a:pt x="27" y="11"/>
                      <a:pt x="27" y="12"/>
                      <a:pt x="28" y="12"/>
                    </a:cubicBezTo>
                    <a:cubicBezTo>
                      <a:pt x="30" y="12"/>
                      <a:pt x="32" y="12"/>
                      <a:pt x="33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0"/>
                      <a:pt x="34" y="8"/>
                      <a:pt x="33" y="7"/>
                    </a:cubicBezTo>
                    <a:cubicBezTo>
                      <a:pt x="33" y="7"/>
                      <a:pt x="32" y="7"/>
                      <a:pt x="32" y="7"/>
                    </a:cubicBezTo>
                    <a:close/>
                    <a:moveTo>
                      <a:pt x="21" y="6"/>
                    </a:moveTo>
                    <a:cubicBezTo>
                      <a:pt x="15" y="2"/>
                      <a:pt x="9" y="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2"/>
                      <a:pt x="16" y="12"/>
                    </a:cubicBezTo>
                    <a:cubicBezTo>
                      <a:pt x="16" y="12"/>
                      <a:pt x="17" y="11"/>
                      <a:pt x="17" y="11"/>
                    </a:cubicBezTo>
                    <a:cubicBezTo>
                      <a:pt x="18" y="9"/>
                      <a:pt x="20" y="8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lose/>
                    <a:moveTo>
                      <a:pt x="29" y="29"/>
                    </a:moveTo>
                    <a:cubicBezTo>
                      <a:pt x="30" y="29"/>
                      <a:pt x="32" y="28"/>
                      <a:pt x="33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3" y="26"/>
                      <a:pt x="33" y="24"/>
                      <a:pt x="32" y="23"/>
                    </a:cubicBezTo>
                    <a:cubicBezTo>
                      <a:pt x="32" y="22"/>
                      <a:pt x="32" y="22"/>
                      <a:pt x="32" y="23"/>
                    </a:cubicBezTo>
                    <a:cubicBezTo>
                      <a:pt x="31" y="25"/>
                      <a:pt x="30" y="26"/>
                      <a:pt x="28" y="28"/>
                    </a:cubicBezTo>
                    <a:cubicBezTo>
                      <a:pt x="28" y="29"/>
                      <a:pt x="28" y="29"/>
                      <a:pt x="29" y="29"/>
                    </a:cubicBezTo>
                    <a:close/>
                    <a:moveTo>
                      <a:pt x="12" y="19"/>
                    </a:moveTo>
                    <a:cubicBezTo>
                      <a:pt x="13" y="17"/>
                      <a:pt x="14" y="15"/>
                      <a:pt x="16" y="13"/>
                    </a:cubicBezTo>
                    <a:cubicBezTo>
                      <a:pt x="16" y="13"/>
                      <a:pt x="16" y="13"/>
                      <a:pt x="15" y="13"/>
                    </a:cubicBezTo>
                    <a:cubicBezTo>
                      <a:pt x="13" y="13"/>
                      <a:pt x="12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1" y="17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34" y="15"/>
                    </a:moveTo>
                    <a:cubicBezTo>
                      <a:pt x="34" y="17"/>
                      <a:pt x="34" y="18"/>
                      <a:pt x="33" y="20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3"/>
                      <a:pt x="34" y="25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42" y="24"/>
                      <a:pt x="42" y="18"/>
                      <a:pt x="35" y="15"/>
                    </a:cubicBezTo>
                    <a:cubicBezTo>
                      <a:pt x="35" y="14"/>
                      <a:pt x="35" y="15"/>
                      <a:pt x="34" y="15"/>
                    </a:cubicBezTo>
                    <a:close/>
                    <a:moveTo>
                      <a:pt x="26" y="29"/>
                    </a:moveTo>
                    <a:cubicBezTo>
                      <a:pt x="23" y="30"/>
                      <a:pt x="21" y="30"/>
                      <a:pt x="18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1"/>
                      <a:pt x="12" y="21"/>
                      <a:pt x="13" y="20"/>
                    </a:cubicBezTo>
                    <a:cubicBezTo>
                      <a:pt x="14" y="18"/>
                      <a:pt x="15" y="15"/>
                      <a:pt x="17" y="13"/>
                    </a:cubicBezTo>
                    <a:cubicBezTo>
                      <a:pt x="17" y="13"/>
                      <a:pt x="17" y="12"/>
                      <a:pt x="18" y="12"/>
                    </a:cubicBezTo>
                    <a:cubicBezTo>
                      <a:pt x="21" y="12"/>
                      <a:pt x="23" y="12"/>
                      <a:pt x="26" y="12"/>
                    </a:cubicBezTo>
                    <a:cubicBezTo>
                      <a:pt x="27" y="12"/>
                      <a:pt x="27" y="13"/>
                      <a:pt x="27" y="13"/>
                    </a:cubicBezTo>
                    <a:cubicBezTo>
                      <a:pt x="29" y="15"/>
                      <a:pt x="30" y="18"/>
                      <a:pt x="31" y="20"/>
                    </a:cubicBezTo>
                    <a:cubicBezTo>
                      <a:pt x="32" y="21"/>
                      <a:pt x="32" y="21"/>
                      <a:pt x="31" y="22"/>
                    </a:cubicBezTo>
                    <a:cubicBezTo>
                      <a:pt x="30" y="24"/>
                      <a:pt x="29" y="26"/>
                      <a:pt x="27" y="29"/>
                    </a:cubicBezTo>
                    <a:cubicBezTo>
                      <a:pt x="27" y="29"/>
                      <a:pt x="27" y="29"/>
                      <a:pt x="26" y="29"/>
                    </a:cubicBezTo>
                    <a:close/>
                    <a:moveTo>
                      <a:pt x="26" y="31"/>
                    </a:moveTo>
                    <a:cubicBezTo>
                      <a:pt x="24" y="32"/>
                      <a:pt x="23" y="33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3"/>
                      <a:pt x="19" y="32"/>
                      <a:pt x="18" y="31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1" y="30"/>
                      <a:pt x="23" y="30"/>
                      <a:pt x="25" y="30"/>
                    </a:cubicBezTo>
                    <a:cubicBezTo>
                      <a:pt x="26" y="30"/>
                      <a:pt x="26" y="30"/>
                      <a:pt x="26" y="31"/>
                    </a:cubicBezTo>
                    <a:close/>
                    <a:moveTo>
                      <a:pt x="34" y="14"/>
                    </a:moveTo>
                    <a:cubicBezTo>
                      <a:pt x="33" y="16"/>
                      <a:pt x="33" y="17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7"/>
                      <a:pt x="30" y="15"/>
                      <a:pt x="28" y="13"/>
                    </a:cubicBezTo>
                    <a:cubicBezTo>
                      <a:pt x="28" y="13"/>
                      <a:pt x="28" y="13"/>
                      <a:pt x="29" y="13"/>
                    </a:cubicBezTo>
                    <a:cubicBezTo>
                      <a:pt x="30" y="13"/>
                      <a:pt x="32" y="13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Oval 32"/>
              <p:cNvSpPr/>
              <p:nvPr/>
            </p:nvSpPr>
            <p:spPr>
              <a:xfrm>
                <a:off x="1694" y="2230"/>
                <a:ext cx="525" cy="525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>
              <a:xfrm>
                <a:off x="1783" y="2319"/>
                <a:ext cx="436" cy="426"/>
              </a:xfrm>
              <a:custGeom>
                <a:avLst/>
                <a:gdLst/>
                <a:ahLst/>
                <a:cxnLst>
                  <a:cxn ang="0">
                    <a:pos x="436" y="198"/>
                  </a:cxn>
                  <a:cxn ang="0">
                    <a:pos x="238" y="426"/>
                  </a:cxn>
                  <a:cxn ang="0">
                    <a:pos x="0" y="178"/>
                  </a:cxn>
                  <a:cxn ang="0">
                    <a:pos x="159" y="149"/>
                  </a:cxn>
                  <a:cxn ang="0">
                    <a:pos x="139" y="119"/>
                  </a:cxn>
                  <a:cxn ang="0">
                    <a:pos x="168" y="0"/>
                  </a:cxn>
                  <a:cxn ang="0">
                    <a:pos x="317" y="139"/>
                  </a:cxn>
                  <a:cxn ang="0">
                    <a:pos x="377" y="139"/>
                  </a:cxn>
                  <a:cxn ang="0">
                    <a:pos x="436" y="198"/>
                  </a:cxn>
                </a:cxnLst>
                <a:rect l="0" t="0" r="0" b="0"/>
                <a:pathLst>
                  <a:path w="44" h="43">
                    <a:moveTo>
                      <a:pt x="44" y="20"/>
                    </a:moveTo>
                    <a:cubicBezTo>
                      <a:pt x="43" y="31"/>
                      <a:pt x="35" y="40"/>
                      <a:pt x="24" y="4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4" y="20"/>
                      <a:pt x="44" y="20"/>
                      <a:pt x="44" y="20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0" name="Freeform 34"/>
              <p:cNvSpPr>
                <a:spLocks noEditPoints="1"/>
              </p:cNvSpPr>
              <p:nvPr/>
            </p:nvSpPr>
            <p:spPr>
              <a:xfrm>
                <a:off x="1763" y="2289"/>
                <a:ext cx="397" cy="397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0" y="159"/>
                  </a:cxn>
                  <a:cxn ang="0">
                    <a:pos x="0" y="169"/>
                  </a:cxn>
                  <a:cxn ang="0">
                    <a:pos x="89" y="238"/>
                  </a:cxn>
                  <a:cxn ang="0">
                    <a:pos x="387" y="238"/>
                  </a:cxn>
                  <a:cxn ang="0">
                    <a:pos x="397" y="228"/>
                  </a:cxn>
                  <a:cxn ang="0">
                    <a:pos x="397" y="169"/>
                  </a:cxn>
                  <a:cxn ang="0">
                    <a:pos x="387" y="159"/>
                  </a:cxn>
                  <a:cxn ang="0">
                    <a:pos x="199" y="179"/>
                  </a:cxn>
                  <a:cxn ang="0">
                    <a:pos x="228" y="208"/>
                  </a:cxn>
                  <a:cxn ang="0">
                    <a:pos x="238" y="208"/>
                  </a:cxn>
                  <a:cxn ang="0">
                    <a:pos x="238" y="199"/>
                  </a:cxn>
                  <a:cxn ang="0">
                    <a:pos x="208" y="169"/>
                  </a:cxn>
                  <a:cxn ang="0">
                    <a:pos x="199" y="179"/>
                  </a:cxn>
                  <a:cxn ang="0">
                    <a:pos x="199" y="179"/>
                  </a:cxn>
                  <a:cxn ang="0">
                    <a:pos x="228" y="218"/>
                  </a:cxn>
                  <a:cxn ang="0">
                    <a:pos x="189" y="189"/>
                  </a:cxn>
                  <a:cxn ang="0">
                    <a:pos x="179" y="189"/>
                  </a:cxn>
                  <a:cxn ang="0">
                    <a:pos x="179" y="199"/>
                  </a:cxn>
                  <a:cxn ang="0">
                    <a:pos x="208" y="228"/>
                  </a:cxn>
                  <a:cxn ang="0">
                    <a:pos x="228" y="218"/>
                  </a:cxn>
                  <a:cxn ang="0">
                    <a:pos x="228" y="218"/>
                  </a:cxn>
                  <a:cxn ang="0">
                    <a:pos x="218" y="387"/>
                  </a:cxn>
                  <a:cxn ang="0">
                    <a:pos x="189" y="258"/>
                  </a:cxn>
                  <a:cxn ang="0">
                    <a:pos x="199" y="248"/>
                  </a:cxn>
                  <a:cxn ang="0">
                    <a:pos x="258" y="248"/>
                  </a:cxn>
                  <a:cxn ang="0">
                    <a:pos x="268" y="248"/>
                  </a:cxn>
                  <a:cxn ang="0">
                    <a:pos x="298" y="367"/>
                  </a:cxn>
                  <a:cxn ang="0">
                    <a:pos x="288" y="377"/>
                  </a:cxn>
                  <a:cxn ang="0">
                    <a:pos x="228" y="397"/>
                  </a:cxn>
                  <a:cxn ang="0">
                    <a:pos x="218" y="387"/>
                  </a:cxn>
                  <a:cxn ang="0">
                    <a:pos x="159" y="149"/>
                  </a:cxn>
                  <a:cxn ang="0">
                    <a:pos x="119" y="10"/>
                  </a:cxn>
                  <a:cxn ang="0">
                    <a:pos x="129" y="0"/>
                  </a:cxn>
                  <a:cxn ang="0">
                    <a:pos x="218" y="69"/>
                  </a:cxn>
                  <a:cxn ang="0">
                    <a:pos x="238" y="149"/>
                  </a:cxn>
                  <a:cxn ang="0">
                    <a:pos x="228" y="159"/>
                  </a:cxn>
                  <a:cxn ang="0">
                    <a:pos x="169" y="159"/>
                  </a:cxn>
                  <a:cxn ang="0">
                    <a:pos x="159" y="149"/>
                  </a:cxn>
                  <a:cxn ang="0">
                    <a:pos x="248" y="377"/>
                  </a:cxn>
                  <a:cxn ang="0">
                    <a:pos x="268" y="367"/>
                  </a:cxn>
                  <a:cxn ang="0">
                    <a:pos x="278" y="357"/>
                  </a:cxn>
                  <a:cxn ang="0">
                    <a:pos x="258" y="278"/>
                  </a:cxn>
                  <a:cxn ang="0">
                    <a:pos x="248" y="278"/>
                  </a:cxn>
                  <a:cxn ang="0">
                    <a:pos x="218" y="278"/>
                  </a:cxn>
                  <a:cxn ang="0">
                    <a:pos x="208" y="288"/>
                  </a:cxn>
                  <a:cxn ang="0">
                    <a:pos x="238" y="367"/>
                  </a:cxn>
                  <a:cxn ang="0">
                    <a:pos x="248" y="377"/>
                  </a:cxn>
                  <a:cxn ang="0">
                    <a:pos x="387" y="189"/>
                  </a:cxn>
                  <a:cxn ang="0">
                    <a:pos x="387" y="218"/>
                  </a:cxn>
                  <a:cxn ang="0">
                    <a:pos x="377" y="218"/>
                  </a:cxn>
                  <a:cxn ang="0">
                    <a:pos x="298" y="218"/>
                  </a:cxn>
                  <a:cxn ang="0">
                    <a:pos x="288" y="218"/>
                  </a:cxn>
                  <a:cxn ang="0">
                    <a:pos x="288" y="189"/>
                  </a:cxn>
                  <a:cxn ang="0">
                    <a:pos x="298" y="179"/>
                  </a:cxn>
                  <a:cxn ang="0">
                    <a:pos x="377" y="179"/>
                  </a:cxn>
                  <a:cxn ang="0">
                    <a:pos x="387" y="189"/>
                  </a:cxn>
                </a:cxnLst>
                <a:rect l="0" t="0" r="0" b="0"/>
                <a:pathLst>
                  <a:path w="40" h="40"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22"/>
                      <a:pt x="4" y="24"/>
                      <a:pt x="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4"/>
                      <a:pt x="40" y="24"/>
                      <a:pt x="40" y="23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39" y="16"/>
                    </a:cubicBezTo>
                    <a:close/>
                    <a:moveTo>
                      <a:pt x="20" y="18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4" y="21"/>
                      <a:pt x="24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4" y="19"/>
                      <a:pt x="23" y="17"/>
                      <a:pt x="21" y="17"/>
                    </a:cubicBezTo>
                    <a:cubicBezTo>
                      <a:pt x="21" y="17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20" y="18"/>
                    </a:cubicBezTo>
                    <a:close/>
                    <a:moveTo>
                      <a:pt x="23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2"/>
                      <a:pt x="20" y="23"/>
                      <a:pt x="21" y="23"/>
                    </a:cubicBezTo>
                    <a:cubicBezTo>
                      <a:pt x="22" y="23"/>
                      <a:pt x="22" y="23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2" y="39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19" y="25"/>
                      <a:pt x="20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8"/>
                      <a:pt x="30" y="38"/>
                      <a:pt x="29" y="38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2" y="39"/>
                    </a:cubicBezTo>
                    <a:close/>
                    <a:moveTo>
                      <a:pt x="16" y="15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7" y="0"/>
                      <a:pt x="21" y="3"/>
                      <a:pt x="22" y="7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3" y="16"/>
                      <a:pt x="23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6" y="15"/>
                    </a:cubicBezTo>
                    <a:close/>
                    <a:moveTo>
                      <a:pt x="25" y="38"/>
                    </a:move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7"/>
                      <a:pt x="28" y="36"/>
                      <a:pt x="28" y="3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1" y="29"/>
                      <a:pt x="21" y="29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4" y="38"/>
                      <a:pt x="24" y="38"/>
                      <a:pt x="25" y="38"/>
                    </a:cubicBezTo>
                    <a:close/>
                    <a:moveTo>
                      <a:pt x="39" y="19"/>
                    </a:move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8" y="22"/>
                      <a:pt x="38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29" y="18"/>
                      <a:pt x="30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9" y="18"/>
                      <a:pt x="39" y="19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Oval 35"/>
              <p:cNvSpPr/>
              <p:nvPr/>
            </p:nvSpPr>
            <p:spPr>
              <a:xfrm>
                <a:off x="1039" y="1545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>
              <a:xfrm>
                <a:off x="1119" y="1615"/>
                <a:ext cx="446" cy="456"/>
              </a:xfrm>
              <a:custGeom>
                <a:avLst/>
                <a:gdLst/>
                <a:ahLst/>
                <a:cxnLst>
                  <a:cxn ang="0">
                    <a:pos x="446" y="188"/>
                  </a:cxn>
                  <a:cxn ang="0">
                    <a:pos x="188" y="456"/>
                  </a:cxn>
                  <a:cxn ang="0">
                    <a:pos x="168" y="446"/>
                  </a:cxn>
                  <a:cxn ang="0">
                    <a:pos x="50" y="327"/>
                  </a:cxn>
                  <a:cxn ang="0">
                    <a:pos x="40" y="317"/>
                  </a:cxn>
                  <a:cxn ang="0">
                    <a:pos x="0" y="218"/>
                  </a:cxn>
                  <a:cxn ang="0">
                    <a:pos x="30" y="89"/>
                  </a:cxn>
                  <a:cxn ang="0">
                    <a:pos x="79" y="30"/>
                  </a:cxn>
                  <a:cxn ang="0">
                    <a:pos x="198" y="0"/>
                  </a:cxn>
                  <a:cxn ang="0">
                    <a:pos x="327" y="50"/>
                  </a:cxn>
                  <a:cxn ang="0">
                    <a:pos x="446" y="169"/>
                  </a:cxn>
                  <a:cxn ang="0">
                    <a:pos x="446" y="188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5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9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37"/>
              <p:cNvSpPr>
                <a:spLocks noEditPoints="1"/>
              </p:cNvSpPr>
              <p:nvPr/>
            </p:nvSpPr>
            <p:spPr>
              <a:xfrm>
                <a:off x="1109" y="1605"/>
                <a:ext cx="396" cy="397"/>
              </a:xfrm>
              <a:custGeom>
                <a:avLst/>
                <a:gdLst/>
                <a:ahLst/>
                <a:cxnLst>
                  <a:cxn ang="0">
                    <a:pos x="396" y="199"/>
                  </a:cxn>
                  <a:cxn ang="0">
                    <a:pos x="0" y="199"/>
                  </a:cxn>
                  <a:cxn ang="0">
                    <a:pos x="307" y="208"/>
                  </a:cxn>
                  <a:cxn ang="0">
                    <a:pos x="317" y="169"/>
                  </a:cxn>
                  <a:cxn ang="0">
                    <a:pos x="356" y="189"/>
                  </a:cxn>
                  <a:cxn ang="0">
                    <a:pos x="366" y="159"/>
                  </a:cxn>
                  <a:cxn ang="0">
                    <a:pos x="366" y="199"/>
                  </a:cxn>
                  <a:cxn ang="0">
                    <a:pos x="366" y="218"/>
                  </a:cxn>
                  <a:cxn ang="0">
                    <a:pos x="366" y="228"/>
                  </a:cxn>
                  <a:cxn ang="0">
                    <a:pos x="356" y="228"/>
                  </a:cxn>
                  <a:cxn ang="0">
                    <a:pos x="347" y="218"/>
                  </a:cxn>
                  <a:cxn ang="0">
                    <a:pos x="347" y="228"/>
                  </a:cxn>
                  <a:cxn ang="0">
                    <a:pos x="356" y="238"/>
                  </a:cxn>
                  <a:cxn ang="0">
                    <a:pos x="198" y="367"/>
                  </a:cxn>
                  <a:cxn ang="0">
                    <a:pos x="198" y="30"/>
                  </a:cxn>
                  <a:cxn ang="0">
                    <a:pos x="248" y="40"/>
                  </a:cxn>
                  <a:cxn ang="0">
                    <a:pos x="178" y="79"/>
                  </a:cxn>
                  <a:cxn ang="0">
                    <a:pos x="149" y="79"/>
                  </a:cxn>
                  <a:cxn ang="0">
                    <a:pos x="139" y="119"/>
                  </a:cxn>
                  <a:cxn ang="0">
                    <a:pos x="129" y="139"/>
                  </a:cxn>
                  <a:cxn ang="0">
                    <a:pos x="119" y="149"/>
                  </a:cxn>
                  <a:cxn ang="0">
                    <a:pos x="119" y="159"/>
                  </a:cxn>
                  <a:cxn ang="0">
                    <a:pos x="139" y="159"/>
                  </a:cxn>
                  <a:cxn ang="0">
                    <a:pos x="158" y="139"/>
                  </a:cxn>
                  <a:cxn ang="0">
                    <a:pos x="178" y="149"/>
                  </a:cxn>
                  <a:cxn ang="0">
                    <a:pos x="198" y="169"/>
                  </a:cxn>
                  <a:cxn ang="0">
                    <a:pos x="168" y="169"/>
                  </a:cxn>
                  <a:cxn ang="0">
                    <a:pos x="149" y="159"/>
                  </a:cxn>
                  <a:cxn ang="0">
                    <a:pos x="119" y="179"/>
                  </a:cxn>
                  <a:cxn ang="0">
                    <a:pos x="109" y="228"/>
                  </a:cxn>
                  <a:cxn ang="0">
                    <a:pos x="129" y="248"/>
                  </a:cxn>
                  <a:cxn ang="0">
                    <a:pos x="168" y="248"/>
                  </a:cxn>
                  <a:cxn ang="0">
                    <a:pos x="208" y="337"/>
                  </a:cxn>
                  <a:cxn ang="0">
                    <a:pos x="238" y="278"/>
                  </a:cxn>
                  <a:cxn ang="0">
                    <a:pos x="238" y="218"/>
                  </a:cxn>
                  <a:cxn ang="0">
                    <a:pos x="208" y="189"/>
                  </a:cxn>
                  <a:cxn ang="0">
                    <a:pos x="228" y="199"/>
                  </a:cxn>
                  <a:cxn ang="0">
                    <a:pos x="257" y="179"/>
                  </a:cxn>
                  <a:cxn ang="0">
                    <a:pos x="238" y="169"/>
                  </a:cxn>
                  <a:cxn ang="0">
                    <a:pos x="267" y="169"/>
                  </a:cxn>
                  <a:cxn ang="0">
                    <a:pos x="297" y="208"/>
                  </a:cxn>
                  <a:cxn ang="0">
                    <a:pos x="248" y="278"/>
                  </a:cxn>
                  <a:cxn ang="0">
                    <a:pos x="238" y="308"/>
                  </a:cxn>
                  <a:cxn ang="0">
                    <a:pos x="248" y="288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6"/>
                    </a:cubicBezTo>
                    <a:cubicBezTo>
                      <a:pt x="36" y="16"/>
                      <a:pt x="37" y="16"/>
                      <a:pt x="37" y="16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6" y="23"/>
                      <a:pt x="36" y="23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2"/>
                      <a:pt x="35" y="23"/>
                      <a:pt x="35" y="23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7"/>
                      <a:pt x="20" y="37"/>
                    </a:cubicBezTo>
                    <a:cubicBezTo>
                      <a:pt x="10" y="37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3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9"/>
                      <a:pt x="14" y="10"/>
                      <a:pt x="14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5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4" y="16"/>
                      <a:pt x="14" y="17"/>
                      <a:pt x="13" y="17"/>
                    </a:cubicBezTo>
                    <a:cubicBezTo>
                      <a:pt x="12" y="17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3"/>
                      <a:pt x="22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4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3" y="17"/>
                      <a:pt x="23" y="16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7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4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2"/>
                      <a:pt x="24" y="32"/>
                      <a:pt x="25" y="31"/>
                    </a:cubicBezTo>
                    <a:cubicBezTo>
                      <a:pt x="25" y="30"/>
                      <a:pt x="25" y="29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Oval 38"/>
              <p:cNvSpPr/>
              <p:nvPr/>
            </p:nvSpPr>
            <p:spPr>
              <a:xfrm>
                <a:off x="2358" y="1545"/>
                <a:ext cx="525" cy="52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>
              <a:xfrm>
                <a:off x="2467" y="1625"/>
                <a:ext cx="416" cy="446"/>
              </a:xfrm>
              <a:custGeom>
                <a:avLst/>
                <a:gdLst/>
                <a:ahLst/>
                <a:cxnLst>
                  <a:cxn ang="0">
                    <a:pos x="416" y="178"/>
                  </a:cxn>
                  <a:cxn ang="0">
                    <a:pos x="149" y="446"/>
                  </a:cxn>
                  <a:cxn ang="0">
                    <a:pos x="109" y="436"/>
                  </a:cxn>
                  <a:cxn ang="0">
                    <a:pos x="30" y="357"/>
                  </a:cxn>
                  <a:cxn ang="0">
                    <a:pos x="109" y="347"/>
                  </a:cxn>
                  <a:cxn ang="0">
                    <a:pos x="59" y="297"/>
                  </a:cxn>
                  <a:cxn ang="0">
                    <a:pos x="69" y="278"/>
                  </a:cxn>
                  <a:cxn ang="0">
                    <a:pos x="40" y="238"/>
                  </a:cxn>
                  <a:cxn ang="0">
                    <a:pos x="0" y="159"/>
                  </a:cxn>
                  <a:cxn ang="0">
                    <a:pos x="10" y="99"/>
                  </a:cxn>
                  <a:cxn ang="0">
                    <a:pos x="50" y="30"/>
                  </a:cxn>
                  <a:cxn ang="0">
                    <a:pos x="129" y="0"/>
                  </a:cxn>
                  <a:cxn ang="0">
                    <a:pos x="198" y="20"/>
                  </a:cxn>
                  <a:cxn ang="0">
                    <a:pos x="228" y="0"/>
                  </a:cxn>
                  <a:cxn ang="0">
                    <a:pos x="267" y="10"/>
                  </a:cxn>
                  <a:cxn ang="0">
                    <a:pos x="406" y="159"/>
                  </a:cxn>
                  <a:cxn ang="0">
                    <a:pos x="416" y="178"/>
                  </a:cxn>
                </a:cxnLst>
                <a:rect l="0" t="0" r="0" b="0"/>
                <a:pathLst>
                  <a:path w="42" h="45">
                    <a:moveTo>
                      <a:pt x="42" y="18"/>
                    </a:moveTo>
                    <a:cubicBezTo>
                      <a:pt x="42" y="33"/>
                      <a:pt x="30" y="45"/>
                      <a:pt x="15" y="45"/>
                    </a:cubicBezTo>
                    <a:cubicBezTo>
                      <a:pt x="14" y="45"/>
                      <a:pt x="12" y="44"/>
                      <a:pt x="11" y="4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5" y="4"/>
                      <a:pt x="5" y="3"/>
                    </a:cubicBezTo>
                    <a:cubicBezTo>
                      <a:pt x="5" y="3"/>
                      <a:pt x="13" y="0"/>
                      <a:pt x="13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2" y="17"/>
                      <a:pt x="42" y="18"/>
                    </a:cubicBezTo>
                    <a:close/>
                  </a:path>
                </a:pathLst>
              </a:custGeom>
              <a:solidFill>
                <a:srgbClr val="C2E2D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40"/>
              <p:cNvSpPr>
                <a:spLocks noEditPoints="1"/>
              </p:cNvSpPr>
              <p:nvPr/>
            </p:nvSpPr>
            <p:spPr>
              <a:xfrm>
                <a:off x="2457" y="1605"/>
                <a:ext cx="327" cy="387"/>
              </a:xfrm>
              <a:custGeom>
                <a:avLst/>
                <a:gdLst/>
                <a:ahLst/>
                <a:cxnLst>
                  <a:cxn ang="0">
                    <a:pos x="218" y="20"/>
                  </a:cxn>
                  <a:cxn ang="0">
                    <a:pos x="238" y="0"/>
                  </a:cxn>
                  <a:cxn ang="0">
                    <a:pos x="159" y="347"/>
                  </a:cxn>
                  <a:cxn ang="0">
                    <a:pos x="248" y="367"/>
                  </a:cxn>
                  <a:cxn ang="0">
                    <a:pos x="248" y="387"/>
                  </a:cxn>
                  <a:cxn ang="0">
                    <a:pos x="40" y="367"/>
                  </a:cxn>
                  <a:cxn ang="0">
                    <a:pos x="139" y="357"/>
                  </a:cxn>
                  <a:cxn ang="0">
                    <a:pos x="69" y="327"/>
                  </a:cxn>
                  <a:cxn ang="0">
                    <a:pos x="69" y="278"/>
                  </a:cxn>
                  <a:cxn ang="0">
                    <a:pos x="228" y="40"/>
                  </a:cxn>
                  <a:cxn ang="0">
                    <a:pos x="99" y="298"/>
                  </a:cxn>
                  <a:cxn ang="0">
                    <a:pos x="89" y="308"/>
                  </a:cxn>
                  <a:cxn ang="0">
                    <a:pos x="307" y="159"/>
                  </a:cxn>
                  <a:cxn ang="0">
                    <a:pos x="238" y="30"/>
                  </a:cxn>
                  <a:cxn ang="0">
                    <a:pos x="228" y="169"/>
                  </a:cxn>
                  <a:cxn ang="0">
                    <a:pos x="258" y="159"/>
                  </a:cxn>
                  <a:cxn ang="0">
                    <a:pos x="268" y="129"/>
                  </a:cxn>
                  <a:cxn ang="0">
                    <a:pos x="268" y="159"/>
                  </a:cxn>
                  <a:cxn ang="0">
                    <a:pos x="268" y="169"/>
                  </a:cxn>
                  <a:cxn ang="0">
                    <a:pos x="268" y="179"/>
                  </a:cxn>
                  <a:cxn ang="0">
                    <a:pos x="258" y="169"/>
                  </a:cxn>
                  <a:cxn ang="0">
                    <a:pos x="258" y="189"/>
                  </a:cxn>
                  <a:cxn ang="0">
                    <a:pos x="149" y="288"/>
                  </a:cxn>
                  <a:cxn ang="0">
                    <a:pos x="188" y="40"/>
                  </a:cxn>
                  <a:cxn ang="0">
                    <a:pos x="139" y="69"/>
                  </a:cxn>
                  <a:cxn ang="0">
                    <a:pos x="109" y="89"/>
                  </a:cxn>
                  <a:cxn ang="0">
                    <a:pos x="99" y="119"/>
                  </a:cxn>
                  <a:cxn ang="0">
                    <a:pos x="89" y="129"/>
                  </a:cxn>
                  <a:cxn ang="0">
                    <a:pos x="99" y="129"/>
                  </a:cxn>
                  <a:cxn ang="0">
                    <a:pos x="129" y="119"/>
                  </a:cxn>
                  <a:cxn ang="0">
                    <a:pos x="149" y="129"/>
                  </a:cxn>
                  <a:cxn ang="0">
                    <a:pos x="119" y="129"/>
                  </a:cxn>
                  <a:cxn ang="0">
                    <a:pos x="89" y="149"/>
                  </a:cxn>
                  <a:cxn ang="0">
                    <a:pos x="99" y="189"/>
                  </a:cxn>
                  <a:cxn ang="0">
                    <a:pos x="129" y="198"/>
                  </a:cxn>
                  <a:cxn ang="0">
                    <a:pos x="168" y="228"/>
                  </a:cxn>
                  <a:cxn ang="0">
                    <a:pos x="178" y="169"/>
                  </a:cxn>
                  <a:cxn ang="0">
                    <a:pos x="159" y="149"/>
                  </a:cxn>
                  <a:cxn ang="0">
                    <a:pos x="188" y="149"/>
                  </a:cxn>
                  <a:cxn ang="0">
                    <a:pos x="178" y="129"/>
                  </a:cxn>
                  <a:cxn ang="0">
                    <a:pos x="218" y="169"/>
                  </a:cxn>
                  <a:cxn ang="0">
                    <a:pos x="178" y="228"/>
                  </a:cxn>
                  <a:cxn ang="0">
                    <a:pos x="188" y="218"/>
                  </a:cxn>
                </a:cxnLst>
                <a:rect l="0" t="0" r="0" b="0"/>
                <a:pathLst>
                  <a:path w="33" h="39">
                    <a:moveTo>
                      <a:pt x="15" y="1"/>
                    </a:moveTo>
                    <a:cubicBezTo>
                      <a:pt x="17" y="1"/>
                      <a:pt x="19" y="2"/>
                      <a:pt x="21" y="3"/>
                    </a:cubicBezTo>
                    <a:cubicBezTo>
                      <a:pt x="21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4" y="0"/>
                      <a:pt x="24" y="0"/>
                    </a:cubicBezTo>
                    <a:cubicBezTo>
                      <a:pt x="29" y="3"/>
                      <a:pt x="33" y="9"/>
                      <a:pt x="33" y="16"/>
                    </a:cubicBezTo>
                    <a:cubicBezTo>
                      <a:pt x="33" y="26"/>
                      <a:pt x="26" y="33"/>
                      <a:pt x="17" y="34"/>
                    </a:cubicBezTo>
                    <a:cubicBezTo>
                      <a:pt x="16" y="34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7"/>
                      <a:pt x="17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5" y="39"/>
                      <a:pt x="2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4" y="39"/>
                      <a:pt x="4" y="38"/>
                      <a:pt x="4" y="38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3" y="34"/>
                    </a:cubicBezTo>
                    <a:cubicBezTo>
                      <a:pt x="11" y="34"/>
                      <a:pt x="9" y="33"/>
                      <a:pt x="7" y="33"/>
                    </a:cubicBezTo>
                    <a:cubicBezTo>
                      <a:pt x="7" y="32"/>
                      <a:pt x="6" y="32"/>
                      <a:pt x="7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29"/>
                      <a:pt x="8" y="29"/>
                      <a:pt x="7" y="28"/>
                    </a:cubicBezTo>
                    <a:cubicBezTo>
                      <a:pt x="3" y="26"/>
                      <a:pt x="0" y="21"/>
                      <a:pt x="0" y="16"/>
                    </a:cubicBezTo>
                    <a:cubicBezTo>
                      <a:pt x="0" y="8"/>
                      <a:pt x="7" y="1"/>
                      <a:pt x="15" y="1"/>
                    </a:cubicBezTo>
                    <a:close/>
                    <a:moveTo>
                      <a:pt x="23" y="4"/>
                    </a:moveTo>
                    <a:cubicBezTo>
                      <a:pt x="27" y="7"/>
                      <a:pt x="29" y="11"/>
                      <a:pt x="29" y="16"/>
                    </a:cubicBezTo>
                    <a:cubicBezTo>
                      <a:pt x="29" y="24"/>
                      <a:pt x="23" y="31"/>
                      <a:pt x="15" y="31"/>
                    </a:cubicBezTo>
                    <a:cubicBezTo>
                      <a:pt x="13" y="31"/>
                      <a:pt x="12" y="30"/>
                      <a:pt x="10" y="30"/>
                    </a:cubicBezTo>
                    <a:cubicBezTo>
                      <a:pt x="10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1" y="32"/>
                      <a:pt x="13" y="32"/>
                      <a:pt x="15" y="32"/>
                    </a:cubicBezTo>
                    <a:cubicBezTo>
                      <a:pt x="24" y="32"/>
                      <a:pt x="31" y="25"/>
                      <a:pt x="31" y="16"/>
                    </a:cubicBezTo>
                    <a:cubicBezTo>
                      <a:pt x="31" y="11"/>
                      <a:pt x="29" y="6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lose/>
                    <a:moveTo>
                      <a:pt x="23" y="17"/>
                    </a:moveTo>
                    <a:cubicBezTo>
                      <a:pt x="23" y="16"/>
                      <a:pt x="23" y="15"/>
                      <a:pt x="23" y="14"/>
                    </a:cubicBezTo>
                    <a:cubicBezTo>
                      <a:pt x="23" y="14"/>
                      <a:pt x="23" y="14"/>
                      <a:pt x="24" y="14"/>
                    </a:cubicBezTo>
                    <a:cubicBezTo>
                      <a:pt x="25" y="15"/>
                      <a:pt x="25" y="15"/>
                      <a:pt x="26" y="16"/>
                    </a:cubicBezTo>
                    <a:cubicBezTo>
                      <a:pt x="26" y="16"/>
                      <a:pt x="26" y="16"/>
                      <a:pt x="26" y="15"/>
                    </a:cubicBezTo>
                    <a:cubicBezTo>
                      <a:pt x="26" y="15"/>
                      <a:pt x="27" y="14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7" y="15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5"/>
                      <a:pt x="25" y="15"/>
                      <a:pt x="26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6" y="24"/>
                      <a:pt x="21" y="29"/>
                      <a:pt x="15" y="29"/>
                    </a:cubicBezTo>
                    <a:cubicBezTo>
                      <a:pt x="8" y="29"/>
                      <a:pt x="2" y="23"/>
                      <a:pt x="2" y="16"/>
                    </a:cubicBezTo>
                    <a:cubicBezTo>
                      <a:pt x="2" y="9"/>
                      <a:pt x="8" y="3"/>
                      <a:pt x="15" y="3"/>
                    </a:cubicBezTo>
                    <a:cubicBezTo>
                      <a:pt x="16" y="3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8"/>
                    </a:cubicBezTo>
                    <a:cubicBezTo>
                      <a:pt x="11" y="8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9" y="15"/>
                    </a:cubicBezTo>
                    <a:cubicBezTo>
                      <a:pt x="9" y="15"/>
                      <a:pt x="9" y="16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3" y="19"/>
                      <a:pt x="13" y="19"/>
                      <a:pt x="13" y="20"/>
                    </a:cubicBezTo>
                    <a:cubicBezTo>
                      <a:pt x="13" y="22"/>
                      <a:pt x="14" y="24"/>
                      <a:pt x="15" y="26"/>
                    </a:cubicBezTo>
                    <a:cubicBezTo>
                      <a:pt x="15" y="27"/>
                      <a:pt x="15" y="27"/>
                      <a:pt x="16" y="26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6"/>
                      <a:pt x="16" y="15"/>
                      <a:pt x="16" y="15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16" y="15"/>
                      <a:pt x="17" y="16"/>
                      <a:pt x="17" y="16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3"/>
                      <a:pt x="17" y="13"/>
                      <a:pt x="18" y="13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5"/>
                      <a:pt x="22" y="16"/>
                      <a:pt x="22" y="17"/>
                    </a:cubicBezTo>
                    <a:cubicBezTo>
                      <a:pt x="22" y="17"/>
                      <a:pt x="22" y="17"/>
                      <a:pt x="23" y="17"/>
                    </a:cubicBezTo>
                    <a:close/>
                    <a:moveTo>
                      <a:pt x="18" y="22"/>
                    </a:moveTo>
                    <a:cubicBezTo>
                      <a:pt x="18" y="22"/>
                      <a:pt x="18" y="22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5"/>
                      <a:pt x="18" y="25"/>
                      <a:pt x="18" y="24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8" y="22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Oval 41"/>
              <p:cNvSpPr/>
              <p:nvPr/>
            </p:nvSpPr>
            <p:spPr>
              <a:xfrm>
                <a:off x="1039" y="2884"/>
                <a:ext cx="526" cy="525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>
              <a:xfrm>
                <a:off x="1129" y="2963"/>
                <a:ext cx="436" cy="446"/>
              </a:xfrm>
              <a:custGeom>
                <a:avLst/>
                <a:gdLst/>
                <a:ahLst/>
                <a:cxnLst>
                  <a:cxn ang="0">
                    <a:pos x="436" y="178"/>
                  </a:cxn>
                  <a:cxn ang="0">
                    <a:pos x="178" y="446"/>
                  </a:cxn>
                  <a:cxn ang="0">
                    <a:pos x="159" y="446"/>
                  </a:cxn>
                  <a:cxn ang="0">
                    <a:pos x="40" y="317"/>
                  </a:cxn>
                  <a:cxn ang="0">
                    <a:pos x="0" y="228"/>
                  </a:cxn>
                  <a:cxn ang="0">
                    <a:pos x="10" y="119"/>
                  </a:cxn>
                  <a:cxn ang="0">
                    <a:pos x="69" y="40"/>
                  </a:cxn>
                  <a:cxn ang="0">
                    <a:pos x="188" y="0"/>
                  </a:cxn>
                  <a:cxn ang="0">
                    <a:pos x="317" y="40"/>
                  </a:cxn>
                  <a:cxn ang="0">
                    <a:pos x="436" y="168"/>
                  </a:cxn>
                  <a:cxn ang="0">
                    <a:pos x="436" y="178"/>
                  </a:cxn>
                </a:cxnLst>
                <a:rect l="0" t="0" r="0" b="0"/>
                <a:pathLst>
                  <a:path w="44" h="45">
                    <a:moveTo>
                      <a:pt x="44" y="18"/>
                    </a:moveTo>
                    <a:cubicBezTo>
                      <a:pt x="44" y="33"/>
                      <a:pt x="32" y="45"/>
                      <a:pt x="18" y="45"/>
                    </a:cubicBezTo>
                    <a:cubicBezTo>
                      <a:pt x="17" y="45"/>
                      <a:pt x="17" y="45"/>
                      <a:pt x="16" y="4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43"/>
              <p:cNvSpPr>
                <a:spLocks noEditPoints="1"/>
              </p:cNvSpPr>
              <p:nvPr/>
            </p:nvSpPr>
            <p:spPr>
              <a:xfrm>
                <a:off x="1109" y="2953"/>
                <a:ext cx="396" cy="387"/>
              </a:xfrm>
              <a:custGeom>
                <a:avLst/>
                <a:gdLst/>
                <a:ahLst/>
                <a:cxnLst>
                  <a:cxn ang="0">
                    <a:pos x="198" y="387"/>
                  </a:cxn>
                  <a:cxn ang="0">
                    <a:pos x="327" y="99"/>
                  </a:cxn>
                  <a:cxn ang="0">
                    <a:pos x="297" y="179"/>
                  </a:cxn>
                  <a:cxn ang="0">
                    <a:pos x="356" y="179"/>
                  </a:cxn>
                  <a:cxn ang="0">
                    <a:pos x="347" y="198"/>
                  </a:cxn>
                  <a:cxn ang="0">
                    <a:pos x="287" y="268"/>
                  </a:cxn>
                  <a:cxn ang="0">
                    <a:pos x="327" y="278"/>
                  </a:cxn>
                  <a:cxn ang="0">
                    <a:pos x="69" y="288"/>
                  </a:cxn>
                  <a:cxn ang="0">
                    <a:pos x="99" y="208"/>
                  </a:cxn>
                  <a:cxn ang="0">
                    <a:pos x="40" y="208"/>
                  </a:cxn>
                  <a:cxn ang="0">
                    <a:pos x="40" y="179"/>
                  </a:cxn>
                  <a:cxn ang="0">
                    <a:pos x="99" y="119"/>
                  </a:cxn>
                  <a:cxn ang="0">
                    <a:pos x="59" y="99"/>
                  </a:cxn>
                  <a:cxn ang="0">
                    <a:pos x="257" y="50"/>
                  </a:cxn>
                  <a:cxn ang="0">
                    <a:pos x="307" y="89"/>
                  </a:cxn>
                  <a:cxn ang="0">
                    <a:pos x="267" y="50"/>
                  </a:cxn>
                  <a:cxn ang="0">
                    <a:pos x="208" y="30"/>
                  </a:cxn>
                  <a:cxn ang="0">
                    <a:pos x="208" y="109"/>
                  </a:cxn>
                  <a:cxn ang="0">
                    <a:pos x="228" y="40"/>
                  </a:cxn>
                  <a:cxn ang="0">
                    <a:pos x="168" y="30"/>
                  </a:cxn>
                  <a:cxn ang="0">
                    <a:pos x="129" y="99"/>
                  </a:cxn>
                  <a:cxn ang="0">
                    <a:pos x="188" y="40"/>
                  </a:cxn>
                  <a:cxn ang="0">
                    <a:pos x="79" y="79"/>
                  </a:cxn>
                  <a:cxn ang="0">
                    <a:pos x="109" y="99"/>
                  </a:cxn>
                  <a:cxn ang="0">
                    <a:pos x="129" y="50"/>
                  </a:cxn>
                  <a:cxn ang="0">
                    <a:pos x="129" y="337"/>
                  </a:cxn>
                  <a:cxn ang="0">
                    <a:pos x="79" y="298"/>
                  </a:cxn>
                  <a:cxn ang="0">
                    <a:pos x="178" y="347"/>
                  </a:cxn>
                  <a:cxn ang="0">
                    <a:pos x="178" y="278"/>
                  </a:cxn>
                  <a:cxn ang="0">
                    <a:pos x="158" y="347"/>
                  </a:cxn>
                  <a:cxn ang="0">
                    <a:pos x="218" y="347"/>
                  </a:cxn>
                  <a:cxn ang="0">
                    <a:pos x="257" y="278"/>
                  </a:cxn>
                  <a:cxn ang="0">
                    <a:pos x="208" y="347"/>
                  </a:cxn>
                  <a:cxn ang="0">
                    <a:pos x="307" y="308"/>
                  </a:cxn>
                  <a:cxn ang="0">
                    <a:pos x="277" y="288"/>
                  </a:cxn>
                  <a:cxn ang="0">
                    <a:pos x="267" y="119"/>
                  </a:cxn>
                  <a:cxn ang="0">
                    <a:pos x="208" y="179"/>
                  </a:cxn>
                  <a:cxn ang="0">
                    <a:pos x="277" y="179"/>
                  </a:cxn>
                  <a:cxn ang="0">
                    <a:pos x="277" y="198"/>
                  </a:cxn>
                  <a:cxn ang="0">
                    <a:pos x="208" y="248"/>
                  </a:cxn>
                  <a:cxn ang="0">
                    <a:pos x="267" y="258"/>
                  </a:cxn>
                  <a:cxn ang="0">
                    <a:pos x="129" y="268"/>
                  </a:cxn>
                  <a:cxn ang="0">
                    <a:pos x="188" y="208"/>
                  </a:cxn>
                  <a:cxn ang="0">
                    <a:pos x="109" y="208"/>
                  </a:cxn>
                  <a:cxn ang="0">
                    <a:pos x="119" y="179"/>
                  </a:cxn>
                  <a:cxn ang="0">
                    <a:pos x="188" y="129"/>
                  </a:cxn>
                  <a:cxn ang="0">
                    <a:pos x="119" y="119"/>
                  </a:cxn>
                </a:cxnLst>
                <a:rect l="0" t="0" r="0" b="0"/>
                <a:pathLst>
                  <a:path w="40" h="39">
                    <a:moveTo>
                      <a:pt x="20" y="0"/>
                    </a:moveTo>
                    <a:cubicBezTo>
                      <a:pt x="31" y="0"/>
                      <a:pt x="40" y="8"/>
                      <a:pt x="40" y="19"/>
                    </a:cubicBezTo>
                    <a:cubicBezTo>
                      <a:pt x="40" y="30"/>
                      <a:pt x="31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lose/>
                    <a:moveTo>
                      <a:pt x="33" y="10"/>
                    </a:moveTo>
                    <a:cubicBezTo>
                      <a:pt x="32" y="10"/>
                      <a:pt x="31" y="11"/>
                      <a:pt x="29" y="11"/>
                    </a:cubicBezTo>
                    <a:cubicBezTo>
                      <a:pt x="29" y="11"/>
                      <a:pt x="29" y="12"/>
                      <a:pt x="29" y="12"/>
                    </a:cubicBezTo>
                    <a:cubicBezTo>
                      <a:pt x="30" y="14"/>
                      <a:pt x="30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5"/>
                      <a:pt x="35" y="12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lose/>
                    <a:moveTo>
                      <a:pt x="35" y="20"/>
                    </a:move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3"/>
                      <a:pt x="30" y="25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1" y="28"/>
                      <a:pt x="32" y="28"/>
                      <a:pt x="33" y="29"/>
                    </a:cubicBezTo>
                    <a:cubicBezTo>
                      <a:pt x="33" y="29"/>
                      <a:pt x="33" y="29"/>
                      <a:pt x="33" y="28"/>
                    </a:cubicBezTo>
                    <a:cubicBezTo>
                      <a:pt x="35" y="26"/>
                      <a:pt x="36" y="23"/>
                      <a:pt x="36" y="21"/>
                    </a:cubicBezTo>
                    <a:cubicBezTo>
                      <a:pt x="36" y="20"/>
                      <a:pt x="36" y="20"/>
                      <a:pt x="35" y="20"/>
                    </a:cubicBezTo>
                    <a:close/>
                    <a:moveTo>
                      <a:pt x="7" y="29"/>
                    </a:moveTo>
                    <a:cubicBezTo>
                      <a:pt x="8" y="28"/>
                      <a:pt x="9" y="28"/>
                      <a:pt x="10" y="27"/>
                    </a:cubicBezTo>
                    <a:cubicBezTo>
                      <a:pt x="10" y="27"/>
                      <a:pt x="11" y="27"/>
                      <a:pt x="10" y="27"/>
                    </a:cubicBezTo>
                    <a:cubicBezTo>
                      <a:pt x="10" y="25"/>
                      <a:pt x="10" y="23"/>
                      <a:pt x="10" y="21"/>
                    </a:cubicBezTo>
                    <a:cubicBezTo>
                      <a:pt x="10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1"/>
                    </a:cubicBezTo>
                    <a:cubicBezTo>
                      <a:pt x="4" y="23"/>
                      <a:pt x="5" y="26"/>
                      <a:pt x="6" y="28"/>
                    </a:cubicBezTo>
                    <a:cubicBezTo>
                      <a:pt x="6" y="29"/>
                      <a:pt x="7" y="29"/>
                      <a:pt x="7" y="29"/>
                    </a:cubicBezTo>
                    <a:close/>
                    <a:moveTo>
                      <a:pt x="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6"/>
                      <a:pt x="10" y="14"/>
                      <a:pt x="10" y="12"/>
                    </a:cubicBezTo>
                    <a:cubicBezTo>
                      <a:pt x="11" y="12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7" y="10"/>
                    </a:cubicBezTo>
                    <a:cubicBezTo>
                      <a:pt x="7" y="10"/>
                      <a:pt x="6" y="10"/>
                      <a:pt x="6" y="10"/>
                    </a:cubicBezTo>
                    <a:cubicBezTo>
                      <a:pt x="5" y="12"/>
                      <a:pt x="4" y="15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6" y="5"/>
                    </a:moveTo>
                    <a:cubicBezTo>
                      <a:pt x="27" y="6"/>
                      <a:pt x="28" y="8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30" y="9"/>
                      <a:pt x="31" y="9"/>
                      <a:pt x="31" y="9"/>
                    </a:cubicBezTo>
                    <a:cubicBezTo>
                      <a:pt x="31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30" y="7"/>
                      <a:pt x="28" y="5"/>
                      <a:pt x="27" y="5"/>
                    </a:cubicBezTo>
                    <a:cubicBezTo>
                      <a:pt x="27" y="4"/>
                      <a:pt x="26" y="5"/>
                      <a:pt x="26" y="5"/>
                    </a:cubicBezTo>
                    <a:close/>
                    <a:moveTo>
                      <a:pt x="22" y="3"/>
                    </a:moveTo>
                    <a:cubicBezTo>
                      <a:pt x="22" y="3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7"/>
                      <a:pt x="25" y="5"/>
                      <a:pt x="23" y="4"/>
                    </a:cubicBezTo>
                    <a:cubicBezTo>
                      <a:pt x="23" y="3"/>
                      <a:pt x="23" y="3"/>
                      <a:pt x="22" y="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7" y="3"/>
                    </a:cubicBezTo>
                    <a:cubicBezTo>
                      <a:pt x="17" y="3"/>
                      <a:pt x="17" y="3"/>
                      <a:pt x="16" y="4"/>
                    </a:cubicBezTo>
                    <a:cubicBezTo>
                      <a:pt x="15" y="5"/>
                      <a:pt x="14" y="7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5" y="11"/>
                      <a:pt x="17" y="11"/>
                      <a:pt x="18" y="11"/>
                    </a:cubicBezTo>
                    <a:cubicBezTo>
                      <a:pt x="19" y="11"/>
                      <a:pt x="19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8" y="3"/>
                    </a:cubicBezTo>
                    <a:close/>
                    <a:moveTo>
                      <a:pt x="13" y="5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8"/>
                      <a:pt x="12" y="6"/>
                      <a:pt x="13" y="5"/>
                    </a:cubicBezTo>
                    <a:cubicBezTo>
                      <a:pt x="13" y="5"/>
                      <a:pt x="13" y="4"/>
                      <a:pt x="13" y="5"/>
                    </a:cubicBezTo>
                    <a:close/>
                    <a:moveTo>
                      <a:pt x="8" y="31"/>
                    </a:moveTo>
                    <a:cubicBezTo>
                      <a:pt x="10" y="32"/>
                      <a:pt x="11" y="33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2"/>
                      <a:pt x="12" y="31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9" y="29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lose/>
                    <a:moveTo>
                      <a:pt x="17" y="35"/>
                    </a:move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7" y="28"/>
                      <a:pt x="15" y="28"/>
                      <a:pt x="13" y="28"/>
                    </a:cubicBezTo>
                    <a:cubicBezTo>
                      <a:pt x="13" y="28"/>
                      <a:pt x="13" y="29"/>
                      <a:pt x="13" y="29"/>
                    </a:cubicBezTo>
                    <a:cubicBezTo>
                      <a:pt x="14" y="31"/>
                      <a:pt x="15" y="33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lose/>
                    <a:moveTo>
                      <a:pt x="21" y="35"/>
                    </a:move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7" y="29"/>
                      <a:pt x="27" y="28"/>
                      <a:pt x="26" y="28"/>
                    </a:cubicBez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lose/>
                    <a:moveTo>
                      <a:pt x="27" y="34"/>
                    </a:moveTo>
                    <a:cubicBezTo>
                      <a:pt x="28" y="33"/>
                      <a:pt x="30" y="32"/>
                      <a:pt x="31" y="31"/>
                    </a:cubicBezTo>
                    <a:cubicBezTo>
                      <a:pt x="32" y="30"/>
                      <a:pt x="32" y="30"/>
                      <a:pt x="31" y="30"/>
                    </a:cubicBezTo>
                    <a:cubicBezTo>
                      <a:pt x="31" y="29"/>
                      <a:pt x="30" y="29"/>
                      <a:pt x="29" y="29"/>
                    </a:cubicBezTo>
                    <a:cubicBezTo>
                      <a:pt x="29" y="29"/>
                      <a:pt x="29" y="29"/>
                      <a:pt x="28" y="29"/>
                    </a:cubicBezTo>
                    <a:cubicBezTo>
                      <a:pt x="28" y="31"/>
                      <a:pt x="27" y="32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lose/>
                    <a:moveTo>
                      <a:pt x="27" y="12"/>
                    </a:moveTo>
                    <a:cubicBezTo>
                      <a:pt x="25" y="12"/>
                      <a:pt x="23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6"/>
                      <a:pt x="28" y="14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8" y="20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7"/>
                      <a:pt x="27" y="26"/>
                      <a:pt x="27" y="26"/>
                    </a:cubicBezTo>
                    <a:cubicBezTo>
                      <a:pt x="28" y="24"/>
                      <a:pt x="28" y="23"/>
                      <a:pt x="28" y="21"/>
                    </a:cubicBezTo>
                    <a:cubicBezTo>
                      <a:pt x="28" y="20"/>
                      <a:pt x="28" y="20"/>
                      <a:pt x="28" y="20"/>
                    </a:cubicBezTo>
                    <a:close/>
                    <a:moveTo>
                      <a:pt x="13" y="27"/>
                    </a:moveTo>
                    <a:cubicBezTo>
                      <a:pt x="14" y="26"/>
                      <a:pt x="16" y="26"/>
                      <a:pt x="18" y="26"/>
                    </a:cubicBezTo>
                    <a:cubicBezTo>
                      <a:pt x="19" y="26"/>
                      <a:pt x="19" y="26"/>
                      <a:pt x="19" y="25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1" y="20"/>
                      <a:pt x="11" y="21"/>
                    </a:cubicBezTo>
                    <a:cubicBezTo>
                      <a:pt x="11" y="23"/>
                      <a:pt x="12" y="24"/>
                      <a:pt x="12" y="26"/>
                    </a:cubicBezTo>
                    <a:cubicBezTo>
                      <a:pt x="12" y="26"/>
                      <a:pt x="12" y="27"/>
                      <a:pt x="13" y="27"/>
                    </a:cubicBezTo>
                    <a:close/>
                    <a:moveTo>
                      <a:pt x="12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6" y="13"/>
                      <a:pt x="14" y="12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"/>
                      <a:pt x="11" y="16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Oval 44"/>
              <p:cNvSpPr/>
              <p:nvPr/>
            </p:nvSpPr>
            <p:spPr>
              <a:xfrm>
                <a:off x="2358" y="3538"/>
                <a:ext cx="525" cy="526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>
              <a:xfrm>
                <a:off x="2477" y="3637"/>
                <a:ext cx="406" cy="427"/>
              </a:xfrm>
              <a:custGeom>
                <a:avLst/>
                <a:gdLst/>
                <a:ahLst/>
                <a:cxnLst>
                  <a:cxn ang="0">
                    <a:pos x="406" y="159"/>
                  </a:cxn>
                  <a:cxn ang="0">
                    <a:pos x="139" y="427"/>
                  </a:cxn>
                  <a:cxn ang="0">
                    <a:pos x="99" y="427"/>
                  </a:cxn>
                  <a:cxn ang="0">
                    <a:pos x="40" y="357"/>
                  </a:cxn>
                  <a:cxn ang="0">
                    <a:pos x="79" y="348"/>
                  </a:cxn>
                  <a:cxn ang="0">
                    <a:pos x="0" y="258"/>
                  </a:cxn>
                  <a:cxn ang="0">
                    <a:pos x="20" y="238"/>
                  </a:cxn>
                  <a:cxn ang="0">
                    <a:pos x="40" y="218"/>
                  </a:cxn>
                  <a:cxn ang="0">
                    <a:pos x="50" y="209"/>
                  </a:cxn>
                  <a:cxn ang="0">
                    <a:pos x="30" y="189"/>
                  </a:cxn>
                  <a:cxn ang="0">
                    <a:pos x="20" y="139"/>
                  </a:cxn>
                  <a:cxn ang="0">
                    <a:pos x="20" y="109"/>
                  </a:cxn>
                  <a:cxn ang="0">
                    <a:pos x="30" y="70"/>
                  </a:cxn>
                  <a:cxn ang="0">
                    <a:pos x="50" y="40"/>
                  </a:cxn>
                  <a:cxn ang="0">
                    <a:pos x="89" y="20"/>
                  </a:cxn>
                  <a:cxn ang="0">
                    <a:pos x="149" y="20"/>
                  </a:cxn>
                  <a:cxn ang="0">
                    <a:pos x="178" y="20"/>
                  </a:cxn>
                  <a:cxn ang="0">
                    <a:pos x="208" y="50"/>
                  </a:cxn>
                  <a:cxn ang="0">
                    <a:pos x="228" y="30"/>
                  </a:cxn>
                  <a:cxn ang="0">
                    <a:pos x="267" y="0"/>
                  </a:cxn>
                  <a:cxn ang="0">
                    <a:pos x="396" y="139"/>
                  </a:cxn>
                  <a:cxn ang="0">
                    <a:pos x="406" y="159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4" y="43"/>
                    </a:cubicBezTo>
                    <a:cubicBezTo>
                      <a:pt x="13" y="43"/>
                      <a:pt x="12" y="43"/>
                      <a:pt x="10" y="4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1" y="16"/>
                      <a:pt x="41" y="16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46"/>
              <p:cNvSpPr>
                <a:spLocks noEditPoints="1"/>
              </p:cNvSpPr>
              <p:nvPr/>
            </p:nvSpPr>
            <p:spPr>
              <a:xfrm>
                <a:off x="2467" y="3628"/>
                <a:ext cx="287" cy="366"/>
              </a:xfrm>
              <a:custGeom>
                <a:avLst/>
                <a:gdLst/>
                <a:ahLst/>
                <a:cxnLst>
                  <a:cxn ang="0">
                    <a:pos x="178" y="188"/>
                  </a:cxn>
                  <a:cxn ang="0">
                    <a:pos x="158" y="247"/>
                  </a:cxn>
                  <a:cxn ang="0">
                    <a:pos x="218" y="218"/>
                  </a:cxn>
                  <a:cxn ang="0">
                    <a:pos x="148" y="287"/>
                  </a:cxn>
                  <a:cxn ang="0">
                    <a:pos x="148" y="326"/>
                  </a:cxn>
                  <a:cxn ang="0">
                    <a:pos x="238" y="366"/>
                  </a:cxn>
                  <a:cxn ang="0">
                    <a:pos x="129" y="336"/>
                  </a:cxn>
                  <a:cxn ang="0">
                    <a:pos x="129" y="326"/>
                  </a:cxn>
                  <a:cxn ang="0">
                    <a:pos x="129" y="277"/>
                  </a:cxn>
                  <a:cxn ang="0">
                    <a:pos x="40" y="237"/>
                  </a:cxn>
                  <a:cxn ang="0">
                    <a:pos x="40" y="267"/>
                  </a:cxn>
                  <a:cxn ang="0">
                    <a:pos x="30" y="237"/>
                  </a:cxn>
                  <a:cxn ang="0">
                    <a:pos x="49" y="218"/>
                  </a:cxn>
                  <a:cxn ang="0">
                    <a:pos x="228" y="49"/>
                  </a:cxn>
                  <a:cxn ang="0">
                    <a:pos x="247" y="10"/>
                  </a:cxn>
                  <a:cxn ang="0">
                    <a:pos x="247" y="40"/>
                  </a:cxn>
                  <a:cxn ang="0">
                    <a:pos x="247" y="49"/>
                  </a:cxn>
                  <a:cxn ang="0">
                    <a:pos x="148" y="277"/>
                  </a:cxn>
                  <a:cxn ang="0">
                    <a:pos x="228" y="59"/>
                  </a:cxn>
                  <a:cxn ang="0">
                    <a:pos x="59" y="228"/>
                  </a:cxn>
                  <a:cxn ang="0">
                    <a:pos x="59" y="237"/>
                  </a:cxn>
                  <a:cxn ang="0">
                    <a:pos x="238" y="49"/>
                  </a:cxn>
                  <a:cxn ang="0">
                    <a:pos x="218" y="148"/>
                  </a:cxn>
                  <a:cxn ang="0">
                    <a:pos x="188" y="188"/>
                  </a:cxn>
                  <a:cxn ang="0">
                    <a:pos x="228" y="208"/>
                  </a:cxn>
                  <a:cxn ang="0">
                    <a:pos x="208" y="138"/>
                  </a:cxn>
                  <a:cxn ang="0">
                    <a:pos x="148" y="138"/>
                  </a:cxn>
                  <a:cxn ang="0">
                    <a:pos x="178" y="178"/>
                  </a:cxn>
                  <a:cxn ang="0">
                    <a:pos x="208" y="138"/>
                  </a:cxn>
                  <a:cxn ang="0">
                    <a:pos x="139" y="69"/>
                  </a:cxn>
                  <a:cxn ang="0">
                    <a:pos x="109" y="99"/>
                  </a:cxn>
                  <a:cxn ang="0">
                    <a:pos x="168" y="109"/>
                  </a:cxn>
                  <a:cxn ang="0">
                    <a:pos x="129" y="30"/>
                  </a:cxn>
                  <a:cxn ang="0">
                    <a:pos x="69" y="59"/>
                  </a:cxn>
                  <a:cxn ang="0">
                    <a:pos x="129" y="59"/>
                  </a:cxn>
                  <a:cxn ang="0">
                    <a:pos x="247" y="148"/>
                  </a:cxn>
                  <a:cxn ang="0">
                    <a:pos x="238" y="89"/>
                  </a:cxn>
                  <a:cxn ang="0">
                    <a:pos x="129" y="30"/>
                  </a:cxn>
                  <a:cxn ang="0">
                    <a:pos x="188" y="40"/>
                  </a:cxn>
                  <a:cxn ang="0">
                    <a:pos x="129" y="30"/>
                  </a:cxn>
                  <a:cxn ang="0">
                    <a:pos x="178" y="99"/>
                  </a:cxn>
                  <a:cxn ang="0">
                    <a:pos x="208" y="59"/>
                  </a:cxn>
                  <a:cxn ang="0">
                    <a:pos x="208" y="129"/>
                  </a:cxn>
                  <a:cxn ang="0">
                    <a:pos x="218" y="69"/>
                  </a:cxn>
                  <a:cxn ang="0">
                    <a:pos x="178" y="109"/>
                  </a:cxn>
                  <a:cxn ang="0">
                    <a:pos x="59" y="138"/>
                  </a:cxn>
                  <a:cxn ang="0">
                    <a:pos x="89" y="99"/>
                  </a:cxn>
                  <a:cxn ang="0">
                    <a:pos x="30" y="119"/>
                  </a:cxn>
                  <a:cxn ang="0">
                    <a:pos x="40" y="188"/>
                  </a:cxn>
                  <a:cxn ang="0">
                    <a:pos x="59" y="138"/>
                  </a:cxn>
                  <a:cxn ang="0">
                    <a:pos x="89" y="237"/>
                  </a:cxn>
                  <a:cxn ang="0">
                    <a:pos x="139" y="228"/>
                  </a:cxn>
                  <a:cxn ang="0">
                    <a:pos x="89" y="237"/>
                  </a:cxn>
                  <a:cxn ang="0">
                    <a:pos x="109" y="168"/>
                  </a:cxn>
                  <a:cxn ang="0">
                    <a:pos x="99" y="109"/>
                  </a:cxn>
                  <a:cxn ang="0">
                    <a:pos x="69" y="138"/>
                  </a:cxn>
                  <a:cxn ang="0">
                    <a:pos x="148" y="208"/>
                  </a:cxn>
                  <a:cxn ang="0">
                    <a:pos x="139" y="148"/>
                  </a:cxn>
                  <a:cxn ang="0">
                    <a:pos x="119" y="178"/>
                  </a:cxn>
                  <a:cxn ang="0">
                    <a:pos x="109" y="178"/>
                  </a:cxn>
                  <a:cxn ang="0">
                    <a:pos x="129" y="218"/>
                  </a:cxn>
                  <a:cxn ang="0">
                    <a:pos x="69" y="148"/>
                  </a:cxn>
                  <a:cxn ang="0">
                    <a:pos x="59" y="208"/>
                  </a:cxn>
                </a:cxnLst>
                <a:rect l="0" t="0" r="0" b="0"/>
                <a:pathLst>
                  <a:path w="29" h="37">
                    <a:moveTo>
                      <a:pt x="22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2" y="23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0"/>
                      <a:pt x="17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4" y="37"/>
                      <a:pt x="5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4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2"/>
                      <a:pt x="12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8"/>
                      <a:pt x="7" y="27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8"/>
                      <a:pt x="2" y="28"/>
                      <a:pt x="1" y="27"/>
                    </a:cubicBezTo>
                    <a:cubicBezTo>
                      <a:pt x="0" y="27"/>
                      <a:pt x="0" y="25"/>
                      <a:pt x="1" y="25"/>
                    </a:cubicBezTo>
                    <a:cubicBezTo>
                      <a:pt x="2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4" y="24"/>
                      <a:pt x="5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6" y="6"/>
                    </a:cubicBezTo>
                    <a:cubicBezTo>
                      <a:pt x="10" y="1"/>
                      <a:pt x="18" y="1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4" y="1"/>
                      <a:pt x="25" y="1"/>
                    </a:cubicBezTo>
                    <a:cubicBezTo>
                      <a:pt x="25" y="0"/>
                      <a:pt x="27" y="0"/>
                      <a:pt x="28" y="1"/>
                    </a:cubicBezTo>
                    <a:cubicBezTo>
                      <a:pt x="28" y="2"/>
                      <a:pt x="28" y="3"/>
                      <a:pt x="28" y="4"/>
                    </a:cubicBezTo>
                    <a:cubicBezTo>
                      <a:pt x="27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5" y="5"/>
                    </a:cubicBezTo>
                    <a:cubicBezTo>
                      <a:pt x="29" y="10"/>
                      <a:pt x="29" y="19"/>
                      <a:pt x="24" y="24"/>
                    </a:cubicBezTo>
                    <a:cubicBezTo>
                      <a:pt x="22" y="26"/>
                      <a:pt x="18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3" y="23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5" y="23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1" y="28"/>
                      <a:pt x="19" y="28"/>
                      <a:pt x="23" y="23"/>
                    </a:cubicBezTo>
                    <a:cubicBezTo>
                      <a:pt x="28" y="18"/>
                      <a:pt x="28" y="11"/>
                      <a:pt x="24" y="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3" y="5"/>
                      <a:pt x="23" y="6"/>
                    </a:cubicBezTo>
                    <a:close/>
                    <a:moveTo>
                      <a:pt x="25" y="16"/>
                    </a:moveTo>
                    <a:cubicBezTo>
                      <a:pt x="24" y="16"/>
                      <a:pt x="23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4" y="20"/>
                      <a:pt x="25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9" y="12"/>
                      <a:pt x="18" y="12"/>
                    </a:cubicBezTo>
                    <a:cubicBezTo>
                      <a:pt x="18" y="11"/>
                      <a:pt x="18" y="11"/>
                      <a:pt x="17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7"/>
                    </a:cubicBezTo>
                    <a:cubicBezTo>
                      <a:pt x="20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7" y="10"/>
                    </a:move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2" y="9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0"/>
                    </a:cubicBezTo>
                    <a:close/>
                    <a:moveTo>
                      <a:pt x="14" y="6"/>
                    </a:moveTo>
                    <a:cubicBezTo>
                      <a:pt x="13" y="5"/>
                      <a:pt x="13" y="4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23" y="14"/>
                    </a:moveTo>
                    <a:cubicBezTo>
                      <a:pt x="23" y="14"/>
                      <a:pt x="24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0"/>
                      <a:pt x="23" y="12"/>
                      <a:pt x="23" y="13"/>
                    </a:cubicBezTo>
                    <a:cubicBezTo>
                      <a:pt x="22" y="14"/>
                      <a:pt x="23" y="14"/>
                      <a:pt x="23" y="14"/>
                    </a:cubicBezTo>
                    <a:close/>
                    <a:moveTo>
                      <a:pt x="13" y="3"/>
                    </a:moveTo>
                    <a:cubicBezTo>
                      <a:pt x="14" y="4"/>
                      <a:pt x="14" y="5"/>
                      <a:pt x="14" y="6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5"/>
                      <a:pt x="18" y="4"/>
                      <a:pt x="19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3"/>
                      <a:pt x="16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6" y="8"/>
                      <a:pt x="17" y="9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0" y="5"/>
                      <a:pt x="17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1"/>
                      <a:pt x="24" y="9"/>
                      <a:pt x="23" y="7"/>
                    </a:cubicBezTo>
                    <a:cubicBezTo>
                      <a:pt x="23" y="7"/>
                      <a:pt x="2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21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3"/>
                      <a:pt x="5" y="13"/>
                      <a:pt x="6" y="14"/>
                    </a:cubicBezTo>
                    <a:cubicBezTo>
                      <a:pt x="6" y="14"/>
                      <a:pt x="6" y="14"/>
                      <a:pt x="7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8"/>
                      <a:pt x="4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4"/>
                    </a:moveTo>
                    <a:cubicBezTo>
                      <a:pt x="3" y="16"/>
                      <a:pt x="3" y="18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8"/>
                      <a:pt x="5" y="16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5" y="14"/>
                      <a:pt x="4" y="14"/>
                      <a:pt x="3" y="13"/>
                    </a:cubicBezTo>
                    <a:cubicBezTo>
                      <a:pt x="3" y="13"/>
                      <a:pt x="3" y="13"/>
                      <a:pt x="3" y="14"/>
                    </a:cubicBezTo>
                    <a:close/>
                    <a:moveTo>
                      <a:pt x="9" y="24"/>
                    </a:moveTo>
                    <a:cubicBezTo>
                      <a:pt x="11" y="25"/>
                      <a:pt x="13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3"/>
                      <a:pt x="11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10" y="16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2" y="18"/>
                    </a:moveTo>
                    <a:cubicBezTo>
                      <a:pt x="13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8"/>
                      <a:pt x="12" y="18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2" y="19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13" y="22"/>
                      <a:pt x="13" y="21"/>
                      <a:pt x="13" y="21"/>
                    </a:cubicBezTo>
                    <a:close/>
                    <a:moveTo>
                      <a:pt x="10" y="17"/>
                    </a:moveTo>
                    <a:cubicBezTo>
                      <a:pt x="9" y="16"/>
                      <a:pt x="8" y="16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5" y="20"/>
                      <a:pt x="6" y="21"/>
                    </a:cubicBezTo>
                    <a:cubicBezTo>
                      <a:pt x="6" y="22"/>
                      <a:pt x="6" y="22"/>
                      <a:pt x="6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Oval 47"/>
              <p:cNvSpPr/>
              <p:nvPr/>
            </p:nvSpPr>
            <p:spPr>
              <a:xfrm>
                <a:off x="385" y="1545"/>
                <a:ext cx="526" cy="526"/>
              </a:xfrm>
              <a:prstGeom prst="ellipse">
                <a:avLst/>
              </a:prstGeom>
              <a:solidFill>
                <a:srgbClr val="C2E2D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>
              <a:xfrm>
                <a:off x="554" y="1595"/>
                <a:ext cx="357" cy="476"/>
              </a:xfrm>
              <a:custGeom>
                <a:avLst/>
                <a:gdLst/>
                <a:ahLst/>
                <a:cxnLst>
                  <a:cxn ang="0">
                    <a:pos x="357" y="248"/>
                  </a:cxn>
                  <a:cxn ang="0">
                    <a:pos x="99" y="476"/>
                  </a:cxn>
                  <a:cxn ang="0">
                    <a:pos x="79" y="476"/>
                  </a:cxn>
                  <a:cxn ang="0">
                    <a:pos x="0" y="387"/>
                  </a:cxn>
                  <a:cxn ang="0">
                    <a:pos x="79" y="278"/>
                  </a:cxn>
                  <a:cxn ang="0">
                    <a:pos x="89" y="188"/>
                  </a:cxn>
                  <a:cxn ang="0">
                    <a:pos x="69" y="179"/>
                  </a:cxn>
                  <a:cxn ang="0">
                    <a:pos x="99" y="50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357" y="248"/>
                  </a:cxn>
                </a:cxnLst>
                <a:rect l="0" t="0" r="0" b="0"/>
                <a:pathLst>
                  <a:path w="36" h="48">
                    <a:moveTo>
                      <a:pt x="36" y="25"/>
                    </a:moveTo>
                    <a:cubicBezTo>
                      <a:pt x="34" y="38"/>
                      <a:pt x="23" y="48"/>
                      <a:pt x="10" y="48"/>
                    </a:cubicBezTo>
                    <a:cubicBezTo>
                      <a:pt x="9" y="48"/>
                      <a:pt x="9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6" y="25"/>
                      <a:pt x="36" y="25"/>
                      <a:pt x="36" y="25"/>
                    </a:cubicBezTo>
                    <a:close/>
                  </a:path>
                </a:pathLst>
              </a:custGeom>
              <a:solidFill>
                <a:srgbClr val="9CD0C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49"/>
              <p:cNvSpPr>
                <a:spLocks noEditPoints="1"/>
              </p:cNvSpPr>
              <p:nvPr/>
            </p:nvSpPr>
            <p:spPr>
              <a:xfrm>
                <a:off x="554" y="1595"/>
                <a:ext cx="198" cy="426"/>
              </a:xfrm>
              <a:custGeom>
                <a:avLst/>
                <a:gdLst/>
                <a:ahLst/>
                <a:cxnLst>
                  <a:cxn ang="0">
                    <a:pos x="119" y="406"/>
                  </a:cxn>
                  <a:cxn ang="0">
                    <a:pos x="79" y="406"/>
                  </a:cxn>
                  <a:cxn ang="0">
                    <a:pos x="79" y="396"/>
                  </a:cxn>
                  <a:cxn ang="0">
                    <a:pos x="109" y="396"/>
                  </a:cxn>
                  <a:cxn ang="0">
                    <a:pos x="119" y="406"/>
                  </a:cxn>
                  <a:cxn ang="0">
                    <a:pos x="158" y="277"/>
                  </a:cxn>
                  <a:cxn ang="0">
                    <a:pos x="168" y="337"/>
                  </a:cxn>
                  <a:cxn ang="0">
                    <a:pos x="188" y="376"/>
                  </a:cxn>
                  <a:cxn ang="0">
                    <a:pos x="178" y="396"/>
                  </a:cxn>
                  <a:cxn ang="0">
                    <a:pos x="10" y="396"/>
                  </a:cxn>
                  <a:cxn ang="0">
                    <a:pos x="0" y="376"/>
                  </a:cxn>
                  <a:cxn ang="0">
                    <a:pos x="30" y="337"/>
                  </a:cxn>
                  <a:cxn ang="0">
                    <a:pos x="30" y="277"/>
                  </a:cxn>
                  <a:cxn ang="0">
                    <a:pos x="69" y="218"/>
                  </a:cxn>
                  <a:cxn ang="0">
                    <a:pos x="79" y="198"/>
                  </a:cxn>
                  <a:cxn ang="0">
                    <a:pos x="79" y="188"/>
                  </a:cxn>
                  <a:cxn ang="0">
                    <a:pos x="79" y="178"/>
                  </a:cxn>
                  <a:cxn ang="0">
                    <a:pos x="109" y="178"/>
                  </a:cxn>
                  <a:cxn ang="0">
                    <a:pos x="119" y="188"/>
                  </a:cxn>
                  <a:cxn ang="0">
                    <a:pos x="109" y="198"/>
                  </a:cxn>
                  <a:cxn ang="0">
                    <a:pos x="119" y="218"/>
                  </a:cxn>
                  <a:cxn ang="0">
                    <a:pos x="158" y="277"/>
                  </a:cxn>
                  <a:cxn ang="0">
                    <a:pos x="69" y="178"/>
                  </a:cxn>
                  <a:cxn ang="0">
                    <a:pos x="69" y="50"/>
                  </a:cxn>
                  <a:cxn ang="0">
                    <a:pos x="79" y="40"/>
                  </a:cxn>
                  <a:cxn ang="0">
                    <a:pos x="119" y="40"/>
                  </a:cxn>
                  <a:cxn ang="0">
                    <a:pos x="119" y="50"/>
                  </a:cxn>
                  <a:cxn ang="0">
                    <a:pos x="119" y="178"/>
                  </a:cxn>
                  <a:cxn ang="0">
                    <a:pos x="119" y="178"/>
                  </a:cxn>
                  <a:cxn ang="0">
                    <a:pos x="79" y="178"/>
                  </a:cxn>
                  <a:cxn ang="0">
                    <a:pos x="69" y="178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119" y="30"/>
                  </a:cxn>
                  <a:cxn ang="0">
                    <a:pos x="109" y="40"/>
                  </a:cxn>
                  <a:cxn ang="0">
                    <a:pos x="79" y="40"/>
                  </a:cxn>
                  <a:cxn ang="0">
                    <a:pos x="79" y="30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1" y="43"/>
                      <a:pt x="8" y="43"/>
                      <a:pt x="8" y="41"/>
                    </a:cubicBezTo>
                    <a:cubicBezTo>
                      <a:pt x="8" y="41"/>
                      <a:pt x="8" y="40"/>
                      <a:pt x="8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2" y="41"/>
                      <a:pt x="12" y="41"/>
                    </a:cubicBezTo>
                    <a:close/>
                    <a:moveTo>
                      <a:pt x="16" y="28"/>
                    </a:moveTo>
                    <a:cubicBezTo>
                      <a:pt x="16" y="31"/>
                      <a:pt x="16" y="33"/>
                      <a:pt x="17" y="34"/>
                    </a:cubicBezTo>
                    <a:cubicBezTo>
                      <a:pt x="17" y="35"/>
                      <a:pt x="18" y="36"/>
                      <a:pt x="19" y="38"/>
                    </a:cubicBezTo>
                    <a:cubicBezTo>
                      <a:pt x="20" y="39"/>
                      <a:pt x="19" y="40"/>
                      <a:pt x="18" y="40"/>
                    </a:cubicBezTo>
                    <a:cubicBezTo>
                      <a:pt x="12" y="40"/>
                      <a:pt x="7" y="40"/>
                      <a:pt x="1" y="40"/>
                    </a:cubicBezTo>
                    <a:cubicBezTo>
                      <a:pt x="0" y="40"/>
                      <a:pt x="0" y="39"/>
                      <a:pt x="0" y="38"/>
                    </a:cubicBezTo>
                    <a:cubicBezTo>
                      <a:pt x="2" y="36"/>
                      <a:pt x="2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7" y="22"/>
                    </a:cubicBezTo>
                    <a:cubicBezTo>
                      <a:pt x="8" y="22"/>
                      <a:pt x="8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1" y="20"/>
                    </a:cubicBezTo>
                    <a:cubicBezTo>
                      <a:pt x="11" y="21"/>
                      <a:pt x="11" y="22"/>
                      <a:pt x="12" y="22"/>
                    </a:cubicBezTo>
                    <a:cubicBezTo>
                      <a:pt x="15" y="23"/>
                      <a:pt x="16" y="25"/>
                      <a:pt x="16" y="28"/>
                    </a:cubicBezTo>
                    <a:close/>
                    <a:moveTo>
                      <a:pt x="7" y="18"/>
                    </a:moveTo>
                    <a:cubicBezTo>
                      <a:pt x="7" y="14"/>
                      <a:pt x="7" y="8"/>
                      <a:pt x="7" y="5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1" y="1"/>
                      <a:pt x="12" y="3"/>
                    </a:cubicBezTo>
                    <a:cubicBezTo>
                      <a:pt x="12" y="3"/>
                      <a:pt x="12" y="4"/>
                      <a:pt x="1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3"/>
                      <a:pt x="8" y="3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Oval 50"/>
              <p:cNvSpPr/>
              <p:nvPr/>
            </p:nvSpPr>
            <p:spPr>
              <a:xfrm>
                <a:off x="385" y="3538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>
              <a:xfrm>
                <a:off x="455" y="3667"/>
                <a:ext cx="456" cy="397"/>
              </a:xfrm>
              <a:custGeom>
                <a:avLst/>
                <a:gdLst/>
                <a:ahLst/>
                <a:cxnLst>
                  <a:cxn ang="0">
                    <a:pos x="456" y="149"/>
                  </a:cxn>
                  <a:cxn ang="0">
                    <a:pos x="198" y="397"/>
                  </a:cxn>
                  <a:cxn ang="0">
                    <a:pos x="20" y="218"/>
                  </a:cxn>
                  <a:cxn ang="0">
                    <a:pos x="0" y="169"/>
                  </a:cxn>
                  <a:cxn ang="0">
                    <a:pos x="0" y="109"/>
                  </a:cxn>
                  <a:cxn ang="0">
                    <a:pos x="30" y="60"/>
                  </a:cxn>
                  <a:cxn ang="0">
                    <a:pos x="59" y="89"/>
                  </a:cxn>
                  <a:cxn ang="0">
                    <a:pos x="69" y="79"/>
                  </a:cxn>
                  <a:cxn ang="0">
                    <a:pos x="119" y="129"/>
                  </a:cxn>
                  <a:cxn ang="0">
                    <a:pos x="178" y="60"/>
                  </a:cxn>
                  <a:cxn ang="0">
                    <a:pos x="208" y="0"/>
                  </a:cxn>
                  <a:cxn ang="0">
                    <a:pos x="347" y="139"/>
                  </a:cxn>
                  <a:cxn ang="0">
                    <a:pos x="347" y="119"/>
                  </a:cxn>
                  <a:cxn ang="0">
                    <a:pos x="317" y="89"/>
                  </a:cxn>
                  <a:cxn ang="0">
                    <a:pos x="337" y="79"/>
                  </a:cxn>
                  <a:cxn ang="0">
                    <a:pos x="397" y="139"/>
                  </a:cxn>
                  <a:cxn ang="0">
                    <a:pos x="387" y="99"/>
                  </a:cxn>
                  <a:cxn ang="0">
                    <a:pos x="367" y="60"/>
                  </a:cxn>
                  <a:cxn ang="0">
                    <a:pos x="456" y="149"/>
                  </a:cxn>
                </a:cxnLst>
                <a:rect l="0" t="0" r="0" b="0"/>
                <a:pathLst>
                  <a:path w="46" h="40">
                    <a:moveTo>
                      <a:pt x="46" y="15"/>
                    </a:moveTo>
                    <a:cubicBezTo>
                      <a:pt x="45" y="29"/>
                      <a:pt x="34" y="40"/>
                      <a:pt x="20" y="4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6" y="15"/>
                      <a:pt x="46" y="15"/>
                      <a:pt x="46" y="1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52"/>
              <p:cNvSpPr>
                <a:spLocks noEditPoints="1"/>
              </p:cNvSpPr>
              <p:nvPr/>
            </p:nvSpPr>
            <p:spPr>
              <a:xfrm>
                <a:off x="435" y="3657"/>
                <a:ext cx="426" cy="288"/>
              </a:xfrm>
              <a:custGeom>
                <a:avLst/>
                <a:gdLst/>
                <a:ahLst/>
                <a:cxnLst>
                  <a:cxn ang="0">
                    <a:pos x="89" y="89"/>
                  </a:cxn>
                  <a:cxn ang="0">
                    <a:pos x="89" y="89"/>
                  </a:cxn>
                  <a:cxn ang="0">
                    <a:pos x="89" y="99"/>
                  </a:cxn>
                  <a:cxn ang="0">
                    <a:pos x="89" y="99"/>
                  </a:cxn>
                  <a:cxn ang="0">
                    <a:pos x="89" y="199"/>
                  </a:cxn>
                  <a:cxn ang="0">
                    <a:pos x="89" y="199"/>
                  </a:cxn>
                  <a:cxn ang="0">
                    <a:pos x="89" y="209"/>
                  </a:cxn>
                  <a:cxn ang="0">
                    <a:pos x="89" y="209"/>
                  </a:cxn>
                  <a:cxn ang="0">
                    <a:pos x="79" y="209"/>
                  </a:cxn>
                  <a:cxn ang="0">
                    <a:pos x="79" y="89"/>
                  </a:cxn>
                  <a:cxn ang="0">
                    <a:pos x="89" y="89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0" y="79"/>
                  </a:cxn>
                  <a:cxn ang="0">
                    <a:pos x="50" y="218"/>
                  </a:cxn>
                  <a:cxn ang="0">
                    <a:pos x="50" y="228"/>
                  </a:cxn>
                  <a:cxn ang="0">
                    <a:pos x="50" y="228"/>
                  </a:cxn>
                  <a:cxn ang="0">
                    <a:pos x="50" y="238"/>
                  </a:cxn>
                  <a:cxn ang="0">
                    <a:pos x="40" y="228"/>
                  </a:cxn>
                  <a:cxn ang="0">
                    <a:pos x="40" y="70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376" y="70"/>
                  </a:cxn>
                  <a:cxn ang="0">
                    <a:pos x="376" y="70"/>
                  </a:cxn>
                  <a:cxn ang="0">
                    <a:pos x="376" y="79"/>
                  </a:cxn>
                  <a:cxn ang="0">
                    <a:pos x="376" y="218"/>
                  </a:cxn>
                  <a:cxn ang="0">
                    <a:pos x="376" y="228"/>
                  </a:cxn>
                  <a:cxn ang="0">
                    <a:pos x="376" y="228"/>
                  </a:cxn>
                  <a:cxn ang="0">
                    <a:pos x="386" y="238"/>
                  </a:cxn>
                  <a:cxn ang="0">
                    <a:pos x="386" y="228"/>
                  </a:cxn>
                  <a:cxn ang="0">
                    <a:pos x="386" y="70"/>
                  </a:cxn>
                  <a:cxn ang="0">
                    <a:pos x="386" y="70"/>
                  </a:cxn>
                  <a:cxn ang="0">
                    <a:pos x="376" y="70"/>
                  </a:cxn>
                  <a:cxn ang="0">
                    <a:pos x="337" y="89"/>
                  </a:cxn>
                  <a:cxn ang="0">
                    <a:pos x="337" y="89"/>
                  </a:cxn>
                  <a:cxn ang="0">
                    <a:pos x="337" y="99"/>
                  </a:cxn>
                  <a:cxn ang="0">
                    <a:pos x="337" y="99"/>
                  </a:cxn>
                  <a:cxn ang="0">
                    <a:pos x="337" y="199"/>
                  </a:cxn>
                  <a:cxn ang="0">
                    <a:pos x="337" y="199"/>
                  </a:cxn>
                  <a:cxn ang="0">
                    <a:pos x="337" y="209"/>
                  </a:cxn>
                  <a:cxn ang="0">
                    <a:pos x="337" y="209"/>
                  </a:cxn>
                  <a:cxn ang="0">
                    <a:pos x="347" y="209"/>
                  </a:cxn>
                  <a:cxn ang="0">
                    <a:pos x="347" y="89"/>
                  </a:cxn>
                  <a:cxn ang="0">
                    <a:pos x="337" y="89"/>
                  </a:cxn>
                  <a:cxn ang="0">
                    <a:pos x="198" y="20"/>
                  </a:cxn>
                  <a:cxn ang="0">
                    <a:pos x="238" y="20"/>
                  </a:cxn>
                  <a:cxn ang="0">
                    <a:pos x="238" y="40"/>
                  </a:cxn>
                  <a:cxn ang="0">
                    <a:pos x="238" y="50"/>
                  </a:cxn>
                  <a:cxn ang="0">
                    <a:pos x="307" y="139"/>
                  </a:cxn>
                  <a:cxn ang="0">
                    <a:pos x="307" y="218"/>
                  </a:cxn>
                  <a:cxn ang="0">
                    <a:pos x="317" y="228"/>
                  </a:cxn>
                  <a:cxn ang="0">
                    <a:pos x="317" y="248"/>
                  </a:cxn>
                  <a:cxn ang="0">
                    <a:pos x="248" y="248"/>
                  </a:cxn>
                  <a:cxn ang="0">
                    <a:pos x="238" y="258"/>
                  </a:cxn>
                  <a:cxn ang="0">
                    <a:pos x="198" y="258"/>
                  </a:cxn>
                  <a:cxn ang="0">
                    <a:pos x="188" y="248"/>
                  </a:cxn>
                  <a:cxn ang="0">
                    <a:pos x="109" y="248"/>
                  </a:cxn>
                  <a:cxn ang="0">
                    <a:pos x="109" y="228"/>
                  </a:cxn>
                  <a:cxn ang="0">
                    <a:pos x="119" y="218"/>
                  </a:cxn>
                  <a:cxn ang="0">
                    <a:pos x="119" y="139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198" y="20"/>
                  </a:cxn>
                </a:cxnLst>
                <a:rect l="0" t="0" r="0" b="0"/>
                <a:pathLst>
                  <a:path w="43" h="29">
                    <a:moveTo>
                      <a:pt x="9" y="9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6" y="17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5" y="18"/>
                      <a:pt x="4" y="12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2" y="12"/>
                      <a:pt x="2" y="18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0" y="19"/>
                      <a:pt x="0" y="11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38" y="7"/>
                    </a:move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8"/>
                    </a:cubicBezTo>
                    <a:cubicBezTo>
                      <a:pt x="42" y="12"/>
                      <a:pt x="42" y="18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39" y="24"/>
                      <a:pt x="39" y="24"/>
                      <a:pt x="39" y="23"/>
                    </a:cubicBezTo>
                    <a:cubicBezTo>
                      <a:pt x="43" y="19"/>
                      <a:pt x="43" y="11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8" y="7"/>
                      <a:pt x="38" y="7"/>
                    </a:cubicBezTo>
                    <a:close/>
                    <a:moveTo>
                      <a:pt x="34" y="9"/>
                    </a:move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7" y="13"/>
                      <a:pt x="37" y="17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9" y="18"/>
                      <a:pt x="39" y="12"/>
                      <a:pt x="35" y="9"/>
                    </a:cubicBezTo>
                    <a:cubicBezTo>
                      <a:pt x="35" y="9"/>
                      <a:pt x="35" y="9"/>
                      <a:pt x="34" y="9"/>
                    </a:cubicBezTo>
                    <a:close/>
                    <a:moveTo>
                      <a:pt x="20" y="2"/>
                    </a:moveTo>
                    <a:cubicBezTo>
                      <a:pt x="20" y="0"/>
                      <a:pt x="24" y="0"/>
                      <a:pt x="24" y="2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8" y="6"/>
                      <a:pt x="31" y="9"/>
                      <a:pt x="31" y="1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2" y="23"/>
                    </a:cubicBezTo>
                    <a:cubicBezTo>
                      <a:pt x="34" y="23"/>
                      <a:pt x="34" y="25"/>
                      <a:pt x="32" y="25"/>
                    </a:cubicBezTo>
                    <a:cubicBezTo>
                      <a:pt x="30" y="25"/>
                      <a:pt x="27" y="25"/>
                      <a:pt x="25" y="25"/>
                    </a:cubicBezTo>
                    <a:cubicBezTo>
                      <a:pt x="24" y="25"/>
                      <a:pt x="24" y="26"/>
                      <a:pt x="24" y="26"/>
                    </a:cubicBezTo>
                    <a:cubicBezTo>
                      <a:pt x="24" y="29"/>
                      <a:pt x="20" y="29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ubicBezTo>
                      <a:pt x="16" y="25"/>
                      <a:pt x="14" y="25"/>
                      <a:pt x="11" y="25"/>
                    </a:cubicBezTo>
                    <a:cubicBezTo>
                      <a:pt x="10" y="25"/>
                      <a:pt x="10" y="23"/>
                      <a:pt x="11" y="23"/>
                    </a:cubicBez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9"/>
                      <a:pt x="15" y="6"/>
                      <a:pt x="19" y="5"/>
                    </a:cubicBezTo>
                    <a:cubicBezTo>
                      <a:pt x="19" y="5"/>
                      <a:pt x="20" y="4"/>
                      <a:pt x="20" y="4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7" name="Group 55"/>
            <p:cNvGrpSpPr>
              <a:grpSpLocks noChangeAspect="1"/>
            </p:cNvGrpSpPr>
            <p:nvPr/>
          </p:nvGrpSpPr>
          <p:grpSpPr>
            <a:xfrm>
              <a:off x="4779963" y="2511425"/>
              <a:ext cx="3870325" cy="3854450"/>
              <a:chOff x="3011" y="1582"/>
              <a:chExt cx="2438" cy="2428"/>
            </a:xfrm>
          </p:grpSpPr>
          <p:sp>
            <p:nvSpPr>
              <p:cNvPr id="18" name="AutoShape 54"/>
              <p:cNvSpPr>
                <a:spLocks noChangeAspect="1" noTextEdit="1"/>
              </p:cNvSpPr>
              <p:nvPr/>
            </p:nvSpPr>
            <p:spPr>
              <a:xfrm>
                <a:off x="3011" y="1582"/>
                <a:ext cx="2428" cy="24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56"/>
              <p:cNvSpPr/>
              <p:nvPr/>
            </p:nvSpPr>
            <p:spPr>
              <a:xfrm>
                <a:off x="3050" y="1611"/>
                <a:ext cx="453" cy="463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386" y="0"/>
                  </a:cxn>
                  <a:cxn ang="0">
                    <a:pos x="453" y="77"/>
                  </a:cxn>
                  <a:cxn ang="0">
                    <a:pos x="453" y="386"/>
                  </a:cxn>
                  <a:cxn ang="0">
                    <a:pos x="386" y="463"/>
                  </a:cxn>
                  <a:cxn ang="0">
                    <a:pos x="67" y="463"/>
                  </a:cxn>
                  <a:cxn ang="0">
                    <a:pos x="0" y="386"/>
                  </a:cxn>
                  <a:cxn ang="0">
                    <a:pos x="0" y="77"/>
                  </a:cxn>
                  <a:cxn ang="0">
                    <a:pos x="67" y="0"/>
                  </a:cxn>
                </a:cxnLst>
                <a:rect l="0" t="0" r="0" b="0"/>
                <a:pathLst>
                  <a:path w="47" h="48">
                    <a:moveTo>
                      <a:pt x="7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4"/>
                      <a:pt x="47" y="8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4"/>
                      <a:pt x="44" y="48"/>
                      <a:pt x="40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3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Freeform 57"/>
              <p:cNvSpPr/>
              <p:nvPr/>
            </p:nvSpPr>
            <p:spPr>
              <a:xfrm>
                <a:off x="3175" y="1659"/>
                <a:ext cx="328" cy="415"/>
              </a:xfrm>
              <a:custGeom>
                <a:avLst/>
                <a:gdLst/>
                <a:ahLst/>
                <a:cxnLst>
                  <a:cxn ang="0">
                    <a:pos x="328" y="116"/>
                  </a:cxn>
                  <a:cxn ang="0">
                    <a:pos x="328" y="338"/>
                  </a:cxn>
                  <a:cxn ang="0">
                    <a:pos x="260" y="415"/>
                  </a:cxn>
                  <a:cxn ang="0">
                    <a:pos x="58" y="415"/>
                  </a:cxn>
                  <a:cxn ang="0">
                    <a:pos x="0" y="357"/>
                  </a:cxn>
                  <a:cxn ang="0">
                    <a:pos x="0" y="338"/>
                  </a:cxn>
                  <a:cxn ang="0">
                    <a:pos x="0" y="290"/>
                  </a:cxn>
                  <a:cxn ang="0">
                    <a:pos x="10" y="309"/>
                  </a:cxn>
                  <a:cxn ang="0">
                    <a:pos x="19" y="309"/>
                  </a:cxn>
                  <a:cxn ang="0">
                    <a:pos x="0" y="290"/>
                  </a:cxn>
                  <a:cxn ang="0">
                    <a:pos x="0" y="270"/>
                  </a:cxn>
                  <a:cxn ang="0">
                    <a:pos x="0" y="222"/>
                  </a:cxn>
                  <a:cxn ang="0">
                    <a:pos x="10" y="241"/>
                  </a:cxn>
                  <a:cxn ang="0">
                    <a:pos x="19" y="241"/>
                  </a:cxn>
                  <a:cxn ang="0">
                    <a:pos x="0" y="222"/>
                  </a:cxn>
                  <a:cxn ang="0">
                    <a:pos x="0" y="212"/>
                  </a:cxn>
                  <a:cxn ang="0">
                    <a:pos x="0" y="164"/>
                  </a:cxn>
                  <a:cxn ang="0">
                    <a:pos x="212" y="0"/>
                  </a:cxn>
                  <a:cxn ang="0">
                    <a:pos x="328" y="116"/>
                  </a:cxn>
                </a:cxnLst>
                <a:rect l="0" t="0" r="0" b="0"/>
                <a:pathLst>
                  <a:path w="34" h="43">
                    <a:moveTo>
                      <a:pt x="34" y="12"/>
                    </a:move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9"/>
                      <a:pt x="31" y="43"/>
                      <a:pt x="27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Freeform 58"/>
              <p:cNvSpPr>
                <a:spLocks noEditPoints="1"/>
              </p:cNvSpPr>
              <p:nvPr/>
            </p:nvSpPr>
            <p:spPr>
              <a:xfrm>
                <a:off x="3165" y="1659"/>
                <a:ext cx="222" cy="366"/>
              </a:xfrm>
              <a:custGeom>
                <a:avLst/>
                <a:gdLst/>
                <a:ahLst/>
                <a:cxnLst>
                  <a:cxn ang="0">
                    <a:pos x="0" y="337"/>
                  </a:cxn>
                  <a:cxn ang="0">
                    <a:pos x="212" y="366"/>
                  </a:cxn>
                  <a:cxn ang="0">
                    <a:pos x="222" y="327"/>
                  </a:cxn>
                  <a:cxn ang="0">
                    <a:pos x="212" y="318"/>
                  </a:cxn>
                  <a:cxn ang="0">
                    <a:pos x="212" y="356"/>
                  </a:cxn>
                  <a:cxn ang="0">
                    <a:pos x="29" y="356"/>
                  </a:cxn>
                  <a:cxn ang="0">
                    <a:pos x="222" y="308"/>
                  </a:cxn>
                  <a:cxn ang="0">
                    <a:pos x="222" y="308"/>
                  </a:cxn>
                  <a:cxn ang="0">
                    <a:pos x="29" y="308"/>
                  </a:cxn>
                  <a:cxn ang="0">
                    <a:pos x="0" y="289"/>
                  </a:cxn>
                  <a:cxn ang="0">
                    <a:pos x="29" y="0"/>
                  </a:cxn>
                  <a:cxn ang="0">
                    <a:pos x="0" y="202"/>
                  </a:cxn>
                  <a:cxn ang="0">
                    <a:pos x="212" y="231"/>
                  </a:cxn>
                  <a:cxn ang="0">
                    <a:pos x="222" y="183"/>
                  </a:cxn>
                  <a:cxn ang="0">
                    <a:pos x="212" y="183"/>
                  </a:cxn>
                  <a:cxn ang="0">
                    <a:pos x="212" y="212"/>
                  </a:cxn>
                  <a:cxn ang="0">
                    <a:pos x="29" y="222"/>
                  </a:cxn>
                  <a:cxn ang="0">
                    <a:pos x="212" y="173"/>
                  </a:cxn>
                  <a:cxn ang="0">
                    <a:pos x="222" y="10"/>
                  </a:cxn>
                  <a:cxn ang="0">
                    <a:pos x="193" y="202"/>
                  </a:cxn>
                  <a:cxn ang="0">
                    <a:pos x="29" y="202"/>
                  </a:cxn>
                  <a:cxn ang="0">
                    <a:pos x="29" y="212"/>
                  </a:cxn>
                  <a:cxn ang="0">
                    <a:pos x="203" y="212"/>
                  </a:cxn>
                  <a:cxn ang="0">
                    <a:pos x="193" y="202"/>
                  </a:cxn>
                  <a:cxn ang="0">
                    <a:pos x="29" y="183"/>
                  </a:cxn>
                  <a:cxn ang="0">
                    <a:pos x="29" y="193"/>
                  </a:cxn>
                  <a:cxn ang="0">
                    <a:pos x="193" y="193"/>
                  </a:cxn>
                  <a:cxn ang="0">
                    <a:pos x="203" y="193"/>
                  </a:cxn>
                  <a:cxn ang="0">
                    <a:pos x="0" y="222"/>
                  </a:cxn>
                  <a:cxn ang="0">
                    <a:pos x="29" y="299"/>
                  </a:cxn>
                  <a:cxn ang="0">
                    <a:pos x="222" y="289"/>
                  </a:cxn>
                  <a:cxn ang="0">
                    <a:pos x="222" y="250"/>
                  </a:cxn>
                  <a:cxn ang="0">
                    <a:pos x="212" y="250"/>
                  </a:cxn>
                  <a:cxn ang="0">
                    <a:pos x="203" y="289"/>
                  </a:cxn>
                  <a:cxn ang="0">
                    <a:pos x="29" y="241"/>
                  </a:cxn>
                  <a:cxn ang="0">
                    <a:pos x="222" y="241"/>
                  </a:cxn>
                  <a:cxn ang="0">
                    <a:pos x="222" y="231"/>
                  </a:cxn>
                  <a:cxn ang="0">
                    <a:pos x="10" y="222"/>
                  </a:cxn>
                  <a:cxn ang="0">
                    <a:pos x="193" y="270"/>
                  </a:cxn>
                  <a:cxn ang="0">
                    <a:pos x="29" y="279"/>
                  </a:cxn>
                  <a:cxn ang="0">
                    <a:pos x="29" y="279"/>
                  </a:cxn>
                  <a:cxn ang="0">
                    <a:pos x="203" y="279"/>
                  </a:cxn>
                  <a:cxn ang="0">
                    <a:pos x="193" y="270"/>
                  </a:cxn>
                  <a:cxn ang="0">
                    <a:pos x="29" y="250"/>
                  </a:cxn>
                  <a:cxn ang="0">
                    <a:pos x="29" y="260"/>
                  </a:cxn>
                  <a:cxn ang="0">
                    <a:pos x="193" y="260"/>
                  </a:cxn>
                  <a:cxn ang="0">
                    <a:pos x="203" y="260"/>
                  </a:cxn>
                  <a:cxn ang="0">
                    <a:pos x="193" y="337"/>
                  </a:cxn>
                  <a:cxn ang="0">
                    <a:pos x="29" y="347"/>
                  </a:cxn>
                  <a:cxn ang="0">
                    <a:pos x="29" y="347"/>
                  </a:cxn>
                  <a:cxn ang="0">
                    <a:pos x="203" y="347"/>
                  </a:cxn>
                  <a:cxn ang="0">
                    <a:pos x="193" y="337"/>
                  </a:cxn>
                  <a:cxn ang="0">
                    <a:pos x="29" y="327"/>
                  </a:cxn>
                  <a:cxn ang="0">
                    <a:pos x="29" y="327"/>
                  </a:cxn>
                  <a:cxn ang="0">
                    <a:pos x="193" y="337"/>
                  </a:cxn>
                  <a:cxn ang="0">
                    <a:pos x="203" y="327"/>
                  </a:cxn>
                </a:cxnLst>
                <a:rect l="0" t="0" r="0" b="0"/>
                <a:pathLst>
                  <a:path w="23" h="38">
                    <a:moveTo>
                      <a:pt x="0" y="3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2" y="38"/>
                      <a:pt x="3" y="38"/>
                    </a:cubicBezTo>
                    <a:cubicBezTo>
                      <a:pt x="10" y="38"/>
                      <a:pt x="16" y="38"/>
                      <a:pt x="22" y="38"/>
                    </a:cubicBezTo>
                    <a:cubicBezTo>
                      <a:pt x="23" y="38"/>
                      <a:pt x="23" y="38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4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0" y="37"/>
                      <a:pt x="0" y="32"/>
                      <a:pt x="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16" y="32"/>
                      <a:pt x="10" y="32"/>
                      <a:pt x="3" y="32"/>
                    </a:cubicBezTo>
                    <a:cubicBezTo>
                      <a:pt x="2" y="32"/>
                      <a:pt x="1" y="31"/>
                      <a:pt x="1" y="30"/>
                    </a:cubicBezTo>
                    <a:cubicBezTo>
                      <a:pt x="0" y="30"/>
                      <a:pt x="0" y="30"/>
                      <a:pt x="0" y="30"/>
                    </a:cubicBezTo>
                    <a:close/>
                    <a:moveTo>
                      <a:pt x="2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4"/>
                      <a:pt x="0" y="21"/>
                    </a:cubicBezTo>
                    <a:cubicBezTo>
                      <a:pt x="0" y="22"/>
                      <a:pt x="2" y="24"/>
                      <a:pt x="3" y="24"/>
                    </a:cubicBezTo>
                    <a:cubicBezTo>
                      <a:pt x="10" y="24"/>
                      <a:pt x="16" y="24"/>
                      <a:pt x="22" y="24"/>
                    </a:cubicBezTo>
                    <a:cubicBezTo>
                      <a:pt x="23" y="24"/>
                      <a:pt x="23" y="24"/>
                      <a:pt x="23" y="23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3"/>
                      <a:pt x="22" y="23"/>
                      <a:pt x="21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23"/>
                      <a:pt x="0" y="18"/>
                      <a:pt x="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3" y="11"/>
                      <a:pt x="23" y="7"/>
                      <a:pt x="23" y="1"/>
                    </a:cubicBezTo>
                    <a:cubicBezTo>
                      <a:pt x="23" y="0"/>
                      <a:pt x="23" y="0"/>
                      <a:pt x="22" y="0"/>
                    </a:cubicBezTo>
                    <a:close/>
                    <a:moveTo>
                      <a:pt x="20" y="21"/>
                    </a:move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20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19"/>
                      <a:pt x="20" y="19"/>
                    </a:cubicBezTo>
                    <a:close/>
                    <a:moveTo>
                      <a:pt x="0" y="2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3" y="31"/>
                    </a:cubicBezTo>
                    <a:cubicBezTo>
                      <a:pt x="10" y="31"/>
                      <a:pt x="16" y="31"/>
                      <a:pt x="22" y="31"/>
                    </a:cubicBezTo>
                    <a:cubicBezTo>
                      <a:pt x="23" y="31"/>
                      <a:pt x="23" y="31"/>
                      <a:pt x="23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0" y="30"/>
                      <a:pt x="0" y="25"/>
                      <a:pt x="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6" y="24"/>
                      <a:pt x="10" y="24"/>
                      <a:pt x="3" y="24"/>
                    </a:cubicBezTo>
                    <a:cubicBezTo>
                      <a:pt x="2" y="24"/>
                      <a:pt x="1" y="24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lose/>
                    <a:moveTo>
                      <a:pt x="20" y="28"/>
                    </a:move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8"/>
                      <a:pt x="21" y="28"/>
                      <a:pt x="20" y="28"/>
                    </a:cubicBezTo>
                    <a:close/>
                    <a:moveTo>
                      <a:pt x="20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0" y="26"/>
                    </a:cubicBezTo>
                    <a:close/>
                    <a:moveTo>
                      <a:pt x="20" y="35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5"/>
                      <a:pt x="21" y="35"/>
                      <a:pt x="20" y="35"/>
                    </a:cubicBezTo>
                    <a:close/>
                    <a:moveTo>
                      <a:pt x="20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0" y="34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Freeform 59"/>
              <p:cNvSpPr/>
              <p:nvPr/>
            </p:nvSpPr>
            <p:spPr>
              <a:xfrm>
                <a:off x="4322" y="3528"/>
                <a:ext cx="462" cy="45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5" y="0"/>
                  </a:cxn>
                  <a:cxn ang="0">
                    <a:pos x="462" y="67"/>
                  </a:cxn>
                  <a:cxn ang="0">
                    <a:pos x="462" y="386"/>
                  </a:cxn>
                  <a:cxn ang="0">
                    <a:pos x="385" y="453"/>
                  </a:cxn>
                  <a:cxn ang="0">
                    <a:pos x="77" y="453"/>
                  </a:cxn>
                  <a:cxn ang="0">
                    <a:pos x="0" y="386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60"/>
              <p:cNvSpPr/>
              <p:nvPr/>
            </p:nvSpPr>
            <p:spPr>
              <a:xfrm>
                <a:off x="4379" y="3586"/>
                <a:ext cx="405" cy="395"/>
              </a:xfrm>
              <a:custGeom>
                <a:avLst/>
                <a:gdLst/>
                <a:ahLst/>
                <a:cxnLst>
                  <a:cxn ang="0">
                    <a:pos x="405" y="135"/>
                  </a:cxn>
                  <a:cxn ang="0">
                    <a:pos x="405" y="328"/>
                  </a:cxn>
                  <a:cxn ang="0">
                    <a:pos x="328" y="395"/>
                  </a:cxn>
                  <a:cxn ang="0">
                    <a:pos x="145" y="395"/>
                  </a:cxn>
                  <a:cxn ang="0">
                    <a:pos x="77" y="328"/>
                  </a:cxn>
                  <a:cxn ang="0">
                    <a:pos x="68" y="289"/>
                  </a:cxn>
                  <a:cxn ang="0">
                    <a:pos x="39" y="270"/>
                  </a:cxn>
                  <a:cxn ang="0">
                    <a:pos x="39" y="250"/>
                  </a:cxn>
                  <a:cxn ang="0">
                    <a:pos x="10" y="222"/>
                  </a:cxn>
                  <a:cxn ang="0">
                    <a:pos x="0" y="193"/>
                  </a:cxn>
                  <a:cxn ang="0">
                    <a:pos x="0" y="173"/>
                  </a:cxn>
                  <a:cxn ang="0">
                    <a:pos x="19" y="135"/>
                  </a:cxn>
                  <a:cxn ang="0">
                    <a:pos x="58" y="116"/>
                  </a:cxn>
                  <a:cxn ang="0">
                    <a:pos x="58" y="87"/>
                  </a:cxn>
                  <a:cxn ang="0">
                    <a:pos x="68" y="48"/>
                  </a:cxn>
                  <a:cxn ang="0">
                    <a:pos x="106" y="29"/>
                  </a:cxn>
                  <a:cxn ang="0">
                    <a:pos x="145" y="29"/>
                  </a:cxn>
                  <a:cxn ang="0">
                    <a:pos x="174" y="48"/>
                  </a:cxn>
                  <a:cxn ang="0">
                    <a:pos x="183" y="39"/>
                  </a:cxn>
                  <a:cxn ang="0">
                    <a:pos x="222" y="29"/>
                  </a:cxn>
                  <a:cxn ang="0">
                    <a:pos x="270" y="0"/>
                  </a:cxn>
                  <a:cxn ang="0">
                    <a:pos x="405" y="135"/>
                  </a:cxn>
                </a:cxnLst>
                <a:rect l="0" t="0" r="0" b="0"/>
                <a:pathLst>
                  <a:path w="42" h="41">
                    <a:moveTo>
                      <a:pt x="42" y="14"/>
                    </a:move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8"/>
                      <a:pt x="38" y="41"/>
                      <a:pt x="34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0"/>
                      <a:pt x="0" y="20"/>
                    </a:cubicBezTo>
                    <a:cubicBezTo>
                      <a:pt x="0" y="20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14"/>
                      <a:pt x="42" y="14"/>
                      <a:pt x="42" y="14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61"/>
              <p:cNvSpPr>
                <a:spLocks noEditPoints="1"/>
              </p:cNvSpPr>
              <p:nvPr/>
            </p:nvSpPr>
            <p:spPr>
              <a:xfrm>
                <a:off x="4350" y="3577"/>
                <a:ext cx="405" cy="375"/>
              </a:xfrm>
              <a:custGeom>
                <a:avLst/>
                <a:gdLst/>
                <a:ahLst/>
                <a:cxnLst>
                  <a:cxn ang="0">
                    <a:pos x="203" y="67"/>
                  </a:cxn>
                  <a:cxn ang="0">
                    <a:pos x="231" y="106"/>
                  </a:cxn>
                  <a:cxn ang="0">
                    <a:pos x="251" y="173"/>
                  </a:cxn>
                  <a:cxn ang="0">
                    <a:pos x="203" y="125"/>
                  </a:cxn>
                  <a:cxn ang="0">
                    <a:pos x="309" y="260"/>
                  </a:cxn>
                  <a:cxn ang="0">
                    <a:pos x="212" y="317"/>
                  </a:cxn>
                  <a:cxn ang="0">
                    <a:pos x="280" y="327"/>
                  </a:cxn>
                  <a:cxn ang="0">
                    <a:pos x="318" y="269"/>
                  </a:cxn>
                  <a:cxn ang="0">
                    <a:pos x="299" y="337"/>
                  </a:cxn>
                  <a:cxn ang="0">
                    <a:pos x="87" y="288"/>
                  </a:cxn>
                  <a:cxn ang="0">
                    <a:pos x="58" y="240"/>
                  </a:cxn>
                  <a:cxn ang="0">
                    <a:pos x="203" y="58"/>
                  </a:cxn>
                  <a:cxn ang="0">
                    <a:pos x="241" y="29"/>
                  </a:cxn>
                  <a:cxn ang="0">
                    <a:pos x="309" y="48"/>
                  </a:cxn>
                  <a:cxn ang="0">
                    <a:pos x="318" y="260"/>
                  </a:cxn>
                  <a:cxn ang="0">
                    <a:pos x="318" y="269"/>
                  </a:cxn>
                  <a:cxn ang="0">
                    <a:pos x="106" y="183"/>
                  </a:cxn>
                  <a:cxn ang="0">
                    <a:pos x="58" y="231"/>
                  </a:cxn>
                  <a:cxn ang="0">
                    <a:pos x="96" y="221"/>
                  </a:cxn>
                  <a:cxn ang="0">
                    <a:pos x="125" y="260"/>
                  </a:cxn>
                  <a:cxn ang="0">
                    <a:pos x="116" y="202"/>
                  </a:cxn>
                  <a:cxn ang="0">
                    <a:pos x="106" y="221"/>
                  </a:cxn>
                  <a:cxn ang="0">
                    <a:pos x="96" y="288"/>
                  </a:cxn>
                  <a:cxn ang="0">
                    <a:pos x="154" y="279"/>
                  </a:cxn>
                  <a:cxn ang="0">
                    <a:pos x="116" y="269"/>
                  </a:cxn>
                  <a:cxn ang="0">
                    <a:pos x="241" y="48"/>
                  </a:cxn>
                  <a:cxn ang="0">
                    <a:pos x="241" y="106"/>
                  </a:cxn>
                  <a:cxn ang="0">
                    <a:pos x="309" y="115"/>
                  </a:cxn>
                  <a:cxn ang="0">
                    <a:pos x="193" y="58"/>
                  </a:cxn>
                  <a:cxn ang="0">
                    <a:pos x="145" y="106"/>
                  </a:cxn>
                  <a:cxn ang="0">
                    <a:pos x="193" y="58"/>
                  </a:cxn>
                  <a:cxn ang="0">
                    <a:pos x="309" y="250"/>
                  </a:cxn>
                  <a:cxn ang="0">
                    <a:pos x="260" y="260"/>
                  </a:cxn>
                  <a:cxn ang="0">
                    <a:pos x="145" y="125"/>
                  </a:cxn>
                  <a:cxn ang="0">
                    <a:pos x="96" y="135"/>
                  </a:cxn>
                  <a:cxn ang="0">
                    <a:pos x="318" y="135"/>
                  </a:cxn>
                  <a:cxn ang="0">
                    <a:pos x="318" y="240"/>
                  </a:cxn>
                  <a:cxn ang="0">
                    <a:pos x="318" y="135"/>
                  </a:cxn>
                  <a:cxn ang="0">
                    <a:pos x="154" y="260"/>
                  </a:cxn>
                  <a:cxn ang="0">
                    <a:pos x="154" y="125"/>
                  </a:cxn>
                  <a:cxn ang="0">
                    <a:pos x="251" y="125"/>
                  </a:cxn>
                  <a:cxn ang="0">
                    <a:pos x="251" y="260"/>
                  </a:cxn>
                  <a:cxn ang="0">
                    <a:pos x="203" y="308"/>
                  </a:cxn>
                  <a:cxn ang="0">
                    <a:pos x="174" y="269"/>
                  </a:cxn>
                  <a:cxn ang="0">
                    <a:pos x="309" y="135"/>
                  </a:cxn>
                  <a:cxn ang="0">
                    <a:pos x="260" y="125"/>
                  </a:cxn>
                  <a:cxn ang="0">
                    <a:pos x="309" y="135"/>
                  </a:cxn>
                </a:cxnLst>
                <a:rect l="0" t="0" r="0" b="0"/>
                <a:pathLst>
                  <a:path w="42" h="39">
                    <a:moveTo>
                      <a:pt x="24" y="11"/>
                    </a:moveTo>
                    <a:cubicBezTo>
                      <a:pt x="23" y="9"/>
                      <a:pt x="22" y="8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8"/>
                      <a:pt x="19" y="9"/>
                      <a:pt x="18" y="11"/>
                    </a:cubicBezTo>
                    <a:cubicBezTo>
                      <a:pt x="17" y="11"/>
                      <a:pt x="18" y="11"/>
                      <a:pt x="18" y="11"/>
                    </a:cubicBezTo>
                    <a:cubicBezTo>
                      <a:pt x="20" y="11"/>
                      <a:pt x="22" y="11"/>
                      <a:pt x="24" y="11"/>
                    </a:cubicBezTo>
                    <a:cubicBezTo>
                      <a:pt x="24" y="11"/>
                      <a:pt x="25" y="11"/>
                      <a:pt x="24" y="11"/>
                    </a:cubicBezTo>
                    <a:close/>
                    <a:moveTo>
                      <a:pt x="21" y="13"/>
                    </a:moveTo>
                    <a:cubicBezTo>
                      <a:pt x="24" y="13"/>
                      <a:pt x="26" y="15"/>
                      <a:pt x="26" y="18"/>
                    </a:cubicBezTo>
                    <a:cubicBezTo>
                      <a:pt x="26" y="21"/>
                      <a:pt x="24" y="24"/>
                      <a:pt x="21" y="24"/>
                    </a:cubicBezTo>
                    <a:cubicBezTo>
                      <a:pt x="18" y="24"/>
                      <a:pt x="16" y="21"/>
                      <a:pt x="16" y="18"/>
                    </a:cubicBezTo>
                    <a:cubicBezTo>
                      <a:pt x="16" y="15"/>
                      <a:pt x="18" y="13"/>
                      <a:pt x="21" y="13"/>
                    </a:cubicBezTo>
                    <a:close/>
                    <a:moveTo>
                      <a:pt x="32" y="28"/>
                    </a:moveTo>
                    <a:cubicBezTo>
                      <a:pt x="32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8"/>
                      <a:pt x="28" y="28"/>
                      <a:pt x="27" y="28"/>
                    </a:cubicBezTo>
                    <a:cubicBezTo>
                      <a:pt x="26" y="28"/>
                      <a:pt x="26" y="28"/>
                      <a:pt x="25" y="29"/>
                    </a:cubicBezTo>
                    <a:cubicBezTo>
                      <a:pt x="24" y="30"/>
                      <a:pt x="23" y="32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5" y="35"/>
                      <a:pt x="27" y="35"/>
                      <a:pt x="29" y="34"/>
                    </a:cubicBezTo>
                    <a:cubicBezTo>
                      <a:pt x="30" y="34"/>
                      <a:pt x="30" y="34"/>
                      <a:pt x="29" y="34"/>
                    </a:cubicBezTo>
                    <a:cubicBezTo>
                      <a:pt x="28" y="32"/>
                      <a:pt x="29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lose/>
                    <a:moveTo>
                      <a:pt x="33" y="28"/>
                    </a:moveTo>
                    <a:cubicBezTo>
                      <a:pt x="35" y="29"/>
                      <a:pt x="35" y="30"/>
                      <a:pt x="35" y="32"/>
                    </a:cubicBezTo>
                    <a:cubicBezTo>
                      <a:pt x="35" y="34"/>
                      <a:pt x="34" y="35"/>
                      <a:pt x="32" y="35"/>
                    </a:cubicBezTo>
                    <a:cubicBezTo>
                      <a:pt x="32" y="35"/>
                      <a:pt x="31" y="35"/>
                      <a:pt x="31" y="35"/>
                    </a:cubicBezTo>
                    <a:cubicBezTo>
                      <a:pt x="29" y="37"/>
                      <a:pt x="25" y="37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4" y="39"/>
                      <a:pt x="9" y="37"/>
                      <a:pt x="9" y="30"/>
                    </a:cubicBezTo>
                    <a:cubicBezTo>
                      <a:pt x="9" y="30"/>
                      <a:pt x="9" y="30"/>
                      <a:pt x="8" y="29"/>
                    </a:cubicBezTo>
                    <a:cubicBezTo>
                      <a:pt x="7" y="29"/>
                      <a:pt x="6" y="27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0" y="22"/>
                      <a:pt x="1" y="16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5"/>
                      <a:pt x="24" y="4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2"/>
                      <a:pt x="27" y="1"/>
                      <a:pt x="29" y="1"/>
                    </a:cubicBezTo>
                    <a:cubicBezTo>
                      <a:pt x="31" y="1"/>
                      <a:pt x="33" y="3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7"/>
                      <a:pt x="33" y="9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42" y="16"/>
                      <a:pt x="42" y="23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28"/>
                      <a:pt x="33" y="28"/>
                      <a:pt x="33" y="28"/>
                    </a:cubicBezTo>
                    <a:close/>
                    <a:moveTo>
                      <a:pt x="10" y="23"/>
                    </a:moveTo>
                    <a:cubicBezTo>
                      <a:pt x="10" y="22"/>
                      <a:pt x="11" y="21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0" y="17"/>
                      <a:pt x="10" y="16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3" y="17"/>
                      <a:pt x="3" y="21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11" y="23"/>
                    </a:moveTo>
                    <a:cubicBezTo>
                      <a:pt x="12" y="24"/>
                      <a:pt x="13" y="25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7"/>
                      <a:pt x="14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5"/>
                      <a:pt x="13" y="23"/>
                      <a:pt x="12" y="21"/>
                    </a:cubicBezTo>
                    <a:cubicBezTo>
                      <a:pt x="12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12" y="28"/>
                    </a:moveTo>
                    <a:cubicBezTo>
                      <a:pt x="12" y="29"/>
                      <a:pt x="11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5"/>
                      <a:pt x="15" y="37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2"/>
                      <a:pt x="18" y="30"/>
                      <a:pt x="16" y="29"/>
                    </a:cubicBezTo>
                    <a:cubicBezTo>
                      <a:pt x="16" y="28"/>
                      <a:pt x="16" y="28"/>
                      <a:pt x="15" y="28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3" y="28"/>
                      <a:pt x="12" y="28"/>
                      <a:pt x="12" y="28"/>
                    </a:cubicBezTo>
                    <a:close/>
                    <a:moveTo>
                      <a:pt x="31" y="7"/>
                    </a:moveTo>
                    <a:cubicBezTo>
                      <a:pt x="29" y="8"/>
                      <a:pt x="26" y="7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3" y="8"/>
                      <a:pt x="24" y="9"/>
                      <a:pt x="25" y="11"/>
                    </a:cubicBezTo>
                    <a:cubicBezTo>
                      <a:pt x="26" y="11"/>
                      <a:pt x="26" y="11"/>
                      <a:pt x="27" y="11"/>
                    </a:cubicBezTo>
                    <a:cubicBezTo>
                      <a:pt x="28" y="12"/>
                      <a:pt x="30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0"/>
                      <a:pt x="32" y="8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lose/>
                    <a:moveTo>
                      <a:pt x="20" y="6"/>
                    </a:moveTo>
                    <a:cubicBezTo>
                      <a:pt x="14" y="2"/>
                      <a:pt x="9" y="5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2"/>
                      <a:pt x="13" y="12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8" y="9"/>
                      <a:pt x="19" y="8"/>
                      <a:pt x="20" y="7"/>
                    </a:cubicBezTo>
                    <a:cubicBezTo>
                      <a:pt x="20" y="7"/>
                      <a:pt x="20" y="6"/>
                      <a:pt x="20" y="6"/>
                    </a:cubicBezTo>
                    <a:close/>
                    <a:moveTo>
                      <a:pt x="27" y="27"/>
                    </a:moveTo>
                    <a:cubicBezTo>
                      <a:pt x="29" y="27"/>
                      <a:pt x="30" y="27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1" y="23"/>
                      <a:pt x="31" y="21"/>
                    </a:cubicBezTo>
                    <a:cubicBezTo>
                      <a:pt x="31" y="21"/>
                      <a:pt x="30" y="21"/>
                      <a:pt x="30" y="21"/>
                    </a:cubicBezTo>
                    <a:cubicBezTo>
                      <a:pt x="29" y="23"/>
                      <a:pt x="28" y="25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  <a:moveTo>
                      <a:pt x="12" y="18"/>
                    </a:moveTo>
                    <a:cubicBezTo>
                      <a:pt x="13" y="16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3" y="12"/>
                      <a:pt x="12" y="13"/>
                      <a:pt x="10" y="13"/>
                    </a:cubicBezTo>
                    <a:cubicBezTo>
                      <a:pt x="10" y="13"/>
                      <a:pt x="10" y="14"/>
                      <a:pt x="10" y="14"/>
                    </a:cubicBezTo>
                    <a:cubicBezTo>
                      <a:pt x="10" y="15"/>
                      <a:pt x="11" y="17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  <a:moveTo>
                      <a:pt x="33" y="14"/>
                    </a:moveTo>
                    <a:cubicBezTo>
                      <a:pt x="32" y="16"/>
                      <a:pt x="32" y="17"/>
                      <a:pt x="31" y="19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22"/>
                      <a:pt x="32" y="24"/>
                      <a:pt x="33" y="25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9" y="22"/>
                      <a:pt x="39" y="17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lose/>
                    <a:moveTo>
                      <a:pt x="25" y="28"/>
                    </a:moveTo>
                    <a:cubicBezTo>
                      <a:pt x="22" y="28"/>
                      <a:pt x="20" y="28"/>
                      <a:pt x="17" y="28"/>
                    </a:cubicBezTo>
                    <a:cubicBezTo>
                      <a:pt x="17" y="28"/>
                      <a:pt x="16" y="27"/>
                      <a:pt x="16" y="27"/>
                    </a:cubicBezTo>
                    <a:cubicBezTo>
                      <a:pt x="15" y="25"/>
                      <a:pt x="13" y="23"/>
                      <a:pt x="12" y="20"/>
                    </a:cubicBezTo>
                    <a:cubicBezTo>
                      <a:pt x="12" y="20"/>
                      <a:pt x="12" y="20"/>
                      <a:pt x="12" y="19"/>
                    </a:cubicBezTo>
                    <a:cubicBezTo>
                      <a:pt x="13" y="17"/>
                      <a:pt x="15" y="15"/>
                      <a:pt x="16" y="13"/>
                    </a:cubicBezTo>
                    <a:cubicBezTo>
                      <a:pt x="16" y="12"/>
                      <a:pt x="17" y="12"/>
                      <a:pt x="17" y="12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5" y="12"/>
                      <a:pt x="26" y="12"/>
                      <a:pt x="26" y="13"/>
                    </a:cubicBezTo>
                    <a:cubicBezTo>
                      <a:pt x="27" y="15"/>
                      <a:pt x="29" y="17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3"/>
                      <a:pt x="27" y="25"/>
                      <a:pt x="26" y="27"/>
                    </a:cubicBezTo>
                    <a:cubicBezTo>
                      <a:pt x="26" y="27"/>
                      <a:pt x="25" y="28"/>
                      <a:pt x="25" y="28"/>
                    </a:cubicBezTo>
                    <a:close/>
                    <a:moveTo>
                      <a:pt x="24" y="29"/>
                    </a:moveTo>
                    <a:cubicBezTo>
                      <a:pt x="23" y="30"/>
                      <a:pt x="22" y="31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0" y="31"/>
                      <a:pt x="19" y="30"/>
                      <a:pt x="18" y="29"/>
                    </a:cubicBezTo>
                    <a:cubicBezTo>
                      <a:pt x="17" y="29"/>
                      <a:pt x="18" y="28"/>
                      <a:pt x="18" y="28"/>
                    </a:cubicBezTo>
                    <a:cubicBezTo>
                      <a:pt x="20" y="29"/>
                      <a:pt x="22" y="29"/>
                      <a:pt x="24" y="28"/>
                    </a:cubicBezTo>
                    <a:cubicBezTo>
                      <a:pt x="24" y="28"/>
                      <a:pt x="25" y="29"/>
                      <a:pt x="24" y="29"/>
                    </a:cubicBezTo>
                    <a:close/>
                    <a:moveTo>
                      <a:pt x="32" y="14"/>
                    </a:moveTo>
                    <a:cubicBezTo>
                      <a:pt x="32" y="15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29" y="16"/>
                      <a:pt x="28" y="14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30" y="13"/>
                      <a:pt x="32" y="13"/>
                    </a:cubicBezTo>
                    <a:cubicBezTo>
                      <a:pt x="32" y="13"/>
                      <a:pt x="32" y="14"/>
                      <a:pt x="32" y="14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62"/>
              <p:cNvSpPr/>
              <p:nvPr/>
            </p:nvSpPr>
            <p:spPr>
              <a:xfrm>
                <a:off x="4957" y="2893"/>
                <a:ext cx="463" cy="452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6" y="0"/>
                  </a:cxn>
                  <a:cxn ang="0">
                    <a:pos x="463" y="67"/>
                  </a:cxn>
                  <a:cxn ang="0">
                    <a:pos x="463" y="385"/>
                  </a:cxn>
                  <a:cxn ang="0">
                    <a:pos x="386" y="452"/>
                  </a:cxn>
                  <a:cxn ang="0">
                    <a:pos x="77" y="452"/>
                  </a:cxn>
                  <a:cxn ang="0">
                    <a:pos x="0" y="385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63"/>
              <p:cNvSpPr/>
              <p:nvPr/>
            </p:nvSpPr>
            <p:spPr>
              <a:xfrm>
                <a:off x="5044" y="2950"/>
                <a:ext cx="376" cy="395"/>
              </a:xfrm>
              <a:custGeom>
                <a:avLst/>
                <a:gdLst/>
                <a:ahLst/>
                <a:cxnLst>
                  <a:cxn ang="0">
                    <a:pos x="376" y="135"/>
                  </a:cxn>
                  <a:cxn ang="0">
                    <a:pos x="376" y="328"/>
                  </a:cxn>
                  <a:cxn ang="0">
                    <a:pos x="299" y="395"/>
                  </a:cxn>
                  <a:cxn ang="0">
                    <a:pos x="77" y="395"/>
                  </a:cxn>
                  <a:cxn ang="0">
                    <a:pos x="29" y="347"/>
                  </a:cxn>
                  <a:cxn ang="0">
                    <a:pos x="96" y="337"/>
                  </a:cxn>
                  <a:cxn ang="0">
                    <a:pos x="48" y="289"/>
                  </a:cxn>
                  <a:cxn ang="0">
                    <a:pos x="67" y="270"/>
                  </a:cxn>
                  <a:cxn ang="0">
                    <a:pos x="29" y="231"/>
                  </a:cxn>
                  <a:cxn ang="0">
                    <a:pos x="0" y="154"/>
                  </a:cxn>
                  <a:cxn ang="0">
                    <a:pos x="0" y="106"/>
                  </a:cxn>
                  <a:cxn ang="0">
                    <a:pos x="48" y="39"/>
                  </a:cxn>
                  <a:cxn ang="0">
                    <a:pos x="116" y="10"/>
                  </a:cxn>
                  <a:cxn ang="0">
                    <a:pos x="193" y="19"/>
                  </a:cxn>
                  <a:cxn ang="0">
                    <a:pos x="212" y="0"/>
                  </a:cxn>
                  <a:cxn ang="0">
                    <a:pos x="251" y="10"/>
                  </a:cxn>
                  <a:cxn ang="0">
                    <a:pos x="376" y="135"/>
                  </a:cxn>
                </a:cxnLst>
                <a:rect l="0" t="0" r="0" b="0"/>
                <a:pathLst>
                  <a:path w="39" h="41">
                    <a:moveTo>
                      <a:pt x="39" y="14"/>
                    </a:move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8"/>
                      <a:pt x="35" y="41"/>
                      <a:pt x="31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5" y="4"/>
                      <a:pt x="5" y="4"/>
                    </a:cubicBezTo>
                    <a:cubicBezTo>
                      <a:pt x="5" y="4"/>
                      <a:pt x="12" y="1"/>
                      <a:pt x="12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64"/>
              <p:cNvSpPr>
                <a:spLocks noEditPoints="1"/>
              </p:cNvSpPr>
              <p:nvPr/>
            </p:nvSpPr>
            <p:spPr>
              <a:xfrm>
                <a:off x="5035" y="2941"/>
                <a:ext cx="308" cy="356"/>
              </a:xfrm>
              <a:custGeom>
                <a:avLst/>
                <a:gdLst/>
                <a:ahLst/>
                <a:cxnLst>
                  <a:cxn ang="0">
                    <a:pos x="202" y="19"/>
                  </a:cxn>
                  <a:cxn ang="0">
                    <a:pos x="221" y="0"/>
                  </a:cxn>
                  <a:cxn ang="0">
                    <a:pos x="144" y="318"/>
                  </a:cxn>
                  <a:cxn ang="0">
                    <a:pos x="231" y="337"/>
                  </a:cxn>
                  <a:cxn ang="0">
                    <a:pos x="231" y="356"/>
                  </a:cxn>
                  <a:cxn ang="0">
                    <a:pos x="39" y="346"/>
                  </a:cxn>
                  <a:cxn ang="0">
                    <a:pos x="125" y="327"/>
                  </a:cxn>
                  <a:cxn ang="0">
                    <a:pos x="67" y="298"/>
                  </a:cxn>
                  <a:cxn ang="0">
                    <a:pos x="67" y="260"/>
                  </a:cxn>
                  <a:cxn ang="0">
                    <a:pos x="221" y="38"/>
                  </a:cxn>
                  <a:cxn ang="0">
                    <a:pos x="96" y="269"/>
                  </a:cxn>
                  <a:cxn ang="0">
                    <a:pos x="87" y="289"/>
                  </a:cxn>
                  <a:cxn ang="0">
                    <a:pos x="289" y="144"/>
                  </a:cxn>
                  <a:cxn ang="0">
                    <a:pos x="221" y="19"/>
                  </a:cxn>
                  <a:cxn ang="0">
                    <a:pos x="212" y="154"/>
                  </a:cxn>
                  <a:cxn ang="0">
                    <a:pos x="241" y="144"/>
                  </a:cxn>
                  <a:cxn ang="0">
                    <a:pos x="250" y="125"/>
                  </a:cxn>
                  <a:cxn ang="0">
                    <a:pos x="250" y="144"/>
                  </a:cxn>
                  <a:cxn ang="0">
                    <a:pos x="250" y="154"/>
                  </a:cxn>
                  <a:cxn ang="0">
                    <a:pos x="250" y="164"/>
                  </a:cxn>
                  <a:cxn ang="0">
                    <a:pos x="241" y="154"/>
                  </a:cxn>
                  <a:cxn ang="0">
                    <a:pos x="241" y="173"/>
                  </a:cxn>
                  <a:cxn ang="0">
                    <a:pos x="135" y="260"/>
                  </a:cxn>
                  <a:cxn ang="0">
                    <a:pos x="173" y="29"/>
                  </a:cxn>
                  <a:cxn ang="0">
                    <a:pos x="125" y="58"/>
                  </a:cxn>
                  <a:cxn ang="0">
                    <a:pos x="96" y="87"/>
                  </a:cxn>
                  <a:cxn ang="0">
                    <a:pos x="87" y="106"/>
                  </a:cxn>
                  <a:cxn ang="0">
                    <a:pos x="87" y="115"/>
                  </a:cxn>
                  <a:cxn ang="0">
                    <a:pos x="96" y="115"/>
                  </a:cxn>
                  <a:cxn ang="0">
                    <a:pos x="125" y="106"/>
                  </a:cxn>
                  <a:cxn ang="0">
                    <a:pos x="135" y="125"/>
                  </a:cxn>
                  <a:cxn ang="0">
                    <a:pos x="116" y="115"/>
                  </a:cxn>
                  <a:cxn ang="0">
                    <a:pos x="87" y="135"/>
                  </a:cxn>
                  <a:cxn ang="0">
                    <a:pos x="87" y="173"/>
                  </a:cxn>
                  <a:cxn ang="0">
                    <a:pos x="116" y="183"/>
                  </a:cxn>
                  <a:cxn ang="0">
                    <a:pos x="164" y="212"/>
                  </a:cxn>
                  <a:cxn ang="0">
                    <a:pos x="164" y="154"/>
                  </a:cxn>
                  <a:cxn ang="0">
                    <a:pos x="144" y="135"/>
                  </a:cxn>
                  <a:cxn ang="0">
                    <a:pos x="173" y="135"/>
                  </a:cxn>
                  <a:cxn ang="0">
                    <a:pos x="164" y="125"/>
                  </a:cxn>
                  <a:cxn ang="0">
                    <a:pos x="202" y="154"/>
                  </a:cxn>
                  <a:cxn ang="0">
                    <a:pos x="164" y="202"/>
                  </a:cxn>
                  <a:cxn ang="0">
                    <a:pos x="173" y="202"/>
                  </a:cxn>
                </a:cxnLst>
                <a:rect l="0" t="0" r="0" b="0"/>
                <a:pathLst>
                  <a:path w="32" h="37">
                    <a:moveTo>
                      <a:pt x="14" y="1"/>
                    </a:moveTo>
                    <a:cubicBezTo>
                      <a:pt x="16" y="1"/>
                      <a:pt x="18" y="1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28" y="3"/>
                      <a:pt x="32" y="9"/>
                      <a:pt x="32" y="15"/>
                    </a:cubicBezTo>
                    <a:cubicBezTo>
                      <a:pt x="32" y="24"/>
                      <a:pt x="25" y="32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5" y="35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7"/>
                      <a:pt x="24" y="37"/>
                      <a:pt x="2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4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0" y="33"/>
                      <a:pt x="8" y="32"/>
                      <a:pt x="7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7" y="27"/>
                      <a:pt x="7" y="27"/>
                    </a:cubicBezTo>
                    <a:cubicBezTo>
                      <a:pt x="3" y="25"/>
                      <a:pt x="0" y="20"/>
                      <a:pt x="0" y="15"/>
                    </a:cubicBezTo>
                    <a:cubicBezTo>
                      <a:pt x="0" y="7"/>
                      <a:pt x="6" y="1"/>
                      <a:pt x="14" y="1"/>
                    </a:cubicBezTo>
                    <a:close/>
                    <a:moveTo>
                      <a:pt x="23" y="4"/>
                    </a:moveTo>
                    <a:cubicBezTo>
                      <a:pt x="26" y="6"/>
                      <a:pt x="28" y="10"/>
                      <a:pt x="28" y="15"/>
                    </a:cubicBezTo>
                    <a:cubicBezTo>
                      <a:pt x="28" y="23"/>
                      <a:pt x="22" y="29"/>
                      <a:pt x="14" y="29"/>
                    </a:cubicBezTo>
                    <a:cubicBezTo>
                      <a:pt x="13" y="29"/>
                      <a:pt x="11" y="29"/>
                      <a:pt x="10" y="28"/>
                    </a:cubicBezTo>
                    <a:cubicBezTo>
                      <a:pt x="9" y="28"/>
                      <a:pt x="9" y="28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2" y="31"/>
                      <a:pt x="14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10"/>
                      <a:pt x="27" y="5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4"/>
                      <a:pt x="23" y="4"/>
                    </a:cubicBezTo>
                    <a:close/>
                    <a:moveTo>
                      <a:pt x="22" y="16"/>
                    </a:moveTo>
                    <a:cubicBezTo>
                      <a:pt x="22" y="15"/>
                      <a:pt x="22" y="14"/>
                      <a:pt x="2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4"/>
                      <a:pt x="26" y="13"/>
                      <a:pt x="26" y="13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4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4" y="14"/>
                      <a:pt x="24" y="14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5" y="23"/>
                      <a:pt x="20" y="27"/>
                      <a:pt x="14" y="27"/>
                    </a:cubicBezTo>
                    <a:cubicBezTo>
                      <a:pt x="8" y="27"/>
                      <a:pt x="2" y="22"/>
                      <a:pt x="2" y="15"/>
                    </a:cubicBezTo>
                    <a:cubicBezTo>
                      <a:pt x="2" y="8"/>
                      <a:pt x="8" y="3"/>
                      <a:pt x="14" y="3"/>
                    </a:cubicBezTo>
                    <a:cubicBezTo>
                      <a:pt x="16" y="3"/>
                      <a:pt x="17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5"/>
                      <a:pt x="15" y="5"/>
                      <a:pt x="14" y="6"/>
                    </a:cubicBezTo>
                    <a:cubicBezTo>
                      <a:pt x="14" y="6"/>
                      <a:pt x="14" y="6"/>
                      <a:pt x="13" y="6"/>
                    </a:cubicBezTo>
                    <a:cubicBezTo>
                      <a:pt x="12" y="6"/>
                      <a:pt x="12" y="6"/>
                      <a:pt x="11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8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8" y="14"/>
                      <a:pt x="8" y="15"/>
                      <a:pt x="8" y="16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9" y="18"/>
                      <a:pt x="9" y="18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0" y="19"/>
                      <a:pt x="11" y="18"/>
                      <a:pt x="12" y="18"/>
                    </a:cubicBezTo>
                    <a:cubicBezTo>
                      <a:pt x="12" y="18"/>
                      <a:pt x="12" y="18"/>
                      <a:pt x="12" y="19"/>
                    </a:cubicBezTo>
                    <a:cubicBezTo>
                      <a:pt x="13" y="21"/>
                      <a:pt x="14" y="23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19"/>
                      <a:pt x="17" y="18"/>
                      <a:pt x="18" y="17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6" y="16"/>
                    </a:cubicBezTo>
                    <a:cubicBezTo>
                      <a:pt x="16" y="15"/>
                      <a:pt x="16" y="15"/>
                      <a:pt x="15" y="14"/>
                    </a:cubicBezTo>
                    <a:cubicBezTo>
                      <a:pt x="15" y="13"/>
                      <a:pt x="15" y="13"/>
                      <a:pt x="15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7" y="12"/>
                      <a:pt x="17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20" y="13"/>
                      <a:pt x="20" y="13"/>
                      <a:pt x="20" y="14"/>
                    </a:cubicBezTo>
                    <a:cubicBezTo>
                      <a:pt x="20" y="14"/>
                      <a:pt x="21" y="15"/>
                      <a:pt x="21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18" y="21"/>
                    </a:moveTo>
                    <a:cubicBezTo>
                      <a:pt x="18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3"/>
                    </a:cubicBezTo>
                    <a:cubicBezTo>
                      <a:pt x="17" y="24"/>
                      <a:pt x="17" y="24"/>
                      <a:pt x="18" y="23"/>
                    </a:cubicBezTo>
                    <a:cubicBezTo>
                      <a:pt x="18" y="22"/>
                      <a:pt x="18" y="22"/>
                      <a:pt x="18" y="21"/>
                    </a:cubicBezTo>
                    <a:cubicBezTo>
                      <a:pt x="18" y="20"/>
                      <a:pt x="18" y="20"/>
                      <a:pt x="18" y="21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65"/>
              <p:cNvSpPr/>
              <p:nvPr/>
            </p:nvSpPr>
            <p:spPr>
              <a:xfrm>
                <a:off x="3021" y="3500"/>
                <a:ext cx="511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Freeform 66"/>
              <p:cNvSpPr/>
              <p:nvPr/>
            </p:nvSpPr>
            <p:spPr>
              <a:xfrm>
                <a:off x="3146" y="3596"/>
                <a:ext cx="386" cy="414"/>
              </a:xfrm>
              <a:custGeom>
                <a:avLst/>
                <a:gdLst/>
                <a:ahLst/>
                <a:cxnLst>
                  <a:cxn ang="0">
                    <a:pos x="386" y="164"/>
                  </a:cxn>
                  <a:cxn ang="0">
                    <a:pos x="135" y="414"/>
                  </a:cxn>
                  <a:cxn ang="0">
                    <a:pos x="106" y="414"/>
                  </a:cxn>
                  <a:cxn ang="0">
                    <a:pos x="10" y="308"/>
                  </a:cxn>
                  <a:cxn ang="0">
                    <a:pos x="0" y="39"/>
                  </a:cxn>
                  <a:cxn ang="0">
                    <a:pos x="19" y="0"/>
                  </a:cxn>
                  <a:cxn ang="0">
                    <a:pos x="203" y="0"/>
                  </a:cxn>
                  <a:cxn ang="0">
                    <a:pos x="261" y="0"/>
                  </a:cxn>
                  <a:cxn ang="0">
                    <a:pos x="386" y="116"/>
                  </a:cxn>
                  <a:cxn ang="0">
                    <a:pos x="386" y="164"/>
                  </a:cxn>
                </a:cxnLst>
                <a:rect l="0" t="0" r="0" b="0"/>
                <a:pathLst>
                  <a:path w="40" h="43">
                    <a:moveTo>
                      <a:pt x="40" y="17"/>
                    </a:moveTo>
                    <a:cubicBezTo>
                      <a:pt x="40" y="31"/>
                      <a:pt x="28" y="43"/>
                      <a:pt x="14" y="43"/>
                    </a:cubicBezTo>
                    <a:cubicBezTo>
                      <a:pt x="13" y="43"/>
                      <a:pt x="12" y="43"/>
                      <a:pt x="11" y="43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5"/>
                      <a:pt x="40" y="1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67"/>
              <p:cNvSpPr/>
              <p:nvPr/>
            </p:nvSpPr>
            <p:spPr>
              <a:xfrm>
                <a:off x="3146" y="3586"/>
                <a:ext cx="270" cy="337"/>
              </a:xfrm>
              <a:custGeom>
                <a:avLst/>
                <a:gdLst/>
                <a:ahLst/>
                <a:cxnLst>
                  <a:cxn ang="0">
                    <a:pos x="260" y="337"/>
                  </a:cxn>
                  <a:cxn ang="0">
                    <a:pos x="39" y="337"/>
                  </a:cxn>
                  <a:cxn ang="0">
                    <a:pos x="0" y="298"/>
                  </a:cxn>
                  <a:cxn ang="0">
                    <a:pos x="0" y="39"/>
                  </a:cxn>
                  <a:cxn ang="0">
                    <a:pos x="39" y="0"/>
                  </a:cxn>
                  <a:cxn ang="0">
                    <a:pos x="260" y="0"/>
                  </a:cxn>
                  <a:cxn ang="0">
                    <a:pos x="270" y="10"/>
                  </a:cxn>
                  <a:cxn ang="0">
                    <a:pos x="270" y="58"/>
                  </a:cxn>
                  <a:cxn ang="0">
                    <a:pos x="260" y="67"/>
                  </a:cxn>
                  <a:cxn ang="0">
                    <a:pos x="260" y="67"/>
                  </a:cxn>
                  <a:cxn ang="0">
                    <a:pos x="251" y="58"/>
                  </a:cxn>
                  <a:cxn ang="0">
                    <a:pos x="251" y="29"/>
                  </a:cxn>
                  <a:cxn ang="0">
                    <a:pos x="241" y="19"/>
                  </a:cxn>
                  <a:cxn ang="0">
                    <a:pos x="39" y="19"/>
                  </a:cxn>
                  <a:cxn ang="0">
                    <a:pos x="39" y="67"/>
                  </a:cxn>
                  <a:cxn ang="0">
                    <a:pos x="260" y="67"/>
                  </a:cxn>
                  <a:cxn ang="0">
                    <a:pos x="270" y="77"/>
                  </a:cxn>
                  <a:cxn ang="0">
                    <a:pos x="270" y="327"/>
                  </a:cxn>
                  <a:cxn ang="0">
                    <a:pos x="260" y="337"/>
                  </a:cxn>
                </a:cxnLst>
                <a:rect l="0" t="0" r="0" b="0"/>
                <a:pathLst>
                  <a:path w="28" h="35">
                    <a:moveTo>
                      <a:pt x="27" y="35"/>
                    </a:moveTo>
                    <a:cubicBezTo>
                      <a:pt x="4" y="35"/>
                      <a:pt x="4" y="35"/>
                      <a:pt x="4" y="35"/>
                    </a:cubicBezTo>
                    <a:cubicBezTo>
                      <a:pt x="1" y="35"/>
                      <a:pt x="0" y="33"/>
                      <a:pt x="0" y="31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11" y="0"/>
                      <a:pt x="19" y="0"/>
                      <a:pt x="27" y="0"/>
                    </a:cubicBezTo>
                    <a:cubicBezTo>
                      <a:pt x="27" y="0"/>
                      <a:pt x="28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6" y="6"/>
                      <a:pt x="26" y="6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8" y="8"/>
                      <a:pt x="28" y="8"/>
                    </a:cubicBezTo>
                    <a:cubicBezTo>
                      <a:pt x="28" y="17"/>
                      <a:pt x="28" y="25"/>
                      <a:pt x="28" y="34"/>
                    </a:cubicBezTo>
                    <a:cubicBezTo>
                      <a:pt x="28" y="34"/>
                      <a:pt x="27" y="35"/>
                      <a:pt x="27" y="3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Oval 68"/>
              <p:cNvSpPr/>
              <p:nvPr/>
            </p:nvSpPr>
            <p:spPr>
              <a:xfrm>
                <a:off x="4938" y="1592"/>
                <a:ext cx="511" cy="501"/>
              </a:xfrm>
              <a:prstGeom prst="ellipse">
                <a:avLst/>
              </a:prstGeom>
              <a:solidFill>
                <a:srgbClr val="20433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69"/>
              <p:cNvSpPr/>
              <p:nvPr/>
            </p:nvSpPr>
            <p:spPr>
              <a:xfrm>
                <a:off x="5006" y="1727"/>
                <a:ext cx="443" cy="366"/>
              </a:xfrm>
              <a:custGeom>
                <a:avLst/>
                <a:gdLst/>
                <a:ahLst/>
                <a:cxnLst>
                  <a:cxn ang="0">
                    <a:pos x="443" y="116"/>
                  </a:cxn>
                  <a:cxn ang="0">
                    <a:pos x="183" y="366"/>
                  </a:cxn>
                  <a:cxn ang="0">
                    <a:pos x="144" y="366"/>
                  </a:cxn>
                  <a:cxn ang="0">
                    <a:pos x="0" y="222"/>
                  </a:cxn>
                  <a:cxn ang="0">
                    <a:pos x="19" y="29"/>
                  </a:cxn>
                  <a:cxn ang="0">
                    <a:pos x="29" y="10"/>
                  </a:cxn>
                  <a:cxn ang="0">
                    <a:pos x="48" y="0"/>
                  </a:cxn>
                  <a:cxn ang="0">
                    <a:pos x="96" y="0"/>
                  </a:cxn>
                  <a:cxn ang="0">
                    <a:pos x="144" y="10"/>
                  </a:cxn>
                  <a:cxn ang="0">
                    <a:pos x="183" y="29"/>
                  </a:cxn>
                  <a:cxn ang="0">
                    <a:pos x="202" y="19"/>
                  </a:cxn>
                  <a:cxn ang="0">
                    <a:pos x="250" y="0"/>
                  </a:cxn>
                  <a:cxn ang="0">
                    <a:pos x="308" y="0"/>
                  </a:cxn>
                  <a:cxn ang="0">
                    <a:pos x="347" y="0"/>
                  </a:cxn>
                  <a:cxn ang="0">
                    <a:pos x="433" y="96"/>
                  </a:cxn>
                  <a:cxn ang="0">
                    <a:pos x="443" y="116"/>
                  </a:cxn>
                </a:cxnLst>
                <a:rect l="0" t="0" r="0" b="0"/>
                <a:pathLst>
                  <a:path w="46" h="38">
                    <a:moveTo>
                      <a:pt x="46" y="12"/>
                    </a:moveTo>
                    <a:cubicBezTo>
                      <a:pt x="46" y="27"/>
                      <a:pt x="34" y="38"/>
                      <a:pt x="19" y="38"/>
                    </a:cubicBezTo>
                    <a:cubicBezTo>
                      <a:pt x="18" y="38"/>
                      <a:pt x="16" y="38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1"/>
                      <a:pt x="46" y="12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70"/>
              <p:cNvSpPr>
                <a:spLocks noEditPoints="1"/>
              </p:cNvSpPr>
              <p:nvPr/>
            </p:nvSpPr>
            <p:spPr>
              <a:xfrm>
                <a:off x="5006" y="1717"/>
                <a:ext cx="366" cy="251"/>
              </a:xfrm>
              <a:custGeom>
                <a:avLst/>
                <a:gdLst/>
                <a:ahLst/>
                <a:cxnLst>
                  <a:cxn ang="0">
                    <a:pos x="366" y="232"/>
                  </a:cxn>
                  <a:cxn ang="0">
                    <a:pos x="366" y="48"/>
                  </a:cxn>
                  <a:cxn ang="0">
                    <a:pos x="356" y="39"/>
                  </a:cxn>
                  <a:cxn ang="0">
                    <a:pos x="356" y="39"/>
                  </a:cxn>
                  <a:cxn ang="0">
                    <a:pos x="347" y="39"/>
                  </a:cxn>
                  <a:cxn ang="0">
                    <a:pos x="347" y="19"/>
                  </a:cxn>
                  <a:cxn ang="0">
                    <a:pos x="337" y="10"/>
                  </a:cxn>
                  <a:cxn ang="0">
                    <a:pos x="193" y="29"/>
                  </a:cxn>
                  <a:cxn ang="0">
                    <a:pos x="173" y="29"/>
                  </a:cxn>
                  <a:cxn ang="0">
                    <a:pos x="29" y="10"/>
                  </a:cxn>
                  <a:cxn ang="0">
                    <a:pos x="19" y="19"/>
                  </a:cxn>
                  <a:cxn ang="0">
                    <a:pos x="19" y="39"/>
                  </a:cxn>
                  <a:cxn ang="0">
                    <a:pos x="10" y="39"/>
                  </a:cxn>
                  <a:cxn ang="0">
                    <a:pos x="10" y="39"/>
                  </a:cxn>
                  <a:cxn ang="0">
                    <a:pos x="0" y="48"/>
                  </a:cxn>
                  <a:cxn ang="0">
                    <a:pos x="0" y="232"/>
                  </a:cxn>
                  <a:cxn ang="0">
                    <a:pos x="10" y="232"/>
                  </a:cxn>
                  <a:cxn ang="0">
                    <a:pos x="154" y="232"/>
                  </a:cxn>
                  <a:cxn ang="0">
                    <a:pos x="164" y="241"/>
                  </a:cxn>
                  <a:cxn ang="0">
                    <a:pos x="164" y="251"/>
                  </a:cxn>
                  <a:cxn ang="0">
                    <a:pos x="202" y="251"/>
                  </a:cxn>
                  <a:cxn ang="0">
                    <a:pos x="202" y="241"/>
                  </a:cxn>
                  <a:cxn ang="0">
                    <a:pos x="212" y="232"/>
                  </a:cxn>
                  <a:cxn ang="0">
                    <a:pos x="356" y="232"/>
                  </a:cxn>
                  <a:cxn ang="0">
                    <a:pos x="366" y="232"/>
                  </a:cxn>
                  <a:cxn ang="0">
                    <a:pos x="173" y="222"/>
                  </a:cxn>
                  <a:cxn ang="0">
                    <a:pos x="39" y="203"/>
                  </a:cxn>
                  <a:cxn ang="0">
                    <a:pos x="29" y="193"/>
                  </a:cxn>
                  <a:cxn ang="0">
                    <a:pos x="29" y="29"/>
                  </a:cxn>
                  <a:cxn ang="0">
                    <a:pos x="39" y="19"/>
                  </a:cxn>
                  <a:cxn ang="0">
                    <a:pos x="173" y="39"/>
                  </a:cxn>
                  <a:cxn ang="0">
                    <a:pos x="173" y="48"/>
                  </a:cxn>
                  <a:cxn ang="0">
                    <a:pos x="173" y="212"/>
                  </a:cxn>
                  <a:cxn ang="0">
                    <a:pos x="173" y="222"/>
                  </a:cxn>
                  <a:cxn ang="0">
                    <a:pos x="193" y="222"/>
                  </a:cxn>
                  <a:cxn ang="0">
                    <a:pos x="327" y="203"/>
                  </a:cxn>
                  <a:cxn ang="0">
                    <a:pos x="337" y="193"/>
                  </a:cxn>
                  <a:cxn ang="0">
                    <a:pos x="337" y="29"/>
                  </a:cxn>
                  <a:cxn ang="0">
                    <a:pos x="327" y="19"/>
                  </a:cxn>
                  <a:cxn ang="0">
                    <a:pos x="193" y="39"/>
                  </a:cxn>
                  <a:cxn ang="0">
                    <a:pos x="193" y="48"/>
                  </a:cxn>
                  <a:cxn ang="0">
                    <a:pos x="193" y="212"/>
                  </a:cxn>
                  <a:cxn ang="0">
                    <a:pos x="193" y="222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5"/>
                      <a:pt x="21" y="25"/>
                    </a:cubicBezTo>
                    <a:cubicBezTo>
                      <a:pt x="21" y="25"/>
                      <a:pt x="22" y="24"/>
                      <a:pt x="22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0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9" y="1"/>
                      <a:pt x="14" y="1"/>
                      <a:pt x="18" y="4"/>
                    </a:cubicBezTo>
                    <a:cubicBezTo>
                      <a:pt x="18" y="4"/>
                      <a:pt x="18" y="5"/>
                      <a:pt x="18" y="5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0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2"/>
                      <a:pt x="35" y="2"/>
                      <a:pt x="34" y="2"/>
                    </a:cubicBezTo>
                    <a:cubicBezTo>
                      <a:pt x="29" y="1"/>
                      <a:pt x="24" y="1"/>
                      <a:pt x="20" y="4"/>
                    </a:cubicBezTo>
                    <a:cubicBezTo>
                      <a:pt x="20" y="4"/>
                      <a:pt x="20" y="5"/>
                      <a:pt x="20" y="5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Oval 71"/>
              <p:cNvSpPr/>
              <p:nvPr/>
            </p:nvSpPr>
            <p:spPr>
              <a:xfrm>
                <a:off x="3657" y="2228"/>
                <a:ext cx="510" cy="510"/>
              </a:xfrm>
              <a:prstGeom prst="ellipse">
                <a:avLst/>
              </a:prstGeom>
              <a:solidFill>
                <a:srgbClr val="F9A21D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Freeform 72"/>
              <p:cNvSpPr/>
              <p:nvPr/>
            </p:nvSpPr>
            <p:spPr>
              <a:xfrm>
                <a:off x="3705" y="2420"/>
                <a:ext cx="462" cy="318"/>
              </a:xfrm>
              <a:custGeom>
                <a:avLst/>
                <a:gdLst/>
                <a:ahLst/>
                <a:cxnLst>
                  <a:cxn ang="0">
                    <a:pos x="462" y="58"/>
                  </a:cxn>
                  <a:cxn ang="0">
                    <a:pos x="212" y="318"/>
                  </a:cxn>
                  <a:cxn ang="0">
                    <a:pos x="173" y="308"/>
                  </a:cxn>
                  <a:cxn ang="0">
                    <a:pos x="29" y="173"/>
                  </a:cxn>
                  <a:cxn ang="0">
                    <a:pos x="29" y="164"/>
                  </a:cxn>
                  <a:cxn ang="0">
                    <a:pos x="48" y="116"/>
                  </a:cxn>
                  <a:cxn ang="0">
                    <a:pos x="29" y="106"/>
                  </a:cxn>
                  <a:cxn ang="0">
                    <a:pos x="48" y="96"/>
                  </a:cxn>
                  <a:cxn ang="0">
                    <a:pos x="48" y="58"/>
                  </a:cxn>
                  <a:cxn ang="0">
                    <a:pos x="0" y="10"/>
                  </a:cxn>
                  <a:cxn ang="0">
                    <a:pos x="414" y="0"/>
                  </a:cxn>
                  <a:cxn ang="0">
                    <a:pos x="462" y="48"/>
                  </a:cxn>
                  <a:cxn ang="0">
                    <a:pos x="462" y="58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6" y="33"/>
                      <a:pt x="22" y="33"/>
                    </a:cubicBezTo>
                    <a:cubicBezTo>
                      <a:pt x="20" y="33"/>
                      <a:pt x="19" y="32"/>
                      <a:pt x="18" y="3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73"/>
              <p:cNvSpPr>
                <a:spLocks noEditPoints="1"/>
              </p:cNvSpPr>
              <p:nvPr/>
            </p:nvSpPr>
            <p:spPr>
              <a:xfrm>
                <a:off x="3705" y="2363"/>
                <a:ext cx="424" cy="241"/>
              </a:xfrm>
              <a:custGeom>
                <a:avLst/>
                <a:gdLst/>
                <a:ahLst/>
                <a:cxnLst>
                  <a:cxn ang="0">
                    <a:pos x="96" y="125"/>
                  </a:cxn>
                  <a:cxn ang="0">
                    <a:pos x="96" y="174"/>
                  </a:cxn>
                  <a:cxn ang="0">
                    <a:pos x="328" y="174"/>
                  </a:cxn>
                  <a:cxn ang="0">
                    <a:pos x="328" y="125"/>
                  </a:cxn>
                  <a:cxn ang="0">
                    <a:pos x="318" y="116"/>
                  </a:cxn>
                  <a:cxn ang="0">
                    <a:pos x="212" y="164"/>
                  </a:cxn>
                  <a:cxn ang="0">
                    <a:pos x="202" y="164"/>
                  </a:cxn>
                  <a:cxn ang="0">
                    <a:pos x="106" y="116"/>
                  </a:cxn>
                  <a:cxn ang="0">
                    <a:pos x="96" y="125"/>
                  </a:cxn>
                  <a:cxn ang="0">
                    <a:pos x="48" y="96"/>
                  </a:cxn>
                  <a:cxn ang="0">
                    <a:pos x="48" y="135"/>
                  </a:cxn>
                  <a:cxn ang="0">
                    <a:pos x="48" y="145"/>
                  </a:cxn>
                  <a:cxn ang="0">
                    <a:pos x="58" y="145"/>
                  </a:cxn>
                  <a:cxn ang="0">
                    <a:pos x="58" y="145"/>
                  </a:cxn>
                  <a:cxn ang="0">
                    <a:pos x="58" y="154"/>
                  </a:cxn>
                  <a:cxn ang="0">
                    <a:pos x="58" y="154"/>
                  </a:cxn>
                  <a:cxn ang="0">
                    <a:pos x="58" y="164"/>
                  </a:cxn>
                  <a:cxn ang="0">
                    <a:pos x="58" y="164"/>
                  </a:cxn>
                  <a:cxn ang="0">
                    <a:pos x="58" y="231"/>
                  </a:cxn>
                  <a:cxn ang="0">
                    <a:pos x="58" y="231"/>
                  </a:cxn>
                  <a:cxn ang="0">
                    <a:pos x="58" y="222"/>
                  </a:cxn>
                  <a:cxn ang="0">
                    <a:pos x="48" y="222"/>
                  </a:cxn>
                  <a:cxn ang="0">
                    <a:pos x="48" y="241"/>
                  </a:cxn>
                  <a:cxn ang="0">
                    <a:pos x="48" y="24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29" y="164"/>
                  </a:cxn>
                  <a:cxn ang="0">
                    <a:pos x="29" y="164"/>
                  </a:cxn>
                  <a:cxn ang="0">
                    <a:pos x="29" y="154"/>
                  </a:cxn>
                  <a:cxn ang="0">
                    <a:pos x="29" y="154"/>
                  </a:cxn>
                  <a:cxn ang="0">
                    <a:pos x="29" y="14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87"/>
                  </a:cxn>
                  <a:cxn ang="0">
                    <a:pos x="39" y="87"/>
                  </a:cxn>
                  <a:cxn ang="0">
                    <a:pos x="0" y="67"/>
                  </a:cxn>
                  <a:cxn ang="0">
                    <a:pos x="0" y="58"/>
                  </a:cxn>
                  <a:cxn ang="0">
                    <a:pos x="202" y="0"/>
                  </a:cxn>
                  <a:cxn ang="0">
                    <a:pos x="212" y="0"/>
                  </a:cxn>
                  <a:cxn ang="0">
                    <a:pos x="414" y="58"/>
                  </a:cxn>
                  <a:cxn ang="0">
                    <a:pos x="414" y="67"/>
                  </a:cxn>
                  <a:cxn ang="0">
                    <a:pos x="212" y="154"/>
                  </a:cxn>
                  <a:cxn ang="0">
                    <a:pos x="202" y="154"/>
                  </a:cxn>
                  <a:cxn ang="0">
                    <a:pos x="58" y="87"/>
                  </a:cxn>
                  <a:cxn ang="0">
                    <a:pos x="48" y="96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4" y="24"/>
                      <a:pt x="4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Oval 74"/>
              <p:cNvSpPr/>
              <p:nvPr/>
            </p:nvSpPr>
            <p:spPr>
              <a:xfrm>
                <a:off x="3657" y="3500"/>
                <a:ext cx="510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Freeform 75"/>
              <p:cNvSpPr/>
              <p:nvPr/>
            </p:nvSpPr>
            <p:spPr>
              <a:xfrm>
                <a:off x="3801" y="3567"/>
                <a:ext cx="366" cy="443"/>
              </a:xfrm>
              <a:custGeom>
                <a:avLst/>
                <a:gdLst/>
                <a:ahLst/>
                <a:cxnLst>
                  <a:cxn ang="0">
                    <a:pos x="366" y="241"/>
                  </a:cxn>
                  <a:cxn ang="0">
                    <a:pos x="116" y="443"/>
                  </a:cxn>
                  <a:cxn ang="0">
                    <a:pos x="106" y="443"/>
                  </a:cxn>
                  <a:cxn ang="0">
                    <a:pos x="10" y="347"/>
                  </a:cxn>
                  <a:cxn ang="0">
                    <a:pos x="39" y="327"/>
                  </a:cxn>
                  <a:cxn ang="0">
                    <a:pos x="39" y="279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106" y="77"/>
                  </a:cxn>
                  <a:cxn ang="0">
                    <a:pos x="67" y="39"/>
                  </a:cxn>
                  <a:cxn ang="0">
                    <a:pos x="67" y="29"/>
                  </a:cxn>
                  <a:cxn ang="0">
                    <a:pos x="125" y="0"/>
                  </a:cxn>
                  <a:cxn ang="0">
                    <a:pos x="366" y="241"/>
                  </a:cxn>
                </a:cxnLst>
                <a:rect l="0" t="0" r="0" b="0"/>
                <a:pathLst>
                  <a:path w="38" h="46">
                    <a:moveTo>
                      <a:pt x="38" y="25"/>
                    </a:moveTo>
                    <a:cubicBezTo>
                      <a:pt x="35" y="37"/>
                      <a:pt x="25" y="46"/>
                      <a:pt x="12" y="46"/>
                    </a:cubicBezTo>
                    <a:cubicBezTo>
                      <a:pt x="12" y="46"/>
                      <a:pt x="11" y="46"/>
                      <a:pt x="11" y="4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9" name="Freeform 76"/>
              <p:cNvSpPr>
                <a:spLocks noEditPoints="1"/>
              </p:cNvSpPr>
              <p:nvPr/>
            </p:nvSpPr>
            <p:spPr>
              <a:xfrm>
                <a:off x="3792" y="3567"/>
                <a:ext cx="250" cy="347"/>
              </a:xfrm>
              <a:custGeom>
                <a:avLst/>
                <a:gdLst/>
                <a:ahLst/>
                <a:cxnLst>
                  <a:cxn ang="0">
                    <a:pos x="29" y="308"/>
                  </a:cxn>
                  <a:cxn ang="0">
                    <a:pos x="19" y="231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96" y="67"/>
                  </a:cxn>
                  <a:cxn ang="0">
                    <a:pos x="77" y="39"/>
                  </a:cxn>
                  <a:cxn ang="0">
                    <a:pos x="77" y="39"/>
                  </a:cxn>
                  <a:cxn ang="0">
                    <a:pos x="67" y="19"/>
                  </a:cxn>
                  <a:cxn ang="0">
                    <a:pos x="125" y="0"/>
                  </a:cxn>
                  <a:cxn ang="0">
                    <a:pos x="135" y="0"/>
                  </a:cxn>
                  <a:cxn ang="0">
                    <a:pos x="135" y="10"/>
                  </a:cxn>
                  <a:cxn ang="0">
                    <a:pos x="125" y="19"/>
                  </a:cxn>
                  <a:cxn ang="0">
                    <a:pos x="192" y="183"/>
                  </a:cxn>
                  <a:cxn ang="0">
                    <a:pos x="192" y="193"/>
                  </a:cxn>
                  <a:cxn ang="0">
                    <a:pos x="183" y="212"/>
                  </a:cxn>
                  <a:cxn ang="0">
                    <a:pos x="163" y="212"/>
                  </a:cxn>
                  <a:cxn ang="0">
                    <a:pos x="154" y="202"/>
                  </a:cxn>
                  <a:cxn ang="0">
                    <a:pos x="154" y="202"/>
                  </a:cxn>
                  <a:cxn ang="0">
                    <a:pos x="106" y="116"/>
                  </a:cxn>
                  <a:cxn ang="0">
                    <a:pos x="67" y="183"/>
                  </a:cxn>
                  <a:cxn ang="0">
                    <a:pos x="67" y="222"/>
                  </a:cxn>
                  <a:cxn ang="0">
                    <a:pos x="106" y="308"/>
                  </a:cxn>
                  <a:cxn ang="0">
                    <a:pos x="231" y="308"/>
                  </a:cxn>
                  <a:cxn ang="0">
                    <a:pos x="250" y="337"/>
                  </a:cxn>
                  <a:cxn ang="0">
                    <a:pos x="29" y="347"/>
                  </a:cxn>
                  <a:cxn ang="0">
                    <a:pos x="19" y="318"/>
                  </a:cxn>
                  <a:cxn ang="0">
                    <a:pos x="38" y="183"/>
                  </a:cxn>
                  <a:cxn ang="0">
                    <a:pos x="38" y="212"/>
                  </a:cxn>
                  <a:cxn ang="0">
                    <a:pos x="38" y="183"/>
                  </a:cxn>
                  <a:cxn ang="0">
                    <a:pos x="240" y="202"/>
                  </a:cxn>
                  <a:cxn ang="0">
                    <a:pos x="250" y="212"/>
                  </a:cxn>
                  <a:cxn ang="0">
                    <a:pos x="144" y="270"/>
                  </a:cxn>
                  <a:cxn ang="0">
                    <a:pos x="125" y="251"/>
                  </a:cxn>
                </a:cxnLst>
                <a:rect l="0" t="0" r="0" b="0"/>
                <a:pathLst>
                  <a:path w="26" h="36">
                    <a:moveTo>
                      <a:pt x="3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4" y="32"/>
                      <a:pt x="4" y="31"/>
                      <a:pt x="4" y="31"/>
                    </a:cubicBezTo>
                    <a:cubicBezTo>
                      <a:pt x="3" y="29"/>
                      <a:pt x="2" y="26"/>
                      <a:pt x="2" y="24"/>
                    </a:cubicBezTo>
                    <a:cubicBezTo>
                      <a:pt x="2" y="24"/>
                      <a:pt x="2" y="23"/>
                      <a:pt x="1" y="23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1" y="18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4" y="13"/>
                      <a:pt x="6" y="10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1"/>
                      <a:pt x="20" y="21"/>
                      <a:pt x="19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7" y="19"/>
                      <a:pt x="8" y="20"/>
                      <a:pt x="8" y="20"/>
                    </a:cubicBezTo>
                    <a:cubicBezTo>
                      <a:pt x="8" y="21"/>
                      <a:pt x="7" y="22"/>
                      <a:pt x="7" y="23"/>
                    </a:cubicBezTo>
                    <a:cubicBezTo>
                      <a:pt x="6" y="23"/>
                      <a:pt x="6" y="24"/>
                      <a:pt x="6" y="24"/>
                    </a:cubicBezTo>
                    <a:cubicBezTo>
                      <a:pt x="7" y="27"/>
                      <a:pt x="9" y="30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5" y="32"/>
                      <a:pt x="26" y="33"/>
                      <a:pt x="26" y="33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6"/>
                      <a:pt x="2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2"/>
                      <a:pt x="3" y="32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6" y="20"/>
                      <a:pt x="6" y="20"/>
                    </a:cubicBezTo>
                    <a:cubicBezTo>
                      <a:pt x="6" y="21"/>
                      <a:pt x="5" y="22"/>
                      <a:pt x="4" y="22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5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8"/>
                      <a:pt x="14" y="28"/>
                      <a:pt x="14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5"/>
                      <a:pt x="14" y="25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Oval 77"/>
              <p:cNvSpPr/>
              <p:nvPr/>
            </p:nvSpPr>
            <p:spPr>
              <a:xfrm>
                <a:off x="4293" y="1592"/>
                <a:ext cx="510" cy="50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Freeform 78"/>
              <p:cNvSpPr/>
              <p:nvPr/>
            </p:nvSpPr>
            <p:spPr>
              <a:xfrm>
                <a:off x="4447" y="1659"/>
                <a:ext cx="347" cy="434"/>
              </a:xfrm>
              <a:custGeom>
                <a:avLst/>
                <a:gdLst/>
                <a:ahLst/>
                <a:cxnLst>
                  <a:cxn ang="0">
                    <a:pos x="347" y="260"/>
                  </a:cxn>
                  <a:cxn ang="0">
                    <a:pos x="106" y="434"/>
                  </a:cxn>
                  <a:cxn ang="0">
                    <a:pos x="87" y="434"/>
                  </a:cxn>
                  <a:cxn ang="0">
                    <a:pos x="0" y="357"/>
                  </a:cxn>
                  <a:cxn ang="0">
                    <a:pos x="96" y="347"/>
                  </a:cxn>
                  <a:cxn ang="0">
                    <a:pos x="19" y="270"/>
                  </a:cxn>
                  <a:cxn ang="0">
                    <a:pos x="19" y="270"/>
                  </a:cxn>
                  <a:cxn ang="0">
                    <a:pos x="19" y="260"/>
                  </a:cxn>
                  <a:cxn ang="0">
                    <a:pos x="116" y="260"/>
                  </a:cxn>
                  <a:cxn ang="0">
                    <a:pos x="58" y="203"/>
                  </a:cxn>
                  <a:cxn ang="0">
                    <a:pos x="67" y="193"/>
                  </a:cxn>
                  <a:cxn ang="0">
                    <a:pos x="48" y="174"/>
                  </a:cxn>
                  <a:cxn ang="0">
                    <a:pos x="58" y="125"/>
                  </a:cxn>
                  <a:cxn ang="0">
                    <a:pos x="87" y="0"/>
                  </a:cxn>
                  <a:cxn ang="0">
                    <a:pos x="347" y="260"/>
                  </a:cxn>
                </a:cxnLst>
                <a:rect l="0" t="0" r="0" b="0"/>
                <a:pathLst>
                  <a:path w="36" h="45">
                    <a:moveTo>
                      <a:pt x="36" y="27"/>
                    </a:moveTo>
                    <a:cubicBezTo>
                      <a:pt x="33" y="38"/>
                      <a:pt x="23" y="45"/>
                      <a:pt x="11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>
              <a:xfrm>
                <a:off x="4447" y="1659"/>
                <a:ext cx="241" cy="357"/>
              </a:xfrm>
              <a:custGeom>
                <a:avLst/>
                <a:gdLst/>
                <a:ahLst/>
                <a:cxnLst>
                  <a:cxn ang="0">
                    <a:pos x="87" y="212"/>
                  </a:cxn>
                  <a:cxn ang="0">
                    <a:pos x="96" y="174"/>
                  </a:cxn>
                  <a:cxn ang="0">
                    <a:pos x="106" y="174"/>
                  </a:cxn>
                  <a:cxn ang="0">
                    <a:pos x="106" y="145"/>
                  </a:cxn>
                  <a:cxn ang="0">
                    <a:pos x="125" y="135"/>
                  </a:cxn>
                  <a:cxn ang="0">
                    <a:pos x="106" y="251"/>
                  </a:cxn>
                  <a:cxn ang="0">
                    <a:pos x="19" y="261"/>
                  </a:cxn>
                  <a:cxn ang="0">
                    <a:pos x="19" y="270"/>
                  </a:cxn>
                  <a:cxn ang="0">
                    <a:pos x="39" y="270"/>
                  </a:cxn>
                  <a:cxn ang="0">
                    <a:pos x="96" y="309"/>
                  </a:cxn>
                  <a:cxn ang="0">
                    <a:pos x="96" y="338"/>
                  </a:cxn>
                  <a:cxn ang="0">
                    <a:pos x="0" y="347"/>
                  </a:cxn>
                  <a:cxn ang="0">
                    <a:pos x="10" y="357"/>
                  </a:cxn>
                  <a:cxn ang="0">
                    <a:pos x="212" y="357"/>
                  </a:cxn>
                  <a:cxn ang="0">
                    <a:pos x="202" y="338"/>
                  </a:cxn>
                  <a:cxn ang="0">
                    <a:pos x="174" y="328"/>
                  </a:cxn>
                  <a:cxn ang="0">
                    <a:pos x="183" y="270"/>
                  </a:cxn>
                  <a:cxn ang="0">
                    <a:pos x="135" y="87"/>
                  </a:cxn>
                  <a:cxn ang="0">
                    <a:pos x="106" y="68"/>
                  </a:cxn>
                  <a:cxn ang="0">
                    <a:pos x="106" y="29"/>
                  </a:cxn>
                  <a:cxn ang="0">
                    <a:pos x="96" y="29"/>
                  </a:cxn>
                  <a:cxn ang="0">
                    <a:pos x="87" y="19"/>
                  </a:cxn>
                  <a:cxn ang="0">
                    <a:pos x="87" y="10"/>
                  </a:cxn>
                  <a:cxn ang="0">
                    <a:pos x="77" y="0"/>
                  </a:cxn>
                  <a:cxn ang="0">
                    <a:pos x="67" y="0"/>
                  </a:cxn>
                  <a:cxn ang="0">
                    <a:pos x="58" y="19"/>
                  </a:cxn>
                  <a:cxn ang="0">
                    <a:pos x="58" y="19"/>
                  </a:cxn>
                  <a:cxn ang="0">
                    <a:pos x="48" y="29"/>
                  </a:cxn>
                  <a:cxn ang="0">
                    <a:pos x="39" y="39"/>
                  </a:cxn>
                  <a:cxn ang="0">
                    <a:pos x="48" y="174"/>
                  </a:cxn>
                  <a:cxn ang="0">
                    <a:pos x="58" y="174"/>
                  </a:cxn>
                  <a:cxn ang="0">
                    <a:pos x="67" y="212"/>
                  </a:cxn>
                  <a:cxn ang="0">
                    <a:pos x="125" y="106"/>
                  </a:cxn>
                  <a:cxn ang="0">
                    <a:pos x="96" y="106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3" y="14"/>
                      <a:pt x="14" y="14"/>
                      <a:pt x="14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5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8"/>
                      <a:pt x="13" y="8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0"/>
                      <a:pt x="10" y="10"/>
                      <a:pt x="11" y="1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Oval 80"/>
              <p:cNvSpPr/>
              <p:nvPr/>
            </p:nvSpPr>
            <p:spPr>
              <a:xfrm>
                <a:off x="3657" y="1592"/>
                <a:ext cx="510" cy="501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81"/>
              <p:cNvSpPr/>
              <p:nvPr/>
            </p:nvSpPr>
            <p:spPr>
              <a:xfrm>
                <a:off x="3753" y="1669"/>
                <a:ext cx="414" cy="424"/>
              </a:xfrm>
              <a:custGeom>
                <a:avLst/>
                <a:gdLst/>
                <a:ahLst/>
                <a:cxnLst>
                  <a:cxn ang="0">
                    <a:pos x="414" y="183"/>
                  </a:cxn>
                  <a:cxn ang="0">
                    <a:pos x="173" y="424"/>
                  </a:cxn>
                  <a:cxn ang="0">
                    <a:pos x="67" y="328"/>
                  </a:cxn>
                  <a:cxn ang="0">
                    <a:pos x="58" y="308"/>
                  </a:cxn>
                  <a:cxn ang="0">
                    <a:pos x="10" y="251"/>
                  </a:cxn>
                  <a:cxn ang="0">
                    <a:pos x="0" y="212"/>
                  </a:cxn>
                  <a:cxn ang="0">
                    <a:pos x="0" y="154"/>
                  </a:cxn>
                  <a:cxn ang="0">
                    <a:pos x="19" y="116"/>
                  </a:cxn>
                  <a:cxn ang="0">
                    <a:pos x="39" y="67"/>
                  </a:cxn>
                  <a:cxn ang="0">
                    <a:pos x="77" y="29"/>
                  </a:cxn>
                  <a:cxn ang="0">
                    <a:pos x="135" y="29"/>
                  </a:cxn>
                  <a:cxn ang="0">
                    <a:pos x="154" y="19"/>
                  </a:cxn>
                  <a:cxn ang="0">
                    <a:pos x="193" y="0"/>
                  </a:cxn>
                  <a:cxn ang="0">
                    <a:pos x="250" y="19"/>
                  </a:cxn>
                  <a:cxn ang="0">
                    <a:pos x="414" y="183"/>
                  </a:cxn>
                </a:cxnLst>
                <a:rect l="0" t="0" r="0" b="0"/>
                <a:pathLst>
                  <a:path w="43" h="44">
                    <a:moveTo>
                      <a:pt x="43" y="19"/>
                    </a:moveTo>
                    <a:cubicBezTo>
                      <a:pt x="43" y="33"/>
                      <a:pt x="32" y="44"/>
                      <a:pt x="18" y="4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43" y="19"/>
                      <a:pt x="43" y="19"/>
                      <a:pt x="43" y="19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82"/>
              <p:cNvSpPr>
                <a:spLocks noEditPoints="1"/>
              </p:cNvSpPr>
              <p:nvPr/>
            </p:nvSpPr>
            <p:spPr>
              <a:xfrm>
                <a:off x="3715" y="1650"/>
                <a:ext cx="395" cy="395"/>
              </a:xfrm>
              <a:custGeom>
                <a:avLst/>
                <a:gdLst/>
                <a:ahLst/>
                <a:cxnLst>
                  <a:cxn ang="0">
                    <a:pos x="279" y="135"/>
                  </a:cxn>
                  <a:cxn ang="0">
                    <a:pos x="173" y="67"/>
                  </a:cxn>
                  <a:cxn ang="0">
                    <a:pos x="96" y="164"/>
                  </a:cxn>
                  <a:cxn ang="0">
                    <a:pos x="154" y="67"/>
                  </a:cxn>
                  <a:cxn ang="0">
                    <a:pos x="164" y="77"/>
                  </a:cxn>
                  <a:cxn ang="0">
                    <a:pos x="106" y="193"/>
                  </a:cxn>
                  <a:cxn ang="0">
                    <a:pos x="164" y="260"/>
                  </a:cxn>
                  <a:cxn ang="0">
                    <a:pos x="116" y="260"/>
                  </a:cxn>
                  <a:cxn ang="0">
                    <a:pos x="96" y="250"/>
                  </a:cxn>
                  <a:cxn ang="0">
                    <a:pos x="212" y="299"/>
                  </a:cxn>
                  <a:cxn ang="0">
                    <a:pos x="106" y="299"/>
                  </a:cxn>
                  <a:cxn ang="0">
                    <a:pos x="106" y="270"/>
                  </a:cxn>
                  <a:cxn ang="0">
                    <a:pos x="318" y="193"/>
                  </a:cxn>
                  <a:cxn ang="0">
                    <a:pos x="308" y="212"/>
                  </a:cxn>
                  <a:cxn ang="0">
                    <a:pos x="260" y="231"/>
                  </a:cxn>
                  <a:cxn ang="0">
                    <a:pos x="193" y="48"/>
                  </a:cxn>
                  <a:cxn ang="0">
                    <a:pos x="270" y="116"/>
                  </a:cxn>
                  <a:cxn ang="0">
                    <a:pos x="250" y="183"/>
                  </a:cxn>
                  <a:cxn ang="0">
                    <a:pos x="250" y="183"/>
                  </a:cxn>
                  <a:cxn ang="0">
                    <a:pos x="164" y="202"/>
                  </a:cxn>
                  <a:cxn ang="0">
                    <a:pos x="279" y="289"/>
                  </a:cxn>
                  <a:cxn ang="0">
                    <a:pos x="48" y="154"/>
                  </a:cxn>
                  <a:cxn ang="0">
                    <a:pos x="154" y="48"/>
                  </a:cxn>
                  <a:cxn ang="0">
                    <a:pos x="318" y="77"/>
                  </a:cxn>
                  <a:cxn ang="0">
                    <a:pos x="356" y="222"/>
                  </a:cxn>
                  <a:cxn ang="0">
                    <a:pos x="356" y="222"/>
                  </a:cxn>
                  <a:cxn ang="0">
                    <a:pos x="347" y="183"/>
                  </a:cxn>
                  <a:cxn ang="0">
                    <a:pos x="318" y="116"/>
                  </a:cxn>
                  <a:cxn ang="0">
                    <a:pos x="328" y="173"/>
                  </a:cxn>
                  <a:cxn ang="0">
                    <a:pos x="250" y="337"/>
                  </a:cxn>
                  <a:cxn ang="0">
                    <a:pos x="279" y="308"/>
                  </a:cxn>
                  <a:cxn ang="0">
                    <a:pos x="328" y="250"/>
                  </a:cxn>
                  <a:cxn ang="0">
                    <a:pos x="279" y="289"/>
                  </a:cxn>
                  <a:cxn ang="0">
                    <a:pos x="77" y="231"/>
                  </a:cxn>
                  <a:cxn ang="0">
                    <a:pos x="58" y="173"/>
                  </a:cxn>
                  <a:cxn ang="0">
                    <a:pos x="77" y="250"/>
                  </a:cxn>
                </a:cxnLst>
                <a:rect l="0" t="0" r="0" b="0"/>
                <a:pathLst>
                  <a:path w="41" h="41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4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3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2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1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19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19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1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8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1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3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1"/>
                      <a:pt x="4" y="25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Oval 83"/>
              <p:cNvSpPr/>
              <p:nvPr/>
            </p:nvSpPr>
            <p:spPr>
              <a:xfrm>
                <a:off x="4293" y="2864"/>
                <a:ext cx="510" cy="51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" name="Freeform 84"/>
              <p:cNvSpPr/>
              <p:nvPr/>
            </p:nvSpPr>
            <p:spPr>
              <a:xfrm>
                <a:off x="4370" y="2931"/>
                <a:ext cx="433" cy="443"/>
              </a:xfrm>
              <a:custGeom>
                <a:avLst/>
                <a:gdLst/>
                <a:ahLst/>
                <a:cxnLst>
                  <a:cxn ang="0">
                    <a:pos x="433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48" y="308"/>
                  </a:cxn>
                  <a:cxn ang="0">
                    <a:pos x="0" y="212"/>
                  </a:cxn>
                  <a:cxn ang="0">
                    <a:pos x="29" y="87"/>
                  </a:cxn>
                  <a:cxn ang="0">
                    <a:pos x="77" y="39"/>
                  </a:cxn>
                  <a:cxn ang="0">
                    <a:pos x="192" y="0"/>
                  </a:cxn>
                  <a:cxn ang="0">
                    <a:pos x="318" y="48"/>
                  </a:cxn>
                  <a:cxn ang="0">
                    <a:pos x="433" y="164"/>
                  </a:cxn>
                  <a:cxn ang="0">
                    <a:pos x="433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4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85"/>
              <p:cNvSpPr>
                <a:spLocks noEditPoints="1"/>
              </p:cNvSpPr>
              <p:nvPr/>
            </p:nvSpPr>
            <p:spPr>
              <a:xfrm>
                <a:off x="4360" y="2921"/>
                <a:ext cx="386" cy="386"/>
              </a:xfrm>
              <a:custGeom>
                <a:avLst/>
                <a:gdLst/>
                <a:ahLst/>
                <a:cxnLst>
                  <a:cxn ang="0">
                    <a:pos x="386" y="193"/>
                  </a:cxn>
                  <a:cxn ang="0">
                    <a:pos x="0" y="193"/>
                  </a:cxn>
                  <a:cxn ang="0">
                    <a:pos x="299" y="203"/>
                  </a:cxn>
                  <a:cxn ang="0">
                    <a:pos x="309" y="164"/>
                  </a:cxn>
                  <a:cxn ang="0">
                    <a:pos x="347" y="183"/>
                  </a:cxn>
                  <a:cxn ang="0">
                    <a:pos x="357" y="164"/>
                  </a:cxn>
                  <a:cxn ang="0">
                    <a:pos x="357" y="203"/>
                  </a:cxn>
                  <a:cxn ang="0">
                    <a:pos x="357" y="212"/>
                  </a:cxn>
                  <a:cxn ang="0">
                    <a:pos x="357" y="222"/>
                  </a:cxn>
                  <a:cxn ang="0">
                    <a:pos x="347" y="222"/>
                  </a:cxn>
                  <a:cxn ang="0">
                    <a:pos x="338" y="212"/>
                  </a:cxn>
                  <a:cxn ang="0">
                    <a:pos x="338" y="232"/>
                  </a:cxn>
                  <a:cxn ang="0">
                    <a:pos x="347" y="232"/>
                  </a:cxn>
                  <a:cxn ang="0">
                    <a:pos x="193" y="367"/>
                  </a:cxn>
                  <a:cxn ang="0">
                    <a:pos x="193" y="29"/>
                  </a:cxn>
                  <a:cxn ang="0">
                    <a:pos x="241" y="39"/>
                  </a:cxn>
                  <a:cxn ang="0">
                    <a:pos x="174" y="77"/>
                  </a:cxn>
                  <a:cxn ang="0">
                    <a:pos x="145" y="87"/>
                  </a:cxn>
                  <a:cxn ang="0">
                    <a:pos x="135" y="116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6" y="164"/>
                  </a:cxn>
                  <a:cxn ang="0">
                    <a:pos x="135" y="154"/>
                  </a:cxn>
                  <a:cxn ang="0">
                    <a:pos x="154" y="135"/>
                  </a:cxn>
                  <a:cxn ang="0">
                    <a:pos x="183" y="145"/>
                  </a:cxn>
                  <a:cxn ang="0">
                    <a:pos x="193" y="164"/>
                  </a:cxn>
                  <a:cxn ang="0">
                    <a:pos x="164" y="164"/>
                  </a:cxn>
                  <a:cxn ang="0">
                    <a:pos x="145" y="154"/>
                  </a:cxn>
                  <a:cxn ang="0">
                    <a:pos x="116" y="174"/>
                  </a:cxn>
                  <a:cxn ang="0">
                    <a:pos x="106" y="222"/>
                  </a:cxn>
                  <a:cxn ang="0">
                    <a:pos x="135" y="241"/>
                  </a:cxn>
                  <a:cxn ang="0">
                    <a:pos x="164" y="241"/>
                  </a:cxn>
                  <a:cxn ang="0">
                    <a:pos x="203" y="328"/>
                  </a:cxn>
                  <a:cxn ang="0">
                    <a:pos x="232" y="270"/>
                  </a:cxn>
                  <a:cxn ang="0">
                    <a:pos x="232" y="212"/>
                  </a:cxn>
                  <a:cxn ang="0">
                    <a:pos x="203" y="183"/>
                  </a:cxn>
                  <a:cxn ang="0">
                    <a:pos x="222" y="193"/>
                  </a:cxn>
                  <a:cxn ang="0">
                    <a:pos x="251" y="174"/>
                  </a:cxn>
                  <a:cxn ang="0">
                    <a:pos x="232" y="164"/>
                  </a:cxn>
                  <a:cxn ang="0">
                    <a:pos x="261" y="164"/>
                  </a:cxn>
                  <a:cxn ang="0">
                    <a:pos x="290" y="203"/>
                  </a:cxn>
                  <a:cxn ang="0">
                    <a:pos x="241" y="270"/>
                  </a:cxn>
                  <a:cxn ang="0">
                    <a:pos x="232" y="299"/>
                  </a:cxn>
                  <a:cxn ang="0">
                    <a:pos x="241" y="280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6" y="16"/>
                      <a:pt x="37" y="16"/>
                      <a:pt x="37" y="17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3"/>
                      <a:pt x="35" y="23"/>
                      <a:pt x="35" y="24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8"/>
                      <a:pt x="20" y="38"/>
                    </a:cubicBezTo>
                    <a:cubicBezTo>
                      <a:pt x="10" y="38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9"/>
                    </a:cubicBezTo>
                    <a:cubicBezTo>
                      <a:pt x="15" y="9"/>
                      <a:pt x="15" y="10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5"/>
                      <a:pt x="13" y="15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7"/>
                      <a:pt x="14" y="17"/>
                      <a:pt x="14" y="16"/>
                    </a:cubicBezTo>
                    <a:cubicBezTo>
                      <a:pt x="14" y="16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6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9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5" y="17"/>
                      <a:pt x="14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1" y="35"/>
                      <a:pt x="21" y="34"/>
                    </a:cubicBezTo>
                    <a:cubicBezTo>
                      <a:pt x="22" y="33"/>
                      <a:pt x="23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5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20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5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3"/>
                      <a:pt x="24" y="32"/>
                      <a:pt x="25" y="31"/>
                    </a:cubicBezTo>
                    <a:cubicBezTo>
                      <a:pt x="25" y="30"/>
                      <a:pt x="25" y="30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Oval 86"/>
              <p:cNvSpPr/>
              <p:nvPr/>
            </p:nvSpPr>
            <p:spPr>
              <a:xfrm>
                <a:off x="3021" y="2864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" name="Freeform 87"/>
              <p:cNvSpPr/>
              <p:nvPr/>
            </p:nvSpPr>
            <p:spPr>
              <a:xfrm>
                <a:off x="3136" y="2960"/>
                <a:ext cx="396" cy="414"/>
              </a:xfrm>
              <a:custGeom>
                <a:avLst/>
                <a:gdLst/>
                <a:ahLst/>
                <a:cxnLst>
                  <a:cxn ang="0">
                    <a:pos x="396" y="154"/>
                  </a:cxn>
                  <a:cxn ang="0">
                    <a:pos x="145" y="414"/>
                  </a:cxn>
                  <a:cxn ang="0">
                    <a:pos x="106" y="404"/>
                  </a:cxn>
                  <a:cxn ang="0">
                    <a:pos x="39" y="347"/>
                  </a:cxn>
                  <a:cxn ang="0">
                    <a:pos x="87" y="327"/>
                  </a:cxn>
                  <a:cxn ang="0">
                    <a:pos x="0" y="250"/>
                  </a:cxn>
                  <a:cxn ang="0">
                    <a:pos x="29" y="231"/>
                  </a:cxn>
                  <a:cxn ang="0">
                    <a:pos x="48" y="212"/>
                  </a:cxn>
                  <a:cxn ang="0">
                    <a:pos x="48" y="202"/>
                  </a:cxn>
                  <a:cxn ang="0">
                    <a:pos x="39" y="173"/>
                  </a:cxn>
                  <a:cxn ang="0">
                    <a:pos x="19" y="135"/>
                  </a:cxn>
                  <a:cxn ang="0">
                    <a:pos x="19" y="106"/>
                  </a:cxn>
                  <a:cxn ang="0">
                    <a:pos x="29" y="67"/>
                  </a:cxn>
                  <a:cxn ang="0">
                    <a:pos x="58" y="39"/>
                  </a:cxn>
                  <a:cxn ang="0">
                    <a:pos x="87" y="19"/>
                  </a:cxn>
                  <a:cxn ang="0">
                    <a:pos x="145" y="10"/>
                  </a:cxn>
                  <a:cxn ang="0">
                    <a:pos x="184" y="19"/>
                  </a:cxn>
                  <a:cxn ang="0">
                    <a:pos x="212" y="39"/>
                  </a:cxn>
                  <a:cxn ang="0">
                    <a:pos x="222" y="29"/>
                  </a:cxn>
                  <a:cxn ang="0">
                    <a:pos x="261" y="0"/>
                  </a:cxn>
                  <a:cxn ang="0">
                    <a:pos x="396" y="125"/>
                  </a:cxn>
                  <a:cxn ang="0">
                    <a:pos x="396" y="154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5" y="43"/>
                    </a:cubicBezTo>
                    <a:cubicBezTo>
                      <a:pt x="13" y="43"/>
                      <a:pt x="12" y="43"/>
                      <a:pt x="11" y="4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5"/>
                      <a:pt x="41" y="1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Freeform 88"/>
              <p:cNvSpPr>
                <a:spLocks noEditPoints="1"/>
              </p:cNvSpPr>
              <p:nvPr/>
            </p:nvSpPr>
            <p:spPr>
              <a:xfrm>
                <a:off x="3136" y="2950"/>
                <a:ext cx="280" cy="357"/>
              </a:xfrm>
              <a:custGeom>
                <a:avLst/>
                <a:gdLst/>
                <a:ahLst/>
                <a:cxnLst>
                  <a:cxn ang="0">
                    <a:pos x="174" y="183"/>
                  </a:cxn>
                  <a:cxn ang="0">
                    <a:pos x="145" y="241"/>
                  </a:cxn>
                  <a:cxn ang="0">
                    <a:pos x="203" y="212"/>
                  </a:cxn>
                  <a:cxn ang="0">
                    <a:pos x="145" y="280"/>
                  </a:cxn>
                  <a:cxn ang="0">
                    <a:pos x="145" y="318"/>
                  </a:cxn>
                  <a:cxn ang="0">
                    <a:pos x="222" y="357"/>
                  </a:cxn>
                  <a:cxn ang="0">
                    <a:pos x="126" y="328"/>
                  </a:cxn>
                  <a:cxn ang="0">
                    <a:pos x="126" y="309"/>
                  </a:cxn>
                  <a:cxn ang="0">
                    <a:pos x="126" y="270"/>
                  </a:cxn>
                  <a:cxn ang="0">
                    <a:pos x="39" y="232"/>
                  </a:cxn>
                  <a:cxn ang="0">
                    <a:pos x="29" y="261"/>
                  </a:cxn>
                  <a:cxn ang="0">
                    <a:pos x="29" y="232"/>
                  </a:cxn>
                  <a:cxn ang="0">
                    <a:pos x="48" y="212"/>
                  </a:cxn>
                  <a:cxn ang="0">
                    <a:pos x="212" y="48"/>
                  </a:cxn>
                  <a:cxn ang="0">
                    <a:pos x="232" y="10"/>
                  </a:cxn>
                  <a:cxn ang="0">
                    <a:pos x="241" y="39"/>
                  </a:cxn>
                  <a:cxn ang="0">
                    <a:pos x="232" y="48"/>
                  </a:cxn>
                  <a:cxn ang="0">
                    <a:pos x="145" y="270"/>
                  </a:cxn>
                  <a:cxn ang="0">
                    <a:pos x="222" y="58"/>
                  </a:cxn>
                  <a:cxn ang="0">
                    <a:pos x="48" y="222"/>
                  </a:cxn>
                  <a:cxn ang="0">
                    <a:pos x="48" y="232"/>
                  </a:cxn>
                  <a:cxn ang="0">
                    <a:pos x="222" y="48"/>
                  </a:cxn>
                  <a:cxn ang="0">
                    <a:pos x="212" y="135"/>
                  </a:cxn>
                  <a:cxn ang="0">
                    <a:pos x="183" y="174"/>
                  </a:cxn>
                  <a:cxn ang="0">
                    <a:pos x="212" y="203"/>
                  </a:cxn>
                  <a:cxn ang="0">
                    <a:pos x="203" y="135"/>
                  </a:cxn>
                  <a:cxn ang="0">
                    <a:pos x="145" y="135"/>
                  </a:cxn>
                  <a:cxn ang="0">
                    <a:pos x="174" y="164"/>
                  </a:cxn>
                  <a:cxn ang="0">
                    <a:pos x="203" y="135"/>
                  </a:cxn>
                  <a:cxn ang="0">
                    <a:pos x="126" y="68"/>
                  </a:cxn>
                  <a:cxn ang="0">
                    <a:pos x="97" y="96"/>
                  </a:cxn>
                  <a:cxn ang="0">
                    <a:pos x="154" y="106"/>
                  </a:cxn>
                  <a:cxn ang="0">
                    <a:pos x="116" y="29"/>
                  </a:cxn>
                  <a:cxn ang="0">
                    <a:pos x="58" y="58"/>
                  </a:cxn>
                  <a:cxn ang="0">
                    <a:pos x="126" y="58"/>
                  </a:cxn>
                  <a:cxn ang="0">
                    <a:pos x="241" y="145"/>
                  </a:cxn>
                  <a:cxn ang="0">
                    <a:pos x="222" y="87"/>
                  </a:cxn>
                  <a:cxn ang="0">
                    <a:pos x="126" y="29"/>
                  </a:cxn>
                  <a:cxn ang="0">
                    <a:pos x="183" y="39"/>
                  </a:cxn>
                  <a:cxn ang="0">
                    <a:pos x="126" y="29"/>
                  </a:cxn>
                  <a:cxn ang="0">
                    <a:pos x="164" y="96"/>
                  </a:cxn>
                  <a:cxn ang="0">
                    <a:pos x="203" y="48"/>
                  </a:cxn>
                  <a:cxn ang="0">
                    <a:pos x="203" y="125"/>
                  </a:cxn>
                  <a:cxn ang="0">
                    <a:pos x="212" y="68"/>
                  </a:cxn>
                  <a:cxn ang="0">
                    <a:pos x="174" y="96"/>
                  </a:cxn>
                  <a:cxn ang="0">
                    <a:pos x="58" y="125"/>
                  </a:cxn>
                  <a:cxn ang="0">
                    <a:pos x="87" y="87"/>
                  </a:cxn>
                  <a:cxn ang="0">
                    <a:pos x="29" y="116"/>
                  </a:cxn>
                  <a:cxn ang="0">
                    <a:pos x="39" y="183"/>
                  </a:cxn>
                  <a:cxn ang="0">
                    <a:pos x="48" y="135"/>
                  </a:cxn>
                  <a:cxn ang="0">
                    <a:pos x="87" y="232"/>
                  </a:cxn>
                  <a:cxn ang="0">
                    <a:pos x="135" y="212"/>
                  </a:cxn>
                  <a:cxn ang="0">
                    <a:pos x="87" y="232"/>
                  </a:cxn>
                  <a:cxn ang="0">
                    <a:pos x="106" y="154"/>
                  </a:cxn>
                  <a:cxn ang="0">
                    <a:pos x="97" y="106"/>
                  </a:cxn>
                  <a:cxn ang="0">
                    <a:pos x="68" y="135"/>
                  </a:cxn>
                  <a:cxn ang="0">
                    <a:pos x="135" y="203"/>
                  </a:cxn>
                  <a:cxn ang="0">
                    <a:pos x="135" y="145"/>
                  </a:cxn>
                  <a:cxn ang="0">
                    <a:pos x="106" y="174"/>
                  </a:cxn>
                  <a:cxn ang="0">
                    <a:pos x="97" y="174"/>
                  </a:cxn>
                  <a:cxn ang="0">
                    <a:pos x="126" y="212"/>
                  </a:cxn>
                  <a:cxn ang="0">
                    <a:pos x="68" y="145"/>
                  </a:cxn>
                  <a:cxn ang="0">
                    <a:pos x="58" y="203"/>
                  </a:cxn>
                </a:cxnLst>
                <a:rect l="0" t="0" r="0" b="0"/>
                <a:pathLst>
                  <a:path w="29" h="37">
                    <a:moveTo>
                      <a:pt x="21" y="22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4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30"/>
                      <a:pt x="16" y="32"/>
                      <a:pt x="15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6"/>
                      <a:pt x="24" y="37"/>
                      <a:pt x="23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6"/>
                      <a:pt x="4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2"/>
                    </a:cubicBezTo>
                    <a:cubicBezTo>
                      <a:pt x="11" y="32"/>
                      <a:pt x="11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3" y="27"/>
                    </a:cubicBezTo>
                    <a:cubicBezTo>
                      <a:pt x="3" y="28"/>
                      <a:pt x="1" y="28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3"/>
                      <a:pt x="4" y="23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5" y="5"/>
                    </a:cubicBezTo>
                    <a:cubicBezTo>
                      <a:pt x="10" y="1"/>
                      <a:pt x="17" y="1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4" y="1"/>
                      <a:pt x="24" y="1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8" y="1"/>
                      <a:pt x="28" y="3"/>
                      <a:pt x="27" y="3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9" y="10"/>
                      <a:pt x="29" y="18"/>
                      <a:pt x="24" y="24"/>
                    </a:cubicBezTo>
                    <a:cubicBezTo>
                      <a:pt x="21" y="26"/>
                      <a:pt x="18" y="27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2" y="22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10" y="28"/>
                      <a:pt x="18" y="28"/>
                      <a:pt x="23" y="23"/>
                    </a:cubicBezTo>
                    <a:cubicBezTo>
                      <a:pt x="28" y="18"/>
                      <a:pt x="28" y="10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lose/>
                    <a:moveTo>
                      <a:pt x="25" y="16"/>
                    </a:moveTo>
                    <a:cubicBezTo>
                      <a:pt x="24" y="15"/>
                      <a:pt x="23" y="15"/>
                      <a:pt x="22" y="14"/>
                    </a:cubicBezTo>
                    <a:cubicBezTo>
                      <a:pt x="22" y="14"/>
                      <a:pt x="21" y="14"/>
                      <a:pt x="21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0"/>
                      <a:pt x="24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8" y="12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6" y="10"/>
                    </a:moveTo>
                    <a:cubicBezTo>
                      <a:pt x="15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2" y="8"/>
                      <a:pt x="11" y="8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0"/>
                      <a:pt x="16" y="10"/>
                    </a:cubicBezTo>
                    <a:close/>
                    <a:moveTo>
                      <a:pt x="13" y="6"/>
                    </a:moveTo>
                    <a:cubicBezTo>
                      <a:pt x="13" y="5"/>
                      <a:pt x="12" y="4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lose/>
                    <a:moveTo>
                      <a:pt x="22" y="14"/>
                    </a:moveTo>
                    <a:cubicBezTo>
                      <a:pt x="23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2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23" y="10"/>
                      <a:pt x="23" y="12"/>
                      <a:pt x="22" y="13"/>
                    </a:cubicBezTo>
                    <a:cubicBezTo>
                      <a:pt x="22" y="13"/>
                      <a:pt x="22" y="14"/>
                      <a:pt x="22" y="14"/>
                    </a:cubicBezTo>
                    <a:close/>
                    <a:moveTo>
                      <a:pt x="13" y="3"/>
                    </a:move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5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3"/>
                      <a:pt x="15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5" y="8"/>
                      <a:pt x="16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5"/>
                      <a:pt x="21" y="5"/>
                    </a:cubicBezTo>
                    <a:cubicBezTo>
                      <a:pt x="19" y="5"/>
                      <a:pt x="17" y="5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1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20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2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4" y="8"/>
                      <a:pt x="3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3"/>
                    </a:moveTo>
                    <a:cubicBezTo>
                      <a:pt x="2" y="15"/>
                      <a:pt x="3" y="17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8"/>
                      <a:pt x="5" y="16"/>
                      <a:pt x="5" y="15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4" y="14"/>
                      <a:pt x="4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lose/>
                    <a:moveTo>
                      <a:pt x="9" y="24"/>
                    </a:moveTo>
                    <a:cubicBezTo>
                      <a:pt x="10" y="25"/>
                      <a:pt x="12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4" y="24"/>
                      <a:pt x="14" y="23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2" y="23"/>
                      <a:pt x="10" y="24"/>
                      <a:pt x="9" y="24"/>
                    </a:cubicBezTo>
                    <a:cubicBezTo>
                      <a:pt x="8" y="24"/>
                      <a:pt x="8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9" y="16"/>
                      <a:pt x="10" y="16"/>
                    </a:cubicBezTo>
                    <a:cubicBezTo>
                      <a:pt x="10" y="17"/>
                      <a:pt x="10" y="17"/>
                      <a:pt x="11" y="1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1"/>
                    </a:cubicBezTo>
                    <a:cubicBezTo>
                      <a:pt x="8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1" y="18"/>
                    </a:move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6" y="19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1" y="18"/>
                    </a:cubicBezTo>
                    <a:close/>
                    <a:moveTo>
                      <a:pt x="13" y="21"/>
                    </a:moveTo>
                    <a:cubicBezTo>
                      <a:pt x="12" y="20"/>
                      <a:pt x="11" y="19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8" y="23"/>
                      <a:pt x="11" y="22"/>
                      <a:pt x="13" y="22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9" y="17"/>
                    </a:moveTo>
                    <a:cubicBezTo>
                      <a:pt x="9" y="16"/>
                      <a:pt x="8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7"/>
                      <a:pt x="4" y="19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7"/>
                      <a:pt x="10" y="17"/>
                      <a:pt x="9" y="17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Oval 89"/>
              <p:cNvSpPr/>
              <p:nvPr/>
            </p:nvSpPr>
            <p:spPr>
              <a:xfrm>
                <a:off x="4938" y="2228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" name="Freeform 90"/>
              <p:cNvSpPr/>
              <p:nvPr/>
            </p:nvSpPr>
            <p:spPr>
              <a:xfrm>
                <a:off x="5102" y="2276"/>
                <a:ext cx="337" cy="462"/>
              </a:xfrm>
              <a:custGeom>
                <a:avLst/>
                <a:gdLst/>
                <a:ahLst/>
                <a:cxnLst>
                  <a:cxn ang="0">
                    <a:pos x="337" y="250"/>
                  </a:cxn>
                  <a:cxn ang="0">
                    <a:pos x="87" y="462"/>
                  </a:cxn>
                  <a:cxn ang="0">
                    <a:pos x="77" y="462"/>
                  </a:cxn>
                  <a:cxn ang="0">
                    <a:pos x="0" y="375"/>
                  </a:cxn>
                  <a:cxn ang="0">
                    <a:pos x="67" y="270"/>
                  </a:cxn>
                  <a:cxn ang="0">
                    <a:pos x="77" y="183"/>
                  </a:cxn>
                  <a:cxn ang="0">
                    <a:pos x="67" y="173"/>
                  </a:cxn>
                  <a:cxn ang="0">
                    <a:pos x="87" y="58"/>
                  </a:cxn>
                  <a:cxn ang="0">
                    <a:pos x="67" y="29"/>
                  </a:cxn>
                  <a:cxn ang="0">
                    <a:pos x="96" y="0"/>
                  </a:cxn>
                  <a:cxn ang="0">
                    <a:pos x="337" y="250"/>
                  </a:cxn>
                </a:cxnLst>
                <a:rect l="0" t="0" r="0" b="0"/>
                <a:pathLst>
                  <a:path w="35" h="48">
                    <a:moveTo>
                      <a:pt x="35" y="26"/>
                    </a:moveTo>
                    <a:cubicBezTo>
                      <a:pt x="33" y="38"/>
                      <a:pt x="22" y="48"/>
                      <a:pt x="9" y="48"/>
                    </a:cubicBezTo>
                    <a:cubicBezTo>
                      <a:pt x="9" y="48"/>
                      <a:pt x="8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5" y="26"/>
                      <a:pt x="35" y="26"/>
                      <a:pt x="35" y="2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91"/>
              <p:cNvSpPr>
                <a:spLocks noEditPoints="1"/>
              </p:cNvSpPr>
              <p:nvPr/>
            </p:nvSpPr>
            <p:spPr>
              <a:xfrm>
                <a:off x="5092" y="2276"/>
                <a:ext cx="193" cy="414"/>
              </a:xfrm>
              <a:custGeom>
                <a:avLst/>
                <a:gdLst/>
                <a:ahLst/>
                <a:cxnLst>
                  <a:cxn ang="0">
                    <a:pos x="116" y="395"/>
                  </a:cxn>
                  <a:cxn ang="0">
                    <a:pos x="77" y="395"/>
                  </a:cxn>
                  <a:cxn ang="0">
                    <a:pos x="87" y="385"/>
                  </a:cxn>
                  <a:cxn ang="0">
                    <a:pos x="116" y="385"/>
                  </a:cxn>
                  <a:cxn ang="0">
                    <a:pos x="116" y="395"/>
                  </a:cxn>
                  <a:cxn ang="0">
                    <a:pos x="164" y="270"/>
                  </a:cxn>
                  <a:cxn ang="0">
                    <a:pos x="164" y="327"/>
                  </a:cxn>
                  <a:cxn ang="0">
                    <a:pos x="183" y="366"/>
                  </a:cxn>
                  <a:cxn ang="0">
                    <a:pos x="174" y="385"/>
                  </a:cxn>
                  <a:cxn ang="0">
                    <a:pos x="19" y="385"/>
                  </a:cxn>
                  <a:cxn ang="0">
                    <a:pos x="10" y="366"/>
                  </a:cxn>
                  <a:cxn ang="0">
                    <a:pos x="29" y="327"/>
                  </a:cxn>
                  <a:cxn ang="0">
                    <a:pos x="29" y="270"/>
                  </a:cxn>
                  <a:cxn ang="0">
                    <a:pos x="77" y="212"/>
                  </a:cxn>
                  <a:cxn ang="0">
                    <a:pos x="77" y="193"/>
                  </a:cxn>
                  <a:cxn ang="0">
                    <a:pos x="77" y="183"/>
                  </a:cxn>
                  <a:cxn ang="0">
                    <a:pos x="87" y="173"/>
                  </a:cxn>
                  <a:cxn ang="0">
                    <a:pos x="116" y="173"/>
                  </a:cxn>
                  <a:cxn ang="0">
                    <a:pos x="116" y="183"/>
                  </a:cxn>
                  <a:cxn ang="0">
                    <a:pos x="116" y="193"/>
                  </a:cxn>
                  <a:cxn ang="0">
                    <a:pos x="125" y="212"/>
                  </a:cxn>
                  <a:cxn ang="0">
                    <a:pos x="164" y="270"/>
                  </a:cxn>
                  <a:cxn ang="0">
                    <a:pos x="77" y="173"/>
                  </a:cxn>
                  <a:cxn ang="0">
                    <a:pos x="77" y="48"/>
                  </a:cxn>
                  <a:cxn ang="0">
                    <a:pos x="77" y="39"/>
                  </a:cxn>
                  <a:cxn ang="0">
                    <a:pos x="116" y="39"/>
                  </a:cxn>
                  <a:cxn ang="0">
                    <a:pos x="116" y="48"/>
                  </a:cxn>
                  <a:cxn ang="0">
                    <a:pos x="116" y="173"/>
                  </a:cxn>
                  <a:cxn ang="0">
                    <a:pos x="116" y="173"/>
                  </a:cxn>
                  <a:cxn ang="0">
                    <a:pos x="77" y="173"/>
                  </a:cxn>
                  <a:cxn ang="0">
                    <a:pos x="77" y="173"/>
                  </a:cxn>
                  <a:cxn ang="0">
                    <a:pos x="77" y="29"/>
                  </a:cxn>
                  <a:cxn ang="0">
                    <a:pos x="97" y="0"/>
                  </a:cxn>
                  <a:cxn ang="0">
                    <a:pos x="116" y="29"/>
                  </a:cxn>
                  <a:cxn ang="0">
                    <a:pos x="116" y="39"/>
                  </a:cxn>
                  <a:cxn ang="0">
                    <a:pos x="77" y="39"/>
                  </a:cxn>
                  <a:cxn ang="0">
                    <a:pos x="77" y="29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2" y="43"/>
                      <a:pt x="9" y="43"/>
                      <a:pt x="8" y="41"/>
                    </a:cubicBezTo>
                    <a:cubicBezTo>
                      <a:pt x="8" y="41"/>
                      <a:pt x="8" y="40"/>
                      <a:pt x="9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1"/>
                      <a:pt x="12" y="41"/>
                    </a:cubicBezTo>
                    <a:close/>
                    <a:moveTo>
                      <a:pt x="17" y="28"/>
                    </a:moveTo>
                    <a:cubicBezTo>
                      <a:pt x="17" y="31"/>
                      <a:pt x="17" y="33"/>
                      <a:pt x="17" y="34"/>
                    </a:cubicBezTo>
                    <a:cubicBezTo>
                      <a:pt x="18" y="35"/>
                      <a:pt x="18" y="36"/>
                      <a:pt x="19" y="38"/>
                    </a:cubicBezTo>
                    <a:cubicBezTo>
                      <a:pt x="20" y="39"/>
                      <a:pt x="20" y="40"/>
                      <a:pt x="18" y="40"/>
                    </a:cubicBezTo>
                    <a:cubicBezTo>
                      <a:pt x="13" y="40"/>
                      <a:pt x="7" y="40"/>
                      <a:pt x="2" y="40"/>
                    </a:cubicBezTo>
                    <a:cubicBezTo>
                      <a:pt x="1" y="40"/>
                      <a:pt x="0" y="39"/>
                      <a:pt x="1" y="38"/>
                    </a:cubicBezTo>
                    <a:cubicBezTo>
                      <a:pt x="2" y="36"/>
                      <a:pt x="3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8" y="22"/>
                    </a:cubicBezTo>
                    <a:cubicBezTo>
                      <a:pt x="9" y="22"/>
                      <a:pt x="9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9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1" y="21"/>
                      <a:pt x="11" y="22"/>
                      <a:pt x="13" y="22"/>
                    </a:cubicBezTo>
                    <a:cubicBezTo>
                      <a:pt x="15" y="23"/>
                      <a:pt x="17" y="25"/>
                      <a:pt x="17" y="28"/>
                    </a:cubicBezTo>
                    <a:close/>
                    <a:moveTo>
                      <a:pt x="8" y="18"/>
                    </a:moveTo>
                    <a:cubicBezTo>
                      <a:pt x="7" y="14"/>
                      <a:pt x="7" y="8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2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" name="Oval 92"/>
              <p:cNvSpPr/>
              <p:nvPr/>
            </p:nvSpPr>
            <p:spPr>
              <a:xfrm>
                <a:off x="3021" y="2228"/>
                <a:ext cx="511" cy="510"/>
              </a:xfrm>
              <a:prstGeom prst="ellipse">
                <a:avLst/>
              </a:prstGeom>
              <a:solidFill>
                <a:srgbClr val="73232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Freeform 93"/>
              <p:cNvSpPr/>
              <p:nvPr/>
            </p:nvSpPr>
            <p:spPr>
              <a:xfrm>
                <a:off x="3098" y="2295"/>
                <a:ext cx="434" cy="443"/>
              </a:xfrm>
              <a:custGeom>
                <a:avLst/>
                <a:gdLst/>
                <a:ahLst/>
                <a:cxnLst>
                  <a:cxn ang="0">
                    <a:pos x="434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39" y="299"/>
                  </a:cxn>
                  <a:cxn ang="0">
                    <a:pos x="10" y="241"/>
                  </a:cxn>
                  <a:cxn ang="0">
                    <a:pos x="0" y="202"/>
                  </a:cxn>
                  <a:cxn ang="0">
                    <a:pos x="0" y="164"/>
                  </a:cxn>
                  <a:cxn ang="0">
                    <a:pos x="19" y="106"/>
                  </a:cxn>
                  <a:cxn ang="0">
                    <a:pos x="87" y="183"/>
                  </a:cxn>
                  <a:cxn ang="0">
                    <a:pos x="87" y="183"/>
                  </a:cxn>
                  <a:cxn ang="0">
                    <a:pos x="87" y="173"/>
                  </a:cxn>
                  <a:cxn ang="0">
                    <a:pos x="10" y="96"/>
                  </a:cxn>
                  <a:cxn ang="0">
                    <a:pos x="68" y="48"/>
                  </a:cxn>
                  <a:cxn ang="0">
                    <a:pos x="96" y="87"/>
                  </a:cxn>
                  <a:cxn ang="0">
                    <a:pos x="106" y="77"/>
                  </a:cxn>
                  <a:cxn ang="0">
                    <a:pos x="68" y="39"/>
                  </a:cxn>
                  <a:cxn ang="0">
                    <a:pos x="77" y="39"/>
                  </a:cxn>
                  <a:cxn ang="0">
                    <a:pos x="116" y="10"/>
                  </a:cxn>
                  <a:cxn ang="0">
                    <a:pos x="193" y="0"/>
                  </a:cxn>
                  <a:cxn ang="0">
                    <a:pos x="260" y="19"/>
                  </a:cxn>
                  <a:cxn ang="0">
                    <a:pos x="318" y="48"/>
                  </a:cxn>
                  <a:cxn ang="0">
                    <a:pos x="434" y="173"/>
                  </a:cxn>
                  <a:cxn ang="0">
                    <a:pos x="434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94"/>
              <p:cNvSpPr>
                <a:spLocks noEditPoints="1"/>
              </p:cNvSpPr>
              <p:nvPr/>
            </p:nvSpPr>
            <p:spPr>
              <a:xfrm>
                <a:off x="3088" y="2295"/>
                <a:ext cx="376" cy="376"/>
              </a:xfrm>
              <a:custGeom>
                <a:avLst/>
                <a:gdLst/>
                <a:ahLst/>
                <a:cxnLst>
                  <a:cxn ang="0">
                    <a:pos x="328" y="193"/>
                  </a:cxn>
                  <a:cxn ang="0">
                    <a:pos x="357" y="174"/>
                  </a:cxn>
                  <a:cxn ang="0">
                    <a:pos x="328" y="87"/>
                  </a:cxn>
                  <a:cxn ang="0">
                    <a:pos x="289" y="135"/>
                  </a:cxn>
                  <a:cxn ang="0">
                    <a:pos x="270" y="116"/>
                  </a:cxn>
                  <a:cxn ang="0">
                    <a:pos x="231" y="106"/>
                  </a:cxn>
                  <a:cxn ang="0">
                    <a:pos x="260" y="87"/>
                  </a:cxn>
                  <a:cxn ang="0">
                    <a:pos x="193" y="58"/>
                  </a:cxn>
                  <a:cxn ang="0">
                    <a:pos x="183" y="58"/>
                  </a:cxn>
                  <a:cxn ang="0">
                    <a:pos x="116" y="87"/>
                  </a:cxn>
                  <a:cxn ang="0">
                    <a:pos x="145" y="106"/>
                  </a:cxn>
                  <a:cxn ang="0">
                    <a:pos x="106" y="116"/>
                  </a:cxn>
                  <a:cxn ang="0">
                    <a:pos x="174" y="174"/>
                  </a:cxn>
                  <a:cxn ang="0">
                    <a:pos x="183" y="154"/>
                  </a:cxn>
                  <a:cxn ang="0">
                    <a:pos x="193" y="174"/>
                  </a:cxn>
                  <a:cxn ang="0">
                    <a:pos x="241" y="183"/>
                  </a:cxn>
                  <a:cxn ang="0">
                    <a:pos x="202" y="193"/>
                  </a:cxn>
                  <a:cxn ang="0">
                    <a:pos x="202" y="251"/>
                  </a:cxn>
                  <a:cxn ang="0">
                    <a:pos x="270" y="231"/>
                  </a:cxn>
                  <a:cxn ang="0">
                    <a:pos x="280" y="260"/>
                  </a:cxn>
                  <a:cxn ang="0">
                    <a:pos x="289" y="280"/>
                  </a:cxn>
                  <a:cxn ang="0">
                    <a:pos x="251" y="337"/>
                  </a:cxn>
                  <a:cxn ang="0">
                    <a:pos x="309" y="328"/>
                  </a:cxn>
                  <a:cxn ang="0">
                    <a:pos x="0" y="183"/>
                  </a:cxn>
                  <a:cxn ang="0">
                    <a:pos x="29" y="116"/>
                  </a:cxn>
                  <a:cxn ang="0">
                    <a:pos x="87" y="174"/>
                  </a:cxn>
                  <a:cxn ang="0">
                    <a:pos x="96" y="106"/>
                  </a:cxn>
                  <a:cxn ang="0">
                    <a:pos x="96" y="87"/>
                  </a:cxn>
                  <a:cxn ang="0">
                    <a:pos x="135" y="29"/>
                  </a:cxn>
                  <a:cxn ang="0">
                    <a:pos x="77" y="39"/>
                  </a:cxn>
                  <a:cxn ang="0">
                    <a:pos x="77" y="29"/>
                  </a:cxn>
                  <a:cxn ang="0">
                    <a:pos x="366" y="251"/>
                  </a:cxn>
                  <a:cxn ang="0">
                    <a:pos x="366" y="193"/>
                  </a:cxn>
                  <a:cxn ang="0">
                    <a:pos x="145" y="270"/>
                  </a:cxn>
                  <a:cxn ang="0">
                    <a:pos x="106" y="231"/>
                  </a:cxn>
                  <a:cxn ang="0">
                    <a:pos x="337" y="328"/>
                  </a:cxn>
                  <a:cxn ang="0">
                    <a:pos x="280" y="145"/>
                  </a:cxn>
                  <a:cxn ang="0">
                    <a:pos x="251" y="183"/>
                  </a:cxn>
                  <a:cxn ang="0">
                    <a:pos x="222" y="106"/>
                  </a:cxn>
                  <a:cxn ang="0">
                    <a:pos x="193" y="77"/>
                  </a:cxn>
                  <a:cxn ang="0">
                    <a:pos x="48" y="106"/>
                  </a:cxn>
                  <a:cxn ang="0">
                    <a:pos x="280" y="87"/>
                  </a:cxn>
                  <a:cxn ang="0">
                    <a:pos x="251" y="19"/>
                  </a:cxn>
                  <a:cxn ang="0">
                    <a:pos x="280" y="87"/>
                  </a:cxn>
                  <a:cxn ang="0">
                    <a:pos x="58" y="280"/>
                  </a:cxn>
                  <a:cxn ang="0">
                    <a:pos x="58" y="299"/>
                  </a:cxn>
                  <a:cxn ang="0">
                    <a:pos x="116" y="318"/>
                  </a:cxn>
                  <a:cxn ang="0">
                    <a:pos x="174" y="357"/>
                  </a:cxn>
                  <a:cxn ang="0">
                    <a:pos x="174" y="270"/>
                  </a:cxn>
                  <a:cxn ang="0">
                    <a:pos x="154" y="251"/>
                  </a:cxn>
                  <a:cxn ang="0">
                    <a:pos x="183" y="193"/>
                  </a:cxn>
                  <a:cxn ang="0">
                    <a:pos x="106" y="193"/>
                  </a:cxn>
                  <a:cxn ang="0">
                    <a:pos x="87" y="222"/>
                  </a:cxn>
                  <a:cxn ang="0">
                    <a:pos x="19" y="193"/>
                  </a:cxn>
                  <a:cxn ang="0">
                    <a:pos x="48" y="289"/>
                  </a:cxn>
                  <a:cxn ang="0">
                    <a:pos x="193" y="270"/>
                  </a:cxn>
                  <a:cxn ang="0">
                    <a:pos x="260" y="280"/>
                  </a:cxn>
                </a:cxnLst>
                <a:rect l="0" t="0" r="0" b="0"/>
                <a:pathLst>
                  <a:path w="39" h="39">
                    <a:moveTo>
                      <a:pt x="37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8"/>
                      <a:pt x="35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5"/>
                      <a:pt x="36" y="11"/>
                      <a:pt x="35" y="9"/>
                    </a:cubicBezTo>
                    <a:cubicBezTo>
                      <a:pt x="35" y="9"/>
                      <a:pt x="34" y="9"/>
                      <a:pt x="34" y="9"/>
                    </a:cubicBezTo>
                    <a:cubicBezTo>
                      <a:pt x="33" y="9"/>
                      <a:pt x="31" y="10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2"/>
                      <a:pt x="30" y="13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9" y="15"/>
                      <a:pt x="28" y="15"/>
                      <a:pt x="28" y="14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1"/>
                      <a:pt x="28" y="11"/>
                      <a:pt x="27" y="11"/>
                    </a:cubicBezTo>
                    <a:cubicBezTo>
                      <a:pt x="26" y="11"/>
                      <a:pt x="26" y="11"/>
                      <a:pt x="25" y="12"/>
                    </a:cubicBezTo>
                    <a:cubicBezTo>
                      <a:pt x="25" y="12"/>
                      <a:pt x="25" y="12"/>
                      <a:pt x="24" y="11"/>
                    </a:cubicBezTo>
                    <a:cubicBezTo>
                      <a:pt x="24" y="11"/>
                      <a:pt x="24" y="10"/>
                      <a:pt x="25" y="10"/>
                    </a:cubicBezTo>
                    <a:cubicBezTo>
                      <a:pt x="25" y="10"/>
                      <a:pt x="26" y="10"/>
                      <a:pt x="27" y="10"/>
                    </a:cubicBezTo>
                    <a:cubicBezTo>
                      <a:pt x="27" y="10"/>
                      <a:pt x="27" y="9"/>
                      <a:pt x="27" y="9"/>
                    </a:cubicBezTo>
                    <a:cubicBezTo>
                      <a:pt x="26" y="6"/>
                      <a:pt x="24" y="2"/>
                      <a:pt x="21" y="1"/>
                    </a:cubicBezTo>
                    <a:cubicBezTo>
                      <a:pt x="21" y="1"/>
                      <a:pt x="20" y="1"/>
                      <a:pt x="20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8" y="1"/>
                    </a:cubicBezTo>
                    <a:cubicBezTo>
                      <a:pt x="15" y="2"/>
                      <a:pt x="13" y="6"/>
                      <a:pt x="12" y="9"/>
                    </a:cubicBezTo>
                    <a:cubicBezTo>
                      <a:pt x="12" y="9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2"/>
                      <a:pt x="14" y="12"/>
                      <a:pt x="14" y="12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4"/>
                      <a:pt x="11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1" y="26"/>
                      <a:pt x="21" y="26"/>
                    </a:cubicBezTo>
                    <a:cubicBezTo>
                      <a:pt x="23" y="26"/>
                      <a:pt x="25" y="27"/>
                      <a:pt x="2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8" y="24"/>
                      <a:pt x="29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5"/>
                      <a:pt x="29" y="26"/>
                      <a:pt x="29" y="27"/>
                    </a:cubicBezTo>
                    <a:cubicBezTo>
                      <a:pt x="29" y="27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9"/>
                      <a:pt x="30" y="29"/>
                      <a:pt x="30" y="29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31"/>
                      <a:pt x="27" y="34"/>
                      <a:pt x="26" y="35"/>
                    </a:cubicBezTo>
                    <a:cubicBezTo>
                      <a:pt x="25" y="36"/>
                      <a:pt x="26" y="36"/>
                      <a:pt x="26" y="36"/>
                    </a:cubicBezTo>
                    <a:cubicBezTo>
                      <a:pt x="28" y="36"/>
                      <a:pt x="29" y="35"/>
                      <a:pt x="31" y="34"/>
                    </a:cubicBezTo>
                    <a:cubicBezTo>
                      <a:pt x="31" y="33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1" y="35"/>
                    </a:cubicBezTo>
                    <a:cubicBezTo>
                      <a:pt x="28" y="37"/>
                      <a:pt x="24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6"/>
                      <a:pt x="1" y="14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2" y="14"/>
                      <a:pt x="2" y="16"/>
                      <a:pt x="1" y="18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10" y="13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1" y="7"/>
                      <a:pt x="12" y="5"/>
                      <a:pt x="14" y="3"/>
                    </a:cubicBezTo>
                    <a:cubicBezTo>
                      <a:pt x="14" y="3"/>
                      <a:pt x="14" y="2"/>
                      <a:pt x="13" y="2"/>
                    </a:cubicBezTo>
                    <a:cubicBezTo>
                      <a:pt x="12" y="3"/>
                      <a:pt x="10" y="3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2" y="1"/>
                      <a:pt x="15" y="0"/>
                      <a:pt x="20" y="0"/>
                    </a:cubicBezTo>
                    <a:cubicBezTo>
                      <a:pt x="30" y="0"/>
                      <a:pt x="39" y="8"/>
                      <a:pt x="39" y="19"/>
                    </a:cubicBezTo>
                    <a:cubicBezTo>
                      <a:pt x="39" y="22"/>
                      <a:pt x="39" y="24"/>
                      <a:pt x="38" y="26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7" y="27"/>
                      <a:pt x="36" y="26"/>
                      <a:pt x="37" y="26"/>
                    </a:cubicBezTo>
                    <a:cubicBezTo>
                      <a:pt x="37" y="24"/>
                      <a:pt x="38" y="22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lose/>
                    <a:moveTo>
                      <a:pt x="11" y="24"/>
                    </a:moveTo>
                    <a:cubicBezTo>
                      <a:pt x="13" y="24"/>
                      <a:pt x="15" y="26"/>
                      <a:pt x="15" y="28"/>
                    </a:cubicBezTo>
                    <a:cubicBezTo>
                      <a:pt x="15" y="30"/>
                      <a:pt x="13" y="32"/>
                      <a:pt x="11" y="32"/>
                    </a:cubicBezTo>
                    <a:cubicBezTo>
                      <a:pt x="9" y="32"/>
                      <a:pt x="7" y="30"/>
                      <a:pt x="7" y="28"/>
                    </a:cubicBezTo>
                    <a:cubicBezTo>
                      <a:pt x="7" y="26"/>
                      <a:pt x="9" y="24"/>
                      <a:pt x="11" y="24"/>
                    </a:cubicBezTo>
                    <a:close/>
                    <a:moveTo>
                      <a:pt x="35" y="27"/>
                    </a:moveTo>
                    <a:cubicBezTo>
                      <a:pt x="37" y="27"/>
                      <a:pt x="38" y="29"/>
                      <a:pt x="38" y="31"/>
                    </a:cubicBezTo>
                    <a:cubicBezTo>
                      <a:pt x="38" y="33"/>
                      <a:pt x="37" y="34"/>
                      <a:pt x="35" y="34"/>
                    </a:cubicBezTo>
                    <a:cubicBezTo>
                      <a:pt x="33" y="34"/>
                      <a:pt x="31" y="33"/>
                      <a:pt x="31" y="31"/>
                    </a:cubicBezTo>
                    <a:cubicBezTo>
                      <a:pt x="31" y="29"/>
                      <a:pt x="33" y="27"/>
                      <a:pt x="35" y="27"/>
                    </a:cubicBezTo>
                    <a:close/>
                    <a:moveTo>
                      <a:pt x="29" y="15"/>
                    </a:moveTo>
                    <a:cubicBezTo>
                      <a:pt x="31" y="15"/>
                      <a:pt x="33" y="17"/>
                      <a:pt x="33" y="19"/>
                    </a:cubicBezTo>
                    <a:cubicBezTo>
                      <a:pt x="33" y="21"/>
                      <a:pt x="31" y="23"/>
                      <a:pt x="29" y="23"/>
                    </a:cubicBezTo>
                    <a:cubicBezTo>
                      <a:pt x="27" y="23"/>
                      <a:pt x="26" y="21"/>
                      <a:pt x="26" y="19"/>
                    </a:cubicBezTo>
                    <a:cubicBezTo>
                      <a:pt x="26" y="17"/>
                      <a:pt x="27" y="15"/>
                      <a:pt x="29" y="15"/>
                    </a:cubicBezTo>
                    <a:close/>
                    <a:moveTo>
                      <a:pt x="20" y="8"/>
                    </a:moveTo>
                    <a:cubicBezTo>
                      <a:pt x="22" y="8"/>
                      <a:pt x="23" y="9"/>
                      <a:pt x="23" y="11"/>
                    </a:cubicBezTo>
                    <a:cubicBezTo>
                      <a:pt x="23" y="13"/>
                      <a:pt x="22" y="15"/>
                      <a:pt x="20" y="15"/>
                    </a:cubicBezTo>
                    <a:cubicBezTo>
                      <a:pt x="18" y="15"/>
                      <a:pt x="16" y="13"/>
                      <a:pt x="16" y="11"/>
                    </a:cubicBezTo>
                    <a:cubicBezTo>
                      <a:pt x="16" y="9"/>
                      <a:pt x="18" y="8"/>
                      <a:pt x="20" y="8"/>
                    </a:cubicBezTo>
                    <a:close/>
                    <a:moveTo>
                      <a:pt x="5" y="4"/>
                    </a:moveTo>
                    <a:cubicBezTo>
                      <a:pt x="7" y="4"/>
                      <a:pt x="9" y="5"/>
                      <a:pt x="9" y="7"/>
                    </a:cubicBezTo>
                    <a:cubicBezTo>
                      <a:pt x="9" y="9"/>
                      <a:pt x="7" y="11"/>
                      <a:pt x="5" y="11"/>
                    </a:cubicBezTo>
                    <a:cubicBezTo>
                      <a:pt x="3" y="11"/>
                      <a:pt x="1" y="9"/>
                      <a:pt x="1" y="7"/>
                    </a:cubicBezTo>
                    <a:cubicBezTo>
                      <a:pt x="1" y="5"/>
                      <a:pt x="3" y="4"/>
                      <a:pt x="5" y="4"/>
                    </a:cubicBezTo>
                    <a:close/>
                    <a:moveTo>
                      <a:pt x="29" y="9"/>
                    </a:moveTo>
                    <a:cubicBezTo>
                      <a:pt x="31" y="9"/>
                      <a:pt x="32" y="8"/>
                      <a:pt x="33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1" y="5"/>
                      <a:pt x="29" y="3"/>
                      <a:pt x="26" y="2"/>
                    </a:cubicBezTo>
                    <a:cubicBezTo>
                      <a:pt x="26" y="2"/>
                      <a:pt x="25" y="3"/>
                      <a:pt x="26" y="3"/>
                    </a:cubicBezTo>
                    <a:cubicBezTo>
                      <a:pt x="27" y="5"/>
                      <a:pt x="28" y="7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5" y="30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7" y="29"/>
                      <a:pt x="7" y="30"/>
                      <a:pt x="7" y="30"/>
                    </a:cubicBezTo>
                    <a:cubicBezTo>
                      <a:pt x="7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8" y="34"/>
                      <a:pt x="10" y="35"/>
                      <a:pt x="13" y="36"/>
                    </a:cubicBezTo>
                    <a:cubicBezTo>
                      <a:pt x="14" y="36"/>
                      <a:pt x="14" y="36"/>
                      <a:pt x="14" y="35"/>
                    </a:cubicBezTo>
                    <a:cubicBezTo>
                      <a:pt x="13" y="35"/>
                      <a:pt x="13" y="34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2"/>
                      <a:pt x="13" y="32"/>
                      <a:pt x="14" y="33"/>
                    </a:cubicBezTo>
                    <a:cubicBezTo>
                      <a:pt x="15" y="35"/>
                      <a:pt x="16" y="37"/>
                      <a:pt x="18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8" y="28"/>
                      <a:pt x="17" y="28"/>
                      <a:pt x="16" y="28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1" y="20"/>
                      <a:pt x="1" y="20"/>
                    </a:cubicBezTo>
                    <a:cubicBezTo>
                      <a:pt x="2" y="24"/>
                      <a:pt x="3" y="27"/>
                      <a:pt x="5" y="29"/>
                    </a:cubicBezTo>
                    <a:cubicBezTo>
                      <a:pt x="5" y="30"/>
                      <a:pt x="5" y="30"/>
                      <a:pt x="5" y="30"/>
                    </a:cubicBezTo>
                    <a:close/>
                    <a:moveTo>
                      <a:pt x="27" y="28"/>
                    </a:move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0" y="28"/>
                      <a:pt x="20" y="2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7"/>
                      <a:pt x="21" y="37"/>
                    </a:cubicBezTo>
                    <a:cubicBezTo>
                      <a:pt x="24" y="36"/>
                      <a:pt x="26" y="32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" name="Freeform 95"/>
              <p:cNvSpPr>
                <a:spLocks noEditPoints="1"/>
              </p:cNvSpPr>
              <p:nvPr/>
            </p:nvSpPr>
            <p:spPr>
              <a:xfrm>
                <a:off x="5006" y="3548"/>
                <a:ext cx="395" cy="443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6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4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" name="Freeform 96"/>
              <p:cNvSpPr>
                <a:spLocks noEditPoints="1"/>
              </p:cNvSpPr>
              <p:nvPr/>
            </p:nvSpPr>
            <p:spPr>
              <a:xfrm>
                <a:off x="4996" y="353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4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4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54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6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95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16"/>
                  </a:cxn>
                  <a:cxn ang="0">
                    <a:pos x="395" y="173"/>
                  </a:cxn>
                  <a:cxn ang="0">
                    <a:pos x="405" y="443"/>
                  </a:cxn>
                  <a:cxn ang="0">
                    <a:pos x="270" y="29"/>
                  </a:cxn>
                  <a:cxn ang="0">
                    <a:pos x="48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70" y="29"/>
                  </a:cxn>
                  <a:cxn ang="0">
                    <a:pos x="48" y="39"/>
                  </a:cxn>
                  <a:cxn ang="0">
                    <a:pos x="48" y="39"/>
                  </a:cxn>
                  <a:cxn ang="0">
                    <a:pos x="270" y="29"/>
                  </a:cxn>
                  <a:cxn ang="0">
                    <a:pos x="270" y="39"/>
                  </a:cxn>
                  <a:cxn ang="0">
                    <a:pos x="270" y="58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70" y="58"/>
                  </a:cxn>
                  <a:cxn ang="0">
                    <a:pos x="48" y="67"/>
                  </a:cxn>
                  <a:cxn ang="0">
                    <a:pos x="48" y="67"/>
                  </a:cxn>
                  <a:cxn ang="0">
                    <a:pos x="27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9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9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5"/>
                      <a:pt x="39" y="15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1" y="1"/>
                      <a:pt x="31" y="1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1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97"/>
              <p:cNvSpPr>
                <a:spLocks noEditPoints="1"/>
              </p:cNvSpPr>
              <p:nvPr/>
            </p:nvSpPr>
            <p:spPr>
              <a:xfrm>
                <a:off x="4996" y="3538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64"/>
                  </a:cxn>
                  <a:cxn ang="0">
                    <a:pos x="154" y="453"/>
                  </a:cxn>
                  <a:cxn ang="0">
                    <a:pos x="106" y="14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3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98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4"/>
                  </a:cxn>
                  <a:cxn ang="0">
                    <a:pos x="366" y="144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9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Freeform 99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1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100"/>
              <p:cNvSpPr>
                <a:spLocks noEditPoints="1"/>
              </p:cNvSpPr>
              <p:nvPr/>
            </p:nvSpPr>
            <p:spPr>
              <a:xfrm>
                <a:off x="4996" y="3528"/>
                <a:ext cx="395" cy="453"/>
              </a:xfrm>
              <a:custGeom>
                <a:avLst/>
                <a:gdLst/>
                <a:ahLst/>
                <a:cxnLst>
                  <a:cxn ang="0">
                    <a:pos x="145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66" y="125"/>
                  </a:cxn>
                  <a:cxn ang="0">
                    <a:pos x="366" y="145"/>
                  </a:cxn>
                  <a:cxn ang="0">
                    <a:pos x="145" y="135"/>
                  </a:cxn>
                  <a:cxn ang="0">
                    <a:pos x="145" y="13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45"/>
                  </a:cxn>
                  <a:cxn ang="0">
                    <a:pos x="366" y="154"/>
                  </a:cxn>
                  <a:cxn ang="0">
                    <a:pos x="366" y="173"/>
                  </a:cxn>
                  <a:cxn ang="0">
                    <a:pos x="145" y="164"/>
                  </a:cxn>
                  <a:cxn ang="0">
                    <a:pos x="145" y="164"/>
                  </a:cxn>
                  <a:cxn ang="0">
                    <a:pos x="366" y="164"/>
                  </a:cxn>
                  <a:cxn ang="0">
                    <a:pos x="366" y="173"/>
                  </a:cxn>
                  <a:cxn ang="0">
                    <a:pos x="145" y="453"/>
                  </a:cxn>
                  <a:cxn ang="0">
                    <a:pos x="106" y="145"/>
                  </a:cxn>
                  <a:cxn ang="0">
                    <a:pos x="385" y="10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76" y="125"/>
                  </a:cxn>
                  <a:cxn ang="0">
                    <a:pos x="145" y="116"/>
                  </a:cxn>
                  <a:cxn ang="0">
                    <a:pos x="385" y="173"/>
                  </a:cxn>
                  <a:cxn ang="0">
                    <a:pos x="39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39" y="1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39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60" y="58"/>
                  </a:cxn>
                  <a:cxn ang="0">
                    <a:pos x="39" y="58"/>
                  </a:cxn>
                  <a:cxn ang="0">
                    <a:pos x="39" y="48"/>
                  </a:cxn>
                  <a:cxn ang="0">
                    <a:pos x="260" y="48"/>
                  </a:cxn>
                  <a:cxn ang="0">
                    <a:pos x="260" y="58"/>
                  </a:cxn>
                  <a:cxn ang="0">
                    <a:pos x="39" y="7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87" y="35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9"/>
                  </a:cxn>
                  <a:cxn ang="0">
                    <a:pos x="279" y="67"/>
                  </a:cxn>
                  <a:cxn ang="0">
                    <a:pos x="270" y="58"/>
                  </a:cxn>
                  <a:cxn ang="0">
                    <a:pos x="260" y="19"/>
                  </a:cxn>
                  <a:cxn ang="0">
                    <a:pos x="39" y="77"/>
                  </a:cxn>
                  <a:cxn ang="0">
                    <a:pos x="289" y="87"/>
                  </a:cxn>
                  <a:cxn ang="0">
                    <a:pos x="279" y="96"/>
                  </a:cxn>
                  <a:cxn ang="0">
                    <a:pos x="96" y="145"/>
                  </a:cxn>
                  <a:cxn ang="0">
                    <a:pos x="87" y="35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lose/>
                    <a:moveTo>
                      <a:pt x="38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8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40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3" y="47"/>
                      <a:pt x="11" y="45"/>
                      <a:pt x="11" y="43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1"/>
                      <a:pt x="15" y="11"/>
                    </a:cubicBezTo>
                    <a:cubicBezTo>
                      <a:pt x="23" y="11"/>
                      <a:pt x="31" y="11"/>
                      <a:pt x="40" y="11"/>
                    </a:cubicBezTo>
                    <a:cubicBezTo>
                      <a:pt x="40" y="11"/>
                      <a:pt x="41" y="11"/>
                      <a:pt x="41" y="12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39" y="17"/>
                      <a:pt x="39" y="16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1" y="12"/>
                      <a:pt x="11" y="18"/>
                      <a:pt x="15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1" y="19"/>
                      <a:pt x="41" y="19"/>
                    </a:cubicBezTo>
                    <a:cubicBezTo>
                      <a:pt x="41" y="28"/>
                      <a:pt x="41" y="37"/>
                      <a:pt x="41" y="46"/>
                    </a:cubicBezTo>
                    <a:cubicBezTo>
                      <a:pt x="41" y="46"/>
                      <a:pt x="40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  <a:moveTo>
                      <a:pt x="27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7" y="8"/>
                      <a:pt x="27" y="8"/>
                    </a:cubicBezTo>
                    <a:close/>
                    <a:moveTo>
                      <a:pt x="9" y="37"/>
                    </a:moveTo>
                    <a:cubicBezTo>
                      <a:pt x="4" y="37"/>
                      <a:pt x="4" y="37"/>
                      <a:pt x="4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1"/>
                      <a:pt x="30" y="2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8" y="7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8" y="2"/>
                      <a:pt x="27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10"/>
                      <a:pt x="29" y="10"/>
                      <a:pt x="29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2" y="10"/>
                      <a:pt x="10" y="12"/>
                      <a:pt x="10" y="1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7"/>
                      <a:pt x="9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01"/>
              <p:cNvSpPr>
                <a:spLocks noEditPoints="1"/>
              </p:cNvSpPr>
              <p:nvPr/>
            </p:nvSpPr>
            <p:spPr>
              <a:xfrm>
                <a:off x="4986" y="352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86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06"/>
                  </a:cxn>
                  <a:cxn ang="0">
                    <a:pos x="386" y="173"/>
                  </a:cxn>
                  <a:cxn ang="0">
                    <a:pos x="40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02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8"/>
                  </a:cxn>
                  <a:cxn ang="0">
                    <a:pos x="39" y="68"/>
                  </a:cxn>
                  <a:cxn ang="0">
                    <a:pos x="260" y="58"/>
                  </a:cxn>
                  <a:cxn ang="0">
                    <a:pos x="270" y="68"/>
                  </a:cxn>
                  <a:cxn ang="0">
                    <a:pos x="96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6" y="46"/>
                      <a:pt x="16" y="46"/>
                      <a:pt x="16" y="46"/>
                    </a:cubicBezTo>
                    <a:cubicBezTo>
                      <a:pt x="13" y="46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03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7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1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4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104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45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5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05"/>
              <p:cNvSpPr>
                <a:spLocks noEditPoints="1"/>
              </p:cNvSpPr>
              <p:nvPr/>
            </p:nvSpPr>
            <p:spPr>
              <a:xfrm>
                <a:off x="4977" y="3519"/>
                <a:ext cx="404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5" y="116"/>
                  </a:cxn>
                  <a:cxn ang="0">
                    <a:pos x="375" y="116"/>
                  </a:cxn>
                  <a:cxn ang="0">
                    <a:pos x="375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5" y="135"/>
                  </a:cxn>
                  <a:cxn ang="0">
                    <a:pos x="375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5" y="145"/>
                  </a:cxn>
                  <a:cxn ang="0">
                    <a:pos x="375" y="154"/>
                  </a:cxn>
                  <a:cxn ang="0">
                    <a:pos x="375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5" y="164"/>
                  </a:cxn>
                  <a:cxn ang="0">
                    <a:pos x="375" y="173"/>
                  </a:cxn>
                  <a:cxn ang="0">
                    <a:pos x="154" y="453"/>
                  </a:cxn>
                  <a:cxn ang="0">
                    <a:pos x="115" y="145"/>
                  </a:cxn>
                  <a:cxn ang="0">
                    <a:pos x="394" y="96"/>
                  </a:cxn>
                  <a:cxn ang="0">
                    <a:pos x="404" y="154"/>
                  </a:cxn>
                  <a:cxn ang="0">
                    <a:pos x="394" y="164"/>
                  </a:cxn>
                  <a:cxn ang="0">
                    <a:pos x="385" y="125"/>
                  </a:cxn>
                  <a:cxn ang="0">
                    <a:pos x="154" y="116"/>
                  </a:cxn>
                  <a:cxn ang="0">
                    <a:pos x="394" y="173"/>
                  </a:cxn>
                  <a:cxn ang="0">
                    <a:pos x="404" y="443"/>
                  </a:cxn>
                  <a:cxn ang="0">
                    <a:pos x="269" y="29"/>
                  </a:cxn>
                  <a:cxn ang="0">
                    <a:pos x="38" y="19"/>
                  </a:cxn>
                  <a:cxn ang="0">
                    <a:pos x="48" y="19"/>
                  </a:cxn>
                  <a:cxn ang="0">
                    <a:pos x="269" y="19"/>
                  </a:cxn>
                  <a:cxn ang="0">
                    <a:pos x="269" y="29"/>
                  </a:cxn>
                  <a:cxn ang="0">
                    <a:pos x="48" y="39"/>
                  </a:cxn>
                  <a:cxn ang="0">
                    <a:pos x="38" y="39"/>
                  </a:cxn>
                  <a:cxn ang="0">
                    <a:pos x="269" y="29"/>
                  </a:cxn>
                  <a:cxn ang="0">
                    <a:pos x="269" y="39"/>
                  </a:cxn>
                  <a:cxn ang="0">
                    <a:pos x="269" y="58"/>
                  </a:cxn>
                  <a:cxn ang="0">
                    <a:pos x="38" y="48"/>
                  </a:cxn>
                  <a:cxn ang="0">
                    <a:pos x="48" y="48"/>
                  </a:cxn>
                  <a:cxn ang="0">
                    <a:pos x="269" y="48"/>
                  </a:cxn>
                  <a:cxn ang="0">
                    <a:pos x="269" y="58"/>
                  </a:cxn>
                  <a:cxn ang="0">
                    <a:pos x="48" y="67"/>
                  </a:cxn>
                  <a:cxn ang="0">
                    <a:pos x="38" y="67"/>
                  </a:cxn>
                  <a:cxn ang="0">
                    <a:pos x="269" y="58"/>
                  </a:cxn>
                  <a:cxn ang="0">
                    <a:pos x="269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69" y="10"/>
                  </a:cxn>
                  <a:cxn ang="0">
                    <a:pos x="48" y="77"/>
                  </a:cxn>
                  <a:cxn ang="0">
                    <a:pos x="28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06"/>
              <p:cNvSpPr>
                <a:spLocks noEditPoints="1"/>
              </p:cNvSpPr>
              <p:nvPr/>
            </p:nvSpPr>
            <p:spPr>
              <a:xfrm>
                <a:off x="4977" y="3519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5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107"/>
              <p:cNvSpPr>
                <a:spLocks noEditPoints="1"/>
              </p:cNvSpPr>
              <p:nvPr/>
            </p:nvSpPr>
            <p:spPr>
              <a:xfrm>
                <a:off x="5006" y="3548"/>
                <a:ext cx="347" cy="347"/>
              </a:xfrm>
              <a:custGeom>
                <a:avLst/>
                <a:gdLst/>
                <a:ahLst/>
                <a:cxnLst>
                  <a:cxn ang="0">
                    <a:pos x="39" y="347"/>
                  </a:cxn>
                  <a:cxn ang="0">
                    <a:pos x="0" y="39"/>
                  </a:cxn>
                  <a:cxn ang="0">
                    <a:pos x="280" y="0"/>
                  </a:cxn>
                  <a:cxn ang="0">
                    <a:pos x="289" y="48"/>
                  </a:cxn>
                  <a:cxn ang="0">
                    <a:pos x="280" y="58"/>
                  </a:cxn>
                  <a:cxn ang="0">
                    <a:pos x="270" y="19"/>
                  </a:cxn>
                  <a:cxn ang="0">
                    <a:pos x="39" y="10"/>
                  </a:cxn>
                  <a:cxn ang="0">
                    <a:pos x="280" y="67"/>
                  </a:cxn>
                  <a:cxn ang="0">
                    <a:pos x="289" y="77"/>
                  </a:cxn>
                  <a:cxn ang="0">
                    <a:pos x="145" y="87"/>
                  </a:cxn>
                  <a:cxn ang="0">
                    <a:pos x="96" y="337"/>
                  </a:cxn>
                  <a:cxn ang="0">
                    <a:pos x="106" y="337"/>
                  </a:cxn>
                  <a:cxn ang="0">
                    <a:pos x="145" y="96"/>
                  </a:cxn>
                  <a:cxn ang="0">
                    <a:pos x="337" y="106"/>
                  </a:cxn>
                  <a:cxn ang="0">
                    <a:pos x="145" y="164"/>
                  </a:cxn>
                  <a:cxn ang="0">
                    <a:pos x="106" y="337"/>
                  </a:cxn>
                  <a:cxn ang="0">
                    <a:pos x="145" y="116"/>
                  </a:cxn>
                  <a:cxn ang="0">
                    <a:pos x="145" y="116"/>
                  </a:cxn>
                  <a:cxn ang="0">
                    <a:pos x="337" y="106"/>
                  </a:cxn>
                  <a:cxn ang="0">
                    <a:pos x="308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08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08" y="135"/>
                  </a:cxn>
                  <a:cxn ang="0">
                    <a:pos x="280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280" y="164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39"/>
                  </a:cxn>
                  <a:cxn ang="0">
                    <a:pos x="39" y="2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39" y="48"/>
                  </a:cxn>
                  <a:cxn ang="0">
                    <a:pos x="39" y="48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67"/>
                  </a:cxn>
                  <a:cxn ang="0">
                    <a:pos x="39" y="5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67"/>
                  </a:cxn>
                </a:cxnLst>
                <a:rect l="0" t="0" r="0" b="0"/>
                <a:pathLst>
                  <a:path w="36" h="36"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  <a:moveTo>
                      <a:pt x="11" y="35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29" y="17"/>
                      <a:pt x="29" y="17"/>
                      <a:pt x="29" y="17"/>
                    </a:cubicBezTo>
                    <a:lnTo>
                      <a:pt x="11" y="35"/>
                    </a:ln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5" y="11"/>
                      <a:pt x="35" y="11"/>
                      <a:pt x="35" y="11"/>
                    </a:cubicBezTo>
                    <a:lnTo>
                      <a:pt x="34" y="12"/>
                    </a:lnTo>
                    <a:close/>
                    <a:moveTo>
                      <a:pt x="32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32" y="14"/>
                    </a:lnTo>
                    <a:close/>
                    <a:moveTo>
                      <a:pt x="31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2" y="14"/>
                      <a:pt x="32" y="14"/>
                      <a:pt x="32" y="14"/>
                    </a:cubicBezTo>
                    <a:lnTo>
                      <a:pt x="31" y="15"/>
                    </a:lnTo>
                    <a:close/>
                    <a:moveTo>
                      <a:pt x="29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29" y="17"/>
                    </a:ln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08"/>
              <p:cNvSpPr>
                <a:spLocks noEditPoints="1"/>
              </p:cNvSpPr>
              <p:nvPr/>
            </p:nvSpPr>
            <p:spPr>
              <a:xfrm>
                <a:off x="5112" y="3644"/>
                <a:ext cx="289" cy="347"/>
              </a:xfrm>
              <a:custGeom>
                <a:avLst/>
                <a:gdLst/>
                <a:ahLst/>
                <a:cxnLst>
                  <a:cxn ang="0">
                    <a:pos x="0" y="241"/>
                  </a:cxn>
                  <a:cxn ang="0">
                    <a:pos x="173" y="67"/>
                  </a:cxn>
                  <a:cxn ang="0">
                    <a:pos x="279" y="67"/>
                  </a:cxn>
                  <a:cxn ang="0">
                    <a:pos x="289" y="77"/>
                  </a:cxn>
                  <a:cxn ang="0">
                    <a:pos x="289" y="337"/>
                  </a:cxn>
                  <a:cxn ang="0">
                    <a:pos x="279" y="347"/>
                  </a:cxn>
                  <a:cxn ang="0">
                    <a:pos x="39" y="347"/>
                  </a:cxn>
                  <a:cxn ang="0">
                    <a:pos x="0" y="308"/>
                  </a:cxn>
                  <a:cxn ang="0">
                    <a:pos x="0" y="241"/>
                  </a:cxn>
                  <a:cxn ang="0">
                    <a:pos x="173" y="67"/>
                  </a:cxn>
                  <a:cxn ang="0">
                    <a:pos x="183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173" y="67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12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02" y="3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41" y="0"/>
                  </a:cxn>
                  <a:cxn ang="0">
                    <a:pos x="279" y="0"/>
                  </a:cxn>
                  <a:cxn ang="0">
                    <a:pos x="289" y="10"/>
                  </a:cxn>
                  <a:cxn ang="0">
                    <a:pos x="289" y="48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70" y="19"/>
                  </a:cxn>
                  <a:cxn ang="0">
                    <a:pos x="260" y="10"/>
                  </a:cxn>
                  <a:cxn ang="0">
                    <a:pos x="231" y="10"/>
                  </a:cxn>
                </a:cxnLst>
                <a:rect l="0" t="0" r="0" b="0"/>
                <a:pathLst>
                  <a:path w="30" h="36">
                    <a:moveTo>
                      <a:pt x="0" y="25"/>
                    </a:moveTo>
                    <a:cubicBezTo>
                      <a:pt x="18" y="7"/>
                      <a:pt x="18" y="7"/>
                      <a:pt x="1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8"/>
                      <a:pt x="30" y="8"/>
                    </a:cubicBezTo>
                    <a:cubicBezTo>
                      <a:pt x="30" y="17"/>
                      <a:pt x="30" y="26"/>
                      <a:pt x="30" y="35"/>
                    </a:cubicBezTo>
                    <a:cubicBezTo>
                      <a:pt x="30" y="36"/>
                      <a:pt x="29" y="36"/>
                      <a:pt x="29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lnTo>
                      <a:pt x="0" y="25"/>
                    </a:lnTo>
                    <a:close/>
                    <a:moveTo>
                      <a:pt x="18" y="7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lnTo>
                      <a:pt x="18" y="7"/>
                    </a:lnTo>
                    <a:close/>
                    <a:moveTo>
                      <a:pt x="20" y="5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0" y="5"/>
                    </a:lnTo>
                    <a:close/>
                    <a:moveTo>
                      <a:pt x="21" y="4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1" y="4"/>
                    </a:lnTo>
                    <a:close/>
                    <a:moveTo>
                      <a:pt x="23" y="2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lnTo>
                      <a:pt x="23" y="2"/>
                    </a:lnTo>
                    <a:close/>
                    <a:moveTo>
                      <a:pt x="24" y="1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09"/>
              <p:cNvSpPr>
                <a:spLocks noEditPoints="1"/>
              </p:cNvSpPr>
              <p:nvPr/>
            </p:nvSpPr>
            <p:spPr>
              <a:xfrm>
                <a:off x="431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Freeform 110"/>
              <p:cNvSpPr>
                <a:spLocks noEditPoints="1"/>
              </p:cNvSpPr>
              <p:nvPr/>
            </p:nvSpPr>
            <p:spPr>
              <a:xfrm>
                <a:off x="4302" y="2237"/>
                <a:ext cx="52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57" y="462"/>
                  </a:cxn>
                  <a:cxn ang="0">
                    <a:pos x="357" y="453"/>
                  </a:cxn>
                  <a:cxn ang="0">
                    <a:pos x="33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2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2" y="299"/>
                  </a:cxn>
                  <a:cxn ang="0">
                    <a:pos x="521" y="289"/>
                  </a:cxn>
                  <a:cxn ang="0">
                    <a:pos x="521" y="222"/>
                  </a:cxn>
                  <a:cxn ang="0">
                    <a:pos x="502" y="202"/>
                  </a:cxn>
                  <a:cxn ang="0">
                    <a:pos x="26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80" y="222"/>
                  </a:cxn>
                  <a:cxn ang="0">
                    <a:pos x="261" y="222"/>
                  </a:cxn>
                  <a:cxn ang="0">
                    <a:pos x="26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8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51" y="328"/>
                  </a:cxn>
                  <a:cxn ang="0">
                    <a:pos x="261" y="308"/>
                  </a:cxn>
                  <a:cxn ang="0">
                    <a:pos x="338" y="308"/>
                  </a:cxn>
                  <a:cxn ang="0">
                    <a:pos x="347" y="318"/>
                  </a:cxn>
                  <a:cxn ang="0">
                    <a:pos x="386" y="472"/>
                  </a:cxn>
                  <a:cxn ang="0">
                    <a:pos x="376" y="482"/>
                  </a:cxn>
                  <a:cxn ang="0">
                    <a:pos x="309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9" y="96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0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2"/>
                      <a:pt x="27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11"/>
              <p:cNvSpPr>
                <a:spLocks noEditPoints="1"/>
              </p:cNvSpPr>
              <p:nvPr/>
            </p:nvSpPr>
            <p:spPr>
              <a:xfrm>
                <a:off x="430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3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29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39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12"/>
              <p:cNvSpPr>
                <a:spLocks noEditPoints="1"/>
              </p:cNvSpPr>
              <p:nvPr/>
            </p:nvSpPr>
            <p:spPr>
              <a:xfrm>
                <a:off x="4302" y="2228"/>
                <a:ext cx="511" cy="510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9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81"/>
                  </a:cxn>
                  <a:cxn ang="0">
                    <a:pos x="347" y="472"/>
                  </a:cxn>
                  <a:cxn ang="0">
                    <a:pos x="357" y="452"/>
                  </a:cxn>
                  <a:cxn ang="0">
                    <a:pos x="328" y="356"/>
                  </a:cxn>
                  <a:cxn ang="0">
                    <a:pos x="318" y="356"/>
                  </a:cxn>
                  <a:cxn ang="0">
                    <a:pos x="280" y="366"/>
                  </a:cxn>
                  <a:cxn ang="0">
                    <a:pos x="280" y="375"/>
                  </a:cxn>
                  <a:cxn ang="0">
                    <a:pos x="299" y="472"/>
                  </a:cxn>
                  <a:cxn ang="0">
                    <a:pos x="318" y="481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1"/>
                  </a:cxn>
                  <a:cxn ang="0">
                    <a:pos x="116" y="308"/>
                  </a:cxn>
                  <a:cxn ang="0">
                    <a:pos x="501" y="308"/>
                  </a:cxn>
                  <a:cxn ang="0">
                    <a:pos x="511" y="298"/>
                  </a:cxn>
                  <a:cxn ang="0">
                    <a:pos x="511" y="221"/>
                  </a:cxn>
                  <a:cxn ang="0">
                    <a:pos x="501" y="212"/>
                  </a:cxn>
                  <a:cxn ang="0">
                    <a:pos x="251" y="241"/>
                  </a:cxn>
                  <a:cxn ang="0">
                    <a:pos x="299" y="269"/>
                  </a:cxn>
                  <a:cxn ang="0">
                    <a:pos x="309" y="269"/>
                  </a:cxn>
                  <a:cxn ang="0">
                    <a:pos x="309" y="260"/>
                  </a:cxn>
                  <a:cxn ang="0">
                    <a:pos x="270" y="221"/>
                  </a:cxn>
                  <a:cxn ang="0">
                    <a:pos x="251" y="231"/>
                  </a:cxn>
                  <a:cxn ang="0">
                    <a:pos x="251" y="241"/>
                  </a:cxn>
                  <a:cxn ang="0">
                    <a:pos x="289" y="279"/>
                  </a:cxn>
                  <a:cxn ang="0">
                    <a:pos x="241" y="250"/>
                  </a:cxn>
                  <a:cxn ang="0">
                    <a:pos x="241" y="250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500"/>
                  </a:cxn>
                  <a:cxn ang="0">
                    <a:pos x="241" y="327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7"/>
                  </a:cxn>
                  <a:cxn ang="0">
                    <a:pos x="376" y="472"/>
                  </a:cxn>
                  <a:cxn ang="0">
                    <a:pos x="376" y="481"/>
                  </a:cxn>
                  <a:cxn ang="0">
                    <a:pos x="299" y="500"/>
                  </a:cxn>
                  <a:cxn ang="0">
                    <a:pos x="289" y="500"/>
                  </a:cxn>
                  <a:cxn ang="0">
                    <a:pos x="202" y="192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0" y="96"/>
                  </a:cxn>
                  <a:cxn ang="0">
                    <a:pos x="309" y="192"/>
                  </a:cxn>
                  <a:cxn ang="0">
                    <a:pos x="299" y="202"/>
                  </a:cxn>
                  <a:cxn ang="0">
                    <a:pos x="212" y="202"/>
                  </a:cxn>
                  <a:cxn ang="0">
                    <a:pos x="202" y="192"/>
                  </a:cxn>
                </a:cxnLst>
                <a:rect l="0" t="0" r="0" b="0"/>
                <a:pathLst>
                  <a:path w="53" h="53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5"/>
                      <a:pt x="51" y="25"/>
                    </a:cubicBezTo>
                    <a:close/>
                    <a:moveTo>
                      <a:pt x="33" y="50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7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8" y="38"/>
                      <a:pt x="29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0"/>
                      <a:pt x="32" y="50"/>
                      <a:pt x="33" y="50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1" y="29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3" y="22"/>
                      <a:pt x="52" y="22"/>
                    </a:cubicBezTo>
                    <a:close/>
                    <a:moveTo>
                      <a:pt x="26" y="25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5"/>
                    </a:cubicBezTo>
                    <a:close/>
                    <a:moveTo>
                      <a:pt x="30" y="29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5" y="25"/>
                      <a:pt x="25" y="26"/>
                    </a:cubicBezTo>
                    <a:cubicBezTo>
                      <a:pt x="24" y="26"/>
                      <a:pt x="24" y="27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30"/>
                      <a:pt x="30" y="29"/>
                      <a:pt x="30" y="29"/>
                    </a:cubicBezTo>
                    <a:close/>
                    <a:moveTo>
                      <a:pt x="30" y="52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0" y="50"/>
                      <a:pt x="39" y="50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3"/>
                      <a:pt x="30" y="52"/>
                      <a:pt x="30" y="52"/>
                    </a:cubicBezTo>
                    <a:close/>
                    <a:moveTo>
                      <a:pt x="21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7" y="1"/>
                      <a:pt x="18" y="1"/>
                    </a:cubicBezTo>
                    <a:cubicBezTo>
                      <a:pt x="23" y="0"/>
                      <a:pt x="28" y="5"/>
                      <a:pt x="29" y="1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1" y="21"/>
                      <a:pt x="31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13"/>
              <p:cNvSpPr>
                <a:spLocks noEditPoints="1"/>
              </p:cNvSpPr>
              <p:nvPr/>
            </p:nvSpPr>
            <p:spPr>
              <a:xfrm>
                <a:off x="4302" y="222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14"/>
              <p:cNvSpPr>
                <a:spLocks noEditPoints="1"/>
              </p:cNvSpPr>
              <p:nvPr/>
            </p:nvSpPr>
            <p:spPr>
              <a:xfrm>
                <a:off x="4293" y="2228"/>
                <a:ext cx="52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18" y="472"/>
                  </a:cxn>
                  <a:cxn ang="0">
                    <a:pos x="356" y="462"/>
                  </a:cxn>
                  <a:cxn ang="0">
                    <a:pos x="356" y="453"/>
                  </a:cxn>
                  <a:cxn ang="0">
                    <a:pos x="33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20" y="289"/>
                  </a:cxn>
                  <a:cxn ang="0">
                    <a:pos x="520" y="222"/>
                  </a:cxn>
                  <a:cxn ang="0">
                    <a:pos x="501" y="202"/>
                  </a:cxn>
                  <a:cxn ang="0">
                    <a:pos x="260" y="231"/>
                  </a:cxn>
                  <a:cxn ang="0">
                    <a:pos x="299" y="27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79" y="222"/>
                  </a:cxn>
                  <a:cxn ang="0">
                    <a:pos x="260" y="222"/>
                  </a:cxn>
                  <a:cxn ang="0">
                    <a:pos x="260" y="231"/>
                  </a:cxn>
                  <a:cxn ang="0">
                    <a:pos x="299" y="279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9" y="289"/>
                  </a:cxn>
                  <a:cxn ang="0">
                    <a:pos x="289" y="279"/>
                  </a:cxn>
                  <a:cxn ang="0">
                    <a:pos x="299" y="279"/>
                  </a:cxn>
                  <a:cxn ang="0">
                    <a:pos x="289" y="491"/>
                  </a:cxn>
                  <a:cxn ang="0">
                    <a:pos x="250" y="328"/>
                  </a:cxn>
                  <a:cxn ang="0">
                    <a:pos x="260" y="318"/>
                  </a:cxn>
                  <a:cxn ang="0">
                    <a:pos x="337" y="318"/>
                  </a:cxn>
                  <a:cxn ang="0">
                    <a:pos x="347" y="318"/>
                  </a:cxn>
                  <a:cxn ang="0">
                    <a:pos x="385" y="472"/>
                  </a:cxn>
                  <a:cxn ang="0">
                    <a:pos x="376" y="482"/>
                  </a:cxn>
                  <a:cxn ang="0">
                    <a:pos x="308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3" y="10"/>
                  </a:cxn>
                  <a:cxn ang="0">
                    <a:pos x="289" y="96"/>
                  </a:cxn>
                  <a:cxn ang="0">
                    <a:pos x="308" y="183"/>
                  </a:cxn>
                  <a:cxn ang="0">
                    <a:pos x="299" y="193"/>
                  </a:cxn>
                  <a:cxn ang="0">
                    <a:pos x="221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1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1" y="29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1" y="29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3"/>
                      <a:pt x="27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8" name="Freeform 115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5" y="270"/>
                  </a:cxn>
                  <a:cxn ang="0">
                    <a:pos x="375" y="231"/>
                  </a:cxn>
                  <a:cxn ang="0">
                    <a:pos x="38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22"/>
                  </a:cxn>
                  <a:cxn ang="0">
                    <a:pos x="26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69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08"/>
                  </a:cxn>
                  <a:cxn ang="0">
                    <a:pos x="337" y="308"/>
                  </a:cxn>
                  <a:cxn ang="0">
                    <a:pos x="346" y="318"/>
                  </a:cxn>
                  <a:cxn ang="0">
                    <a:pos x="385" y="462"/>
                  </a:cxn>
                  <a:cxn ang="0">
                    <a:pos x="375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21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Freeform 116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43"/>
                  </a:cxn>
                  <a:cxn ang="0">
                    <a:pos x="327" y="347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79" y="366"/>
                  </a:cxn>
                  <a:cxn ang="0">
                    <a:pos x="29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1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69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0" y="308"/>
                  </a:cxn>
                  <a:cxn ang="0">
                    <a:pos x="327" y="308"/>
                  </a:cxn>
                  <a:cxn ang="0">
                    <a:pos x="337" y="318"/>
                  </a:cxn>
                  <a:cxn ang="0">
                    <a:pos x="375" y="462"/>
                  </a:cxn>
                  <a:cxn ang="0">
                    <a:pos x="375" y="472"/>
                  </a:cxn>
                  <a:cxn ang="0">
                    <a:pos x="298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1" y="28"/>
                      <a:pt x="6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1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4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Freeform 117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9"/>
                  </a:cxn>
                  <a:cxn ang="0">
                    <a:pos x="481" y="289"/>
                  </a:cxn>
                  <a:cxn ang="0">
                    <a:pos x="375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08" y="472"/>
                  </a:cxn>
                  <a:cxn ang="0">
                    <a:pos x="346" y="47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69" y="376"/>
                  </a:cxn>
                  <a:cxn ang="0">
                    <a:pos x="298" y="472"/>
                  </a:cxn>
                  <a:cxn ang="0">
                    <a:pos x="308" y="472"/>
                  </a:cxn>
                  <a:cxn ang="0">
                    <a:pos x="500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15" y="308"/>
                  </a:cxn>
                  <a:cxn ang="0">
                    <a:pos x="500" y="308"/>
                  </a:cxn>
                  <a:cxn ang="0">
                    <a:pos x="510" y="299"/>
                  </a:cxn>
                  <a:cxn ang="0">
                    <a:pos x="510" y="222"/>
                  </a:cxn>
                  <a:cxn ang="0">
                    <a:pos x="500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60"/>
                  </a:cxn>
                  <a:cxn ang="0">
                    <a:pos x="269" y="222"/>
                  </a:cxn>
                  <a:cxn ang="0">
                    <a:pos x="250" y="231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69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2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2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Freeform 118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81" y="241"/>
                  </a:cxn>
                  <a:cxn ang="0">
                    <a:pos x="481" y="270"/>
                  </a:cxn>
                  <a:cxn ang="0">
                    <a:pos x="472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72" y="231"/>
                  </a:cxn>
                  <a:cxn ang="0">
                    <a:pos x="481" y="241"/>
                  </a:cxn>
                  <a:cxn ang="0">
                    <a:pos x="308" y="472"/>
                  </a:cxn>
                  <a:cxn ang="0">
                    <a:pos x="346" y="462"/>
                  </a:cxn>
                  <a:cxn ang="0">
                    <a:pos x="346" y="453"/>
                  </a:cxn>
                  <a:cxn ang="0">
                    <a:pos x="327" y="356"/>
                  </a:cxn>
                  <a:cxn ang="0">
                    <a:pos x="308" y="347"/>
                  </a:cxn>
                  <a:cxn ang="0">
                    <a:pos x="279" y="356"/>
                  </a:cxn>
                  <a:cxn ang="0">
                    <a:pos x="269" y="366"/>
                  </a:cxn>
                  <a:cxn ang="0">
                    <a:pos x="298" y="462"/>
                  </a:cxn>
                  <a:cxn ang="0">
                    <a:pos x="308" y="472"/>
                  </a:cxn>
                  <a:cxn ang="0">
                    <a:pos x="49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491" y="308"/>
                  </a:cxn>
                  <a:cxn ang="0">
                    <a:pos x="510" y="289"/>
                  </a:cxn>
                  <a:cxn ang="0">
                    <a:pos x="510" y="222"/>
                  </a:cxn>
                  <a:cxn ang="0">
                    <a:pos x="491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51"/>
                  </a:cxn>
                  <a:cxn ang="0">
                    <a:pos x="269" y="22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41"/>
                  </a:cxn>
                  <a:cxn ang="0">
                    <a:pos x="231" y="251"/>
                  </a:cxn>
                  <a:cxn ang="0">
                    <a:pos x="269" y="289"/>
                  </a:cxn>
                  <a:cxn ang="0">
                    <a:pos x="279" y="279"/>
                  </a:cxn>
                  <a:cxn ang="0">
                    <a:pos x="289" y="279"/>
                  </a:cxn>
                  <a:cxn ang="0">
                    <a:pos x="27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1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7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193"/>
                  </a:cxn>
                  <a:cxn ang="0">
                    <a:pos x="212" y="193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0" y="25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8" y="24"/>
                      <a:pt x="3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4"/>
                      <a:pt x="50" y="25"/>
                    </a:cubicBezTo>
                    <a:close/>
                    <a:moveTo>
                      <a:pt x="32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6"/>
                      <a:pt x="33" y="36"/>
                      <a:pt x="32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8" y="37"/>
                      <a:pt x="28" y="38"/>
                      <a:pt x="28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2" y="49"/>
                    </a:cubicBezTo>
                    <a:close/>
                    <a:moveTo>
                      <a:pt x="5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8"/>
                      <a:pt x="6" y="32"/>
                      <a:pt x="1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2" y="32"/>
                      <a:pt x="53" y="31"/>
                      <a:pt x="53" y="3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1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6"/>
                    </a:cubicBezTo>
                    <a:cubicBezTo>
                      <a:pt x="31" y="24"/>
                      <a:pt x="30" y="23"/>
                      <a:pt x="28" y="23"/>
                    </a:cubicBezTo>
                    <a:cubicBezTo>
                      <a:pt x="27" y="23"/>
                      <a:pt x="26" y="23"/>
                      <a:pt x="26" y="23"/>
                    </a:cubicBezTo>
                    <a:cubicBezTo>
                      <a:pt x="25" y="23"/>
                      <a:pt x="25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29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9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5" y="33"/>
                      <a:pt x="35" y="3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29" y="52"/>
                      <a:pt x="29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0"/>
                      <a:pt x="3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Freeform 119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Freeform 120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76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47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80" y="366"/>
                  </a:cxn>
                  <a:cxn ang="0">
                    <a:pos x="29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1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70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1" y="308"/>
                  </a:cxn>
                  <a:cxn ang="0">
                    <a:pos x="328" y="308"/>
                  </a:cxn>
                  <a:cxn ang="0">
                    <a:pos x="337" y="318"/>
                  </a:cxn>
                  <a:cxn ang="0">
                    <a:pos x="376" y="462"/>
                  </a:cxn>
                  <a:cxn ang="0">
                    <a:pos x="376" y="472"/>
                  </a:cxn>
                  <a:cxn ang="0">
                    <a:pos x="299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5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Freeform 121"/>
              <p:cNvSpPr>
                <a:spLocks noEditPoints="1"/>
              </p:cNvSpPr>
              <p:nvPr/>
            </p:nvSpPr>
            <p:spPr>
              <a:xfrm>
                <a:off x="4312" y="2237"/>
                <a:ext cx="318" cy="309"/>
              </a:xfrm>
              <a:custGeom>
                <a:avLst/>
                <a:gdLst/>
                <a:ahLst/>
                <a:cxnLst>
                  <a:cxn ang="0">
                    <a:pos x="318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9"/>
                  </a:cxn>
                  <a:cxn ang="0">
                    <a:pos x="222" y="309"/>
                  </a:cxn>
                  <a:cxn ang="0">
                    <a:pos x="251" y="280"/>
                  </a:cxn>
                  <a:cxn ang="0">
                    <a:pos x="231" y="261"/>
                  </a:cxn>
                  <a:cxn ang="0">
                    <a:pos x="231" y="251"/>
                  </a:cxn>
                  <a:cxn ang="0">
                    <a:pos x="241" y="241"/>
                  </a:cxn>
                  <a:cxn ang="0">
                    <a:pos x="270" y="261"/>
                  </a:cxn>
                  <a:cxn ang="0">
                    <a:pos x="279" y="251"/>
                  </a:cxn>
                  <a:cxn ang="0">
                    <a:pos x="251" y="232"/>
                  </a:cxn>
                  <a:cxn ang="0">
                    <a:pos x="251" y="222"/>
                  </a:cxn>
                  <a:cxn ang="0">
                    <a:pos x="270" y="222"/>
                  </a:cxn>
                  <a:cxn ang="0">
                    <a:pos x="299" y="232"/>
                  </a:cxn>
                  <a:cxn ang="0">
                    <a:pos x="318" y="212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7"/>
                  </a:cxn>
                  <a:cxn ang="0">
                    <a:pos x="299" y="183"/>
                  </a:cxn>
                  <a:cxn ang="0">
                    <a:pos x="289" y="203"/>
                  </a:cxn>
                  <a:cxn ang="0">
                    <a:pos x="212" y="203"/>
                  </a:cxn>
                  <a:cxn ang="0">
                    <a:pos x="202" y="193"/>
                  </a:cxn>
                </a:cxnLst>
                <a:rect l="0" t="0" r="0" b="0"/>
                <a:pathLst>
                  <a:path w="33" h="32">
                    <a:moveTo>
                      <a:pt x="33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5" y="29"/>
                      <a:pt x="24" y="28"/>
                      <a:pt x="24" y="27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30" y="24"/>
                      <a:pt x="31" y="24"/>
                    </a:cubicBezTo>
                    <a:lnTo>
                      <a:pt x="33" y="22"/>
                    </a:ln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Freeform 122"/>
              <p:cNvSpPr>
                <a:spLocks noEditPoints="1"/>
              </p:cNvSpPr>
              <p:nvPr/>
            </p:nvSpPr>
            <p:spPr>
              <a:xfrm>
                <a:off x="4534" y="2449"/>
                <a:ext cx="289" cy="289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96" y="0"/>
                  </a:cxn>
                  <a:cxn ang="0">
                    <a:pos x="77" y="19"/>
                  </a:cxn>
                  <a:cxn ang="0">
                    <a:pos x="77" y="48"/>
                  </a:cxn>
                  <a:cxn ang="0">
                    <a:pos x="77" y="48"/>
                  </a:cxn>
                  <a:cxn ang="0">
                    <a:pos x="67" y="58"/>
                  </a:cxn>
                  <a:cxn ang="0">
                    <a:pos x="58" y="39"/>
                  </a:cxn>
                  <a:cxn ang="0">
                    <a:pos x="48" y="48"/>
                  </a:cxn>
                  <a:cxn ang="0">
                    <a:pos x="67" y="67"/>
                  </a:cxn>
                  <a:cxn ang="0">
                    <a:pos x="67" y="77"/>
                  </a:cxn>
                  <a:cxn ang="0">
                    <a:pos x="48" y="77"/>
                  </a:cxn>
                  <a:cxn ang="0">
                    <a:pos x="29" y="67"/>
                  </a:cxn>
                  <a:cxn ang="0">
                    <a:pos x="0" y="96"/>
                  </a:cxn>
                  <a:cxn ang="0">
                    <a:pos x="279" y="96"/>
                  </a:cxn>
                  <a:cxn ang="0">
                    <a:pos x="289" y="87"/>
                  </a:cxn>
                  <a:cxn ang="0">
                    <a:pos x="289" y="10"/>
                  </a:cxn>
                  <a:cxn ang="0">
                    <a:pos x="279" y="0"/>
                  </a:cxn>
                  <a:cxn ang="0">
                    <a:pos x="67" y="279"/>
                  </a:cxn>
                  <a:cxn ang="0">
                    <a:pos x="19" y="116"/>
                  </a:cxn>
                  <a:cxn ang="0">
                    <a:pos x="29" y="106"/>
                  </a:cxn>
                  <a:cxn ang="0">
                    <a:pos x="106" y="106"/>
                  </a:cxn>
                  <a:cxn ang="0">
                    <a:pos x="116" y="116"/>
                  </a:cxn>
                  <a:cxn ang="0">
                    <a:pos x="154" y="260"/>
                  </a:cxn>
                  <a:cxn ang="0">
                    <a:pos x="145" y="270"/>
                  </a:cxn>
                  <a:cxn ang="0">
                    <a:pos x="77" y="289"/>
                  </a:cxn>
                  <a:cxn ang="0">
                    <a:pos x="67" y="279"/>
                  </a:cxn>
                  <a:cxn ang="0">
                    <a:pos x="87" y="260"/>
                  </a:cxn>
                  <a:cxn ang="0">
                    <a:pos x="125" y="260"/>
                  </a:cxn>
                  <a:cxn ang="0">
                    <a:pos x="135" y="241"/>
                  </a:cxn>
                  <a:cxn ang="0">
                    <a:pos x="106" y="145"/>
                  </a:cxn>
                  <a:cxn ang="0">
                    <a:pos x="96" y="135"/>
                  </a:cxn>
                  <a:cxn ang="0">
                    <a:pos x="58" y="145"/>
                  </a:cxn>
                  <a:cxn ang="0">
                    <a:pos x="48" y="164"/>
                  </a:cxn>
                  <a:cxn ang="0">
                    <a:pos x="77" y="260"/>
                  </a:cxn>
                  <a:cxn ang="0">
                    <a:pos x="87" y="260"/>
                  </a:cxn>
                  <a:cxn ang="0">
                    <a:pos x="270" y="29"/>
                  </a:cxn>
                  <a:cxn ang="0">
                    <a:pos x="270" y="58"/>
                  </a:cxn>
                  <a:cxn ang="0">
                    <a:pos x="260" y="77"/>
                  </a:cxn>
                  <a:cxn ang="0">
                    <a:pos x="154" y="77"/>
                  </a:cxn>
                  <a:cxn ang="0">
                    <a:pos x="145" y="58"/>
                  </a:cxn>
                  <a:cxn ang="0">
                    <a:pos x="145" y="29"/>
                  </a:cxn>
                  <a:cxn ang="0">
                    <a:pos x="154" y="19"/>
                  </a:cxn>
                  <a:cxn ang="0">
                    <a:pos x="260" y="19"/>
                  </a:cxn>
                  <a:cxn ang="0">
                    <a:pos x="270" y="29"/>
                  </a:cxn>
                </a:cxnLst>
                <a:rect l="0" t="0" r="0" b="0"/>
                <a:pathLst>
                  <a:path w="30" h="30">
                    <a:moveTo>
                      <a:pt x="29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6" y="8"/>
                      <a:pt x="5" y="8"/>
                      <a:pt x="5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30" y="9"/>
                      <a:pt x="30" y="9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lose/>
                    <a:moveTo>
                      <a:pt x="7" y="29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11"/>
                      <a:pt x="3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8"/>
                      <a:pt x="15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0"/>
                      <a:pt x="7" y="29"/>
                    </a:cubicBezTo>
                    <a:close/>
                    <a:moveTo>
                      <a:pt x="9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4" y="26"/>
                      <a:pt x="14" y="2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0" y="14"/>
                      <a:pt x="10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5" y="16"/>
                      <a:pt x="5" y="1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8"/>
                      <a:pt x="9" y="27"/>
                    </a:cubicBezTo>
                    <a:close/>
                    <a:moveTo>
                      <a:pt x="28" y="3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8"/>
                      <a:pt x="2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5" y="7"/>
                      <a:pt x="15" y="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close/>
                  </a:path>
                </a:pathLst>
              </a:custGeom>
              <a:solidFill>
                <a:srgbClr val="20433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Freeform 123"/>
              <p:cNvSpPr>
                <a:spLocks noEditPoints="1"/>
              </p:cNvSpPr>
              <p:nvPr/>
            </p:nvSpPr>
            <p:spPr>
              <a:xfrm>
                <a:off x="3695" y="2844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Freeform 124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9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5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8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4" y="54"/>
                      <a:pt x="37" y="56"/>
                    </a:cubicBezTo>
                    <a:cubicBezTo>
                      <a:pt x="37" y="56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4" y="15"/>
                      <a:pt x="37" y="9"/>
                      <a:pt x="41" y="5"/>
                    </a:cubicBezTo>
                    <a:cubicBezTo>
                      <a:pt x="41" y="5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2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4" y="37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50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3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40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2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Freeform 125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57"/>
                  </a:cxn>
                  <a:cxn ang="0">
                    <a:pos x="2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3"/>
                      <a:pt x="2" y="30"/>
                      <a:pt x="3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Freeform 126"/>
              <p:cNvSpPr>
                <a:spLocks noEditPoints="1"/>
              </p:cNvSpPr>
              <p:nvPr/>
            </p:nvSpPr>
            <p:spPr>
              <a:xfrm>
                <a:off x="3686" y="2844"/>
                <a:ext cx="47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2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8"/>
                  </a:cxn>
                  <a:cxn ang="0">
                    <a:pos x="356" y="222"/>
                  </a:cxn>
                  <a:cxn ang="0">
                    <a:pos x="308" y="203"/>
                  </a:cxn>
                  <a:cxn ang="0">
                    <a:pos x="193" y="482"/>
                  </a:cxn>
                  <a:cxn ang="0">
                    <a:pos x="164" y="46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4"/>
                  </a:cxn>
                  <a:cxn ang="0">
                    <a:pos x="279" y="511"/>
                  </a:cxn>
                  <a:cxn ang="0">
                    <a:pos x="8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03"/>
                  </a:cxn>
                  <a:cxn ang="0">
                    <a:pos x="33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7">
                    <a:moveTo>
                      <a:pt x="42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7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5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3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27"/>
              <p:cNvSpPr>
                <a:spLocks noEditPoints="1"/>
              </p:cNvSpPr>
              <p:nvPr/>
            </p:nvSpPr>
            <p:spPr>
              <a:xfrm>
                <a:off x="3686" y="2844"/>
                <a:ext cx="46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33" y="58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56" y="531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2" y="376"/>
                  </a:cxn>
                  <a:cxn ang="0">
                    <a:pos x="395" y="376"/>
                  </a:cxn>
                  <a:cxn ang="0">
                    <a:pos x="385" y="386"/>
                  </a:cxn>
                  <a:cxn ang="0">
                    <a:pos x="327" y="492"/>
                  </a:cxn>
                  <a:cxn ang="0">
                    <a:pos x="318" y="502"/>
                  </a:cxn>
                  <a:cxn ang="0">
                    <a:pos x="327" y="502"/>
                  </a:cxn>
                  <a:cxn ang="0">
                    <a:pos x="395" y="376"/>
                  </a:cxn>
                  <a:cxn ang="0">
                    <a:pos x="385" y="39"/>
                  </a:cxn>
                  <a:cxn ang="0">
                    <a:pos x="433" y="68"/>
                  </a:cxn>
                  <a:cxn ang="0">
                    <a:pos x="356" y="222"/>
                  </a:cxn>
                  <a:cxn ang="0">
                    <a:pos x="298" y="193"/>
                  </a:cxn>
                  <a:cxn ang="0">
                    <a:pos x="193" y="482"/>
                  </a:cxn>
                  <a:cxn ang="0">
                    <a:pos x="164" y="454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47"/>
                  </a:cxn>
                  <a:cxn ang="0">
                    <a:pos x="116" y="183"/>
                  </a:cxn>
                  <a:cxn ang="0">
                    <a:pos x="144" y="232"/>
                  </a:cxn>
                  <a:cxn ang="0">
                    <a:pos x="144" y="241"/>
                  </a:cxn>
                  <a:cxn ang="0">
                    <a:pos x="77" y="347"/>
                  </a:cxn>
                  <a:cxn ang="0">
                    <a:pos x="77" y="357"/>
                  </a:cxn>
                  <a:cxn ang="0">
                    <a:pos x="67" y="347"/>
                  </a:cxn>
                  <a:cxn ang="0">
                    <a:pos x="144" y="232"/>
                  </a:cxn>
                  <a:cxn ang="0">
                    <a:pos x="298" y="444"/>
                  </a:cxn>
                  <a:cxn ang="0">
                    <a:pos x="270" y="511"/>
                  </a:cxn>
                  <a:cxn ang="0">
                    <a:pos x="87" y="376"/>
                  </a:cxn>
                  <a:cxn ang="0">
                    <a:pos x="183" y="280"/>
                  </a:cxn>
                  <a:cxn ang="0">
                    <a:pos x="289" y="222"/>
                  </a:cxn>
                  <a:cxn ang="0">
                    <a:pos x="298" y="203"/>
                  </a:cxn>
                  <a:cxn ang="0">
                    <a:pos x="337" y="232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5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39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3"/>
                      <a:pt x="37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8" y="47"/>
                      <a:pt x="47" y="40"/>
                    </a:cubicBezTo>
                    <a:cubicBezTo>
                      <a:pt x="47" y="40"/>
                      <a:pt x="47" y="40"/>
                      <a:pt x="47" y="39"/>
                    </a:cubicBezTo>
                    <a:cubicBezTo>
                      <a:pt x="46" y="39"/>
                      <a:pt x="46" y="39"/>
                      <a:pt x="46" y="39"/>
                    </a:cubicBezTo>
                    <a:close/>
                    <a:moveTo>
                      <a:pt x="41" y="39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1"/>
                      <a:pt x="33" y="51"/>
                      <a:pt x="33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2"/>
                    </a:cubicBezTo>
                    <a:cubicBezTo>
                      <a:pt x="40" y="51"/>
                      <a:pt x="43" y="45"/>
                      <a:pt x="42" y="40"/>
                    </a:cubicBezTo>
                    <a:cubicBezTo>
                      <a:pt x="41" y="40"/>
                      <a:pt x="41" y="39"/>
                      <a:pt x="41" y="39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4" y="12"/>
                      <a:pt x="40" y="19"/>
                      <a:pt x="37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5" y="23"/>
                      <a:pt x="2" y="30"/>
                      <a:pt x="3" y="36"/>
                    </a:cubicBezTo>
                    <a:cubicBezTo>
                      <a:pt x="3" y="36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1" y="19"/>
                      <a:pt x="12" y="19"/>
                      <a:pt x="12" y="19"/>
                    </a:cubicBezTo>
                    <a:cubicBezTo>
                      <a:pt x="12" y="19"/>
                      <a:pt x="12" y="20"/>
                      <a:pt x="12" y="20"/>
                    </a:cubicBezTo>
                    <a:close/>
                    <a:moveTo>
                      <a:pt x="15" y="24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0" y="27"/>
                      <a:pt x="7" y="32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6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lose/>
                    <a:moveTo>
                      <a:pt x="35" y="38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1"/>
                    </a:cubicBezTo>
                    <a:cubicBezTo>
                      <a:pt x="31" y="53"/>
                      <a:pt x="30" y="54"/>
                      <a:pt x="28" y="53"/>
                    </a:cubicBezTo>
                    <a:cubicBezTo>
                      <a:pt x="22" y="50"/>
                      <a:pt x="15" y="46"/>
                      <a:pt x="9" y="42"/>
                    </a:cubicBezTo>
                    <a:cubicBezTo>
                      <a:pt x="7" y="41"/>
                      <a:pt x="7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5"/>
                      <a:pt x="25" y="24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0" y="22"/>
                      <a:pt x="30" y="22"/>
                      <a:pt x="31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6" y="24"/>
                      <a:pt x="36" y="24"/>
                      <a:pt x="35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1" name="Freeform 128"/>
              <p:cNvSpPr>
                <a:spLocks noEditPoints="1"/>
              </p:cNvSpPr>
              <p:nvPr/>
            </p:nvSpPr>
            <p:spPr>
              <a:xfrm>
                <a:off x="3686" y="2835"/>
                <a:ext cx="46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33" y="67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6" y="559"/>
                  </a:cxn>
                  <a:cxn ang="0">
                    <a:pos x="443" y="386"/>
                  </a:cxn>
                  <a:cxn ang="0">
                    <a:pos x="385" y="386"/>
                  </a:cxn>
                  <a:cxn ang="0">
                    <a:pos x="385" y="395"/>
                  </a:cxn>
                  <a:cxn ang="0">
                    <a:pos x="327" y="492"/>
                  </a:cxn>
                  <a:cxn ang="0">
                    <a:pos x="318" y="501"/>
                  </a:cxn>
                  <a:cxn ang="0">
                    <a:pos x="327" y="511"/>
                  </a:cxn>
                  <a:cxn ang="0">
                    <a:pos x="385" y="386"/>
                  </a:cxn>
                  <a:cxn ang="0">
                    <a:pos x="385" y="48"/>
                  </a:cxn>
                  <a:cxn ang="0">
                    <a:pos x="433" y="67"/>
                  </a:cxn>
                  <a:cxn ang="0">
                    <a:pos x="347" y="231"/>
                  </a:cxn>
                  <a:cxn ang="0">
                    <a:pos x="298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44" y="241"/>
                  </a:cxn>
                  <a:cxn ang="0">
                    <a:pos x="298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3" y="289"/>
                  </a:cxn>
                  <a:cxn ang="0">
                    <a:pos x="289" y="222"/>
                  </a:cxn>
                  <a:cxn ang="0">
                    <a:pos x="298" y="212"/>
                  </a:cxn>
                  <a:cxn ang="0">
                    <a:pos x="337" y="241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1"/>
                    </a:cubicBezTo>
                    <a:cubicBezTo>
                      <a:pt x="34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4" y="26"/>
                    </a:cubicBezTo>
                    <a:cubicBezTo>
                      <a:pt x="32" y="28"/>
                      <a:pt x="32" y="28"/>
                      <a:pt x="34" y="29"/>
                    </a:cubicBezTo>
                    <a:cubicBezTo>
                      <a:pt x="36" y="32"/>
                      <a:pt x="37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29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7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1" y="5"/>
                    </a:cubicBezTo>
                    <a:cubicBezTo>
                      <a:pt x="41" y="4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5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2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30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7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1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2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9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5"/>
                      <a:pt x="14" y="24"/>
                    </a:cubicBezTo>
                    <a:cubicBezTo>
                      <a:pt x="15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4" name="Freeform 131"/>
              <p:cNvSpPr>
                <a:spLocks noEditPoints="1"/>
              </p:cNvSpPr>
              <p:nvPr/>
            </p:nvSpPr>
            <p:spPr>
              <a:xfrm>
                <a:off x="3676" y="2835"/>
                <a:ext cx="472" cy="549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395" y="29"/>
                  </a:cxn>
                  <a:cxn ang="0">
                    <a:pos x="443" y="385"/>
                  </a:cxn>
                  <a:cxn ang="0">
                    <a:pos x="356" y="539"/>
                  </a:cxn>
                  <a:cxn ang="0">
                    <a:pos x="347" y="549"/>
                  </a:cxn>
                  <a:cxn ang="0">
                    <a:pos x="356" y="549"/>
                  </a:cxn>
                  <a:cxn ang="0">
                    <a:pos x="453" y="385"/>
                  </a:cxn>
                  <a:cxn ang="0">
                    <a:pos x="395" y="385"/>
                  </a:cxn>
                  <a:cxn ang="0">
                    <a:pos x="385" y="385"/>
                  </a:cxn>
                  <a:cxn ang="0">
                    <a:pos x="328" y="491"/>
                  </a:cxn>
                  <a:cxn ang="0">
                    <a:pos x="328" y="501"/>
                  </a:cxn>
                  <a:cxn ang="0">
                    <a:pos x="328" y="510"/>
                  </a:cxn>
                  <a:cxn ang="0">
                    <a:pos x="395" y="385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193" y="482"/>
                  </a:cxn>
                  <a:cxn ang="0">
                    <a:pos x="164" y="45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6"/>
                  </a:cxn>
                  <a:cxn ang="0">
                    <a:pos x="10" y="356"/>
                  </a:cxn>
                  <a:cxn ang="0">
                    <a:pos x="116" y="183"/>
                  </a:cxn>
                  <a:cxn ang="0">
                    <a:pos x="144" y="241"/>
                  </a:cxn>
                  <a:cxn ang="0">
                    <a:pos x="144" y="250"/>
                  </a:cxn>
                  <a:cxn ang="0">
                    <a:pos x="87" y="347"/>
                  </a:cxn>
                  <a:cxn ang="0">
                    <a:pos x="77" y="356"/>
                  </a:cxn>
                  <a:cxn ang="0">
                    <a:pos x="67" y="356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10"/>
                  </a:cxn>
                  <a:cxn ang="0">
                    <a:pos x="87" y="376"/>
                  </a:cxn>
                  <a:cxn ang="0">
                    <a:pos x="183" y="279"/>
                  </a:cxn>
                  <a:cxn ang="0">
                    <a:pos x="289" y="222"/>
                  </a:cxn>
                  <a:cxn ang="0">
                    <a:pos x="308" y="202"/>
                  </a:cxn>
                  <a:cxn ang="0">
                    <a:pos x="337" y="241"/>
                  </a:cxn>
                  <a:cxn ang="0">
                    <a:pos x="328" y="279"/>
                  </a:cxn>
                </a:cxnLst>
                <a:rect l="0" t="0" r="0" b="0"/>
                <a:pathLst>
                  <a:path w="49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6" y="39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3"/>
                    </a:cubicBezTo>
                    <a:cubicBezTo>
                      <a:pt x="40" y="51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1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6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32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3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5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4"/>
                    </a:moveTo>
                    <a:cubicBezTo>
                      <a:pt x="43" y="2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1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1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7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9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2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0" y="28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3" y="43"/>
                      <a:pt x="32" y="45"/>
                      <a:pt x="31" y="47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4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5"/>
                      <a:pt x="36" y="25"/>
                      <a:pt x="35" y="25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6" name="Freeform 133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34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7" y="559"/>
                  </a:cxn>
                  <a:cxn ang="0">
                    <a:pos x="444" y="386"/>
                  </a:cxn>
                  <a:cxn ang="0">
                    <a:pos x="386" y="386"/>
                  </a:cxn>
                  <a:cxn ang="0">
                    <a:pos x="386" y="395"/>
                  </a:cxn>
                  <a:cxn ang="0">
                    <a:pos x="328" y="492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86" y="386"/>
                  </a:cxn>
                  <a:cxn ang="0">
                    <a:pos x="386" y="48"/>
                  </a:cxn>
                  <a:cxn ang="0">
                    <a:pos x="434" y="67"/>
                  </a:cxn>
                  <a:cxn ang="0">
                    <a:pos x="34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35" y="241"/>
                  </a:cxn>
                  <a:cxn ang="0">
                    <a:pos x="13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3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4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1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0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1" y="46"/>
                      <a:pt x="38" y="50"/>
                      <a:pt x="34" y="51"/>
                    </a:cubicBezTo>
                    <a:cubicBezTo>
                      <a:pt x="33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5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1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4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lose/>
                    <a:moveTo>
                      <a:pt x="34" y="39"/>
                    </a:moveTo>
                    <a:cubicBezTo>
                      <a:pt x="32" y="42"/>
                      <a:pt x="31" y="44"/>
                      <a:pt x="31" y="46"/>
                    </a:cubicBezTo>
                    <a:cubicBezTo>
                      <a:pt x="30" y="48"/>
                      <a:pt x="30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6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6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4" y="26"/>
                    </a:cubicBezTo>
                    <a:cubicBezTo>
                      <a:pt x="32" y="27"/>
                      <a:pt x="32" y="28"/>
                      <a:pt x="33" y="29"/>
                    </a:cubicBezTo>
                    <a:cubicBezTo>
                      <a:pt x="36" y="32"/>
                      <a:pt x="36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34"/>
              <p:cNvSpPr>
                <a:spLocks noEditPoints="1"/>
              </p:cNvSpPr>
              <p:nvPr/>
            </p:nvSpPr>
            <p:spPr>
              <a:xfrm>
                <a:off x="3666" y="2825"/>
                <a:ext cx="473" cy="559"/>
              </a:xfrm>
              <a:custGeom>
                <a:avLst/>
                <a:gdLst/>
                <a:ahLst/>
                <a:cxnLst>
                  <a:cxn ang="0">
                    <a:pos x="454" y="10"/>
                  </a:cxn>
                  <a:cxn ang="0">
                    <a:pos x="444" y="58"/>
                  </a:cxn>
                  <a:cxn ang="0">
                    <a:pos x="405" y="29"/>
                  </a:cxn>
                  <a:cxn ang="0">
                    <a:pos x="444" y="386"/>
                  </a:cxn>
                  <a:cxn ang="0">
                    <a:pos x="357" y="540"/>
                  </a:cxn>
                  <a:cxn ang="0">
                    <a:pos x="357" y="549"/>
                  </a:cxn>
                  <a:cxn ang="0">
                    <a:pos x="367" y="559"/>
                  </a:cxn>
                  <a:cxn ang="0">
                    <a:pos x="454" y="386"/>
                  </a:cxn>
                  <a:cxn ang="0">
                    <a:pos x="396" y="386"/>
                  </a:cxn>
                  <a:cxn ang="0">
                    <a:pos x="386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8" y="511"/>
                  </a:cxn>
                  <a:cxn ang="0">
                    <a:pos x="396" y="386"/>
                  </a:cxn>
                  <a:cxn ang="0">
                    <a:pos x="386" y="48"/>
                  </a:cxn>
                  <a:cxn ang="0">
                    <a:pos x="444" y="67"/>
                  </a:cxn>
                  <a:cxn ang="0">
                    <a:pos x="357" y="222"/>
                  </a:cxn>
                  <a:cxn ang="0">
                    <a:pos x="309" y="202"/>
                  </a:cxn>
                  <a:cxn ang="0">
                    <a:pos x="203" y="492"/>
                  </a:cxn>
                  <a:cxn ang="0">
                    <a:pos x="164" y="463"/>
                  </a:cxn>
                  <a:cxn ang="0">
                    <a:pos x="203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309" y="443"/>
                  </a:cxn>
                  <a:cxn ang="0">
                    <a:pos x="280" y="520"/>
                  </a:cxn>
                  <a:cxn ang="0">
                    <a:pos x="9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9" y="212"/>
                  </a:cxn>
                  <a:cxn ang="0">
                    <a:pos x="34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8" name="Freeform 135"/>
              <p:cNvSpPr>
                <a:spLocks noEditPoints="1"/>
              </p:cNvSpPr>
              <p:nvPr/>
            </p:nvSpPr>
            <p:spPr>
              <a:xfrm>
                <a:off x="3695" y="2844"/>
                <a:ext cx="453" cy="434"/>
              </a:xfrm>
              <a:custGeom>
                <a:avLst/>
                <a:gdLst/>
                <a:ahLst/>
                <a:cxnLst>
                  <a:cxn ang="0">
                    <a:pos x="116" y="203"/>
                  </a:cxn>
                  <a:cxn ang="0">
                    <a:pos x="116" y="203"/>
                  </a:cxn>
                  <a:cxn ang="0">
                    <a:pos x="116" y="21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9" y="366"/>
                  </a:cxn>
                  <a:cxn ang="0">
                    <a:pos x="10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16" y="193"/>
                  </a:cxn>
                  <a:cxn ang="0">
                    <a:pos x="116" y="20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145" y="251"/>
                  </a:cxn>
                  <a:cxn ang="0">
                    <a:pos x="135" y="260"/>
                  </a:cxn>
                  <a:cxn ang="0">
                    <a:pos x="77" y="357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7" y="366"/>
                  </a:cxn>
                  <a:cxn ang="0">
                    <a:pos x="67" y="357"/>
                  </a:cxn>
                  <a:cxn ang="0">
                    <a:pos x="135" y="241"/>
                  </a:cxn>
                  <a:cxn ang="0">
                    <a:pos x="145" y="241"/>
                  </a:cxn>
                  <a:cxn ang="0">
                    <a:pos x="125" y="434"/>
                  </a:cxn>
                  <a:cxn ang="0">
                    <a:pos x="87" y="415"/>
                  </a:cxn>
                  <a:cxn ang="0">
                    <a:pos x="87" y="386"/>
                  </a:cxn>
                  <a:cxn ang="0">
                    <a:pos x="135" y="357"/>
                  </a:cxn>
                  <a:cxn ang="0">
                    <a:pos x="183" y="289"/>
                  </a:cxn>
                  <a:cxn ang="0">
                    <a:pos x="270" y="251"/>
                  </a:cxn>
                  <a:cxn ang="0">
                    <a:pos x="289" y="222"/>
                  </a:cxn>
                  <a:cxn ang="0">
                    <a:pos x="289" y="212"/>
                  </a:cxn>
                  <a:cxn ang="0">
                    <a:pos x="299" y="212"/>
                  </a:cxn>
                  <a:cxn ang="0">
                    <a:pos x="337" y="231"/>
                  </a:cxn>
                  <a:cxn ang="0">
                    <a:pos x="125" y="434"/>
                  </a:cxn>
                  <a:cxn ang="0">
                    <a:pos x="299" y="203"/>
                  </a:cxn>
                  <a:cxn ang="0">
                    <a:pos x="386" y="48"/>
                  </a:cxn>
                  <a:cxn ang="0">
                    <a:pos x="395" y="48"/>
                  </a:cxn>
                  <a:cxn ang="0">
                    <a:pos x="434" y="77"/>
                  </a:cxn>
                  <a:cxn ang="0">
                    <a:pos x="443" y="77"/>
                  </a:cxn>
                  <a:cxn ang="0">
                    <a:pos x="386" y="174"/>
                  </a:cxn>
                  <a:cxn ang="0">
                    <a:pos x="337" y="231"/>
                  </a:cxn>
                  <a:cxn ang="0">
                    <a:pos x="299" y="203"/>
                  </a:cxn>
                  <a:cxn ang="0">
                    <a:pos x="299" y="203"/>
                  </a:cxn>
                  <a:cxn ang="0">
                    <a:pos x="395" y="29"/>
                  </a:cxn>
                  <a:cxn ang="0">
                    <a:pos x="443" y="10"/>
                  </a:cxn>
                  <a:cxn ang="0">
                    <a:pos x="443" y="58"/>
                  </a:cxn>
                  <a:cxn ang="0">
                    <a:pos x="434" y="68"/>
                  </a:cxn>
                  <a:cxn ang="0">
                    <a:pos x="395" y="39"/>
                  </a:cxn>
                  <a:cxn ang="0">
                    <a:pos x="395" y="29"/>
                  </a:cxn>
                </a:cxnLst>
                <a:rect l="0" t="0" r="0" b="0"/>
                <a:pathLst>
                  <a:path w="47" h="45"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13" y="45"/>
                    </a:moveTo>
                    <a:cubicBezTo>
                      <a:pt x="9" y="43"/>
                      <a:pt x="9" y="43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lnTo>
                      <a:pt x="13" y="45"/>
                    </a:ln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1"/>
                      <a:pt x="42" y="15"/>
                      <a:pt x="40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6"/>
              <p:cNvSpPr>
                <a:spLocks noEditPoints="1"/>
              </p:cNvSpPr>
              <p:nvPr/>
            </p:nvSpPr>
            <p:spPr>
              <a:xfrm>
                <a:off x="3821" y="3018"/>
                <a:ext cx="337" cy="385"/>
              </a:xfrm>
              <a:custGeom>
                <a:avLst/>
                <a:gdLst/>
                <a:ahLst/>
                <a:cxnLst>
                  <a:cxn ang="0">
                    <a:pos x="67" y="318"/>
                  </a:cxn>
                  <a:cxn ang="0">
                    <a:pos x="29" y="289"/>
                  </a:cxn>
                  <a:cxn ang="0">
                    <a:pos x="29" y="289"/>
                  </a:cxn>
                  <a:cxn ang="0">
                    <a:pos x="67" y="308"/>
                  </a:cxn>
                  <a:cxn ang="0">
                    <a:pos x="67" y="318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12" y="58"/>
                  </a:cxn>
                  <a:cxn ang="0">
                    <a:pos x="212" y="67"/>
                  </a:cxn>
                  <a:cxn ang="0">
                    <a:pos x="212" y="77"/>
                  </a:cxn>
                  <a:cxn ang="0">
                    <a:pos x="202" y="106"/>
                  </a:cxn>
                  <a:cxn ang="0">
                    <a:pos x="202" y="202"/>
                  </a:cxn>
                  <a:cxn ang="0">
                    <a:pos x="173" y="270"/>
                  </a:cxn>
                  <a:cxn ang="0">
                    <a:pos x="173" y="327"/>
                  </a:cxn>
                  <a:cxn ang="0">
                    <a:pos x="144" y="347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60" y="0"/>
                  </a:cxn>
                  <a:cxn ang="0">
                    <a:pos x="231" y="58"/>
                  </a:cxn>
                  <a:cxn ang="0">
                    <a:pos x="221" y="58"/>
                  </a:cxn>
                  <a:cxn ang="0">
                    <a:pos x="212" y="58"/>
                  </a:cxn>
                  <a:cxn ang="0">
                    <a:pos x="318" y="212"/>
                  </a:cxn>
                  <a:cxn ang="0">
                    <a:pos x="318" y="212"/>
                  </a:cxn>
                  <a:cxn ang="0">
                    <a:pos x="308" y="221"/>
                  </a:cxn>
                  <a:cxn ang="0">
                    <a:pos x="221" y="366"/>
                  </a:cxn>
                  <a:cxn ang="0">
                    <a:pos x="221" y="375"/>
                  </a:cxn>
                  <a:cxn ang="0">
                    <a:pos x="221" y="385"/>
                  </a:cxn>
                  <a:cxn ang="0">
                    <a:pos x="221" y="385"/>
                  </a:cxn>
                  <a:cxn ang="0">
                    <a:pos x="231" y="385"/>
                  </a:cxn>
                  <a:cxn ang="0">
                    <a:pos x="327" y="221"/>
                  </a:cxn>
                  <a:cxn ang="0">
                    <a:pos x="327" y="212"/>
                  </a:cxn>
                  <a:cxn ang="0">
                    <a:pos x="318" y="212"/>
                  </a:cxn>
                  <a:cxn ang="0">
                    <a:pos x="270" y="212"/>
                  </a:cxn>
                  <a:cxn ang="0">
                    <a:pos x="260" y="212"/>
                  </a:cxn>
                  <a:cxn ang="0">
                    <a:pos x="260" y="221"/>
                  </a:cxn>
                  <a:cxn ang="0">
                    <a:pos x="260" y="221"/>
                  </a:cxn>
                  <a:cxn ang="0">
                    <a:pos x="202" y="327"/>
                  </a:cxn>
                  <a:cxn ang="0">
                    <a:pos x="193" y="327"/>
                  </a:cxn>
                  <a:cxn ang="0">
                    <a:pos x="193" y="327"/>
                  </a:cxn>
                  <a:cxn ang="0">
                    <a:pos x="193" y="337"/>
                  </a:cxn>
                  <a:cxn ang="0">
                    <a:pos x="202" y="337"/>
                  </a:cxn>
                  <a:cxn ang="0">
                    <a:pos x="270" y="221"/>
                  </a:cxn>
                  <a:cxn ang="0">
                    <a:pos x="270" y="212"/>
                  </a:cxn>
                </a:cxnLst>
                <a:rect l="0" t="0" r="0" b="0"/>
                <a:pathLst>
                  <a:path w="35" h="40">
                    <a:moveTo>
                      <a:pt x="7" y="33"/>
                    </a:moveTo>
                    <a:cubicBezTo>
                      <a:pt x="5" y="35"/>
                      <a:pt x="2" y="33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lose/>
                    <a:moveTo>
                      <a:pt x="0" y="27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0" y="10"/>
                      <a:pt x="20" y="10"/>
                      <a:pt x="21" y="11"/>
                    </a:cubicBezTo>
                    <a:cubicBezTo>
                      <a:pt x="23" y="14"/>
                      <a:pt x="24" y="18"/>
                      <a:pt x="21" y="21"/>
                    </a:cubicBezTo>
                    <a:cubicBezTo>
                      <a:pt x="19" y="25"/>
                      <a:pt x="18" y="27"/>
                      <a:pt x="18" y="28"/>
                    </a:cubicBezTo>
                    <a:cubicBezTo>
                      <a:pt x="18" y="30"/>
                      <a:pt x="18" y="32"/>
                      <a:pt x="18" y="34"/>
                    </a:cubicBezTo>
                    <a:cubicBezTo>
                      <a:pt x="18" y="36"/>
                      <a:pt x="17" y="37"/>
                      <a:pt x="15" y="36"/>
                    </a:cubicBezTo>
                    <a:lnTo>
                      <a:pt x="0" y="27"/>
                    </a:lnTo>
                    <a:close/>
                    <a:moveTo>
                      <a:pt x="22" y="6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2"/>
                      <a:pt x="25" y="4"/>
                      <a:pt x="24" y="6"/>
                    </a:cubicBezTo>
                    <a:cubicBezTo>
                      <a:pt x="23" y="6"/>
                      <a:pt x="23" y="6"/>
                      <a:pt x="23" y="6"/>
                    </a:cubicBezTo>
                    <a:lnTo>
                      <a:pt x="22" y="6"/>
                    </a:lnTo>
                    <a:close/>
                    <a:moveTo>
                      <a:pt x="33" y="22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2" y="23"/>
                      <a:pt x="32" y="23"/>
                    </a:cubicBezTo>
                    <a:cubicBezTo>
                      <a:pt x="33" y="30"/>
                      <a:pt x="30" y="36"/>
                      <a:pt x="23" y="38"/>
                    </a:cubicBezTo>
                    <a:cubicBezTo>
                      <a:pt x="23" y="38"/>
                      <a:pt x="23" y="39"/>
                      <a:pt x="23" y="39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31" y="38"/>
                      <a:pt x="35" y="30"/>
                      <a:pt x="34" y="23"/>
                    </a:cubicBezTo>
                    <a:cubicBezTo>
                      <a:pt x="34" y="23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28" y="22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8" y="28"/>
                      <a:pt x="25" y="33"/>
                      <a:pt x="21" y="34"/>
                    </a:cubicBezTo>
                    <a:cubicBezTo>
                      <a:pt x="21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1" y="35"/>
                      <a:pt x="21" y="35"/>
                    </a:cubicBezTo>
                    <a:cubicBezTo>
                      <a:pt x="27" y="34"/>
                      <a:pt x="30" y="28"/>
                      <a:pt x="28" y="23"/>
                    </a:cubicBezTo>
                    <a:cubicBezTo>
                      <a:pt x="28" y="22"/>
                      <a:pt x="28" y="22"/>
                      <a:pt x="28" y="22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601" y="1577055"/>
            <a:ext cx="1127125" cy="1646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076" y="1591342"/>
            <a:ext cx="1228725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51" y="3404267"/>
            <a:ext cx="1330325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538" y="3316955"/>
            <a:ext cx="14224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751" y="3404267"/>
            <a:ext cx="1281112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8426" y="1537367"/>
            <a:ext cx="1160462" cy="178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5501" y="1591342"/>
            <a:ext cx="1223962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600000">
            <a:off x="9748912" y="3305889"/>
            <a:ext cx="1697422" cy="18795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1664405" y="1497996"/>
            <a:ext cx="5284030" cy="1862138"/>
            <a:chOff x="1709561" y="1622174"/>
            <a:chExt cx="5284030" cy="1862138"/>
          </a:xfrm>
        </p:grpSpPr>
        <p:sp>
          <p:nvSpPr>
            <p:cNvPr id="14" name="文本框 1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827286" y="2323999"/>
              <a:ext cx="3166305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单击此处编辑您要的内容。建议字体使用微软雅黑。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更多作品请在稻壳儿搜索：野百合。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12131"/>
          <a:stretch>
            <a:fillRect/>
          </a:stretch>
        </p:blipFill>
        <p:spPr bwMode="auto">
          <a:xfrm>
            <a:off x="1057934" y="2043978"/>
            <a:ext cx="4684822" cy="381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64" y="2393564"/>
            <a:ext cx="4156121" cy="2340400"/>
          </a:xfrm>
          <a:prstGeom prst="rect">
            <a:avLst/>
          </a:prstGeom>
        </p:spPr>
      </p:pic>
      <p:sp>
        <p:nvSpPr>
          <p:cNvPr id="12" name="TextBox 13"/>
          <p:cNvSpPr txBox="1"/>
          <p:nvPr/>
        </p:nvSpPr>
        <p:spPr>
          <a:xfrm>
            <a:off x="6020549" y="22689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430124" y="26809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0386" y="3315080"/>
            <a:ext cx="2338388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399961" y="3727064"/>
            <a:ext cx="407987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20549" y="44533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430124" y="48653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Group 16"/>
          <p:cNvGrpSpPr/>
          <p:nvPr/>
        </p:nvGrpSpPr>
        <p:grpSpPr bwMode="auto">
          <a:xfrm>
            <a:off x="441225" y="425251"/>
            <a:ext cx="704597" cy="464734"/>
            <a:chOff x="0" y="0"/>
            <a:chExt cx="2239" cy="1479"/>
          </a:xfrm>
        </p:grpSpPr>
        <p:sp>
          <p:nvSpPr>
            <p:cNvPr id="9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0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1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2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1210334" y="4451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Rectangle 44"/>
          <p:cNvSpPr/>
          <p:nvPr/>
        </p:nvSpPr>
        <p:spPr>
          <a:xfrm rot="5400000">
            <a:off x="5518130" y="2180465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/>
          <p:nvPr/>
        </p:nvSpPr>
        <p:spPr>
          <a:xfrm rot="2700000">
            <a:off x="5398971" y="1938982"/>
            <a:ext cx="1229554" cy="1229554"/>
          </a:xfrm>
          <a:prstGeom prst="rect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44"/>
          <p:cNvSpPr/>
          <p:nvPr/>
        </p:nvSpPr>
        <p:spPr>
          <a:xfrm rot="5400000" flipH="1">
            <a:off x="5518130" y="3171701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8"/>
          <p:cNvSpPr/>
          <p:nvPr/>
        </p:nvSpPr>
        <p:spPr>
          <a:xfrm rot="8100000" flipH="1">
            <a:off x="5398971" y="3921455"/>
            <a:ext cx="1229554" cy="122955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372281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7"/>
          <p:cNvSpPr/>
          <p:nvPr/>
        </p:nvSpPr>
        <p:spPr>
          <a:xfrm rot="5400000" flipH="1">
            <a:off x="6373336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2"/>
          <p:cNvSpPr/>
          <p:nvPr/>
        </p:nvSpPr>
        <p:spPr>
          <a:xfrm rot="8100000" flipH="1">
            <a:off x="6704451" y="2930217"/>
            <a:ext cx="1229554" cy="1229556"/>
          </a:xfrm>
          <a:prstGeom prst="rect">
            <a:avLst/>
          </a:prstGeom>
          <a:solidFill>
            <a:srgbClr val="F89A1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17"/>
          <p:cNvSpPr/>
          <p:nvPr/>
        </p:nvSpPr>
        <p:spPr>
          <a:xfrm rot="5400000" flipV="1">
            <a:off x="4672416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17"/>
          <p:cNvSpPr/>
          <p:nvPr/>
        </p:nvSpPr>
        <p:spPr>
          <a:xfrm rot="5400000" flipH="1" flipV="1">
            <a:off x="4673471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16"/>
          <p:cNvSpPr/>
          <p:nvPr/>
        </p:nvSpPr>
        <p:spPr>
          <a:xfrm rot="2700000" flipH="1" flipV="1">
            <a:off x="4076621" y="2930217"/>
            <a:ext cx="1229554" cy="1229556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45"/>
          <p:cNvSpPr/>
          <p:nvPr/>
        </p:nvSpPr>
        <p:spPr bwMode="auto">
          <a:xfrm>
            <a:off x="5706887" y="2407183"/>
            <a:ext cx="575760" cy="57576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55"/>
          <p:cNvSpPr>
            <a:spLocks noEditPoints="1"/>
          </p:cNvSpPr>
          <p:nvPr/>
        </p:nvSpPr>
        <p:spPr bwMode="auto">
          <a:xfrm>
            <a:off x="7054546" y="3501761"/>
            <a:ext cx="588415" cy="440784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05"/>
          <p:cNvSpPr>
            <a:spLocks noEditPoints="1"/>
          </p:cNvSpPr>
          <p:nvPr/>
        </p:nvSpPr>
        <p:spPr bwMode="auto">
          <a:xfrm>
            <a:off x="5768048" y="4417073"/>
            <a:ext cx="560998" cy="55045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AC2AC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34"/>
          <p:cNvSpPr>
            <a:spLocks noEditPoints="1"/>
          </p:cNvSpPr>
          <p:nvPr/>
        </p:nvSpPr>
        <p:spPr bwMode="auto">
          <a:xfrm>
            <a:off x="4468896" y="3472234"/>
            <a:ext cx="482965" cy="48507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075309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075309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075309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075309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1767792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767792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767792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767792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14" name="Group 4"/>
          <p:cNvGrpSpPr/>
          <p:nvPr/>
        </p:nvGrpSpPr>
        <p:grpSpPr bwMode="auto">
          <a:xfrm>
            <a:off x="1931519" y="1831172"/>
            <a:ext cx="1443703" cy="754421"/>
            <a:chOff x="0" y="0"/>
            <a:chExt cx="1513646" cy="792087"/>
          </a:xfrm>
        </p:grpSpPr>
        <p:sp>
          <p:nvSpPr>
            <p:cNvPr id="15" name="任意多边形 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6" name="文本框 7"/>
            <p:cNvSpPr>
              <a:spLocks noChangeArrowheads="1"/>
            </p:cNvSpPr>
            <p:nvPr/>
          </p:nvSpPr>
          <p:spPr bwMode="auto">
            <a:xfrm>
              <a:off x="176731" y="75750"/>
              <a:ext cx="1173993" cy="46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17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839" y="2811315"/>
            <a:ext cx="1277063" cy="127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3"/>
          <p:cNvGrpSpPr/>
          <p:nvPr/>
        </p:nvGrpSpPr>
        <p:grpSpPr bwMode="auto">
          <a:xfrm>
            <a:off x="4185694" y="1831172"/>
            <a:ext cx="1445217" cy="754421"/>
            <a:chOff x="0" y="0"/>
            <a:chExt cx="1513646" cy="792087"/>
          </a:xfrm>
          <a:solidFill>
            <a:srgbClr val="00B050"/>
          </a:solidFill>
        </p:grpSpPr>
        <p:sp>
          <p:nvSpPr>
            <p:cNvPr id="19" name="任意多边形 18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0" name="文本框 19"/>
            <p:cNvSpPr>
              <a:spLocks noChangeArrowheads="1"/>
            </p:cNvSpPr>
            <p:nvPr/>
          </p:nvSpPr>
          <p:spPr bwMode="auto">
            <a:xfrm>
              <a:off x="215837" y="75750"/>
              <a:ext cx="1080384" cy="460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8" y="2808284"/>
            <a:ext cx="1267974" cy="127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2"/>
          <p:cNvGrpSpPr/>
          <p:nvPr/>
        </p:nvGrpSpPr>
        <p:grpSpPr bwMode="auto">
          <a:xfrm>
            <a:off x="6439869" y="1822082"/>
            <a:ext cx="1445217" cy="755936"/>
            <a:chOff x="0" y="0"/>
            <a:chExt cx="1513646" cy="792087"/>
          </a:xfrm>
          <a:solidFill>
            <a:srgbClr val="EF5077"/>
          </a:solidFill>
        </p:grpSpPr>
        <p:sp>
          <p:nvSpPr>
            <p:cNvPr id="23" name="任意多边形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4" name="文本框 28"/>
            <p:cNvSpPr>
              <a:spLocks noChangeArrowheads="1"/>
            </p:cNvSpPr>
            <p:nvPr/>
          </p:nvSpPr>
          <p:spPr bwMode="auto">
            <a:xfrm>
              <a:off x="176285" y="76211"/>
              <a:ext cx="1173995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5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03" y="2793136"/>
            <a:ext cx="1219497" cy="1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31"/>
          <p:cNvGrpSpPr/>
          <p:nvPr/>
        </p:nvGrpSpPr>
        <p:grpSpPr bwMode="auto">
          <a:xfrm>
            <a:off x="8694045" y="1817538"/>
            <a:ext cx="1445217" cy="755936"/>
            <a:chOff x="0" y="0"/>
            <a:chExt cx="1513646" cy="792087"/>
          </a:xfrm>
          <a:solidFill>
            <a:srgbClr val="00B0F0"/>
          </a:solidFill>
        </p:grpSpPr>
        <p:sp>
          <p:nvSpPr>
            <p:cNvPr id="27" name="任意多边形 3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8" name="文本框 37"/>
            <p:cNvSpPr>
              <a:spLocks noChangeArrowheads="1"/>
            </p:cNvSpPr>
            <p:nvPr/>
          </p:nvSpPr>
          <p:spPr bwMode="auto">
            <a:xfrm>
              <a:off x="150786" y="80973"/>
              <a:ext cx="1173993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9" name="图片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70" y="2797680"/>
            <a:ext cx="1281608" cy="128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1931741" y="4729798"/>
            <a:ext cx="1538162" cy="1509715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1" name="文本框 17"/>
          <p:cNvSpPr txBox="1">
            <a:spLocks noChangeArrowheads="1"/>
          </p:cNvSpPr>
          <p:nvPr/>
        </p:nvSpPr>
        <p:spPr bwMode="auto">
          <a:xfrm>
            <a:off x="2001486" y="4846669"/>
            <a:ext cx="561731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8"/>
          <p:cNvSpPr txBox="1">
            <a:spLocks noChangeArrowheads="1"/>
          </p:cNvSpPr>
          <p:nvPr/>
        </p:nvSpPr>
        <p:spPr bwMode="auto">
          <a:xfrm>
            <a:off x="2439609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084426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4278568" y="4729797"/>
            <a:ext cx="1538162" cy="15097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348314" y="4846667"/>
            <a:ext cx="74080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748737" y="4892655"/>
            <a:ext cx="1046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42936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447123" y="4729797"/>
            <a:ext cx="1538162" cy="1509714"/>
          </a:xfrm>
          <a:prstGeom prst="rect">
            <a:avLst/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9" name="文本框 27"/>
          <p:cNvSpPr txBox="1">
            <a:spLocks noChangeArrowheads="1"/>
          </p:cNvSpPr>
          <p:nvPr/>
        </p:nvSpPr>
        <p:spPr bwMode="auto">
          <a:xfrm>
            <a:off x="6516868" y="4846667"/>
            <a:ext cx="816207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6937695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59980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8694045" y="4729799"/>
            <a:ext cx="1538162" cy="15097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763790" y="4846669"/>
            <a:ext cx="63147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185088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8846730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2071231" y="5341851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4365748" y="5341848"/>
            <a:ext cx="129216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6599808" y="5341848"/>
            <a:ext cx="128527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850500" y="5344875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1104547" y="2477907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5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-291956" y="3198123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/>
          <p:nvPr/>
        </p:nvSpPr>
        <p:spPr bwMode="auto">
          <a:xfrm>
            <a:off x="1486620" y="309902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723885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8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2326360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/>
          <p:nvPr/>
        </p:nvSpPr>
        <p:spPr bwMode="auto">
          <a:xfrm>
            <a:off x="4105958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6343223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1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4945698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"/>
          <p:cNvSpPr txBox="1"/>
          <p:nvPr/>
        </p:nvSpPr>
        <p:spPr bwMode="auto">
          <a:xfrm>
            <a:off x="6725296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8962561" y="263523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4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7566058" y="3355447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 txBox="1"/>
          <p:nvPr/>
        </p:nvSpPr>
        <p:spPr bwMode="auto">
          <a:xfrm>
            <a:off x="9344634" y="3256353"/>
            <a:ext cx="1742819" cy="7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69582" y="1907657"/>
            <a:ext cx="3701341" cy="3735989"/>
            <a:chOff x="790575" y="2192338"/>
            <a:chExt cx="2882900" cy="290988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775" y="3692525"/>
              <a:ext cx="1409700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" y="2192338"/>
              <a:ext cx="1401763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263775" y="2192338"/>
              <a:ext cx="1409700" cy="14097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Freeform 252"/>
            <p:cNvSpPr>
              <a:spLocks noEditPoints="1"/>
            </p:cNvSpPr>
            <p:nvPr/>
          </p:nvSpPr>
          <p:spPr bwMode="auto">
            <a:xfrm>
              <a:off x="2725738" y="2667000"/>
              <a:ext cx="484187" cy="460375"/>
            </a:xfrm>
            <a:custGeom>
              <a:avLst/>
              <a:gdLst>
                <a:gd name="T0" fmla="*/ 294 w 301"/>
                <a:gd name="T1" fmla="*/ 107 h 285"/>
                <a:gd name="T2" fmla="*/ 137 w 301"/>
                <a:gd name="T3" fmla="*/ 9 h 285"/>
                <a:gd name="T4" fmla="*/ 7 w 301"/>
                <a:gd name="T5" fmla="*/ 139 h 285"/>
                <a:gd name="T6" fmla="*/ 64 w 301"/>
                <a:gd name="T7" fmla="*/ 218 h 285"/>
                <a:gd name="T8" fmla="*/ 36 w 301"/>
                <a:gd name="T9" fmla="*/ 268 h 285"/>
                <a:gd name="T10" fmla="*/ 122 w 301"/>
                <a:gd name="T11" fmla="*/ 237 h 285"/>
                <a:gd name="T12" fmla="*/ 164 w 301"/>
                <a:gd name="T13" fmla="*/ 237 h 285"/>
                <a:gd name="T14" fmla="*/ 294 w 301"/>
                <a:gd name="T15" fmla="*/ 107 h 285"/>
                <a:gd name="T16" fmla="*/ 80 w 301"/>
                <a:gd name="T17" fmla="*/ 143 h 285"/>
                <a:gd name="T18" fmla="*/ 60 w 301"/>
                <a:gd name="T19" fmla="*/ 123 h 285"/>
                <a:gd name="T20" fmla="*/ 80 w 301"/>
                <a:gd name="T21" fmla="*/ 103 h 285"/>
                <a:gd name="T22" fmla="*/ 100 w 301"/>
                <a:gd name="T23" fmla="*/ 123 h 285"/>
                <a:gd name="T24" fmla="*/ 80 w 301"/>
                <a:gd name="T25" fmla="*/ 143 h 285"/>
                <a:gd name="T26" fmla="*/ 151 w 301"/>
                <a:gd name="T27" fmla="*/ 143 h 285"/>
                <a:gd name="T28" fmla="*/ 131 w 301"/>
                <a:gd name="T29" fmla="*/ 123 h 285"/>
                <a:gd name="T30" fmla="*/ 151 w 301"/>
                <a:gd name="T31" fmla="*/ 103 h 285"/>
                <a:gd name="T32" fmla="*/ 172 w 301"/>
                <a:gd name="T33" fmla="*/ 123 h 285"/>
                <a:gd name="T34" fmla="*/ 151 w 301"/>
                <a:gd name="T35" fmla="*/ 143 h 285"/>
                <a:gd name="T36" fmla="*/ 223 w 301"/>
                <a:gd name="T37" fmla="*/ 143 h 285"/>
                <a:gd name="T38" fmla="*/ 203 w 301"/>
                <a:gd name="T39" fmla="*/ 123 h 285"/>
                <a:gd name="T40" fmla="*/ 223 w 301"/>
                <a:gd name="T41" fmla="*/ 103 h 285"/>
                <a:gd name="T42" fmla="*/ 243 w 301"/>
                <a:gd name="T43" fmla="*/ 123 h 285"/>
                <a:gd name="T44" fmla="*/ 223 w 301"/>
                <a:gd name="T45" fmla="*/ 14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0575" y="3692525"/>
              <a:ext cx="1409700" cy="14097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Freeform 337"/>
            <p:cNvSpPr>
              <a:spLocks noEditPoints="1"/>
            </p:cNvSpPr>
            <p:nvPr/>
          </p:nvSpPr>
          <p:spPr bwMode="auto">
            <a:xfrm>
              <a:off x="1260475" y="4162425"/>
              <a:ext cx="461963" cy="4619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53 w 288"/>
                <a:gd name="T11" fmla="*/ 209 h 288"/>
                <a:gd name="T12" fmla="*/ 127 w 288"/>
                <a:gd name="T13" fmla="*/ 209 h 288"/>
                <a:gd name="T14" fmla="*/ 72 w 288"/>
                <a:gd name="T15" fmla="*/ 229 h 288"/>
                <a:gd name="T16" fmla="*/ 90 w 288"/>
                <a:gd name="T17" fmla="*/ 197 h 288"/>
                <a:gd name="T18" fmla="*/ 54 w 288"/>
                <a:gd name="T19" fmla="*/ 147 h 288"/>
                <a:gd name="T20" fmla="*/ 136 w 288"/>
                <a:gd name="T21" fmla="*/ 65 h 288"/>
                <a:gd name="T22" fmla="*/ 235 w 288"/>
                <a:gd name="T23" fmla="*/ 127 h 288"/>
                <a:gd name="T24" fmla="*/ 153 w 288"/>
                <a:gd name="T25" fmla="*/ 20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1" b="9848"/>
          <a:stretch>
            <a:fillRect/>
          </a:stretch>
        </p:blipFill>
        <p:spPr>
          <a:xfrm>
            <a:off x="5306290" y="1907657"/>
            <a:ext cx="5491653" cy="37359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F89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1500" b="1" dirty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1481</Words>
  <Application>Microsoft Office PowerPoint</Application>
  <PresentationFormat>宽屏</PresentationFormat>
  <Paragraphs>160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Gill Sans</vt:lpstr>
      <vt:lpstr>Heiti SC Light</vt:lpstr>
      <vt:lpstr>맑은 고딕</vt:lpstr>
      <vt:lpstr>黑体</vt:lpstr>
      <vt:lpstr>华康海报体W12</vt:lpstr>
      <vt:lpstr>宋体</vt:lpstr>
      <vt:lpstr>微软雅黑</vt:lpstr>
      <vt:lpstr>Arial</vt:lpstr>
      <vt:lpstr>Arial Black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14</cp:revision>
  <dcterms:created xsi:type="dcterms:W3CDTF">2017-02-06T03:19:00Z</dcterms:created>
  <dcterms:modified xsi:type="dcterms:W3CDTF">2019-09-28T02:42:02Z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