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2"/>
  </p:sldMasterIdLst>
  <p:notesMasterIdLst>
    <p:notesMasterId r:id="rId15"/>
  </p:notesMasterIdLst>
  <p:sldIdLst>
    <p:sldId id="275" r:id="rId3"/>
    <p:sldId id="276" r:id="rId4"/>
    <p:sldId id="277" r:id="rId5"/>
    <p:sldId id="278" r:id="rId6"/>
    <p:sldId id="279" r:id="rId7"/>
    <p:sldId id="280" r:id="rId8"/>
    <p:sldId id="281" r:id="rId9"/>
    <p:sldId id="268" r:id="rId10"/>
    <p:sldId id="274" r:id="rId11"/>
    <p:sldId id="273" r:id="rId12"/>
    <p:sldId id="266" r:id="rId13"/>
    <p:sldId id="261" r:id="rId14"/>
  </p:sldIdLst>
  <p:sldSz cx="9144000" cy="5143500" type="screen16x9"/>
  <p:notesSz cx="6858000" cy="9144000"/>
  <p:embeddedFontLst>
    <p:embeddedFont>
      <p:font typeface="微软雅黑" pitchFamily="34" charset="-122"/>
      <p:regular r:id="rId16"/>
      <p:bold r:id="rId17"/>
    </p:embeddedFont>
    <p:embeddedFont>
      <p:font typeface="Arial Black" pitchFamily="34" charset="0"/>
      <p:bold r:id="rId18"/>
    </p:embeddedFont>
    <p:embeddedFont>
      <p:font typeface="Calibri" pitchFamily="34" charset="0"/>
      <p:regular r:id="rId19"/>
      <p:bold r:id="rId20"/>
      <p:italic r:id="rId21"/>
      <p:bold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29" autoAdjust="0"/>
    <p:restoredTop sz="94660"/>
  </p:normalViewPr>
  <p:slideViewPr>
    <p:cSldViewPr snapToGrid="0">
      <p:cViewPr>
        <p:scale>
          <a:sx n="80" d="100"/>
          <a:sy n="80" d="100"/>
        </p:scale>
        <p:origin x="-2610" y="-12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3E44F-3959-459D-B632-8E8EA9BC8B72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BAE08-441C-4816-A83B-BEDE40836D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409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BAE08-441C-4816-A83B-BEDE40836DE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592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807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73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320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387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246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918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785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5148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141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23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587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766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4430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34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1686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419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274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326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707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972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642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608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838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981EF-1076-4011-B87F-150ED9B1B5A7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826A8-9917-41DC-A738-883A9EF51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60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95D40-1228-4DBF-B7A5-0C777DA772B4}" type="datetimeFigureOut">
              <a:rPr lang="zh-CN" altLang="en-US" smtClean="0"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461067-A4CC-4398-98D8-FF1FFF2EF3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08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5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54.png"/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50.png"/><Relationship Id="rId4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3.png"/><Relationship Id="rId12" Type="http://schemas.openxmlformats.org/officeDocument/2006/relationships/image" Target="../media/image38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52.png"/><Relationship Id="rId11" Type="http://schemas.openxmlformats.org/officeDocument/2006/relationships/image" Target="../media/image54.png"/><Relationship Id="rId5" Type="http://schemas.openxmlformats.org/officeDocument/2006/relationships/image" Target="../media/image2.jpg"/><Relationship Id="rId10" Type="http://schemas.openxmlformats.org/officeDocument/2006/relationships/image" Target="../media/image4.png"/><Relationship Id="rId4" Type="http://schemas.openxmlformats.org/officeDocument/2006/relationships/audio" Target="../media/audio14.wav"/><Relationship Id="rId9" Type="http://schemas.openxmlformats.org/officeDocument/2006/relationships/image" Target="../media/image5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9.wav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slideLayout" Target="../slideLayouts/slideLayout3.xml"/><Relationship Id="rId7" Type="http://schemas.openxmlformats.org/officeDocument/2006/relationships/audio" Target="../media/audio18.wav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audio" Target="../media/media5.wav"/><Relationship Id="rId16" Type="http://schemas.openxmlformats.org/officeDocument/2006/relationships/image" Target="../media/image61.png"/><Relationship Id="rId1" Type="http://schemas.microsoft.com/office/2007/relationships/media" Target="../media/media5.wav"/><Relationship Id="rId6" Type="http://schemas.openxmlformats.org/officeDocument/2006/relationships/audio" Target="../media/audio17.wav"/><Relationship Id="rId11" Type="http://schemas.openxmlformats.org/officeDocument/2006/relationships/image" Target="../media/image4.png"/><Relationship Id="rId5" Type="http://schemas.openxmlformats.org/officeDocument/2006/relationships/audio" Target="../media/audio16.wav"/><Relationship Id="rId15" Type="http://schemas.openxmlformats.org/officeDocument/2006/relationships/image" Target="../media/image60.jpeg"/><Relationship Id="rId10" Type="http://schemas.openxmlformats.org/officeDocument/2006/relationships/image" Target="../media/image56.png"/><Relationship Id="rId19" Type="http://schemas.openxmlformats.org/officeDocument/2006/relationships/image" Target="../media/image38.png"/><Relationship Id="rId4" Type="http://schemas.openxmlformats.org/officeDocument/2006/relationships/audio" Target="../media/audio15.wav"/><Relationship Id="rId9" Type="http://schemas.openxmlformats.org/officeDocument/2006/relationships/image" Target="../media/image2.jpg"/><Relationship Id="rId1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audio" Target="../media/audio3.wav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audio" Target="../media/audio5.wav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2.jp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0.png"/><Relationship Id="rId3" Type="http://schemas.openxmlformats.org/officeDocument/2006/relationships/audio" Target="../media/audio6.wav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audio" Target="../media/audio7.wav"/><Relationship Id="rId9" Type="http://schemas.openxmlformats.org/officeDocument/2006/relationships/image" Target="../media/image26.pn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32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2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7" Type="http://schemas.openxmlformats.org/officeDocument/2006/relationships/image" Target="../media/image32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../media/audio3.wav"/><Relationship Id="rId7" Type="http://schemas.openxmlformats.org/officeDocument/2006/relationships/image" Target="../media/image34.pn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11" Type="http://schemas.openxmlformats.org/officeDocument/2006/relationships/image" Target="../media/image32.png"/><Relationship Id="rId5" Type="http://schemas.openxmlformats.org/officeDocument/2006/relationships/image" Target="../media/image2.jpg"/><Relationship Id="rId10" Type="http://schemas.openxmlformats.org/officeDocument/2006/relationships/image" Target="../media/image37.png"/><Relationship Id="rId4" Type="http://schemas.openxmlformats.org/officeDocument/2006/relationships/audio" Target="../media/audio11.wav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1.png"/><Relationship Id="rId18" Type="http://schemas.openxmlformats.org/officeDocument/2006/relationships/image" Target="../media/image45.png"/><Relationship Id="rId3" Type="http://schemas.microsoft.com/office/2007/relationships/media" Target="../media/media3.WAV"/><Relationship Id="rId7" Type="http://schemas.openxmlformats.org/officeDocument/2006/relationships/image" Target="../media/image2.jpg"/><Relationship Id="rId12" Type="http://schemas.microsoft.com/office/2007/relationships/hdphoto" Target="../media/hdphoto2.wdp"/><Relationship Id="rId17" Type="http://schemas.openxmlformats.org/officeDocument/2006/relationships/image" Target="../media/image44.png"/><Relationship Id="rId2" Type="http://schemas.openxmlformats.org/officeDocument/2006/relationships/audio" Target="../media/media2.WAV"/><Relationship Id="rId16" Type="http://schemas.openxmlformats.org/officeDocument/2006/relationships/image" Target="../media/image43.png"/><Relationship Id="rId1" Type="http://schemas.microsoft.com/office/2007/relationships/media" Target="../media/media2.WAV"/><Relationship Id="rId6" Type="http://schemas.openxmlformats.org/officeDocument/2006/relationships/image" Target="../media/image38.png"/><Relationship Id="rId11" Type="http://schemas.openxmlformats.org/officeDocument/2006/relationships/image" Target="../media/image40.png"/><Relationship Id="rId5" Type="http://schemas.openxmlformats.org/officeDocument/2006/relationships/slideLayout" Target="../slideLayouts/slideLayout3.xml"/><Relationship Id="rId15" Type="http://schemas.openxmlformats.org/officeDocument/2006/relationships/image" Target="../media/image42.png"/><Relationship Id="rId10" Type="http://schemas.openxmlformats.org/officeDocument/2006/relationships/image" Target="../media/image35.png"/><Relationship Id="rId4" Type="http://schemas.openxmlformats.org/officeDocument/2006/relationships/audio" Target="../media/media3.WAV"/><Relationship Id="rId9" Type="http://schemas.microsoft.com/office/2007/relationships/hdphoto" Target="../media/hdphoto1.wdp"/><Relationship Id="rId1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1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47.png"/><Relationship Id="rId12" Type="http://schemas.openxmlformats.org/officeDocument/2006/relationships/image" Target="../media/image44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46.png"/><Relationship Id="rId11" Type="http://schemas.openxmlformats.org/officeDocument/2006/relationships/image" Target="../media/image50.png"/><Relationship Id="rId5" Type="http://schemas.openxmlformats.org/officeDocument/2006/relationships/image" Target="../media/image38.png"/><Relationship Id="rId10" Type="http://schemas.microsoft.com/office/2007/relationships/hdphoto" Target="../media/hdphoto1.wdp"/><Relationship Id="rId4" Type="http://schemas.openxmlformats.org/officeDocument/2006/relationships/audio" Target="../media/audio12.wav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3" y="2905"/>
            <a:ext cx="9194039" cy="516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X:\瑞普PPT大赛\组件\成品\工厂（黑色边界）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20" y="1343248"/>
            <a:ext cx="9160520" cy="34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520" y="1704438"/>
            <a:ext cx="9160520" cy="34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X:\瑞普PPT大赛\组件\成品\工厂烟二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04" y="1315442"/>
            <a:ext cx="6153150" cy="34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X:\瑞普PPT大赛\组件\成品\工厂烟一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698" y="1421115"/>
            <a:ext cx="6153150" cy="346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54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62254" y="59787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08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27"/>
                                        </p:tgtEl>
                                      </p:cBhvr>
                                      <p:by x="1100000" y="1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4.94132E-6 L 0.00087 -1.6945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71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7"/>
          <a:stretch/>
        </p:blipFill>
        <p:spPr bwMode="auto">
          <a:xfrm>
            <a:off x="-249382" y="2905"/>
            <a:ext cx="11685319" cy="516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03696" y="-1633874"/>
            <a:ext cx="10877552" cy="1031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X:\瑞普PPT大赛\组件\成品\导弹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44102">
            <a:off x="-1199322" y="-1123286"/>
            <a:ext cx="9790777" cy="550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X:\瑞普PPT大赛\组件\成品\雪花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002" y="575476"/>
            <a:ext cx="3805593" cy="300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X:\瑞普PPT大赛\组件\成品\雪花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595" y="565116"/>
            <a:ext cx="3822615" cy="302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X:\瑞普PPT大赛\组件\成品\雪花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595" y="565116"/>
            <a:ext cx="3805593" cy="300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19807925">
            <a:off x="1068450" y="318824"/>
            <a:ext cx="685052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900" dirty="0" smtClean="0">
                <a:solidFill>
                  <a:schemeClr val="bg1"/>
                </a:solidFill>
                <a:latin typeface="Arial Black" pitchFamily="34" charset="0"/>
              </a:rPr>
              <a:t>FAT MAN</a:t>
            </a:r>
            <a:endParaRPr lang="zh-CN" altLang="en-US" sz="99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94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Click="0" advTm="0">
        <p14:flash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3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accel="1615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8" dur="13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39000" y="3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ccel="16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1300" fill="hold"/>
                                        <p:tgtEl>
                                          <p:spTgt spid="5"/>
                                        </p:tgtEl>
                                      </p:cBhvr>
                                      <p:by x="39000" y="39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4" presetClass="entr" presetSubtype="10" repeatCount="16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253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253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电视雪花 00_00_00-00_00_0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14" presetClass="entr" presetSubtype="10" repeatCount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26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6" r="5373"/>
          <a:stretch/>
        </p:blipFill>
        <p:spPr bwMode="auto">
          <a:xfrm>
            <a:off x="-4524499" y="2905"/>
            <a:ext cx="16138567" cy="516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858" y="2080097"/>
            <a:ext cx="3229356" cy="3063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01" y="2171213"/>
            <a:ext cx="1839960" cy="1454233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1666" y="-78984"/>
            <a:ext cx="1507772" cy="119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流程图: 合并 6"/>
          <p:cNvSpPr/>
          <p:nvPr/>
        </p:nvSpPr>
        <p:spPr>
          <a:xfrm>
            <a:off x="1504477" y="524371"/>
            <a:ext cx="74776" cy="338973"/>
          </a:xfrm>
          <a:prstGeom prst="flowChartMerg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合并 13"/>
          <p:cNvSpPr/>
          <p:nvPr/>
        </p:nvSpPr>
        <p:spPr>
          <a:xfrm rot="16200000">
            <a:off x="1619174" y="420167"/>
            <a:ext cx="45719" cy="207252"/>
          </a:xfrm>
          <a:prstGeom prst="flowChartMerg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合并 19"/>
          <p:cNvSpPr/>
          <p:nvPr/>
        </p:nvSpPr>
        <p:spPr>
          <a:xfrm rot="720000">
            <a:off x="1467089" y="528441"/>
            <a:ext cx="74776" cy="338973"/>
          </a:xfrm>
          <a:prstGeom prst="flowChartMerg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合并 20"/>
          <p:cNvSpPr/>
          <p:nvPr/>
        </p:nvSpPr>
        <p:spPr>
          <a:xfrm rot="1440000">
            <a:off x="1435808" y="501487"/>
            <a:ext cx="74776" cy="338973"/>
          </a:xfrm>
          <a:prstGeom prst="flowChartMerg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合并 21"/>
          <p:cNvSpPr/>
          <p:nvPr/>
        </p:nvSpPr>
        <p:spPr>
          <a:xfrm rot="2160000">
            <a:off x="1411996" y="490539"/>
            <a:ext cx="74776" cy="338973"/>
          </a:xfrm>
          <a:prstGeom prst="flowChartMerg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合并 22"/>
          <p:cNvSpPr/>
          <p:nvPr/>
        </p:nvSpPr>
        <p:spPr>
          <a:xfrm rot="2880000">
            <a:off x="1387932" y="472637"/>
            <a:ext cx="74776" cy="338973"/>
          </a:xfrm>
          <a:prstGeom prst="flowChartMerg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86351" y="783317"/>
            <a:ext cx="4328704" cy="243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978" y="1204974"/>
            <a:ext cx="3157609" cy="1776155"/>
          </a:xfrm>
          <a:prstGeom prst="rect">
            <a:avLst/>
          </a:prstGeom>
        </p:spPr>
      </p:pic>
      <p:grpSp>
        <p:nvGrpSpPr>
          <p:cNvPr id="18" name="Group 117"/>
          <p:cNvGrpSpPr>
            <a:grpSpLocks/>
          </p:cNvGrpSpPr>
          <p:nvPr/>
        </p:nvGrpSpPr>
        <p:grpSpPr bwMode="auto">
          <a:xfrm rot="-1260407">
            <a:off x="4706209" y="1461462"/>
            <a:ext cx="573368" cy="864191"/>
            <a:chOff x="68" y="-425"/>
            <a:chExt cx="242" cy="534"/>
          </a:xfrm>
        </p:grpSpPr>
        <p:grpSp>
          <p:nvGrpSpPr>
            <p:cNvPr id="19" name="Group 102"/>
            <p:cNvGrpSpPr>
              <a:grpSpLocks/>
            </p:cNvGrpSpPr>
            <p:nvPr/>
          </p:nvGrpSpPr>
          <p:grpSpPr bwMode="auto">
            <a:xfrm>
              <a:off x="68" y="-425"/>
              <a:ext cx="242" cy="262"/>
              <a:chOff x="-743" y="-425"/>
              <a:chExt cx="242" cy="262"/>
            </a:xfrm>
          </p:grpSpPr>
          <p:sp>
            <p:nvSpPr>
              <p:cNvPr id="29" name="Freeform 9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9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99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solidFill>
                <a:schemeClr val="tx1">
                  <a:alpha val="6901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00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solidFill>
                <a:schemeClr val="tx1">
                  <a:alpha val="5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" name="Group 112"/>
            <p:cNvGrpSpPr>
              <a:grpSpLocks/>
            </p:cNvGrpSpPr>
            <p:nvPr/>
          </p:nvGrpSpPr>
          <p:grpSpPr bwMode="auto">
            <a:xfrm>
              <a:off x="68" y="-153"/>
              <a:ext cx="242" cy="262"/>
              <a:chOff x="-743" y="-425"/>
              <a:chExt cx="242" cy="262"/>
            </a:xfrm>
          </p:grpSpPr>
          <p:sp>
            <p:nvSpPr>
              <p:cNvPr id="25" name="Freeform 113"/>
              <p:cNvSpPr>
                <a:spLocks/>
              </p:cNvSpPr>
              <p:nvPr/>
            </p:nvSpPr>
            <p:spPr bwMode="auto">
              <a:xfrm rot="19807199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35" name="Picture 5" descr="X:\瑞普PPT大赛\组件\成品\雪花2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81" y="2185499"/>
            <a:ext cx="1852822" cy="146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X:\瑞普PPT大赛\组件\成品\雪花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38" y="2192694"/>
            <a:ext cx="1875865" cy="148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电视雪花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12317" y="58764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317985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时钟滴答声1(冲突2011-09-19 22-40-07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4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951 -0.09663 C 0.26163 -0.10065 0.24409 -0.10374 0.22552 -0.10096 C 0.20659 -0.09818 0.18489 -0.08676 0.16684 -0.07904 C 0.14861 -0.07101 0.13263 -0.05681 0.11614 -0.05372 C 0.09965 -0.05032 0.08211 -0.05712 0.06823 -0.05866 C 0.05434 -0.05959 0.04427 -0.06422 0.03298 -0.06113 C 0.0217 -0.05712 0.01041 -0.04724 4.16667E-6 -0.03643 " pathEditMode="relative" rAng="0" ptsTypes="aaaaaaA">
                                      <p:cBhvr>
                                        <p:cTn id="40" dur="3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265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" r="1866"/>
          <a:stretch/>
        </p:blipFill>
        <p:spPr bwMode="auto">
          <a:xfrm>
            <a:off x="-6626431" y="14780"/>
            <a:ext cx="15770431" cy="516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5"/>
          <a:stretch/>
        </p:blipFill>
        <p:spPr>
          <a:xfrm>
            <a:off x="-106887" y="225631"/>
            <a:ext cx="8989621" cy="4871851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387" y="1098876"/>
            <a:ext cx="6292436" cy="3539496"/>
          </a:xfrm>
          <a:prstGeom prst="rect">
            <a:avLst/>
          </a:prstGeom>
        </p:spPr>
      </p:pic>
      <p:pic>
        <p:nvPicPr>
          <p:cNvPr id="4098" name="Picture 2" descr="X:\瑞普PPT大赛\组件\成品\烟雾2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0"/>
          <a:stretch/>
        </p:blipFill>
        <p:spPr bwMode="auto">
          <a:xfrm>
            <a:off x="775865" y="541068"/>
            <a:ext cx="8070256" cy="415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X:\瑞普PPT大赛\组件\成品\火焰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8"/>
          <a:stretch/>
        </p:blipFill>
        <p:spPr bwMode="auto">
          <a:xfrm>
            <a:off x="0" y="787634"/>
            <a:ext cx="9157526" cy="435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X:\瑞普PPT大赛\组件\成品\火焰2.pn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56"/>
          <a:stretch/>
        </p:blipFill>
        <p:spPr bwMode="auto">
          <a:xfrm>
            <a:off x="-72139" y="588511"/>
            <a:ext cx="9194039" cy="4553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瑞普PPT大赛\组件\成品\火焰2.png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12"/>
          <a:stretch/>
        </p:blipFill>
        <p:spPr bwMode="auto">
          <a:xfrm>
            <a:off x="-2390802" y="763062"/>
            <a:ext cx="10678783" cy="401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X:\瑞普PPT大赛\组件\成品\火焰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987" y="-1558449"/>
            <a:ext cx="10678783" cy="600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552"/>
          <a:stretch/>
        </p:blipFill>
        <p:spPr>
          <a:xfrm>
            <a:off x="-502400" y="-1030"/>
            <a:ext cx="9624300" cy="5143500"/>
          </a:xfrm>
          <a:prstGeom prst="rect">
            <a:avLst/>
          </a:prstGeom>
        </p:spPr>
      </p:pic>
      <p:pic>
        <p:nvPicPr>
          <p:cNvPr id="28" name="Picture 3" descr="C:\快盘\sharebox\klymentwong@gmail.com\瑞普PPT大赛\组件\成品\左轮\21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62723"/>
            <a:ext cx="854977" cy="85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2945966" y="763062"/>
            <a:ext cx="3277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弹途</a:t>
            </a:r>
            <a:endParaRPr lang="zh-CN" altLang="en-US" sz="9600" b="1" dirty="0">
              <a:solidFill>
                <a:schemeClr val="accent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2886" y="2317827"/>
            <a:ext cx="85514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和平路还是          </a:t>
            </a:r>
            <a:endParaRPr lang="zh-CN" altLang="en-US" sz="9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1" name="Picture 4" descr="C:\快盘\sharebox\klymentwong@gmail.com\瑞普PPT大赛\组件\成品\左轮\20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746" y="3058110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5" descr="C:\快盘\sharebox\klymentwong@gmail.com\瑞普PPT大赛\组件\成品\左轮\19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35846"/>
            <a:ext cx="901700" cy="90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C:\快盘\sharebox\klymentwong@gmail.com\瑞普PPT大赛\组件\成品\左轮\20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826890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快盘\sharebox\klymentwong@gmail.com\瑞普PPT大赛\组件\成品\左轮\21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984" y="3350701"/>
            <a:ext cx="854977" cy="85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5" descr="C:\快盘\sharebox\klymentwong@gmail.com\瑞普PPT大赛\组件\成品\左轮\19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998" y="1376040"/>
            <a:ext cx="901700" cy="90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C:\快盘\sharebox\klymentwong@gmail.com\瑞普PPT大赛\组件\成品\左轮\21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87634"/>
            <a:ext cx="854977" cy="85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C:\快盘\sharebox\klymentwong@gmail.com\瑞普PPT大赛\组件\成品\左轮\19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1" y="3462114"/>
            <a:ext cx="901700" cy="90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5" descr="C:\快盘\sharebox\klymentwong@gmail.com\瑞普PPT大赛\组件\成品\左轮\19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300" y="588511"/>
            <a:ext cx="901700" cy="90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5421245" y="2314673"/>
            <a:ext cx="32477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8000" b="1" dirty="0" smtClean="0">
                <a:solidFill>
                  <a:schemeClr val="accent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归路</a:t>
            </a:r>
            <a:endParaRPr lang="zh-CN" altLang="en-US" sz="8000" dirty="0"/>
          </a:p>
        </p:txBody>
      </p:sp>
      <p:pic>
        <p:nvPicPr>
          <p:cNvPr id="3" name="最后弹孔 00_00_00-00_00_0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4220080" y="582829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270038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火烧_c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3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钢板拍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500"/>
                            </p:stCondLst>
                            <p:childTnLst>
                              <p:par>
                                <p:cTn id="43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钢板拍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4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700"/>
                            </p:stCondLst>
                            <p:childTnLst>
                              <p:par>
                                <p:cTn id="5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钢板拍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200"/>
                            </p:stCondLst>
                            <p:childTnLst>
                              <p:par>
                                <p:cTn id="66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最后弹孔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450"/>
                            </p:stCondLst>
                            <p:childTnLst>
                              <p:par>
                                <p:cTn id="73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最后弹孔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700"/>
                            </p:stCondLst>
                            <p:childTnLst>
                              <p:par>
                                <p:cTn id="8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最后弹孔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950"/>
                            </p:stCondLst>
                            <p:childTnLst>
                              <p:par>
                                <p:cTn id="8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最后弹孔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200"/>
                            </p:stCondLst>
                            <p:childTnLst>
                              <p:par>
                                <p:cTn id="9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最后弹孔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450"/>
                            </p:stCondLst>
                            <p:childTnLst>
                              <p:par>
                                <p:cTn id="10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最后弹孔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0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最后弹孔 00_00_00-00_00_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950"/>
                            </p:stCondLst>
                            <p:childTnLst>
                              <p:par>
                                <p:cTn id="1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最后弹孔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200"/>
                            </p:stCondLst>
                            <p:childTnLst>
                              <p:par>
                                <p:cTn id="122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最后弹孔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450"/>
                            </p:stCondLst>
                            <p:childTnLst>
                              <p:par>
                                <p:cTn id="12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钢板拍打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5" presetID="1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4" presetClass="emph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9" grpId="0"/>
      <p:bldP spid="29" grpId="1"/>
      <p:bldP spid="29" grpId="2"/>
      <p:bldP spid="30" grpId="0"/>
      <p:bldP spid="30" grpId="1"/>
      <p:bldP spid="39" grpId="0"/>
      <p:bldP spid="39" grpId="1"/>
      <p:bldP spid="39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6"/>
          <a:stretch/>
        </p:blipFill>
        <p:spPr bwMode="auto">
          <a:xfrm>
            <a:off x="-78243" y="-152572"/>
            <a:ext cx="9267909" cy="1005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4" y="987574"/>
            <a:ext cx="7388312" cy="415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96552" y="-380578"/>
            <a:ext cx="1092101" cy="109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-152573"/>
            <a:ext cx="1428179" cy="1428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7929" y="580133"/>
            <a:ext cx="1055513" cy="1055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X:\瑞普PPT大赛\组件\成品\打压子弹机器臂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4" y="1377304"/>
            <a:ext cx="1905001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X:\瑞普PPT大赛\组件\成品\打压子弹机器臂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79"/>
          <a:stretch/>
        </p:blipFill>
        <p:spPr bwMode="auto">
          <a:xfrm>
            <a:off x="-36512" y="2457424"/>
            <a:ext cx="1905001" cy="402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1" descr="X:\瑞普PPT大赛\组件\成品\运输带上的子弹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81" y="3200918"/>
            <a:ext cx="738981" cy="73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1" descr="X:\瑞普PPT大赛\组件\成品\运输带上的子弹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72" y="3211424"/>
            <a:ext cx="738981" cy="73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1" descr="X:\瑞普PPT大赛\组件\成品\运输带上的子弹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52" y="3204804"/>
            <a:ext cx="738981" cy="73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1" descr="X:\瑞普PPT大赛\组件\成品\运输带上的子弹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900" y="3206135"/>
            <a:ext cx="738981" cy="73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1" descr="X:\瑞普PPT大赛\组件\成品\运输带上的子弹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870" y="3207466"/>
            <a:ext cx="738981" cy="73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680730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 vol="99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5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4.18389E-6 L 0.08819 0.0006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1 -4.54602E-6 L 0.05694 0.0006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2.73064E-6 L 0.08733 0.0006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42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250"/>
                            </p:stCondLst>
                            <p:childTnLst>
                              <p:par>
                                <p:cTn id="2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250"/>
                            </p:stCondLst>
                            <p:childTnLst>
                              <p:par>
                                <p:cTn id="3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98 -0.00031 L 0.16042 -0.0018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3" y="-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11 -0.00031 L 0.15955 -0.0018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63" y="-9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94 0.00062 L 0.13802 0.00062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1 -4.54602E-6 L 0.05694 0.0006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250"/>
                            </p:stCondLst>
                            <p:childTnLst>
                              <p:par>
                                <p:cTn id="39" presetID="42" presetClass="path" presetSubtype="0" accel="50000" decel="5000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4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3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45" presetID="5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389 -0.00216 L 0.23507 -0.00216 C 0.26719 -0.00216 0.30677 0.08174 0.30677 0.15022 L 0.30677 0.30444 " pathEditMode="relative" rAng="0" ptsTypes="FfFF">
                                      <p:cBhvr>
                                        <p:cTn id="4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35" y="15330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1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6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6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子弹掉落传送带声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094 -0.00185 L 0.24132 -0.0018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802 0.00062 L 0.21371 -0.0009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5" y="-9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94 0.00062 L 0.13802 0.0006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51 -4.54602E-6 L 0.05694 0.0006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1"/>
          <a:stretch/>
        </p:blipFill>
        <p:spPr bwMode="auto">
          <a:xfrm>
            <a:off x="-36513" y="0"/>
            <a:ext cx="9194039" cy="516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快盘\sharebox\klymentwong@gmail.com\瑞普PPT大赛\组件\成品\左轮\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306" y="483518"/>
            <a:ext cx="3962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快盘\sharebox\klymentwong@gmail.com\瑞普PPT大赛\组件\成品\左轮\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86064">
            <a:off x="2580551" y="483518"/>
            <a:ext cx="3962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快盘\sharebox\klymentwong@gmail.com\瑞普PPT大赛\组件\成品\左轮\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25051">
            <a:off x="2580551" y="458210"/>
            <a:ext cx="3962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快盘\sharebox\klymentwong@gmail.com\瑞普PPT大赛\组件\成品\左轮\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83133">
            <a:off x="2579306" y="458210"/>
            <a:ext cx="3962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快盘\sharebox\klymentwong@gmail.com\瑞普PPT大赛\组件\成品\左轮\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21218">
            <a:off x="2584516" y="539043"/>
            <a:ext cx="3962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快盘\sharebox\klymentwong@gmail.com\瑞普PPT大赛\组件\成品\左轮\5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96364">
            <a:off x="2597274" y="483518"/>
            <a:ext cx="3962401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快盘\sharebox\klymentwong@gmail.com\瑞普PPT大赛\组件\成品\左轮\6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71033">
            <a:off x="2597273" y="451330"/>
            <a:ext cx="3962401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2127700"/>
            <a:ext cx="3108346" cy="310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快盘\sharebox\klymentwong@gmail.com\瑞普PPT大赛\组件\成品\左轮\7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68760" y="-3044874"/>
            <a:ext cx="13496925" cy="134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94954"/>
      </p:ext>
    </p:extLst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9" dur="7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Rot by="3600000">
                                      <p:cBhvr>
                                        <p:cTn id="17" dur="7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8" presetClass="emph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Rot by="3600000">
                                      <p:cBhvr>
                                        <p:cTn id="25" dur="7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Rot by="3600000">
                                      <p:cBhvr>
                                        <p:cTn id="33" dur="7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8" presetClass="emph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Rot by="3600000">
                                      <p:cBhvr>
                                        <p:cTn id="41" dur="7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100"/>
                            </p:stCondLst>
                            <p:childTnLst>
                              <p:par>
                                <p:cTn id="48" presetID="8" presetClass="emph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Rot by="3600000">
                                      <p:cBhvr>
                                        <p:cTn id="49" dur="7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7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700"/>
                            </p:stCondLst>
                            <p:childTnLst>
                              <p:par>
                                <p:cTn id="56" presetID="8" presetClass="emph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Rot by="10800000">
                                      <p:cBhvr>
                                        <p:cTn id="57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1" presetClass="exit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9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597 -0.22592 C -0.21059 -0.22838 -0.17916 -0.26839 -0.13541 -0.2293 C -0.06875 -0.17021 -0.05191 -0.11019 0.02049 -0.09911 C 0.06563 -0.09049 0.12657 -0.11173 0.16042 -0.0831 C 0.23646 -0.0197 0.23716 0.05263 0.22362 0.10711 C 0.20608 0.18683 0.08959 0.17174 -0.03402 0.08187 C -0.1585 -0.01016 -0.23923 -0.17452 -0.21597 -0.22592 Z " pathEditMode="relative" rAng="1452685" ptsTypes="fffffff">
                                      <p:cBhvr>
                                        <p:cTn id="71" dur="4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354" y="175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900"/>
                            </p:stCondLst>
                            <p:childTnLst>
                              <p:par>
                                <p:cTn id="73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58 -0.22592 L 0.0342 0.024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9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38" name="Picture 14" descr="C:\快盘\sharebox\klymentwong@gmail.com\瑞普PPT大赛\组件\成品\左轮\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" y="-16727"/>
            <a:ext cx="14464638" cy="51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2" descr="C:\快盘\sharebox\klymentwong@gmail.com\瑞普PPT大赛\组件\成品\血1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0" t="17294" r="27727" b="18722"/>
          <a:stretch/>
        </p:blipFill>
        <p:spPr bwMode="auto">
          <a:xfrm rot="5753916">
            <a:off x="-1061739" y="256302"/>
            <a:ext cx="10479767" cy="84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快盘\sharebox\klymentwong@gmail.com\瑞普PPT大赛\组件\成品\左轮\1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" y="1964183"/>
            <a:ext cx="3384376" cy="190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快盘\sharebox\klymentwong@gmail.com\瑞普PPT大赛\组件\成品\血1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0" t="17294" r="27727" b="18722"/>
          <a:stretch/>
        </p:blipFill>
        <p:spPr bwMode="auto">
          <a:xfrm>
            <a:off x="-1467853" y="-2062682"/>
            <a:ext cx="7122695" cy="574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快盘\sharebox\klymentwong@gmail.com\瑞普PPT大赛\组件\成品\左轮\1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9540">
            <a:off x="2955430" y="1921686"/>
            <a:ext cx="626899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快盘\sharebox\klymentwong@gmail.com\瑞普PPT大赛\组件\成品\左轮\1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5332" flipV="1">
            <a:off x="2969005" y="2260178"/>
            <a:ext cx="578184" cy="36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快盘\sharebox\klymentwong@gmail.com\瑞普PPT大赛\组件\成品\左轮\13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749" y="2067694"/>
            <a:ext cx="338492" cy="33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快盘\sharebox\klymentwong@gmail.com\瑞普PPT大赛\组件\成品\血2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7" t="25756" r="36187" b="26303"/>
          <a:stretch/>
        </p:blipFill>
        <p:spPr bwMode="auto">
          <a:xfrm>
            <a:off x="1694714" y="-1156365"/>
            <a:ext cx="5814445" cy="5638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快盘\sharebox\klymentwong@gmail.com\瑞普PPT大赛\组件\成品\左轮\1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2396" flipH="1">
            <a:off x="6257634" y="584976"/>
            <a:ext cx="39624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2582" y="1764757"/>
            <a:ext cx="1726586" cy="1726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快盘\sharebox\klymentwong@gmail.com\瑞普PPT大赛\组件\成品\左轮\11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1578">
            <a:off x="348001" y="1588111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748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 advClick="0" advTm="0">
        <p14:flash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2500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扣动扳机声音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8" presetClass="emph" presetSubtype="0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9" dur="2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2.93119E-6 L 0.72882 0.01481 " pathEditMode="relative" rAng="0" ptsTypes="AA">
                                      <p:cBhvr>
                                        <p:cTn id="17" dur="12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74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枪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00"/>
                            </p:stCondLst>
                            <p:childTnLst>
                              <p:par>
                                <p:cTn id="3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0"/>
                            </p:stCondLst>
                            <p:childTnLst>
                              <p:par>
                                <p:cTn id="4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47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mph" presetSubtype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52" dur="25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3" dur="25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mph" presetSubtype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 rctx="PPT">
                                        <p:cTn id="57" dur="25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8" dur="25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4" descr="C:\快盘\sharebox\klymentwong@gmail.com\瑞普PPT大赛\组件\成品\左轮\1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1"/>
          <a:stretch/>
        </p:blipFill>
        <p:spPr bwMode="auto">
          <a:xfrm>
            <a:off x="-630621" y="0"/>
            <a:ext cx="10708108" cy="51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快盘\sharebox\klymentwong@gmail.com\瑞普PPT大赛\组件\成品\左轮\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2396" flipH="1">
            <a:off x="492533" y="-181876"/>
            <a:ext cx="4884009" cy="488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175" y="1276350"/>
            <a:ext cx="2214993" cy="221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 descr="C:\快盘\sharebox\klymentwong@gmail.com\瑞普PPT大赛\组件\成品\左轮\1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992" y="1509119"/>
            <a:ext cx="633358" cy="63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快盘\sharebox\klymentwong@gmail.com\瑞普PPT大赛\组件\成品\左轮\25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65" b="39205"/>
          <a:stretch/>
        </p:blipFill>
        <p:spPr bwMode="auto">
          <a:xfrm>
            <a:off x="1420992" y="3026979"/>
            <a:ext cx="8889656" cy="882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8192214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accel="6000" decel="48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6.93889E-18 -3.7037E-7 L 0.84931 -0.003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65" y="-1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枪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9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3" y="2905"/>
            <a:ext cx="9194039" cy="516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X:\瑞普PPT大赛\组件\成品\坦克2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664179"/>
            <a:ext cx="68580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180" y="3358240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3296">
            <a:off x="8220567" y="3358240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270" y="3369413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7033">
            <a:off x="9538926" y="3358240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921" y="3358240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快盘\sharebox\klymentwong@gmail.com\瑞普PPT大赛\组件\成品\左轮\25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86" b="43544"/>
          <a:stretch/>
        </p:blipFill>
        <p:spPr bwMode="auto">
          <a:xfrm>
            <a:off x="-599089" y="3705982"/>
            <a:ext cx="9946226" cy="81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01738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49722E-6 L 1.11022E-16 0.01079 L 1.11022E-16 4.49722E-6 Z " pathEditMode="relative" rAng="0" ptsTypes="AAA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5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6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8.33333E-7 -3.7037E-7 L -1.21076 -3.7037E-7 " pathEditMode="relative" rAng="0" ptsTypes="AA">
                                      <p:cBhvr>
                                        <p:cTn id="21" dur="6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538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坦克声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8.33333E-7 -3.7037E-7 L -1.21667 -3.7037E-7 " pathEditMode="relative" rAng="0" ptsTypes="AA">
                                      <p:cBhvr>
                                        <p:cTn id="23" dur="6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33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33333E-6 -8.64198E-7 L -1.24062 -8.64198E-7 " pathEditMode="relative" rAng="0" ptsTypes="AA">
                                      <p:cBhvr>
                                        <p:cTn id="25" dur="6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31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-3.7037E-7 L -1.25069 -3.7037E-7 " pathEditMode="relative" rAng="0" ptsTypes="AA">
                                      <p:cBhvr>
                                        <p:cTn id="27" dur="6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35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66667E-6 -3.7037E-7 L -1.24167 -3.7037E-7 " pathEditMode="relative" rAng="0" ptsTypes="AA">
                                      <p:cBhvr>
                                        <p:cTn id="29" dur="6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083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4.72222E-6 -2.34568E-6 L -1.19393 -2.34568E-6 " pathEditMode="relative" rAng="0" ptsTypes="AA">
                                      <p:cBhvr>
                                        <p:cTn id="31" dur="6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70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6"/>
          <a:stretch/>
        </p:blipFill>
        <p:spPr bwMode="auto">
          <a:xfrm>
            <a:off x="-36513" y="-1"/>
            <a:ext cx="9194039" cy="5167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X:\瑞普PPT大赛\组件\成品\坦克2-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751" y="664179"/>
            <a:ext cx="685800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239" y="3358240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3296">
            <a:off x="6029626" y="3358240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329" y="3369413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7033">
            <a:off x="7347985" y="3358240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X:\瑞普PPT大赛\组件\成品\坦克齿轮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980" y="3358240"/>
            <a:ext cx="695486" cy="69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X:\瑞普PPT大赛\组件\成品\炮弹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2382" flipH="1" flipV="1">
            <a:off x="3311879" y="1415706"/>
            <a:ext cx="1297884" cy="73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X:\瑞普PPT大赛\组件\成品\左轮\1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75" y="965905"/>
            <a:ext cx="594273" cy="594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X:\瑞普PPT大赛\组件\成品\导弹8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388154">
            <a:off x="4271458" y="2158286"/>
            <a:ext cx="2832100" cy="78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快盘\sharebox\klymentwong@gmail.com\瑞普PPT大赛\组件\成品\左轮\25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86" b="43544"/>
          <a:stretch/>
        </p:blipFill>
        <p:spPr bwMode="auto">
          <a:xfrm>
            <a:off x="-599089" y="3705982"/>
            <a:ext cx="9946226" cy="81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03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Click="0" advTm="0">
        <p14:reveal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77778E-6 1.26621E-6 L 0.11736 0.00123 C 0.14913 -0.00031 0.18993 0.0034 0.23194 0.01729 C 0.2776 0.03026 0.30937 0.04385 0.33993 0.05929 L 0.45885 0.12724 " pathEditMode="relative" rAng="11320063" ptsTypes="FffFF"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42" y="401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0">
                                      <p:cBhvr>
                                        <p:cTn id="1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子弹掉落传送带声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17 L -0.14566 -0.10377 C -0.17708 -0.12446 -0.22448 -0.1538 -0.27344 -0.17974 C -0.32795 -0.21063 -0.375 -0.23348 -0.40729 -0.24367 L -0.55781 -0.30081 " pathEditMode="relative" rAng="1011985" ptsTypes="FffFF">
                                      <p:cBhvr>
                                        <p:cTn id="3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74" y="-1639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-0.00217 L -0.14566 -0.10377 C -0.17708 -0.12446 -0.22448 -0.1538 -0.27344 -0.17974 C -0.32795 -0.21063 -0.375 -0.23348 -0.40729 -0.24367 L -0.55781 -0.30081 " pathEditMode="relative" rAng="1011985" ptsTypes="FffFF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74" y="-16399"/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03 3.16569E-6 L 5E-6 3.16569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94 1.89756E-6 L 0.00069 1.89756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94 1.89756E-6 L 0.00069 1.89756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94 1.89756E-6 L 0.00069 1.89756E-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94 1.89756E-6 L 0.00069 1.89756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94 1.89756E-6 L 0.00069 1.89756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43313"/>
            <a:ext cx="8229600" cy="85725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12" name="飞机轰炸声音2.WAV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028950"/>
            <a:ext cx="609600" cy="609600"/>
          </a:xfrm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80"/>
          <a:stretch/>
        </p:blipFill>
        <p:spPr bwMode="auto">
          <a:xfrm>
            <a:off x="-36513" y="2905"/>
            <a:ext cx="9194039" cy="5140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X:\瑞普PPT大赛\组件\成品\工厂烟二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88" t="12998" r="49423" b="58667"/>
          <a:stretch/>
        </p:blipFill>
        <p:spPr bwMode="auto">
          <a:xfrm rot="239441">
            <a:off x="5361958" y="676420"/>
            <a:ext cx="2497409" cy="110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X:\瑞普PPT大赛\组件\成品\炮弹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664" flipH="1" flipV="1">
            <a:off x="9132035" y="4901201"/>
            <a:ext cx="1297884" cy="73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X:\瑞普PPT大赛\组件\成品\工厂烟一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82" t="10967" r="60322" b="60553"/>
          <a:stretch/>
        </p:blipFill>
        <p:spPr bwMode="auto">
          <a:xfrm rot="19989072" flipH="1">
            <a:off x="2951320" y="101988"/>
            <a:ext cx="2078764" cy="1337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X:\瑞普PPT大赛\组件\成品\工厂烟二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64" t="12998" r="49423" b="58667"/>
          <a:stretch/>
        </p:blipFill>
        <p:spPr bwMode="auto">
          <a:xfrm rot="345703">
            <a:off x="2197918" y="762869"/>
            <a:ext cx="5741326" cy="349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X:\瑞普PPT大赛\组件\成品\导弹8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97724">
            <a:off x="10035010" y="5488369"/>
            <a:ext cx="981435" cy="78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X:\瑞普PPT大赛\组件\成品\工厂烟一.png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951" t="13919" r="64210" b="63681"/>
          <a:stretch/>
        </p:blipFill>
        <p:spPr bwMode="auto">
          <a:xfrm rot="1279208">
            <a:off x="-56238" y="1169048"/>
            <a:ext cx="5076345" cy="322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快盘\sharebox\klymentwong@gmail.com\瑞普PPT大赛\组件\成品\飞机2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9319">
            <a:off x="4215853" y="1847645"/>
            <a:ext cx="3514190" cy="197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X:\瑞普PPT大赛\组件\成品\工厂烟二.png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04" t="16885" r="49423" b="62827"/>
          <a:stretch/>
        </p:blipFill>
        <p:spPr bwMode="auto">
          <a:xfrm rot="354255">
            <a:off x="2342912" y="1518650"/>
            <a:ext cx="7357012" cy="277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X:\瑞普PPT大赛\组件\成品\工厂烟一.pn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82" t="10967" r="60322" b="60553"/>
          <a:stretch/>
        </p:blipFill>
        <p:spPr bwMode="auto">
          <a:xfrm rot="1526333">
            <a:off x="937001" y="693525"/>
            <a:ext cx="2199534" cy="1415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飞机轰炸声音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28862" y="52891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16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Click="0" advTm="0">
        <p:push dir="u"/>
      </p:transition>
    </mc:Choice>
    <mc:Fallback xmlns="">
      <p:transition advClick="0" advTm="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4.16667E-6 1.04971E-6 L 0.04601 -0.00216 " pathEditMode="relative" rAng="0" ptsTypes="AA">
                                      <p:cBhvr>
                                        <p:cTn id="17" dur="4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2" y="-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05556E-6 -3.04415E-6 L -0.07223 0.00433 " pathEditMode="relative" rAng="0" ptsTypes="AA">
                                      <p:cBhvr>
                                        <p:cTn id="19" dur="38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1" y="21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77778E-7 -0.04754 L -0.07344 -0.04754 " pathEditMode="relative" rAng="0" ptsTypes="AA">
                                      <p:cBhvr>
                                        <p:cTn id="21" dur="5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81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3333E-6 -3.90553E-6 L -0.08785 0.00217 " pathEditMode="relative" rAng="0" ptsTypes="AA">
                                      <p:cBhvr>
                                        <p:cTn id="23" dur="5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2" y="9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33333E-6 -1.15776E-6 L 0.10573 -1.15776E-6 " pathEditMode="relative" rAng="0" ptsTypes="AA">
                                      <p:cBhvr>
                                        <p:cTn id="25" dur="5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05556E-6 3.73263E-6 L 0.08629 -0.0068 " pathEditMode="relative" rAng="0" ptsTypes="AA">
                                      <p:cBhvr>
                                        <p:cTn id="27" dur="5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6" y="-34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1173 L -0.14288 -0.19969 C -0.17431 -0.23858 -0.22378 -0.29197 -0.27778 -0.32932 C -0.33698 -0.37932 -0.38889 -0.40864 -0.4309 -0.40278 L -0.61389 -0.42438 " pathEditMode="relative" rAng="1326494" ptsTypes="FffFF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53" y="-2817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17 0.01173 L -0.14288 -0.19969 C -0.17431 -0.23858 -0.22378 -0.29197 -0.27778 -0.32932 C -0.33698 -0.37932 -0.38889 -0.40864 -0.4309 -0.40278 L -0.61389 -0.42438 " pathEditMode="relative" rAng="1326494" ptsTypes="FffFF">
                                      <p:cBhvr>
                                        <p:cTn id="3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53" y="-2817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4" presetClass="path" presetSubtype="0" accel="55000" decel="23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88889E-6 -2.84126E-6 L -0.3026 -0.28598 C -0.36684 -0.33385 -0.46805 -0.3987 -0.57204 -0.4302 C -0.68402 -0.48085 -0.78142 -0.50031 -0.8526 -0.47344 L -1.17812 -0.41507 " pathEditMode="relative" rAng="442028" ptsTypes="FffFF">
                                      <p:cBhvr>
                                        <p:cTn id="3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281" y="-2955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6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6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ccel="29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210000" y="21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numSld="2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88895"/>
            <a:ext cx="8229600" cy="85725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5" name="飞机轰炸声音.WAV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53513" y="6439235"/>
            <a:ext cx="609600" cy="609600"/>
          </a:xfrm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00387" y="-740618"/>
            <a:ext cx="11200979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44000" y="-6494754"/>
            <a:ext cx="7937652" cy="905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快盘\sharebox\klymentwong@gmail.com\瑞普PPT大赛\组件\成品\左轮\2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443" y="123478"/>
            <a:ext cx="4599474" cy="524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X:\瑞普PPT大赛\组件\成品\工厂烟二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04" t="16885" r="49423" b="62827"/>
          <a:stretch/>
        </p:blipFill>
        <p:spPr bwMode="auto">
          <a:xfrm rot="541768">
            <a:off x="470254" y="1301437"/>
            <a:ext cx="6230116" cy="234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快盘\sharebox\klymentwong@gmail.com\瑞普PPT大赛\组件\成品\导弹5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30837">
            <a:off x="-847253" y="-247828"/>
            <a:ext cx="9801533" cy="551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X:\瑞普PPT大赛\组件\成品\工厂烟二.pn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04" t="16885" r="49423" b="62827"/>
          <a:stretch/>
        </p:blipFill>
        <p:spPr bwMode="auto">
          <a:xfrm rot="354255">
            <a:off x="4126562" y="186543"/>
            <a:ext cx="5438609" cy="204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X:\瑞普PPT大赛\组件\成品\工厂烟二.p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04" t="18213" r="57675" b="62827"/>
          <a:stretch/>
        </p:blipFill>
        <p:spPr bwMode="auto">
          <a:xfrm rot="21245745" flipH="1">
            <a:off x="4204471" y="2166578"/>
            <a:ext cx="3967941" cy="192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 rot="20659736">
            <a:off x="1678050" y="1461823"/>
            <a:ext cx="6850529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900" dirty="0" smtClean="0">
                <a:solidFill>
                  <a:schemeClr val="bg1"/>
                </a:solidFill>
                <a:latin typeface="Arial Black" pitchFamily="34" charset="0"/>
              </a:rPr>
              <a:t>FAT MAN</a:t>
            </a:r>
            <a:endParaRPr lang="zh-CN" altLang="en-US" sz="99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84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 advClick="0" advTm="0">
        <p14:flash/>
      </p:transition>
    </mc:Choice>
    <mc:Fallback xmlns=""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7.16492E-7 L -0.13837 -0.00154 " pathEditMode="relative" rAng="0" ptsTypes="AA">
                                      <p:cBhvr>
                                        <p:cTn id="17" dur="5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-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飞机轰炸声音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32366E-8 L -0.14392 0.00494 " pathEditMode="relative" rAng="0" ptsTypes="AA">
                                      <p:cBhvr>
                                        <p:cTn id="19" dur="5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5" y="24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08771E-6 L 0.16979 0.0034 " pathEditMode="relative" rAng="0" ptsTypes="AA">
                                      <p:cBhvr>
                                        <p:cTn id="21" dur="5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90" y="154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2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76 0.0281 C 0.0533 0.0281 0.06511 0.01421 0.07136 0.00062 L 0.0849 -0.03305 C 0.08855 -0.04169 0.09306 -0.04663 0.09862 -0.04663 C 0.10747 -0.04663 0.11476 -0.03644 0.11632 -0.01946 C 0.11476 -0.00957 0.10747 0.00247 0.09862 0.00247 C 0.09306 0.00247 0.08855 -0.00247 0.0849 -0.00957 L 0.07136 -0.04169 C 0.06511 -0.05837 0.0533 -0.0664 0.03976 -0.0664 C 0.02587 -0.0664 0.01459 -0.05837 0.00834 -0.04169 L -0.00573 -0.00957 C -0.00885 -0.00247 -0.01336 0.00247 -0.01944 0.00247 C -0.02829 0.00247 -0.03489 -0.00957 -0.03489 -0.01946 C -0.03489 -0.03644 -0.02829 -0.04663 -0.01944 -0.04663 C -0.01336 -0.04663 -0.00885 -0.04169 -0.00573 -0.03305 L 0.00834 0.00062 C 0.01459 0.01421 0.02587 0.0281 0.03976 0.0281 Z " pathEditMode="relative" rAng="0" ptsTypes="fFffffFffFffffFff">
                                      <p:cBhvr>
                                        <p:cTn id="23" dur="63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472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6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125" fill="hold">
                                          <p:stCondLst>
                                            <p:cond delay="2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25" fill="hold">
                                          <p:stCondLst>
                                            <p:cond delay="38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125" fill="hold">
                                          <p:stCondLst>
                                            <p:cond delay="50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2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2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9" presetClass="emph" presetSubtype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 rctx="PPT">
                                        <p:cTn id="35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6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7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6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3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528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6" presetClass="emph" presetSubtype="0" accel="42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ccel="42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1" grpId="0"/>
      <p:bldP spid="11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12</Words>
  <Application>Microsoft Office PowerPoint</Application>
  <PresentationFormat>全屏显示(16:9)</PresentationFormat>
  <Paragraphs>6</Paragraphs>
  <Slides>12</Slides>
  <Notes>1</Notes>
  <HiddenSlides>0</HiddenSlides>
  <MMClips>6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微软雅黑</vt:lpstr>
      <vt:lpstr>Arial Black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GDUT Digital Media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Klyment Wong</dc:creator>
  <cp:lastModifiedBy>administrator</cp:lastModifiedBy>
  <cp:revision>278</cp:revision>
  <dcterms:created xsi:type="dcterms:W3CDTF">2011-09-18T13:21:42Z</dcterms:created>
  <dcterms:modified xsi:type="dcterms:W3CDTF">2015-10-21T12:41:30Z</dcterms:modified>
</cp:coreProperties>
</file>