
<file path=[Content_Types].xml><?xml version="1.0" encoding="utf-8"?>
<Types xmlns="http://schemas.openxmlformats.org/package/2006/content-types">
  <Default Extension="png" ContentType="image/png"/>
  <Default Extension="wma" ContentType="audio/x-ms-wm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6FC2F3-1B89-46D2-BC7A-E86B9DC5996E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947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D6A07D-C1EE-4753-82F4-7DC22C9FFCED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004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74340B-B19D-479A-9493-5C60A1411933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681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6BD0C4-0E48-41E8-9E66-20F247A81246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719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7D059E-18F0-494E-93E2-F7E2C0C3C43A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33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C4BF25-1BFF-41C9-AE38-3C29FF5BA727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32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9E7329-DA9C-484F-84E3-23F4F57AC432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742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32ED57-9479-46CA-92CB-A9E8B1EAC747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419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8537A5-7F26-43A2-8205-5564B2E4D1A9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5973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741426-2FCC-4205-B944-664DC50E5B01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493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052D8-9B8F-451C-9681-EA9DA008D3B4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837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5C29FA4-EEBF-4A92-A4D3-8B8141D0CD7D}" type="slidenum">
              <a:rPr lang="en-US" altLang="zh-CN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133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060848"/>
            <a:ext cx="7772400" cy="1470025"/>
          </a:xfrm>
        </p:spPr>
        <p:txBody>
          <a:bodyPr/>
          <a:lstStyle/>
          <a:p>
            <a:r>
              <a:rPr lang="en-US" altLang="zh-CN" dirty="0">
                <a:solidFill>
                  <a:schemeClr val="bg1"/>
                </a:solidFill>
                <a:latin typeface="Tempus Sans ITC" pitchFamily="82" charset="0"/>
                <a:ea typeface="华文新魏" pitchFamily="2" charset="-122"/>
              </a:rPr>
              <a:t>Loadiiing!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74975"/>
            <a:ext cx="6400800" cy="1752600"/>
          </a:xfrm>
        </p:spPr>
        <p:txBody>
          <a:bodyPr/>
          <a:lstStyle/>
          <a:p>
            <a:r>
              <a:rPr lang="en-US" altLang="zh-CN" sz="12000" dirty="0">
                <a:solidFill>
                  <a:schemeClr val="bg1"/>
                </a:solidFill>
              </a:rPr>
              <a:t>0%</a:t>
            </a:r>
          </a:p>
        </p:txBody>
      </p:sp>
    </p:spTree>
    <p:extLst>
      <p:ext uri="{BB962C8B-B14F-4D97-AF65-F5344CB8AC3E}">
        <p14:creationId xmlns:p14="http://schemas.microsoft.com/office/powerpoint/2010/main" val="634389167"/>
      </p:ext>
    </p:extLst>
  </p:cSld>
  <p:clrMapOvr>
    <a:masterClrMapping/>
  </p:clrMapOvr>
  <p:transition advClick="0" advTm="25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685800" y="2060848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  <a:latin typeface="Tempus Sans ITC" pitchFamily="82" charset="0"/>
                <a:ea typeface="华文新魏" pitchFamily="2" charset="-122"/>
              </a:rPr>
              <a:t>Load</a:t>
            </a:r>
            <a:r>
              <a:rPr lang="en-US" altLang="zh-CN" dirty="0" smtClean="0">
                <a:solidFill>
                  <a:srgbClr val="FFFFFF"/>
                </a:solidFill>
                <a:latin typeface="Tempus Sans ITC" pitchFamily="82" charset="0"/>
                <a:ea typeface="华文新魏" pitchFamily="2" charset="-122"/>
              </a:rPr>
              <a:t>iiing!</a:t>
            </a:r>
            <a:endParaRPr lang="en-US" altLang="zh-CN" dirty="0">
              <a:solidFill>
                <a:srgbClr val="FFFFFF"/>
              </a:solidFill>
              <a:latin typeface="Tempus Sans ITC" pitchFamily="82" charset="0"/>
              <a:ea typeface="华文新魏" pitchFamily="2" charset="-122"/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1371600" y="2974975"/>
            <a:ext cx="6400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altLang="zh-CN" sz="12000" dirty="0" smtClean="0">
                <a:solidFill>
                  <a:srgbClr val="FFFFFF"/>
                </a:solidFill>
              </a:rPr>
              <a:t>45%</a:t>
            </a:r>
            <a:endParaRPr lang="en-US" altLang="zh-CN" sz="1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255727"/>
      </p:ext>
    </p:extLst>
  </p:cSld>
  <p:clrMapOvr>
    <a:masterClrMapping/>
  </p:clrMapOvr>
  <p:transition advClick="0" advTm="4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685800" y="2060848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  <a:latin typeface="Tempus Sans ITC" pitchFamily="82" charset="0"/>
                <a:ea typeface="华文新魏" pitchFamily="2" charset="-122"/>
              </a:rPr>
              <a:t>Loadi</a:t>
            </a:r>
            <a:r>
              <a:rPr lang="en-US" altLang="zh-CN" dirty="0" smtClean="0">
                <a:solidFill>
                  <a:srgbClr val="FFFFFF"/>
                </a:solidFill>
                <a:latin typeface="Tempus Sans ITC" pitchFamily="82" charset="0"/>
                <a:ea typeface="华文新魏" pitchFamily="2" charset="-122"/>
              </a:rPr>
              <a:t>iing!</a:t>
            </a:r>
            <a:endParaRPr lang="en-US" altLang="zh-CN" dirty="0">
              <a:solidFill>
                <a:srgbClr val="FFFFFF"/>
              </a:solidFill>
              <a:latin typeface="Tempus Sans ITC" pitchFamily="82" charset="0"/>
              <a:ea typeface="华文新魏" pitchFamily="2" charset="-122"/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1371600" y="2974975"/>
            <a:ext cx="6400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altLang="zh-CN" sz="12000" dirty="0" smtClean="0">
                <a:solidFill>
                  <a:srgbClr val="FFFFFF"/>
                </a:solidFill>
              </a:rPr>
              <a:t>54%</a:t>
            </a:r>
            <a:endParaRPr lang="en-US" altLang="zh-CN" sz="1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921287"/>
      </p:ext>
    </p:extLst>
  </p:cSld>
  <p:clrMapOvr>
    <a:masterClrMapping/>
  </p:clrMapOvr>
  <p:transition advClick="0" advTm="5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4"/>
          <p:cNvSpPr txBox="1">
            <a:spLocks noChangeArrowheads="1"/>
          </p:cNvSpPr>
          <p:nvPr/>
        </p:nvSpPr>
        <p:spPr bwMode="auto">
          <a:xfrm>
            <a:off x="685800" y="2060848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  <a:latin typeface="Tempus Sans ITC" pitchFamily="82" charset="0"/>
                <a:ea typeface="华文新魏" pitchFamily="2" charset="-122"/>
              </a:rPr>
              <a:t>Loadii</a:t>
            </a:r>
            <a:r>
              <a:rPr lang="en-US" altLang="zh-CN" dirty="0" smtClean="0">
                <a:solidFill>
                  <a:srgbClr val="FFFFFF"/>
                </a:solidFill>
                <a:latin typeface="Tempus Sans ITC" pitchFamily="82" charset="0"/>
                <a:ea typeface="华文新魏" pitchFamily="2" charset="-122"/>
              </a:rPr>
              <a:t>ing!</a:t>
            </a:r>
            <a:endParaRPr lang="en-US" altLang="zh-CN" dirty="0">
              <a:solidFill>
                <a:srgbClr val="FFFFFF"/>
              </a:solidFill>
              <a:latin typeface="Tempus Sans ITC" pitchFamily="82" charset="0"/>
              <a:ea typeface="华文新魏" pitchFamily="2" charset="-122"/>
            </a:endParaRPr>
          </a:p>
        </p:txBody>
      </p:sp>
      <p:sp>
        <p:nvSpPr>
          <p:cNvPr id="11" name="Rectangle 5"/>
          <p:cNvSpPr txBox="1">
            <a:spLocks noChangeArrowheads="1"/>
          </p:cNvSpPr>
          <p:nvPr/>
        </p:nvSpPr>
        <p:spPr bwMode="auto">
          <a:xfrm>
            <a:off x="1371600" y="2974975"/>
            <a:ext cx="6400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altLang="zh-CN" sz="12000" dirty="0" smtClean="0">
                <a:solidFill>
                  <a:srgbClr val="FFFFFF"/>
                </a:solidFill>
              </a:rPr>
              <a:t>63%</a:t>
            </a:r>
            <a:endParaRPr lang="en-US" altLang="zh-CN" sz="1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109071"/>
      </p:ext>
    </p:extLst>
  </p:cSld>
  <p:clrMapOvr>
    <a:masterClrMapping/>
  </p:clrMapOvr>
  <p:transition advClick="0" advTm="9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685800" y="2060848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  <a:latin typeface="Tempus Sans ITC" pitchFamily="82" charset="0"/>
                <a:ea typeface="华文新魏" pitchFamily="2" charset="-122"/>
              </a:rPr>
              <a:t>Loadiii</a:t>
            </a:r>
            <a:r>
              <a:rPr lang="en-US" altLang="zh-CN" dirty="0" smtClean="0">
                <a:solidFill>
                  <a:srgbClr val="FFFFFF"/>
                </a:solidFill>
                <a:latin typeface="Tempus Sans ITC" pitchFamily="82" charset="0"/>
                <a:ea typeface="华文新魏" pitchFamily="2" charset="-122"/>
              </a:rPr>
              <a:t>ng!</a:t>
            </a:r>
            <a:endParaRPr lang="en-US" altLang="zh-CN" dirty="0">
              <a:solidFill>
                <a:srgbClr val="FFFFFF"/>
              </a:solidFill>
              <a:latin typeface="Tempus Sans ITC" pitchFamily="82" charset="0"/>
              <a:ea typeface="华文新魏" pitchFamily="2" charset="-122"/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1371600" y="2974975"/>
            <a:ext cx="6400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altLang="zh-CN" sz="12000" dirty="0" smtClean="0">
                <a:solidFill>
                  <a:srgbClr val="FFFFFF"/>
                </a:solidFill>
              </a:rPr>
              <a:t>78%</a:t>
            </a:r>
            <a:endParaRPr lang="en-US" altLang="zh-CN" sz="1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193487"/>
      </p:ext>
    </p:extLst>
  </p:cSld>
  <p:clrMapOvr>
    <a:masterClrMapping/>
  </p:clrMapOvr>
  <p:transition advClick="0" advTm="5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685800" y="2060848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  <a:latin typeface="Tempus Sans ITC" pitchFamily="82" charset="0"/>
                <a:ea typeface="华文新魏" pitchFamily="2" charset="-122"/>
              </a:rPr>
              <a:t>Loadiiin</a:t>
            </a:r>
            <a:r>
              <a:rPr lang="en-US" altLang="zh-CN" dirty="0" smtClean="0">
                <a:solidFill>
                  <a:srgbClr val="FFFFFF"/>
                </a:solidFill>
                <a:latin typeface="Tempus Sans ITC" pitchFamily="82" charset="0"/>
                <a:ea typeface="华文新魏" pitchFamily="2" charset="-122"/>
              </a:rPr>
              <a:t>g!</a:t>
            </a:r>
            <a:endParaRPr lang="en-US" altLang="zh-CN" dirty="0">
              <a:solidFill>
                <a:srgbClr val="FFFFFF"/>
              </a:solidFill>
              <a:latin typeface="Tempus Sans ITC" pitchFamily="82" charset="0"/>
              <a:ea typeface="华文新魏" pitchFamily="2" charset="-122"/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1371600" y="2974975"/>
            <a:ext cx="6400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altLang="zh-CN" sz="12000" dirty="0" smtClean="0">
                <a:solidFill>
                  <a:srgbClr val="FFFFFF"/>
                </a:solidFill>
              </a:rPr>
              <a:t>89%</a:t>
            </a:r>
            <a:endParaRPr lang="en-US" altLang="zh-CN" sz="1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177097"/>
      </p:ext>
    </p:extLst>
  </p:cSld>
  <p:clrMapOvr>
    <a:masterClrMapping/>
  </p:clrMapOvr>
  <p:transition advClick="0" advTm="3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685800" y="2060848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  <a:latin typeface="Tempus Sans ITC" pitchFamily="82" charset="0"/>
                <a:ea typeface="华文新魏" pitchFamily="2" charset="-122"/>
              </a:rPr>
              <a:t>Loadiiing</a:t>
            </a:r>
            <a:r>
              <a:rPr lang="en-US" altLang="zh-CN" dirty="0" smtClean="0">
                <a:solidFill>
                  <a:srgbClr val="FFFFFF"/>
                </a:solidFill>
                <a:latin typeface="Tempus Sans ITC" pitchFamily="82" charset="0"/>
                <a:ea typeface="华文新魏" pitchFamily="2" charset="-122"/>
              </a:rPr>
              <a:t>!</a:t>
            </a:r>
            <a:endParaRPr lang="en-US" altLang="zh-CN" dirty="0">
              <a:solidFill>
                <a:srgbClr val="FFFFFF"/>
              </a:solidFill>
              <a:latin typeface="Tempus Sans ITC" pitchFamily="82" charset="0"/>
              <a:ea typeface="华文新魏" pitchFamily="2" charset="-122"/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1371600" y="2974975"/>
            <a:ext cx="6400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altLang="zh-CN" sz="12000" dirty="0" smtClean="0">
                <a:solidFill>
                  <a:srgbClr val="FFFFFF"/>
                </a:solidFill>
              </a:rPr>
              <a:t>91%</a:t>
            </a:r>
            <a:endParaRPr lang="en-US" altLang="zh-CN" sz="1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237987"/>
      </p:ext>
    </p:extLst>
  </p:cSld>
  <p:clrMapOvr>
    <a:masterClrMapping/>
  </p:clrMapOvr>
  <p:transition advClick="0" advTm="3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685800" y="2060848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  <a:latin typeface="Tempus Sans ITC" pitchFamily="82" charset="0"/>
                <a:ea typeface="华文新魏" pitchFamily="2" charset="-122"/>
              </a:rPr>
              <a:t>Loadiiing</a:t>
            </a:r>
            <a:r>
              <a:rPr lang="en-US" altLang="zh-CN" dirty="0" smtClean="0">
                <a:solidFill>
                  <a:srgbClr val="FFFFFF"/>
                </a:solidFill>
                <a:latin typeface="Tempus Sans ITC" pitchFamily="82" charset="0"/>
                <a:ea typeface="华文新魏" pitchFamily="2" charset="-122"/>
              </a:rPr>
              <a:t>!</a:t>
            </a:r>
            <a:endParaRPr lang="en-US" altLang="zh-CN" dirty="0">
              <a:solidFill>
                <a:srgbClr val="FFFFFF"/>
              </a:solidFill>
              <a:latin typeface="Tempus Sans ITC" pitchFamily="82" charset="0"/>
              <a:ea typeface="华文新魏" pitchFamily="2" charset="-122"/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1371600" y="2974975"/>
            <a:ext cx="6400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altLang="zh-CN" sz="12000" dirty="0" smtClean="0">
                <a:solidFill>
                  <a:srgbClr val="FFFFFF"/>
                </a:solidFill>
              </a:rPr>
              <a:t>94%</a:t>
            </a:r>
            <a:endParaRPr lang="en-US" altLang="zh-CN" sz="1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471153"/>
      </p:ext>
    </p:extLst>
  </p:cSld>
  <p:clrMapOvr>
    <a:masterClrMapping/>
  </p:clrMapOvr>
  <p:transition advClick="0" advTm="1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685800" y="2060848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  <a:latin typeface="Tempus Sans ITC" pitchFamily="82" charset="0"/>
                <a:ea typeface="华文新魏" pitchFamily="2" charset="-122"/>
              </a:rPr>
              <a:t>Loadiiing</a:t>
            </a:r>
            <a:r>
              <a:rPr lang="en-US" altLang="zh-CN" dirty="0" smtClean="0">
                <a:solidFill>
                  <a:srgbClr val="FFFFFF"/>
                </a:solidFill>
                <a:latin typeface="Tempus Sans ITC" pitchFamily="82" charset="0"/>
                <a:ea typeface="华文新魏" pitchFamily="2" charset="-122"/>
              </a:rPr>
              <a:t>!</a:t>
            </a:r>
            <a:endParaRPr lang="en-US" altLang="zh-CN" dirty="0">
              <a:solidFill>
                <a:srgbClr val="FFFFFF"/>
              </a:solidFill>
              <a:latin typeface="Tempus Sans ITC" pitchFamily="82" charset="0"/>
              <a:ea typeface="华文新魏" pitchFamily="2" charset="-122"/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1371600" y="2974975"/>
            <a:ext cx="6400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altLang="zh-CN" sz="12000" dirty="0" smtClean="0">
                <a:solidFill>
                  <a:srgbClr val="FFFFFF"/>
                </a:solidFill>
              </a:rPr>
              <a:t>97%</a:t>
            </a:r>
            <a:endParaRPr lang="en-US" altLang="zh-CN" sz="1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053211"/>
      </p:ext>
    </p:extLst>
  </p:cSld>
  <p:clrMapOvr>
    <a:masterClrMapping/>
  </p:clrMapOvr>
  <p:transition advClick="0" advTm="2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685800" y="2060848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  <a:latin typeface="Tempus Sans ITC" pitchFamily="82" charset="0"/>
                <a:ea typeface="华文新魏" pitchFamily="2" charset="-122"/>
              </a:rPr>
              <a:t>Loadiiing</a:t>
            </a:r>
            <a:r>
              <a:rPr lang="en-US" altLang="zh-CN" dirty="0" smtClean="0">
                <a:solidFill>
                  <a:srgbClr val="FFFFFF"/>
                </a:solidFill>
                <a:latin typeface="Tempus Sans ITC" pitchFamily="82" charset="0"/>
                <a:ea typeface="华文新魏" pitchFamily="2" charset="-122"/>
              </a:rPr>
              <a:t>!</a:t>
            </a:r>
            <a:endParaRPr lang="en-US" altLang="zh-CN" dirty="0">
              <a:solidFill>
                <a:srgbClr val="FFFFFF"/>
              </a:solidFill>
              <a:latin typeface="Tempus Sans ITC" pitchFamily="82" charset="0"/>
              <a:ea typeface="华文新魏" pitchFamily="2" charset="-122"/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1371600" y="2974975"/>
            <a:ext cx="6400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altLang="zh-CN" sz="12000" dirty="0" smtClean="0">
                <a:solidFill>
                  <a:srgbClr val="FFFFFF"/>
                </a:solidFill>
              </a:rPr>
              <a:t>98%</a:t>
            </a:r>
            <a:endParaRPr lang="en-US" altLang="zh-CN" sz="1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931822"/>
      </p:ext>
    </p:extLst>
  </p:cSld>
  <p:clrMapOvr>
    <a:masterClrMapping/>
  </p:clrMapOvr>
  <p:transition advClick="0" advTm="1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685800" y="2060848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  <a:latin typeface="Tempus Sans ITC" pitchFamily="82" charset="0"/>
                <a:ea typeface="华文新魏" pitchFamily="2" charset="-122"/>
              </a:rPr>
              <a:t>Loadiiing</a:t>
            </a:r>
            <a:r>
              <a:rPr lang="en-US" altLang="zh-CN" dirty="0" smtClean="0">
                <a:solidFill>
                  <a:srgbClr val="FFFFFF"/>
                </a:solidFill>
                <a:latin typeface="Tempus Sans ITC" pitchFamily="82" charset="0"/>
                <a:ea typeface="华文新魏" pitchFamily="2" charset="-122"/>
              </a:rPr>
              <a:t>!</a:t>
            </a:r>
            <a:endParaRPr lang="en-US" altLang="zh-CN" dirty="0">
              <a:solidFill>
                <a:srgbClr val="FFFFFF"/>
              </a:solidFill>
              <a:latin typeface="Tempus Sans ITC" pitchFamily="82" charset="0"/>
              <a:ea typeface="华文新魏" pitchFamily="2" charset="-122"/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1371600" y="2974975"/>
            <a:ext cx="6400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altLang="zh-CN" sz="12000" dirty="0" smtClean="0">
                <a:solidFill>
                  <a:srgbClr val="FFFFFF"/>
                </a:solidFill>
              </a:rPr>
              <a:t>99%</a:t>
            </a:r>
            <a:endParaRPr lang="en-US" altLang="zh-CN" sz="1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87142"/>
      </p:ext>
    </p:extLst>
  </p:cSld>
  <p:clrMapOvr>
    <a:masterClrMapping/>
  </p:clrMapOvr>
  <p:transition advClick="0" advTm="15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685800" y="2060848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mtClean="0">
                <a:solidFill>
                  <a:srgbClr val="FFFFFF"/>
                </a:solidFill>
                <a:latin typeface="Tempus Sans ITC" pitchFamily="82" charset="0"/>
                <a:ea typeface="华文新魏" pitchFamily="2" charset="-122"/>
              </a:rPr>
              <a:t>Loadiiing!</a:t>
            </a:r>
            <a:endParaRPr lang="en-US" altLang="zh-CN" dirty="0">
              <a:solidFill>
                <a:srgbClr val="FFFFFF"/>
              </a:solidFill>
              <a:latin typeface="Tempus Sans ITC" pitchFamily="82" charset="0"/>
              <a:ea typeface="华文新魏" pitchFamily="2" charset="-122"/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1371600" y="2974975"/>
            <a:ext cx="6400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altLang="zh-CN" sz="12000" dirty="0" smtClean="0">
                <a:solidFill>
                  <a:srgbClr val="FFFFFF"/>
                </a:solidFill>
              </a:rPr>
              <a:t>3%</a:t>
            </a:r>
            <a:endParaRPr lang="en-US" altLang="zh-CN" sz="1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93096"/>
      </p:ext>
    </p:extLst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685800" y="2060848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  <a:latin typeface="Tempus Sans ITC" pitchFamily="82" charset="0"/>
                <a:ea typeface="华文新魏" pitchFamily="2" charset="-122"/>
              </a:rPr>
              <a:t>Loadiiing!</a:t>
            </a:r>
            <a:endParaRPr lang="en-US" altLang="zh-CN" dirty="0">
              <a:solidFill>
                <a:srgbClr val="FF0000"/>
              </a:solidFill>
              <a:latin typeface="Tempus Sans ITC" pitchFamily="82" charset="0"/>
              <a:ea typeface="华文新魏" pitchFamily="2" charset="-122"/>
            </a:endParaRPr>
          </a:p>
        </p:txBody>
      </p:sp>
      <p:sp>
        <p:nvSpPr>
          <p:cNvPr id="10" name="Rectangle 5"/>
          <p:cNvSpPr txBox="1">
            <a:spLocks noChangeArrowheads="1"/>
          </p:cNvSpPr>
          <p:nvPr/>
        </p:nvSpPr>
        <p:spPr bwMode="auto">
          <a:xfrm>
            <a:off x="1371600" y="2974975"/>
            <a:ext cx="6400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altLang="zh-CN" sz="12000" dirty="0" smtClean="0">
                <a:solidFill>
                  <a:srgbClr val="FF0000"/>
                </a:solidFill>
              </a:rPr>
              <a:t>100%</a:t>
            </a:r>
            <a:endParaRPr lang="en-US" altLang="zh-CN" sz="12000" dirty="0">
              <a:solidFill>
                <a:srgbClr val="FF0000"/>
              </a:solidFill>
            </a:endParaRPr>
          </a:p>
        </p:txBody>
      </p:sp>
      <p:pic>
        <p:nvPicPr>
          <p:cNvPr id="2" name="幽灵狂想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310593" y="612683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741868"/>
      </p:ext>
    </p:extLst>
  </p:cSld>
  <p:clrMapOvr>
    <a:masterClrMapping/>
  </p:clrMapOvr>
  <p:transition advClick="0" advTm="25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1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685800" y="2060848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mtClean="0">
                <a:solidFill>
                  <a:srgbClr val="FFFFFF"/>
                </a:solidFill>
                <a:latin typeface="Tempus Sans ITC" pitchFamily="82" charset="0"/>
                <a:ea typeface="华文新魏" pitchFamily="2" charset="-122"/>
              </a:rPr>
              <a:t>Loadiiing!</a:t>
            </a:r>
            <a:endParaRPr lang="en-US" altLang="zh-CN" dirty="0">
              <a:solidFill>
                <a:srgbClr val="FFFFFF"/>
              </a:solidFill>
              <a:latin typeface="Tempus Sans ITC" pitchFamily="82" charset="0"/>
              <a:ea typeface="华文新魏" pitchFamily="2" charset="-122"/>
            </a:endParaRPr>
          </a:p>
        </p:txBody>
      </p:sp>
      <p:sp>
        <p:nvSpPr>
          <p:cNvPr id="9" name="Rectangle 5"/>
          <p:cNvSpPr txBox="1">
            <a:spLocks noChangeArrowheads="1"/>
          </p:cNvSpPr>
          <p:nvPr/>
        </p:nvSpPr>
        <p:spPr bwMode="auto">
          <a:xfrm>
            <a:off x="1371600" y="2974975"/>
            <a:ext cx="6400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altLang="zh-CN" sz="12000" dirty="0" smtClean="0">
                <a:solidFill>
                  <a:srgbClr val="FFFFFF"/>
                </a:solidFill>
              </a:rPr>
              <a:t>5%</a:t>
            </a:r>
            <a:endParaRPr lang="en-US" altLang="zh-CN" sz="1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805053"/>
      </p:ext>
    </p:extLst>
  </p:cSld>
  <p:clrMapOvr>
    <a:masterClrMapping/>
  </p:clrMapOvr>
  <p:transition advClick="0" advTm="2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4"/>
          <p:cNvSpPr txBox="1">
            <a:spLocks noChangeArrowheads="1"/>
          </p:cNvSpPr>
          <p:nvPr/>
        </p:nvSpPr>
        <p:spPr bwMode="auto">
          <a:xfrm>
            <a:off x="685800" y="2060848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mtClean="0">
                <a:solidFill>
                  <a:srgbClr val="FFFFFF"/>
                </a:solidFill>
                <a:latin typeface="Tempus Sans ITC" pitchFamily="82" charset="0"/>
                <a:ea typeface="华文新魏" pitchFamily="2" charset="-122"/>
              </a:rPr>
              <a:t>Loadiiing!</a:t>
            </a:r>
            <a:endParaRPr lang="en-US" altLang="zh-CN" dirty="0">
              <a:solidFill>
                <a:srgbClr val="FFFFFF"/>
              </a:solidFill>
              <a:latin typeface="Tempus Sans ITC" pitchFamily="82" charset="0"/>
              <a:ea typeface="华文新魏" pitchFamily="2" charset="-122"/>
            </a:endParaRPr>
          </a:p>
        </p:txBody>
      </p:sp>
      <p:sp>
        <p:nvSpPr>
          <p:cNvPr id="11" name="Rectangle 5"/>
          <p:cNvSpPr txBox="1">
            <a:spLocks noChangeArrowheads="1"/>
          </p:cNvSpPr>
          <p:nvPr/>
        </p:nvSpPr>
        <p:spPr bwMode="auto">
          <a:xfrm>
            <a:off x="1371600" y="2974975"/>
            <a:ext cx="6400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altLang="zh-CN" sz="12000" dirty="0" smtClean="0">
                <a:solidFill>
                  <a:srgbClr val="FFFFFF"/>
                </a:solidFill>
              </a:rPr>
              <a:t>8%</a:t>
            </a:r>
            <a:endParaRPr lang="en-US" altLang="zh-CN" sz="1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74824"/>
      </p:ext>
    </p:extLst>
  </p:cSld>
  <p:clrMapOvr>
    <a:masterClrMapping/>
  </p:clrMapOvr>
  <p:transition advClick="0" advTm="1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060848"/>
            <a:ext cx="7772400" cy="1470025"/>
          </a:xfrm>
        </p:spPr>
        <p:txBody>
          <a:bodyPr/>
          <a:lstStyle/>
          <a:p>
            <a:r>
              <a:rPr lang="en-US" altLang="zh-CN" dirty="0">
                <a:solidFill>
                  <a:srgbClr val="FF0000"/>
                </a:solidFill>
                <a:latin typeface="Tempus Sans ITC" pitchFamily="82" charset="0"/>
                <a:ea typeface="华文新魏" pitchFamily="2" charset="-122"/>
              </a:rPr>
              <a:t>L</a:t>
            </a:r>
            <a:r>
              <a:rPr lang="en-US" altLang="zh-CN" dirty="0">
                <a:solidFill>
                  <a:schemeClr val="bg1"/>
                </a:solidFill>
                <a:latin typeface="Tempus Sans ITC" pitchFamily="82" charset="0"/>
                <a:ea typeface="华文新魏" pitchFamily="2" charset="-122"/>
              </a:rPr>
              <a:t>oadiiing!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74975"/>
            <a:ext cx="6400800" cy="1752600"/>
          </a:xfrm>
        </p:spPr>
        <p:txBody>
          <a:bodyPr/>
          <a:lstStyle/>
          <a:p>
            <a:r>
              <a:rPr lang="en-US" altLang="zh-CN" sz="12000" dirty="0" smtClean="0">
                <a:solidFill>
                  <a:schemeClr val="bg1"/>
                </a:solidFill>
              </a:rPr>
              <a:t>10</a:t>
            </a:r>
            <a:r>
              <a:rPr lang="en-US" altLang="zh-CN" sz="12000" dirty="0">
                <a:solidFill>
                  <a:schemeClr val="bg1"/>
                </a:solidFill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1654979068"/>
      </p:ext>
    </p:extLst>
  </p:cSld>
  <p:clrMapOvr>
    <a:masterClrMapping/>
  </p:clrMapOvr>
  <p:transition advTm="7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685800" y="2060848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mtClean="0">
                <a:solidFill>
                  <a:srgbClr val="FF0000"/>
                </a:solidFill>
                <a:latin typeface="Tempus Sans ITC" pitchFamily="82" charset="0"/>
                <a:ea typeface="华文新魏" pitchFamily="2" charset="-122"/>
              </a:rPr>
              <a:t>L</a:t>
            </a:r>
            <a:r>
              <a:rPr lang="en-US" altLang="zh-CN" smtClean="0">
                <a:solidFill>
                  <a:srgbClr val="FFFFFF"/>
                </a:solidFill>
                <a:latin typeface="Tempus Sans ITC" pitchFamily="82" charset="0"/>
                <a:ea typeface="华文新魏" pitchFamily="2" charset="-122"/>
              </a:rPr>
              <a:t>oadiiing!</a:t>
            </a:r>
            <a:endParaRPr lang="en-US" altLang="zh-CN" dirty="0">
              <a:solidFill>
                <a:srgbClr val="FFFFFF"/>
              </a:solidFill>
              <a:latin typeface="Tempus Sans ITC" pitchFamily="82" charset="0"/>
              <a:ea typeface="华文新魏" pitchFamily="2" charset="-122"/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1371600" y="2974975"/>
            <a:ext cx="6400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altLang="zh-CN" sz="12000" dirty="0" smtClean="0">
                <a:solidFill>
                  <a:srgbClr val="FFFFFF"/>
                </a:solidFill>
              </a:rPr>
              <a:t>18%</a:t>
            </a:r>
            <a:endParaRPr lang="en-US" altLang="zh-CN" sz="1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26133"/>
      </p:ext>
    </p:extLst>
  </p:cSld>
  <p:clrMapOvr>
    <a:masterClrMapping/>
  </p:clrMapOvr>
  <p:transition advClick="0" advTm="3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685800" y="2060848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  <a:latin typeface="Tempus Sans ITC" pitchFamily="82" charset="0"/>
                <a:ea typeface="华文新魏" pitchFamily="2" charset="-122"/>
              </a:rPr>
              <a:t>Lo</a:t>
            </a:r>
            <a:r>
              <a:rPr lang="en-US" altLang="zh-CN" dirty="0" smtClean="0">
                <a:solidFill>
                  <a:srgbClr val="FFFFFF"/>
                </a:solidFill>
                <a:latin typeface="Tempus Sans ITC" pitchFamily="82" charset="0"/>
                <a:ea typeface="华文新魏" pitchFamily="2" charset="-122"/>
              </a:rPr>
              <a:t>adiiing!</a:t>
            </a:r>
            <a:endParaRPr lang="en-US" altLang="zh-CN" dirty="0">
              <a:solidFill>
                <a:srgbClr val="FFFFFF"/>
              </a:solidFill>
              <a:latin typeface="Tempus Sans ITC" pitchFamily="82" charset="0"/>
              <a:ea typeface="华文新魏" pitchFamily="2" charset="-122"/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1371600" y="2974975"/>
            <a:ext cx="6400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altLang="zh-CN" sz="12000" dirty="0" smtClean="0">
                <a:solidFill>
                  <a:srgbClr val="FFFFFF"/>
                </a:solidFill>
              </a:rPr>
              <a:t>23%</a:t>
            </a:r>
            <a:endParaRPr lang="en-US" altLang="zh-CN" sz="1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605206"/>
      </p:ext>
    </p:extLst>
  </p:cSld>
  <p:clrMapOvr>
    <a:masterClrMapping/>
  </p:clrMapOvr>
  <p:transition advClick="0" advTm="1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685800" y="2060848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  <a:latin typeface="Tempus Sans ITC" pitchFamily="82" charset="0"/>
                <a:ea typeface="华文新魏" pitchFamily="2" charset="-122"/>
              </a:rPr>
              <a:t>Lo</a:t>
            </a:r>
            <a:r>
              <a:rPr lang="en-US" altLang="zh-CN" dirty="0" smtClean="0">
                <a:solidFill>
                  <a:srgbClr val="FFFFFF"/>
                </a:solidFill>
                <a:latin typeface="Tempus Sans ITC" pitchFamily="82" charset="0"/>
                <a:ea typeface="华文新魏" pitchFamily="2" charset="-122"/>
              </a:rPr>
              <a:t>adiiing!</a:t>
            </a:r>
            <a:endParaRPr lang="en-US" altLang="zh-CN" dirty="0">
              <a:solidFill>
                <a:srgbClr val="FFFFFF"/>
              </a:solidFill>
              <a:latin typeface="Tempus Sans ITC" pitchFamily="82" charset="0"/>
              <a:ea typeface="华文新魏" pitchFamily="2" charset="-122"/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1371600" y="2974975"/>
            <a:ext cx="6400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altLang="zh-CN" sz="12000" dirty="0" smtClean="0">
                <a:solidFill>
                  <a:srgbClr val="FFFFFF"/>
                </a:solidFill>
              </a:rPr>
              <a:t>29%</a:t>
            </a:r>
            <a:endParaRPr lang="en-US" altLang="zh-CN" sz="1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602339"/>
      </p:ext>
    </p:extLst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685800" y="2060848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  <a:latin typeface="Tempus Sans ITC" pitchFamily="82" charset="0"/>
                <a:ea typeface="华文新魏" pitchFamily="2" charset="-122"/>
              </a:rPr>
              <a:t>Loa</a:t>
            </a:r>
            <a:r>
              <a:rPr lang="en-US" altLang="zh-CN" dirty="0" smtClean="0">
                <a:solidFill>
                  <a:srgbClr val="FFFFFF"/>
                </a:solidFill>
                <a:latin typeface="Tempus Sans ITC" pitchFamily="82" charset="0"/>
                <a:ea typeface="华文新魏" pitchFamily="2" charset="-122"/>
              </a:rPr>
              <a:t>diiing!</a:t>
            </a:r>
            <a:endParaRPr lang="en-US" altLang="zh-CN" dirty="0">
              <a:solidFill>
                <a:srgbClr val="FFFFFF"/>
              </a:solidFill>
              <a:latin typeface="Tempus Sans ITC" pitchFamily="82" charset="0"/>
              <a:ea typeface="华文新魏" pitchFamily="2" charset="-122"/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1371600" y="2974975"/>
            <a:ext cx="6400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altLang="zh-CN" sz="12000" dirty="0" smtClean="0">
                <a:solidFill>
                  <a:srgbClr val="FFFFFF"/>
                </a:solidFill>
              </a:rPr>
              <a:t>37%</a:t>
            </a:r>
            <a:endParaRPr lang="en-US" altLang="zh-CN" sz="1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355024"/>
      </p:ext>
    </p:extLst>
  </p:cSld>
  <p:clrMapOvr>
    <a:masterClrMapping/>
  </p:clrMapOvr>
  <p:transition advClick="0" advTm="4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自定义 2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FFFFF"/>
      </a:hlink>
      <a:folHlink>
        <a:srgbClr val="FFFFFF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</Words>
  <Application>Microsoft Office PowerPoint</Application>
  <PresentationFormat>全屏显示(4:3)</PresentationFormat>
  <Paragraphs>40</Paragraphs>
  <Slides>20</Slides>
  <Notes>0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1" baseType="lpstr">
      <vt:lpstr>默认设计模板</vt:lpstr>
      <vt:lpstr>Loadiiing!</vt:lpstr>
      <vt:lpstr>PowerPoint 演示文稿</vt:lpstr>
      <vt:lpstr>PowerPoint 演示文稿</vt:lpstr>
      <vt:lpstr>PowerPoint 演示文稿</vt:lpstr>
      <vt:lpstr>Loadiiing!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Loadiiing!</dc:title>
  <dc:creator>pc</dc:creator>
  <cp:lastModifiedBy>pc</cp:lastModifiedBy>
  <cp:revision>1</cp:revision>
  <dcterms:created xsi:type="dcterms:W3CDTF">2016-05-29T11:07:19Z</dcterms:created>
  <dcterms:modified xsi:type="dcterms:W3CDTF">2016-05-29T11:08:14Z</dcterms:modified>
</cp:coreProperties>
</file>