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04" r:id="rId2"/>
    <p:sldId id="256" r:id="rId3"/>
    <p:sldId id="454" r:id="rId4"/>
    <p:sldId id="397" r:id="rId5"/>
    <p:sldId id="432" r:id="rId6"/>
    <p:sldId id="376" r:id="rId7"/>
    <p:sldId id="433" r:id="rId8"/>
    <p:sldId id="458" r:id="rId9"/>
    <p:sldId id="354" r:id="rId10"/>
    <p:sldId id="453" r:id="rId11"/>
    <p:sldId id="434" r:id="rId12"/>
    <p:sldId id="399" r:id="rId13"/>
    <p:sldId id="402" r:id="rId14"/>
    <p:sldId id="455" r:id="rId15"/>
    <p:sldId id="394" r:id="rId16"/>
    <p:sldId id="368" r:id="rId17"/>
    <p:sldId id="403" r:id="rId18"/>
    <p:sldId id="387" r:id="rId19"/>
    <p:sldId id="377" r:id="rId20"/>
    <p:sldId id="395" r:id="rId21"/>
    <p:sldId id="431" r:id="rId22"/>
    <p:sldId id="456" r:id="rId23"/>
    <p:sldId id="435" r:id="rId24"/>
    <p:sldId id="355" r:id="rId25"/>
    <p:sldId id="319" r:id="rId26"/>
    <p:sldId id="440" r:id="rId27"/>
    <p:sldId id="391" r:id="rId28"/>
    <p:sldId id="447" r:id="rId29"/>
    <p:sldId id="441" r:id="rId30"/>
    <p:sldId id="457" r:id="rId31"/>
    <p:sldId id="439" r:id="rId32"/>
    <p:sldId id="436" r:id="rId33"/>
    <p:sldId id="400" r:id="rId34"/>
    <p:sldId id="446" r:id="rId35"/>
    <p:sldId id="305" r:id="rId36"/>
  </p:sldIdLst>
  <p:sldSz cx="9721850" cy="5400675"/>
  <p:notesSz cx="6858000" cy="9144000"/>
  <p:custDataLst>
    <p:tags r:id="rId39"/>
  </p:custDataLst>
  <p:defaultTextStyle>
    <a:defPPr>
      <a:defRPr lang="zh-CN"/>
    </a:defPPr>
    <a:lvl1pPr algn="l" defTabSz="966788" rtl="0" fontAlgn="base">
      <a:spcBef>
        <a:spcPct val="0"/>
      </a:spcBef>
      <a:spcAft>
        <a:spcPct val="0"/>
      </a:spcAft>
      <a:defRPr sz="1900" kern="1200">
        <a:solidFill>
          <a:schemeClr val="tx1"/>
        </a:solidFill>
        <a:latin typeface="Arial"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charset="0"/>
        <a:ea typeface="宋体" pitchFamily="2" charset="-122"/>
        <a:cs typeface="+mn-cs"/>
      </a:defRPr>
    </a:lvl5pPr>
    <a:lvl6pPr marL="2286000" algn="l" defTabSz="914400" rtl="0" eaLnBrk="1" latinLnBrk="0" hangingPunct="1">
      <a:defRPr sz="1900" kern="1200">
        <a:solidFill>
          <a:schemeClr val="tx1"/>
        </a:solidFill>
        <a:latin typeface="Arial" charset="0"/>
        <a:ea typeface="宋体" pitchFamily="2" charset="-122"/>
        <a:cs typeface="+mn-cs"/>
      </a:defRPr>
    </a:lvl6pPr>
    <a:lvl7pPr marL="2743200" algn="l" defTabSz="914400" rtl="0" eaLnBrk="1" latinLnBrk="0" hangingPunct="1">
      <a:defRPr sz="1900" kern="1200">
        <a:solidFill>
          <a:schemeClr val="tx1"/>
        </a:solidFill>
        <a:latin typeface="Arial" charset="0"/>
        <a:ea typeface="宋体" pitchFamily="2" charset="-122"/>
        <a:cs typeface="+mn-cs"/>
      </a:defRPr>
    </a:lvl7pPr>
    <a:lvl8pPr marL="3200400" algn="l" defTabSz="914400" rtl="0" eaLnBrk="1" latinLnBrk="0" hangingPunct="1">
      <a:defRPr sz="1900" kern="1200">
        <a:solidFill>
          <a:schemeClr val="tx1"/>
        </a:solidFill>
        <a:latin typeface="Arial" charset="0"/>
        <a:ea typeface="宋体" pitchFamily="2" charset="-122"/>
        <a:cs typeface="+mn-cs"/>
      </a:defRPr>
    </a:lvl8pPr>
    <a:lvl9pPr marL="3657600" algn="l" defTabSz="914400" rtl="0" eaLnBrk="1" latinLnBrk="0" hangingPunct="1">
      <a:defRPr sz="19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51CB"/>
    <a:srgbClr val="FF9201"/>
    <a:srgbClr val="4F2270"/>
    <a:srgbClr val="D3DADF"/>
    <a:srgbClr val="E20000"/>
    <a:srgbClr val="006DF0"/>
    <a:srgbClr val="60A701"/>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02" autoAdjust="0"/>
    <p:restoredTop sz="94660"/>
  </p:normalViewPr>
  <p:slideViewPr>
    <p:cSldViewPr>
      <p:cViewPr>
        <p:scale>
          <a:sx n="80" d="100"/>
          <a:sy n="80" d="100"/>
        </p:scale>
        <p:origin x="-1788" y="-1110"/>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layout/>
              <c:tx>
                <c:rich>
                  <a:bodyPr/>
                  <a:lstStyle/>
                  <a:p>
                    <a:pPr>
                      <a:defRPr/>
                    </a:pPr>
                    <a:r>
                      <a:rPr lang="zh-CN"/>
                      <a:t>填加文字</a:t>
                    </a:r>
                  </a:p>
                </c:rich>
              </c:tx>
              <c:spPr/>
              <c:dLblPos val="outEnd"/>
              <c:showLegendKey val="0"/>
              <c:showVal val="0"/>
              <c:showCatName val="0"/>
              <c:showSerName val="0"/>
              <c:showPercent val="0"/>
              <c:showBubbleSize val="0"/>
            </c:dLbl>
            <c:dLbl>
              <c:idx val="1"/>
              <c:layout>
                <c:manualLayout>
                  <c:x val="0"/>
                  <c:y val="7.958908601199419E-3"/>
                </c:manualLayout>
              </c:layout>
              <c:tx>
                <c:rich>
                  <a:bodyPr/>
                  <a:lstStyle/>
                  <a:p>
                    <a:pPr>
                      <a:defRPr/>
                    </a:pPr>
                    <a:r>
                      <a:rPr lang="zh-CN"/>
                      <a:t>填加文字</a:t>
                    </a:r>
                    <a:endParaRPr lang="en-US"/>
                  </a:p>
                </c:rich>
              </c:tx>
              <c:spPr/>
              <c:dLblPos val="outEnd"/>
              <c:showLegendKey val="0"/>
              <c:showVal val="0"/>
              <c:showCatName val="0"/>
              <c:showSerName val="0"/>
              <c:showPercent val="0"/>
              <c:showBubbleSize val="0"/>
            </c:dLbl>
            <c:dLbl>
              <c:idx val="2"/>
              <c:layout>
                <c:manualLayout>
                  <c:x val="5.7476141178600375E-3"/>
                  <c:y val="6.4050442821077811E-4"/>
                </c:manualLayout>
              </c:layout>
              <c:tx>
                <c:rich>
                  <a:bodyPr/>
                  <a:lstStyle/>
                  <a:p>
                    <a:pPr>
                      <a:defRPr/>
                    </a:pPr>
                    <a:r>
                      <a:rPr lang="zh-CN"/>
                      <a:t>填加文字</a:t>
                    </a:r>
                  </a:p>
                </c:rich>
              </c:tx>
              <c:spPr/>
              <c:dLblPos val="outEnd"/>
              <c:showLegendKey val="0"/>
              <c:showVal val="0"/>
              <c:showCatName val="0"/>
              <c:showSerName val="0"/>
              <c:showPercent val="0"/>
              <c:showBubbleSize val="0"/>
            </c:dLbl>
            <c:dLbl>
              <c:idx val="3"/>
              <c:layout>
                <c:manualLayout>
                  <c:x val="-2.8738070589300214E-3"/>
                  <c:y val="-3.0186976582835452E-3"/>
                </c:manualLayout>
              </c:layout>
              <c:tx>
                <c:rich>
                  <a:bodyPr/>
                  <a:lstStyle/>
                  <a:p>
                    <a:pPr>
                      <a:defRPr/>
                    </a:pPr>
                    <a:r>
                      <a:rPr lang="zh-CN"/>
                      <a:t>填加文字</a:t>
                    </a:r>
                  </a:p>
                </c:rich>
              </c:tx>
              <c:spPr/>
              <c:dLblPos val="outEnd"/>
              <c:showLegendKey val="0"/>
              <c:showVal val="0"/>
              <c:showCatName val="0"/>
              <c:showSerName val="0"/>
              <c:showPercent val="0"/>
              <c:showBubbleSize val="0"/>
            </c:dLbl>
            <c:dLblPos val="inEnd"/>
            <c:showLegendKey val="0"/>
            <c:showVal val="0"/>
            <c:showCatName val="1"/>
            <c:showSerName val="0"/>
            <c:showPercent val="0"/>
            <c:showBubbleSize val="0"/>
            <c:showLeaderLines val="0"/>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ser>
        <c:dLbls>
          <c:showLegendKey val="0"/>
          <c:showVal val="0"/>
          <c:showCatName val="0"/>
          <c:showSerName val="0"/>
          <c:showPercent val="0"/>
          <c:showBubbleSize val="0"/>
        </c:dLbls>
        <c:gapWidth val="6"/>
        <c:overlap val="-98"/>
        <c:axId val="180238336"/>
        <c:axId val="166877376"/>
      </c:barChart>
      <c:catAx>
        <c:axId val="180238336"/>
        <c:scaling>
          <c:orientation val="minMax"/>
        </c:scaling>
        <c:delete val="1"/>
        <c:axPos val="b"/>
        <c:majorTickMark val="out"/>
        <c:minorTickMark val="none"/>
        <c:tickLblPos val="none"/>
        <c:crossAx val="166877376"/>
        <c:crosses val="autoZero"/>
        <c:auto val="1"/>
        <c:lblAlgn val="ctr"/>
        <c:lblOffset val="100"/>
        <c:noMultiLvlLbl val="0"/>
      </c:catAx>
      <c:valAx>
        <c:axId val="166877376"/>
        <c:scaling>
          <c:orientation val="minMax"/>
        </c:scaling>
        <c:delete val="1"/>
        <c:axPos val="l"/>
        <c:numFmt formatCode="General" sourceLinked="1"/>
        <c:majorTickMark val="out"/>
        <c:minorTickMark val="none"/>
        <c:tickLblPos val="none"/>
        <c:crossAx val="180238336"/>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5C44FA2A-F884-4A8C-B4EF-5FD3B9736090}" type="datetimeFigureOut">
              <a:rPr lang="zh-CN" altLang="en-US"/>
              <a:pPr>
                <a:defRPr/>
              </a:pPr>
              <a:t>2016-06-11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71C9F59-087D-4995-94F5-406C70571C68}" type="slidenum">
              <a:rPr lang="zh-CN" altLang="en-US"/>
              <a:pPr>
                <a:defRPr/>
              </a:pPr>
              <a:t>‹#›</a:t>
            </a:fld>
            <a:endParaRPr lang="zh-CN" altLang="en-US"/>
          </a:p>
        </p:txBody>
      </p:sp>
    </p:spTree>
    <p:extLst>
      <p:ext uri="{BB962C8B-B14F-4D97-AF65-F5344CB8AC3E}">
        <p14:creationId xmlns:p14="http://schemas.microsoft.com/office/powerpoint/2010/main" val="3374101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8A8A5466-2D6E-45CE-9B5F-C961868C6B65}" type="datetimeFigureOut">
              <a:rPr lang="zh-CN" altLang="en-US"/>
              <a:pPr>
                <a:defRPr/>
              </a:pPr>
              <a:t>2016-06-11</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CB0401F-CF5B-495C-913C-0AC42A0AE174}" type="slidenum">
              <a:rPr lang="zh-CN" altLang="en-US"/>
              <a:pPr>
                <a:defRPr/>
              </a:pPr>
              <a:t>‹#›</a:t>
            </a:fld>
            <a:endParaRPr lang="zh-CN" altLang="en-US"/>
          </a:p>
        </p:txBody>
      </p:sp>
    </p:spTree>
    <p:extLst>
      <p:ext uri="{BB962C8B-B14F-4D97-AF65-F5344CB8AC3E}">
        <p14:creationId xmlns:p14="http://schemas.microsoft.com/office/powerpoint/2010/main" val="1348689838"/>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p:spPr>
      </p:sp>
      <p:sp>
        <p:nvSpPr>
          <p:cNvPr id="399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99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92B5F26-CE8A-4D74-A1AB-1383B01D2C87}" type="slidenum">
              <a:rPr lang="zh-CN" altLang="en-US" smtClean="0"/>
              <a:pPr defTabSz="966788" fontAlgn="base">
                <a:spcBef>
                  <a:spcPct val="0"/>
                </a:spcBef>
                <a:spcAft>
                  <a:spcPct val="0"/>
                </a:spcAft>
              </a:pPr>
              <a:t>1</a:t>
            </a:fld>
            <a:endParaRPr lang="en-US"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p:spPr>
      </p:sp>
      <p:sp>
        <p:nvSpPr>
          <p:cNvPr id="491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91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B9DA5A-3A49-4920-8EDD-11705595E3D1}" type="slidenum">
              <a:rPr lang="zh-CN" altLang="en-US" smtClean="0"/>
              <a:pPr defTabSz="966788" fontAlgn="base">
                <a:spcBef>
                  <a:spcPct val="0"/>
                </a:spcBef>
                <a:spcAft>
                  <a:spcPct val="0"/>
                </a:spcAft>
              </a:pPr>
              <a:t>10</a:t>
            </a:fld>
            <a:endParaRPr lang="en-US"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8053A0A-22E0-4304-AF0F-CA73E500123B}" type="slidenum">
              <a:rPr lang="zh-CN" altLang="en-US" smtClean="0"/>
              <a:pPr defTabSz="966788" fontAlgn="base">
                <a:spcBef>
                  <a:spcPct val="0"/>
                </a:spcBef>
                <a:spcAft>
                  <a:spcPct val="0"/>
                </a:spcAft>
              </a:pPr>
              <a:t>11</a:t>
            </a:fld>
            <a:endParaRPr lang="en-US"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p:spPr>
      </p:sp>
      <p:sp>
        <p:nvSpPr>
          <p:cNvPr id="5120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120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1D69947-D13A-4FF7-98C1-439F9B5AEFFA}" type="slidenum">
              <a:rPr lang="zh-CN" altLang="en-US" smtClean="0"/>
              <a:pPr defTabSz="966788" fontAlgn="base">
                <a:spcBef>
                  <a:spcPct val="0"/>
                </a:spcBef>
                <a:spcAft>
                  <a:spcPct val="0"/>
                </a:spcAft>
              </a:pPr>
              <a:t>12</a:t>
            </a:fld>
            <a:endParaRPr lang="en-US"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CC27D91-3ED2-4525-ABF2-203C9D676AC8}" type="slidenum">
              <a:rPr lang="zh-CN" altLang="en-US" smtClean="0"/>
              <a:pPr defTabSz="966788" fontAlgn="base">
                <a:spcBef>
                  <a:spcPct val="0"/>
                </a:spcBef>
                <a:spcAft>
                  <a:spcPct val="0"/>
                </a:spcAft>
              </a:pPr>
              <a:t>13</a:t>
            </a:fld>
            <a:endParaRPr lang="en-US" altLang="zh-CN"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p:spPr>
      </p:sp>
      <p:sp>
        <p:nvSpPr>
          <p:cNvPr id="5325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325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E8A9C11-2772-43DF-B398-49A5BACE5382}" type="slidenum">
              <a:rPr lang="zh-CN" altLang="en-US" smtClean="0"/>
              <a:pPr defTabSz="966788" fontAlgn="base">
                <a:spcBef>
                  <a:spcPct val="0"/>
                </a:spcBef>
                <a:spcAft>
                  <a:spcPct val="0"/>
                </a:spcAft>
              </a:pPr>
              <a:t>14</a:t>
            </a:fld>
            <a:endParaRPr lang="en-US" altLang="zh-CN"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68A50FFC-44CF-460D-A850-9D42F8402C3F}" type="slidenum">
              <a:rPr lang="zh-CN" altLang="en-US" smtClean="0"/>
              <a:pPr defTabSz="966788" fontAlgn="base">
                <a:spcBef>
                  <a:spcPct val="0"/>
                </a:spcBef>
                <a:spcAft>
                  <a:spcPct val="0"/>
                </a:spcAft>
              </a:pPr>
              <a:t>15</a:t>
            </a:fld>
            <a:endParaRPr lang="en-US" altLang="zh-CN"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p:spPr>
      </p:sp>
      <p:sp>
        <p:nvSpPr>
          <p:cNvPr id="552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53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66CC3E1-9EF6-411F-81CE-A1F85EB9AEFA}" type="slidenum">
              <a:rPr lang="zh-CN" altLang="en-US" smtClean="0"/>
              <a:pPr defTabSz="966788" fontAlgn="base">
                <a:spcBef>
                  <a:spcPct val="0"/>
                </a:spcBef>
                <a:spcAft>
                  <a:spcPct val="0"/>
                </a:spcAft>
              </a:pPr>
              <a:t>16</a:t>
            </a:fld>
            <a:endParaRPr lang="en-US" altLang="zh-C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19B5F41-D3FF-4650-BB44-BB4BF6B8B653}" type="slidenum">
              <a:rPr lang="zh-CN" altLang="en-US" smtClean="0"/>
              <a:pPr defTabSz="966788" fontAlgn="base">
                <a:spcBef>
                  <a:spcPct val="0"/>
                </a:spcBef>
                <a:spcAft>
                  <a:spcPct val="0"/>
                </a:spcAft>
              </a:pPr>
              <a:t>17</a:t>
            </a:fld>
            <a:endParaRPr lang="en-US" altLang="zh-CN"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814F241-CB40-484C-8282-5BDE6BC78174}" type="slidenum">
              <a:rPr lang="zh-CN" altLang="en-US" smtClean="0"/>
              <a:pPr defTabSz="966788" fontAlgn="base">
                <a:spcBef>
                  <a:spcPct val="0"/>
                </a:spcBef>
                <a:spcAft>
                  <a:spcPct val="0"/>
                </a:spcAft>
              </a:pPr>
              <a:t>18</a:t>
            </a:fld>
            <a:endParaRPr lang="en-US" altLang="zh-CN"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D02844B-780B-48ED-A12E-B590C7E712DB}" type="slidenum">
              <a:rPr lang="zh-CN" altLang="en-US" smtClean="0"/>
              <a:pPr defTabSz="966788" fontAlgn="base">
                <a:spcBef>
                  <a:spcPct val="0"/>
                </a:spcBef>
                <a:spcAft>
                  <a:spcPct val="0"/>
                </a:spcAft>
              </a:pPr>
              <a:t>19</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p:spPr>
      </p:sp>
      <p:sp>
        <p:nvSpPr>
          <p:cNvPr id="409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09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CE2535B-58C1-4B6F-9CDB-FDA81AE810BF}" type="slidenum">
              <a:rPr lang="zh-CN" altLang="en-US" smtClean="0"/>
              <a:pPr defTabSz="966788" fontAlgn="base">
                <a:spcBef>
                  <a:spcPct val="0"/>
                </a:spcBef>
                <a:spcAft>
                  <a:spcPct val="0"/>
                </a:spcAft>
              </a:pPr>
              <a:t>2</a:t>
            </a:fld>
            <a:endParaRPr lang="en-US" altLang="zh-CN"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10B0A28-7A6C-4AEB-BD5C-ECED1855325E}" type="slidenum">
              <a:rPr lang="zh-CN" altLang="en-US" smtClean="0"/>
              <a:pPr defTabSz="966788" fontAlgn="base">
                <a:spcBef>
                  <a:spcPct val="0"/>
                </a:spcBef>
                <a:spcAft>
                  <a:spcPct val="0"/>
                </a:spcAft>
              </a:pPr>
              <a:t>20</a:t>
            </a:fld>
            <a:endParaRPr lang="en-US" altLang="zh-CN"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BE15980-4FDD-4294-ABFC-499D03F18A06}" type="slidenum">
              <a:rPr lang="zh-CN" altLang="en-US" smtClean="0"/>
              <a:pPr defTabSz="966788" fontAlgn="base">
                <a:spcBef>
                  <a:spcPct val="0"/>
                </a:spcBef>
                <a:spcAft>
                  <a:spcPct val="0"/>
                </a:spcAft>
              </a:pPr>
              <a:t>21</a:t>
            </a:fld>
            <a:endParaRPr lang="en-US" altLang="zh-CN"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p:spPr>
      </p:sp>
      <p:sp>
        <p:nvSpPr>
          <p:cNvPr id="6144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4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D5246C9-F76B-4AB6-A867-B220EB1F39BB}" type="slidenum">
              <a:rPr lang="zh-CN" altLang="en-US" smtClean="0"/>
              <a:pPr defTabSz="966788" fontAlgn="base">
                <a:spcBef>
                  <a:spcPct val="0"/>
                </a:spcBef>
                <a:spcAft>
                  <a:spcPct val="0"/>
                </a:spcAft>
              </a:pPr>
              <a:t>22</a:t>
            </a:fld>
            <a:endParaRPr lang="en-US" altLang="zh-CN"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D3CD2CA-C5E5-443D-8905-5D56046CF558}" type="slidenum">
              <a:rPr lang="zh-CN" altLang="en-US" smtClean="0"/>
              <a:pPr defTabSz="966788" fontAlgn="base">
                <a:spcBef>
                  <a:spcPct val="0"/>
                </a:spcBef>
                <a:spcAft>
                  <a:spcPct val="0"/>
                </a:spcAft>
              </a:pPr>
              <a:t>23</a:t>
            </a:fld>
            <a:endParaRPr lang="en-US" altLang="zh-CN"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D4F0C2BB-9E6B-4098-8BA6-C3979D950309}" type="slidenum">
              <a:rPr lang="zh-CN" altLang="en-US" smtClean="0"/>
              <a:pPr defTabSz="966788" fontAlgn="base">
                <a:spcBef>
                  <a:spcPct val="0"/>
                </a:spcBef>
                <a:spcAft>
                  <a:spcPct val="0"/>
                </a:spcAft>
              </a:pPr>
              <a:t>24</a:t>
            </a:fld>
            <a:endParaRPr lang="en-US" altLang="zh-CN"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541CE92-BC6D-4F34-9D82-3608EE8B18CC}" type="slidenum">
              <a:rPr lang="zh-CN" altLang="en-US" smtClean="0"/>
              <a:pPr defTabSz="966788" fontAlgn="base">
                <a:spcBef>
                  <a:spcPct val="0"/>
                </a:spcBef>
                <a:spcAft>
                  <a:spcPct val="0"/>
                </a:spcAft>
              </a:pPr>
              <a:t>25</a:t>
            </a:fld>
            <a:endParaRPr lang="en-US" altLang="zh-CN"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3C95090-5E27-4868-9EB3-819361803B0E}" type="slidenum">
              <a:rPr lang="zh-CN" altLang="en-US" smtClean="0"/>
              <a:pPr defTabSz="966788" fontAlgn="base">
                <a:spcBef>
                  <a:spcPct val="0"/>
                </a:spcBef>
                <a:spcAft>
                  <a:spcPct val="0"/>
                </a:spcAft>
              </a:pPr>
              <a:t>26</a:t>
            </a:fld>
            <a:endParaRPr lang="en-US" altLang="zh-CN"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0CC5077-B2DA-43D4-8A37-8B2A20D1FF86}" type="slidenum">
              <a:rPr lang="zh-CN" altLang="en-US" smtClean="0"/>
              <a:pPr defTabSz="966788" fontAlgn="base">
                <a:spcBef>
                  <a:spcPct val="0"/>
                </a:spcBef>
                <a:spcAft>
                  <a:spcPct val="0"/>
                </a:spcAft>
              </a:pPr>
              <a:t>27</a:t>
            </a:fld>
            <a:endParaRPr lang="en-US" altLang="zh-CN"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p:spPr>
      </p:sp>
      <p:sp>
        <p:nvSpPr>
          <p:cNvPr id="675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75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FFE23-EA5B-4A2D-81C3-FFE9D92F1A4F}" type="slidenum">
              <a:rPr lang="zh-CN" altLang="en-US" smtClean="0"/>
              <a:pPr defTabSz="966788" fontAlgn="base">
                <a:spcBef>
                  <a:spcPct val="0"/>
                </a:spcBef>
                <a:spcAft>
                  <a:spcPct val="0"/>
                </a:spcAft>
              </a:pPr>
              <a:t>28</a:t>
            </a:fld>
            <a:endParaRPr lang="en-US" altLang="zh-CN"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p:spPr>
      </p:sp>
      <p:sp>
        <p:nvSpPr>
          <p:cNvPr id="686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86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85C678C-4ACA-4116-9C1B-E903A0FB0642}" type="slidenum">
              <a:rPr lang="zh-CN" altLang="en-US" smtClean="0"/>
              <a:pPr defTabSz="966788" fontAlgn="base">
                <a:spcBef>
                  <a:spcPct val="0"/>
                </a:spcBef>
                <a:spcAft>
                  <a:spcPct val="0"/>
                </a:spcAft>
              </a:pPr>
              <a:t>29</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p:spPr>
      </p:sp>
      <p:sp>
        <p:nvSpPr>
          <p:cNvPr id="419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9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2D6DB46-459E-4ECB-9F80-BB1EE55B2B3F}" type="slidenum">
              <a:rPr lang="zh-CN" altLang="en-US" smtClean="0"/>
              <a:pPr defTabSz="966788" fontAlgn="base">
                <a:spcBef>
                  <a:spcPct val="0"/>
                </a:spcBef>
                <a:spcAft>
                  <a:spcPct val="0"/>
                </a:spcAft>
              </a:pPr>
              <a:t>3</a:t>
            </a:fld>
            <a:endParaRPr lang="en-US" altLang="zh-CN"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bwMode="auto">
          <a:noFill/>
          <a:ln>
            <a:solidFill>
              <a:srgbClr val="000000"/>
            </a:solidFill>
            <a:miter lim="800000"/>
            <a:headEnd/>
            <a:tailEnd/>
          </a:ln>
        </p:spPr>
      </p:sp>
      <p:sp>
        <p:nvSpPr>
          <p:cNvPr id="696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96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E6FBFE7-396B-49B8-BDBF-05C5C10047D3}" type="slidenum">
              <a:rPr lang="zh-CN" altLang="en-US" smtClean="0"/>
              <a:pPr defTabSz="966788" fontAlgn="base">
                <a:spcBef>
                  <a:spcPct val="0"/>
                </a:spcBef>
                <a:spcAft>
                  <a:spcPct val="0"/>
                </a:spcAft>
              </a:pPr>
              <a:t>30</a:t>
            </a:fld>
            <a:endParaRPr lang="en-US" altLang="zh-CN"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bwMode="auto">
          <a:noFill/>
          <a:ln>
            <a:solidFill>
              <a:srgbClr val="000000"/>
            </a:solidFill>
            <a:miter lim="800000"/>
            <a:headEnd/>
            <a:tailEnd/>
          </a:ln>
        </p:spPr>
      </p:sp>
      <p:sp>
        <p:nvSpPr>
          <p:cNvPr id="706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06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6E720A1-28CD-45F3-9957-2D979F6A73B1}" type="slidenum">
              <a:rPr lang="zh-CN" altLang="en-US" smtClean="0"/>
              <a:pPr defTabSz="966788" fontAlgn="base">
                <a:spcBef>
                  <a:spcPct val="0"/>
                </a:spcBef>
                <a:spcAft>
                  <a:spcPct val="0"/>
                </a:spcAft>
              </a:pPr>
              <a:t>31</a:t>
            </a:fld>
            <a:endParaRPr lang="en-US" altLang="zh-CN"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bwMode="auto">
          <a:noFill/>
          <a:ln>
            <a:solidFill>
              <a:srgbClr val="000000"/>
            </a:solidFill>
            <a:miter lim="800000"/>
            <a:headEnd/>
            <a:tailEnd/>
          </a:ln>
        </p:spPr>
      </p:sp>
      <p:sp>
        <p:nvSpPr>
          <p:cNvPr id="716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16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E2A41E32-EE8A-473D-A1A0-995184B0453D}" type="slidenum">
              <a:rPr lang="zh-CN" altLang="en-US" smtClean="0"/>
              <a:pPr defTabSz="966788" fontAlgn="base">
                <a:spcBef>
                  <a:spcPct val="0"/>
                </a:spcBef>
                <a:spcAft>
                  <a:spcPct val="0"/>
                </a:spcAft>
              </a:pPr>
              <a:t>32</a:t>
            </a:fld>
            <a:endParaRPr lang="en-US" altLang="zh-CN"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5B9AF03-1ACB-4F4A-87BA-D9468331DF34}" type="slidenum">
              <a:rPr lang="zh-CN" altLang="en-US" smtClean="0"/>
              <a:pPr defTabSz="966788" fontAlgn="base">
                <a:spcBef>
                  <a:spcPct val="0"/>
                </a:spcBef>
                <a:spcAft>
                  <a:spcPct val="0"/>
                </a:spcAft>
              </a:pPr>
              <a:t>33</a:t>
            </a:fld>
            <a:endParaRPr lang="en-US" altLang="zh-CN"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7A5F6-1791-434D-8BF5-7F7D65B919A8}" type="slidenum">
              <a:rPr lang="zh-CN" altLang="en-US" smtClean="0"/>
              <a:pPr defTabSz="966788" fontAlgn="base">
                <a:spcBef>
                  <a:spcPct val="0"/>
                </a:spcBef>
                <a:spcAft>
                  <a:spcPct val="0"/>
                </a:spcAft>
              </a:pPr>
              <a:t>34</a:t>
            </a:fld>
            <a:endParaRPr lang="en-US" altLang="zh-CN"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bwMode="auto">
          <a:noFill/>
          <a:ln>
            <a:solidFill>
              <a:srgbClr val="000000"/>
            </a:solidFill>
            <a:miter lim="800000"/>
            <a:headEnd/>
            <a:tailEnd/>
          </a:ln>
        </p:spPr>
      </p:sp>
      <p:sp>
        <p:nvSpPr>
          <p:cNvPr id="747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47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BB6B1C4-8ECF-4D5F-A8AF-74F4A7C380F3}" type="slidenum">
              <a:rPr lang="zh-CN" altLang="en-US" smtClean="0"/>
              <a:pPr defTabSz="966788" fontAlgn="base">
                <a:spcBef>
                  <a:spcPct val="0"/>
                </a:spcBef>
                <a:spcAft>
                  <a:spcPct val="0"/>
                </a:spcAft>
              </a:pPr>
              <a:t>35</a:t>
            </a:fld>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F38280-B75D-41DE-B0A9-EFD1DC0A9521}" type="slidenum">
              <a:rPr lang="zh-CN" altLang="en-US" smtClean="0"/>
              <a:pPr defTabSz="966788" fontAlgn="base">
                <a:spcBef>
                  <a:spcPct val="0"/>
                </a:spcBef>
                <a:spcAft>
                  <a:spcPct val="0"/>
                </a:spcAft>
              </a:pPr>
              <a:t>4</a:t>
            </a:fld>
            <a:endParaRPr lang="en-US"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86404A8-0A36-4D80-B2E0-339849A62A84}" type="slidenum">
              <a:rPr lang="zh-CN" altLang="en-US" smtClean="0"/>
              <a:pPr defTabSz="966788" fontAlgn="base">
                <a:spcBef>
                  <a:spcPct val="0"/>
                </a:spcBef>
                <a:spcAft>
                  <a:spcPct val="0"/>
                </a:spcAft>
              </a:pPr>
              <a:t>5</a:t>
            </a:fld>
            <a:endParaRPr lang="en-US"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p:spPr>
      </p:sp>
      <p:sp>
        <p:nvSpPr>
          <p:cNvPr id="450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50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3134063-5F14-491D-834C-A6802AA09425}" type="slidenum">
              <a:rPr lang="zh-CN" altLang="en-US" smtClean="0"/>
              <a:pPr defTabSz="966788" fontAlgn="base">
                <a:spcBef>
                  <a:spcPct val="0"/>
                </a:spcBef>
                <a:spcAft>
                  <a:spcPct val="0"/>
                </a:spcAft>
              </a:pPr>
              <a:t>6</a:t>
            </a:fld>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p:spPr>
      </p:sp>
      <p:sp>
        <p:nvSpPr>
          <p:cNvPr id="460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60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52193D4-6755-4549-91DA-4D0EBAA8FD4F}" type="slidenum">
              <a:rPr lang="zh-CN" altLang="en-US" smtClean="0"/>
              <a:pPr defTabSz="966788" fontAlgn="base">
                <a:spcBef>
                  <a:spcPct val="0"/>
                </a:spcBef>
                <a:spcAft>
                  <a:spcPct val="0"/>
                </a:spcAft>
              </a:pPr>
              <a:t>7</a:t>
            </a:fld>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71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08A89CA-AB20-4339-829E-924C0894BF16}" type="slidenum">
              <a:rPr lang="zh-CN" altLang="en-US" smtClean="0"/>
              <a:pPr defTabSz="966788" fontAlgn="base">
                <a:spcBef>
                  <a:spcPct val="0"/>
                </a:spcBef>
                <a:spcAft>
                  <a:spcPct val="0"/>
                </a:spcAft>
              </a:pPr>
              <a:t>8</a:t>
            </a:fld>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D39D157-0141-4E18-9071-E85D9C5AB14C}" type="slidenum">
              <a:rPr lang="zh-CN" altLang="en-US" smtClean="0"/>
              <a:pPr defTabSz="966788" fontAlgn="base">
                <a:spcBef>
                  <a:spcPct val="0"/>
                </a:spcBef>
                <a:spcAft>
                  <a:spcPct val="0"/>
                </a:spcAft>
              </a:pPr>
              <a:t>9</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63513"/>
            <a:ext cx="341313" cy="392112"/>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grpSp>
      <p:sp>
        <p:nvSpPr>
          <p:cNvPr id="5" name="文本框 6"/>
          <p:cNvSpPr>
            <a:spLocks noChangeArrowheads="1"/>
          </p:cNvSpPr>
          <p:nvPr userDrawn="1"/>
        </p:nvSpPr>
        <p:spPr bwMode="auto">
          <a:xfrm>
            <a:off x="393700" y="209550"/>
            <a:ext cx="32956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500" b="1" smtClean="0">
                <a:latin typeface="微软雅黑" pitchFamily="34" charset="-122"/>
                <a:sym typeface="微软雅黑" pitchFamily="34" charset="-122"/>
              </a:rPr>
              <a:t>单击此处添加您要的标题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5"/>
          <a:srcRect t="23396"/>
          <a:stretch>
            <a:fillRect/>
          </a:stretch>
        </p:blipFill>
        <p:spPr bwMode="auto">
          <a:xfrm>
            <a:off x="0" y="0"/>
            <a:ext cx="9721850" cy="5400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Lst>
  <p:transition spd="med" advClick="0" advTm="4000">
    <p:pull/>
  </p:transition>
  <p:timing>
    <p:tnLst>
      <p:par>
        <p:cTn id="1" dur="indefinite" restart="never" nodeType="tmRoot"/>
      </p:par>
    </p:tn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背景音乐.mp3">
            <a:hlinkClick r:id="" action="ppaction://media"/>
          </p:cNvPr>
          <p:cNvPicPr>
            <a:picLocks noChangeAspect="1"/>
          </p:cNvPicPr>
          <p:nvPr/>
        </p:nvPicPr>
        <p:blipFill>
          <a:blip r:embed="rId3"/>
          <a:srcRect/>
          <a:stretch>
            <a:fillRect/>
          </a:stretch>
        </p:blipFill>
        <p:spPr bwMode="auto">
          <a:xfrm>
            <a:off x="-684213" y="114300"/>
            <a:ext cx="609600" cy="609600"/>
          </a:xfrm>
          <a:prstGeom prst="rect">
            <a:avLst/>
          </a:prstGeom>
          <a:noFill/>
          <a:ln w="9525">
            <a:noFill/>
            <a:miter lim="800000"/>
            <a:headEnd/>
            <a:tailEnd/>
          </a:ln>
        </p:spPr>
      </p:pic>
      <p:sp>
        <p:nvSpPr>
          <p:cNvPr id="73" name="文本框 2"/>
          <p:cNvSpPr txBox="1"/>
          <p:nvPr/>
        </p:nvSpPr>
        <p:spPr>
          <a:xfrm>
            <a:off x="676275" y="3714750"/>
            <a:ext cx="4976813" cy="714375"/>
          </a:xfrm>
          <a:prstGeom prst="rect">
            <a:avLst/>
          </a:prstGeom>
          <a:noFill/>
        </p:spPr>
        <p:txBody>
          <a:bodyPr lIns="96780" tIns="48390" rIns="96780" bIns="48390">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单击此处填加主标题</a:t>
            </a:r>
          </a:p>
        </p:txBody>
      </p:sp>
      <p:sp>
        <p:nvSpPr>
          <p:cNvPr id="74" name="矩形 73"/>
          <p:cNvSpPr/>
          <p:nvPr/>
        </p:nvSpPr>
        <p:spPr>
          <a:xfrm>
            <a:off x="736600" y="4462463"/>
            <a:ext cx="4595813" cy="358775"/>
          </a:xfrm>
          <a:prstGeom prst="rect">
            <a:avLst/>
          </a:prstGeom>
        </p:spPr>
        <p:txBody>
          <a:bodyPr lIns="96780" tIns="48390" rIns="96780" bIns="48390">
            <a:spAutoFit/>
          </a:bodyPr>
          <a:lstStyle/>
          <a:p>
            <a:pPr defTabSz="967801" fontAlgn="auto">
              <a:spcBef>
                <a:spcPts val="0"/>
              </a:spcBef>
              <a:spcAft>
                <a:spcPts val="0"/>
              </a:spcAft>
              <a:defRPr/>
            </a:pPr>
            <a:r>
              <a:rPr lang="zh-CN" altLang="en-US" sz="1700" dirty="0">
                <a:solidFill>
                  <a:schemeClr val="tx1">
                    <a:lumMod val="50000"/>
                    <a:lumOff val="50000"/>
                  </a:schemeClr>
                </a:solidFill>
                <a:latin typeface="+mn-lt"/>
                <a:ea typeface="+mn-ea"/>
              </a:rPr>
              <a:t>适用于工作计划</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年终总结</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商务汇报类演示</a:t>
            </a:r>
          </a:p>
        </p:txBody>
      </p:sp>
      <p:grpSp>
        <p:nvGrpSpPr>
          <p:cNvPr id="126" name="组合 125"/>
          <p:cNvGrpSpPr>
            <a:grpSpLocks/>
          </p:cNvGrpSpPr>
          <p:nvPr/>
        </p:nvGrpSpPr>
        <p:grpSpPr bwMode="auto">
          <a:xfrm>
            <a:off x="6461125" y="3973513"/>
            <a:ext cx="381000" cy="376237"/>
            <a:chOff x="1897452" y="2325600"/>
            <a:chExt cx="535322" cy="535322"/>
          </a:xfrm>
        </p:grpSpPr>
        <p:sp>
          <p:nvSpPr>
            <p:cNvPr id="127" name="椭圆 126"/>
            <p:cNvSpPr/>
            <p:nvPr/>
          </p:nvSpPr>
          <p:spPr>
            <a:xfrm>
              <a:off x="189745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28" name="Freeform 9"/>
            <p:cNvSpPr>
              <a:spLocks noEditPoints="1"/>
            </p:cNvSpPr>
            <p:nvPr/>
          </p:nvSpPr>
          <p:spPr bwMode="auto">
            <a:xfrm>
              <a:off x="2024592" y="2440795"/>
              <a:ext cx="276583" cy="286861"/>
            </a:xfrm>
            <a:custGeom>
              <a:avLst/>
              <a:gdLst>
                <a:gd name="T0" fmla="*/ 268 w 683"/>
                <a:gd name="T1" fmla="*/ 80 h 706"/>
                <a:gd name="T2" fmla="*/ 428 w 683"/>
                <a:gd name="T3" fmla="*/ 80 h 706"/>
                <a:gd name="T4" fmla="*/ 535 w 683"/>
                <a:gd name="T5" fmla="*/ 76 h 706"/>
                <a:gd name="T6" fmla="*/ 535 w 683"/>
                <a:gd name="T7" fmla="*/ 204 h 706"/>
                <a:gd name="T8" fmla="*/ 535 w 683"/>
                <a:gd name="T9" fmla="*/ 76 h 706"/>
                <a:gd name="T10" fmla="*/ 227 w 683"/>
                <a:gd name="T11" fmla="*/ 422 h 706"/>
                <a:gd name="T12" fmla="*/ 241 w 683"/>
                <a:gd name="T13" fmla="*/ 657 h 706"/>
                <a:gd name="T14" fmla="*/ 169 w 683"/>
                <a:gd name="T15" fmla="*/ 457 h 706"/>
                <a:gd name="T16" fmla="*/ 131 w 683"/>
                <a:gd name="T17" fmla="*/ 657 h 706"/>
                <a:gd name="T18" fmla="*/ 82 w 683"/>
                <a:gd name="T19" fmla="*/ 423 h 706"/>
                <a:gd name="T20" fmla="*/ 25 w 683"/>
                <a:gd name="T21" fmla="*/ 403 h 706"/>
                <a:gd name="T22" fmla="*/ 74 w 683"/>
                <a:gd name="T23" fmla="*/ 217 h 706"/>
                <a:gd name="T24" fmla="*/ 160 w 683"/>
                <a:gd name="T25" fmla="*/ 267 h 706"/>
                <a:gd name="T26" fmla="*/ 234 w 683"/>
                <a:gd name="T27" fmla="*/ 217 h 706"/>
                <a:gd name="T28" fmla="*/ 333 w 683"/>
                <a:gd name="T29" fmla="*/ 180 h 706"/>
                <a:gd name="T30" fmla="*/ 335 w 683"/>
                <a:gd name="T31" fmla="*/ 208 h 706"/>
                <a:gd name="T32" fmla="*/ 346 w 683"/>
                <a:gd name="T33" fmla="*/ 365 h 706"/>
                <a:gd name="T34" fmla="*/ 347 w 683"/>
                <a:gd name="T35" fmla="*/ 366 h 706"/>
                <a:gd name="T36" fmla="*/ 348 w 683"/>
                <a:gd name="T37" fmla="*/ 365 h 706"/>
                <a:gd name="T38" fmla="*/ 358 w 683"/>
                <a:gd name="T39" fmla="*/ 208 h 706"/>
                <a:gd name="T40" fmla="*/ 360 w 683"/>
                <a:gd name="T41" fmla="*/ 180 h 706"/>
                <a:gd name="T42" fmla="*/ 456 w 683"/>
                <a:gd name="T43" fmla="*/ 217 h 706"/>
                <a:gd name="T44" fmla="*/ 536 w 683"/>
                <a:gd name="T45" fmla="*/ 267 h 706"/>
                <a:gd name="T46" fmla="*/ 614 w 683"/>
                <a:gd name="T47" fmla="*/ 217 h 706"/>
                <a:gd name="T48" fmla="*/ 656 w 683"/>
                <a:gd name="T49" fmla="*/ 395 h 706"/>
                <a:gd name="T50" fmla="*/ 604 w 683"/>
                <a:gd name="T51" fmla="*/ 422 h 706"/>
                <a:gd name="T52" fmla="*/ 617 w 683"/>
                <a:gd name="T53" fmla="*/ 657 h 706"/>
                <a:gd name="T54" fmla="*/ 546 w 683"/>
                <a:gd name="T55" fmla="*/ 457 h 706"/>
                <a:gd name="T56" fmla="*/ 507 w 683"/>
                <a:gd name="T57" fmla="*/ 657 h 706"/>
                <a:gd name="T58" fmla="*/ 459 w 683"/>
                <a:gd name="T59" fmla="*/ 423 h 706"/>
                <a:gd name="T60" fmla="*/ 435 w 683"/>
                <a:gd name="T61" fmla="*/ 426 h 706"/>
                <a:gd name="T62" fmla="*/ 377 w 683"/>
                <a:gd name="T63" fmla="*/ 706 h 706"/>
                <a:gd name="T64" fmla="*/ 331 w 683"/>
                <a:gd name="T65" fmla="*/ 467 h 706"/>
                <a:gd name="T66" fmla="*/ 246 w 683"/>
                <a:gd name="T67" fmla="*/ 706 h 706"/>
                <a:gd name="T68" fmla="*/ 228 w 683"/>
                <a:gd name="T69" fmla="*/ 402 h 706"/>
                <a:gd name="T70" fmla="*/ 95 w 683"/>
                <a:gd name="T71" fmla="*/ 140 h 706"/>
                <a:gd name="T72" fmla="*/ 223 w 683"/>
                <a:gd name="T73" fmla="*/ 14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3" h="706">
                  <a:moveTo>
                    <a:pt x="348" y="0"/>
                  </a:moveTo>
                  <a:cubicBezTo>
                    <a:pt x="304" y="0"/>
                    <a:pt x="268" y="36"/>
                    <a:pt x="268" y="80"/>
                  </a:cubicBezTo>
                  <a:cubicBezTo>
                    <a:pt x="268" y="124"/>
                    <a:pt x="304" y="160"/>
                    <a:pt x="348" y="160"/>
                  </a:cubicBezTo>
                  <a:cubicBezTo>
                    <a:pt x="392" y="160"/>
                    <a:pt x="428" y="124"/>
                    <a:pt x="428" y="80"/>
                  </a:cubicBezTo>
                  <a:cubicBezTo>
                    <a:pt x="428" y="36"/>
                    <a:pt x="392" y="0"/>
                    <a:pt x="348" y="0"/>
                  </a:cubicBezTo>
                  <a:close/>
                  <a:moveTo>
                    <a:pt x="535" y="76"/>
                  </a:moveTo>
                  <a:cubicBezTo>
                    <a:pt x="500" y="76"/>
                    <a:pt x="471" y="105"/>
                    <a:pt x="471" y="140"/>
                  </a:cubicBezTo>
                  <a:cubicBezTo>
                    <a:pt x="471" y="175"/>
                    <a:pt x="500" y="204"/>
                    <a:pt x="535" y="204"/>
                  </a:cubicBezTo>
                  <a:cubicBezTo>
                    <a:pt x="571" y="204"/>
                    <a:pt x="599" y="175"/>
                    <a:pt x="599" y="140"/>
                  </a:cubicBezTo>
                  <a:cubicBezTo>
                    <a:pt x="599" y="105"/>
                    <a:pt x="571" y="76"/>
                    <a:pt x="535" y="76"/>
                  </a:cubicBezTo>
                  <a:close/>
                  <a:moveTo>
                    <a:pt x="228" y="402"/>
                  </a:moveTo>
                  <a:cubicBezTo>
                    <a:pt x="227" y="422"/>
                    <a:pt x="227" y="422"/>
                    <a:pt x="227" y="422"/>
                  </a:cubicBezTo>
                  <a:cubicBezTo>
                    <a:pt x="227" y="423"/>
                    <a:pt x="227" y="423"/>
                    <a:pt x="227" y="423"/>
                  </a:cubicBezTo>
                  <a:cubicBezTo>
                    <a:pt x="241" y="657"/>
                    <a:pt x="241" y="657"/>
                    <a:pt x="241" y="657"/>
                  </a:cubicBezTo>
                  <a:cubicBezTo>
                    <a:pt x="180" y="657"/>
                    <a:pt x="180" y="657"/>
                    <a:pt x="180" y="657"/>
                  </a:cubicBezTo>
                  <a:cubicBezTo>
                    <a:pt x="169" y="457"/>
                    <a:pt x="169" y="457"/>
                    <a:pt x="169" y="457"/>
                  </a:cubicBezTo>
                  <a:cubicBezTo>
                    <a:pt x="143" y="457"/>
                    <a:pt x="143" y="457"/>
                    <a:pt x="143" y="457"/>
                  </a:cubicBezTo>
                  <a:cubicBezTo>
                    <a:pt x="131" y="657"/>
                    <a:pt x="131" y="657"/>
                    <a:pt x="131" y="657"/>
                  </a:cubicBezTo>
                  <a:cubicBezTo>
                    <a:pt x="74" y="657"/>
                    <a:pt x="74" y="657"/>
                    <a:pt x="74" y="657"/>
                  </a:cubicBezTo>
                  <a:cubicBezTo>
                    <a:pt x="82" y="423"/>
                    <a:pt x="82" y="423"/>
                    <a:pt x="82" y="423"/>
                  </a:cubicBezTo>
                  <a:cubicBezTo>
                    <a:pt x="78" y="328"/>
                    <a:pt x="78" y="328"/>
                    <a:pt x="78" y="328"/>
                  </a:cubicBezTo>
                  <a:cubicBezTo>
                    <a:pt x="25" y="403"/>
                    <a:pt x="25" y="403"/>
                    <a:pt x="25" y="403"/>
                  </a:cubicBezTo>
                  <a:cubicBezTo>
                    <a:pt x="0" y="382"/>
                    <a:pt x="0" y="382"/>
                    <a:pt x="0" y="382"/>
                  </a:cubicBezTo>
                  <a:cubicBezTo>
                    <a:pt x="74" y="217"/>
                    <a:pt x="74" y="217"/>
                    <a:pt x="74" y="217"/>
                  </a:cubicBezTo>
                  <a:cubicBezTo>
                    <a:pt x="118" y="217"/>
                    <a:pt x="118" y="217"/>
                    <a:pt x="118" y="217"/>
                  </a:cubicBezTo>
                  <a:cubicBezTo>
                    <a:pt x="160" y="267"/>
                    <a:pt x="160" y="267"/>
                    <a:pt x="160" y="267"/>
                  </a:cubicBezTo>
                  <a:cubicBezTo>
                    <a:pt x="200" y="217"/>
                    <a:pt x="200" y="217"/>
                    <a:pt x="200" y="217"/>
                  </a:cubicBezTo>
                  <a:cubicBezTo>
                    <a:pt x="234" y="217"/>
                    <a:pt x="234" y="217"/>
                    <a:pt x="234" y="217"/>
                  </a:cubicBezTo>
                  <a:cubicBezTo>
                    <a:pt x="250" y="180"/>
                    <a:pt x="250" y="180"/>
                    <a:pt x="250" y="180"/>
                  </a:cubicBezTo>
                  <a:cubicBezTo>
                    <a:pt x="333" y="180"/>
                    <a:pt x="333" y="180"/>
                    <a:pt x="333" y="180"/>
                  </a:cubicBezTo>
                  <a:cubicBezTo>
                    <a:pt x="327" y="191"/>
                    <a:pt x="327" y="191"/>
                    <a:pt x="327" y="191"/>
                  </a:cubicBezTo>
                  <a:cubicBezTo>
                    <a:pt x="335" y="208"/>
                    <a:pt x="335" y="208"/>
                    <a:pt x="335" y="208"/>
                  </a:cubicBezTo>
                  <a:cubicBezTo>
                    <a:pt x="317" y="336"/>
                    <a:pt x="317" y="336"/>
                    <a:pt x="317" y="336"/>
                  </a:cubicBezTo>
                  <a:cubicBezTo>
                    <a:pt x="346" y="365"/>
                    <a:pt x="346" y="365"/>
                    <a:pt x="346" y="365"/>
                  </a:cubicBezTo>
                  <a:cubicBezTo>
                    <a:pt x="346" y="367"/>
                    <a:pt x="346" y="367"/>
                    <a:pt x="346" y="367"/>
                  </a:cubicBezTo>
                  <a:cubicBezTo>
                    <a:pt x="347" y="366"/>
                    <a:pt x="347" y="366"/>
                    <a:pt x="347" y="366"/>
                  </a:cubicBezTo>
                  <a:cubicBezTo>
                    <a:pt x="348" y="367"/>
                    <a:pt x="348" y="367"/>
                    <a:pt x="348" y="367"/>
                  </a:cubicBezTo>
                  <a:cubicBezTo>
                    <a:pt x="348" y="365"/>
                    <a:pt x="348" y="365"/>
                    <a:pt x="348" y="365"/>
                  </a:cubicBezTo>
                  <a:cubicBezTo>
                    <a:pt x="376" y="336"/>
                    <a:pt x="376" y="336"/>
                    <a:pt x="376" y="336"/>
                  </a:cubicBezTo>
                  <a:cubicBezTo>
                    <a:pt x="358" y="208"/>
                    <a:pt x="358" y="208"/>
                    <a:pt x="358" y="208"/>
                  </a:cubicBezTo>
                  <a:cubicBezTo>
                    <a:pt x="366" y="191"/>
                    <a:pt x="366" y="191"/>
                    <a:pt x="366" y="191"/>
                  </a:cubicBezTo>
                  <a:cubicBezTo>
                    <a:pt x="360" y="180"/>
                    <a:pt x="360" y="180"/>
                    <a:pt x="360" y="180"/>
                  </a:cubicBezTo>
                  <a:cubicBezTo>
                    <a:pt x="444" y="180"/>
                    <a:pt x="444" y="180"/>
                    <a:pt x="444" y="180"/>
                  </a:cubicBezTo>
                  <a:cubicBezTo>
                    <a:pt x="456" y="217"/>
                    <a:pt x="456" y="217"/>
                    <a:pt x="456" y="217"/>
                  </a:cubicBezTo>
                  <a:cubicBezTo>
                    <a:pt x="495" y="217"/>
                    <a:pt x="495" y="217"/>
                    <a:pt x="495" y="217"/>
                  </a:cubicBezTo>
                  <a:cubicBezTo>
                    <a:pt x="536" y="267"/>
                    <a:pt x="536" y="267"/>
                    <a:pt x="536" y="267"/>
                  </a:cubicBezTo>
                  <a:cubicBezTo>
                    <a:pt x="577" y="217"/>
                    <a:pt x="577" y="217"/>
                    <a:pt x="577" y="217"/>
                  </a:cubicBezTo>
                  <a:cubicBezTo>
                    <a:pt x="614" y="217"/>
                    <a:pt x="614" y="217"/>
                    <a:pt x="614" y="217"/>
                  </a:cubicBezTo>
                  <a:cubicBezTo>
                    <a:pt x="683" y="371"/>
                    <a:pt x="683" y="371"/>
                    <a:pt x="683" y="371"/>
                  </a:cubicBezTo>
                  <a:cubicBezTo>
                    <a:pt x="656" y="395"/>
                    <a:pt x="656" y="395"/>
                    <a:pt x="656" y="395"/>
                  </a:cubicBezTo>
                  <a:cubicBezTo>
                    <a:pt x="609" y="317"/>
                    <a:pt x="609" y="317"/>
                    <a:pt x="609" y="317"/>
                  </a:cubicBezTo>
                  <a:cubicBezTo>
                    <a:pt x="604" y="422"/>
                    <a:pt x="604" y="422"/>
                    <a:pt x="604" y="422"/>
                  </a:cubicBezTo>
                  <a:cubicBezTo>
                    <a:pt x="604" y="423"/>
                    <a:pt x="604" y="423"/>
                    <a:pt x="604" y="423"/>
                  </a:cubicBezTo>
                  <a:cubicBezTo>
                    <a:pt x="617" y="657"/>
                    <a:pt x="617" y="657"/>
                    <a:pt x="617" y="657"/>
                  </a:cubicBezTo>
                  <a:cubicBezTo>
                    <a:pt x="556" y="657"/>
                    <a:pt x="556" y="657"/>
                    <a:pt x="556" y="657"/>
                  </a:cubicBezTo>
                  <a:cubicBezTo>
                    <a:pt x="546" y="457"/>
                    <a:pt x="546" y="457"/>
                    <a:pt x="546" y="457"/>
                  </a:cubicBezTo>
                  <a:cubicBezTo>
                    <a:pt x="520" y="457"/>
                    <a:pt x="520" y="457"/>
                    <a:pt x="520" y="457"/>
                  </a:cubicBezTo>
                  <a:cubicBezTo>
                    <a:pt x="507" y="657"/>
                    <a:pt x="507" y="657"/>
                    <a:pt x="507" y="657"/>
                  </a:cubicBezTo>
                  <a:cubicBezTo>
                    <a:pt x="450" y="657"/>
                    <a:pt x="450" y="657"/>
                    <a:pt x="450" y="657"/>
                  </a:cubicBezTo>
                  <a:cubicBezTo>
                    <a:pt x="459" y="423"/>
                    <a:pt x="459" y="423"/>
                    <a:pt x="459" y="423"/>
                  </a:cubicBezTo>
                  <a:cubicBezTo>
                    <a:pt x="458" y="406"/>
                    <a:pt x="458" y="406"/>
                    <a:pt x="458" y="406"/>
                  </a:cubicBezTo>
                  <a:cubicBezTo>
                    <a:pt x="435" y="426"/>
                    <a:pt x="435" y="426"/>
                    <a:pt x="435" y="426"/>
                  </a:cubicBezTo>
                  <a:cubicBezTo>
                    <a:pt x="445" y="706"/>
                    <a:pt x="445" y="706"/>
                    <a:pt x="445" y="706"/>
                  </a:cubicBezTo>
                  <a:cubicBezTo>
                    <a:pt x="377" y="706"/>
                    <a:pt x="377" y="706"/>
                    <a:pt x="377" y="706"/>
                  </a:cubicBezTo>
                  <a:cubicBezTo>
                    <a:pt x="362" y="467"/>
                    <a:pt x="362" y="467"/>
                    <a:pt x="362" y="467"/>
                  </a:cubicBezTo>
                  <a:cubicBezTo>
                    <a:pt x="331" y="467"/>
                    <a:pt x="331" y="467"/>
                    <a:pt x="331" y="467"/>
                  </a:cubicBezTo>
                  <a:cubicBezTo>
                    <a:pt x="319" y="706"/>
                    <a:pt x="319" y="706"/>
                    <a:pt x="319" y="706"/>
                  </a:cubicBezTo>
                  <a:cubicBezTo>
                    <a:pt x="246" y="706"/>
                    <a:pt x="246" y="706"/>
                    <a:pt x="246" y="706"/>
                  </a:cubicBezTo>
                  <a:cubicBezTo>
                    <a:pt x="262" y="426"/>
                    <a:pt x="262" y="426"/>
                    <a:pt x="262" y="426"/>
                  </a:cubicBezTo>
                  <a:cubicBezTo>
                    <a:pt x="228" y="402"/>
                    <a:pt x="228" y="402"/>
                    <a:pt x="228" y="402"/>
                  </a:cubicBezTo>
                  <a:close/>
                  <a:moveTo>
                    <a:pt x="159" y="76"/>
                  </a:moveTo>
                  <a:cubicBezTo>
                    <a:pt x="123" y="76"/>
                    <a:pt x="95" y="105"/>
                    <a:pt x="95" y="140"/>
                  </a:cubicBezTo>
                  <a:cubicBezTo>
                    <a:pt x="95" y="175"/>
                    <a:pt x="123" y="204"/>
                    <a:pt x="159" y="204"/>
                  </a:cubicBezTo>
                  <a:cubicBezTo>
                    <a:pt x="194" y="204"/>
                    <a:pt x="223" y="175"/>
                    <a:pt x="223" y="140"/>
                  </a:cubicBezTo>
                  <a:cubicBezTo>
                    <a:pt x="223" y="105"/>
                    <a:pt x="194" y="76"/>
                    <a:pt x="159" y="76"/>
                  </a:cubicBez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29" name="组合 128"/>
          <p:cNvGrpSpPr>
            <a:grpSpLocks/>
          </p:cNvGrpSpPr>
          <p:nvPr/>
        </p:nvGrpSpPr>
        <p:grpSpPr bwMode="auto">
          <a:xfrm>
            <a:off x="8537575" y="3979863"/>
            <a:ext cx="381000" cy="374650"/>
            <a:chOff x="4625012" y="2325600"/>
            <a:chExt cx="535322" cy="535322"/>
          </a:xfrm>
        </p:grpSpPr>
        <p:sp>
          <p:nvSpPr>
            <p:cNvPr id="130" name="椭圆 129"/>
            <p:cNvSpPr/>
            <p:nvPr/>
          </p:nvSpPr>
          <p:spPr>
            <a:xfrm>
              <a:off x="462501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grpSp>
          <p:nvGrpSpPr>
            <p:cNvPr id="131" name="Group 12"/>
            <p:cNvGrpSpPr>
              <a:grpSpLocks noChangeAspect="1"/>
            </p:cNvGrpSpPr>
            <p:nvPr/>
          </p:nvGrpSpPr>
          <p:grpSpPr bwMode="auto">
            <a:xfrm rot="20400000">
              <a:off x="4754784" y="2430623"/>
              <a:ext cx="272476" cy="294719"/>
              <a:chOff x="2489" y="1197"/>
              <a:chExt cx="784" cy="848"/>
            </a:xfrm>
            <a:solidFill>
              <a:schemeClr val="bg1"/>
            </a:solidFill>
          </p:grpSpPr>
          <p:sp>
            <p:nvSpPr>
              <p:cNvPr id="132" name="Freeform 13"/>
              <p:cNvSpPr>
                <a:spLocks/>
              </p:cNvSpPr>
              <p:nvPr/>
            </p:nvSpPr>
            <p:spPr bwMode="auto">
              <a:xfrm>
                <a:off x="2489" y="1264"/>
                <a:ext cx="784" cy="781"/>
              </a:xfrm>
              <a:custGeom>
                <a:avLst/>
                <a:gdLst>
                  <a:gd name="T0" fmla="*/ 164 w 329"/>
                  <a:gd name="T1" fmla="*/ 163 h 328"/>
                  <a:gd name="T2" fmla="*/ 141 w 329"/>
                  <a:gd name="T3" fmla="*/ 0 h 328"/>
                  <a:gd name="T4" fmla="*/ 141 w 329"/>
                  <a:gd name="T5" fmla="*/ 0 h 328"/>
                  <a:gd name="T6" fmla="*/ 0 w 329"/>
                  <a:gd name="T7" fmla="*/ 163 h 328"/>
                  <a:gd name="T8" fmla="*/ 164 w 329"/>
                  <a:gd name="T9" fmla="*/ 328 h 328"/>
                  <a:gd name="T10" fmla="*/ 329 w 329"/>
                  <a:gd name="T11" fmla="*/ 163 h 328"/>
                  <a:gd name="T12" fmla="*/ 294 w 329"/>
                  <a:gd name="T13" fmla="*/ 63 h 328"/>
                  <a:gd name="T14" fmla="*/ 164 w 329"/>
                  <a:gd name="T15" fmla="*/ 163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8">
                    <a:moveTo>
                      <a:pt x="164" y="163"/>
                    </a:moveTo>
                    <a:cubicBezTo>
                      <a:pt x="141" y="0"/>
                      <a:pt x="141" y="0"/>
                      <a:pt x="141" y="0"/>
                    </a:cubicBezTo>
                    <a:cubicBezTo>
                      <a:pt x="141" y="0"/>
                      <a:pt x="141" y="0"/>
                      <a:pt x="141" y="0"/>
                    </a:cubicBezTo>
                    <a:cubicBezTo>
                      <a:pt x="61" y="12"/>
                      <a:pt x="0" y="80"/>
                      <a:pt x="0" y="163"/>
                    </a:cubicBezTo>
                    <a:cubicBezTo>
                      <a:pt x="0" y="254"/>
                      <a:pt x="73" y="328"/>
                      <a:pt x="164" y="328"/>
                    </a:cubicBezTo>
                    <a:cubicBezTo>
                      <a:pt x="255" y="328"/>
                      <a:pt x="329" y="254"/>
                      <a:pt x="329" y="163"/>
                    </a:cubicBezTo>
                    <a:cubicBezTo>
                      <a:pt x="329" y="125"/>
                      <a:pt x="316" y="90"/>
                      <a:pt x="294" y="63"/>
                    </a:cubicBezTo>
                    <a:lnTo>
                      <a:pt x="164" y="16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33" name="Freeform 14"/>
              <p:cNvSpPr>
                <a:spLocks/>
              </p:cNvSpPr>
              <p:nvPr/>
            </p:nvSpPr>
            <p:spPr bwMode="auto">
              <a:xfrm>
                <a:off x="2851" y="1197"/>
                <a:ext cx="365" cy="391"/>
              </a:xfrm>
              <a:custGeom>
                <a:avLst/>
                <a:gdLst>
                  <a:gd name="T0" fmla="*/ 23 w 153"/>
                  <a:gd name="T1" fmla="*/ 164 h 164"/>
                  <a:gd name="T2" fmla="*/ 153 w 153"/>
                  <a:gd name="T3" fmla="*/ 64 h 164"/>
                  <a:gd name="T4" fmla="*/ 23 w 153"/>
                  <a:gd name="T5" fmla="*/ 0 h 164"/>
                  <a:gd name="T6" fmla="*/ 0 w 153"/>
                  <a:gd name="T7" fmla="*/ 1 h 164"/>
                  <a:gd name="T8" fmla="*/ 0 w 153"/>
                  <a:gd name="T9" fmla="*/ 1 h 164"/>
                  <a:gd name="T10" fmla="*/ 23 w 153"/>
                  <a:gd name="T11" fmla="*/ 164 h 164"/>
                </a:gdLst>
                <a:ahLst/>
                <a:cxnLst>
                  <a:cxn ang="0">
                    <a:pos x="T0" y="T1"/>
                  </a:cxn>
                  <a:cxn ang="0">
                    <a:pos x="T2" y="T3"/>
                  </a:cxn>
                  <a:cxn ang="0">
                    <a:pos x="T4" y="T5"/>
                  </a:cxn>
                  <a:cxn ang="0">
                    <a:pos x="T6" y="T7"/>
                  </a:cxn>
                  <a:cxn ang="0">
                    <a:pos x="T8" y="T9"/>
                  </a:cxn>
                  <a:cxn ang="0">
                    <a:pos x="T10" y="T11"/>
                  </a:cxn>
                </a:cxnLst>
                <a:rect l="0" t="0" r="r" b="b"/>
                <a:pathLst>
                  <a:path w="153" h="164">
                    <a:moveTo>
                      <a:pt x="23" y="164"/>
                    </a:moveTo>
                    <a:cubicBezTo>
                      <a:pt x="153" y="64"/>
                      <a:pt x="153" y="64"/>
                      <a:pt x="153" y="64"/>
                    </a:cubicBezTo>
                    <a:cubicBezTo>
                      <a:pt x="123" y="25"/>
                      <a:pt x="76" y="0"/>
                      <a:pt x="23" y="0"/>
                    </a:cubicBezTo>
                    <a:cubicBezTo>
                      <a:pt x="15" y="0"/>
                      <a:pt x="8" y="0"/>
                      <a:pt x="0" y="1"/>
                    </a:cubicBezTo>
                    <a:cubicBezTo>
                      <a:pt x="0" y="1"/>
                      <a:pt x="0" y="1"/>
                      <a:pt x="0" y="1"/>
                    </a:cubicBezTo>
                    <a:lnTo>
                      <a:pt x="23" y="16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4" name="组合 133"/>
          <p:cNvGrpSpPr>
            <a:grpSpLocks/>
          </p:cNvGrpSpPr>
          <p:nvPr/>
        </p:nvGrpSpPr>
        <p:grpSpPr bwMode="auto">
          <a:xfrm>
            <a:off x="7845425" y="3983038"/>
            <a:ext cx="381000" cy="374650"/>
            <a:chOff x="3943122" y="2325600"/>
            <a:chExt cx="535322" cy="535322"/>
          </a:xfrm>
        </p:grpSpPr>
        <p:sp>
          <p:nvSpPr>
            <p:cNvPr id="135" name="椭圆 134"/>
            <p:cNvSpPr/>
            <p:nvPr/>
          </p:nvSpPr>
          <p:spPr>
            <a:xfrm>
              <a:off x="394312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6" name="Freeform 34"/>
            <p:cNvSpPr>
              <a:spLocks noEditPoints="1"/>
            </p:cNvSpPr>
            <p:nvPr/>
          </p:nvSpPr>
          <p:spPr bwMode="auto">
            <a:xfrm>
              <a:off x="4081414" y="2436747"/>
              <a:ext cx="258739" cy="303954"/>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37" name="组合 136"/>
          <p:cNvGrpSpPr>
            <a:grpSpLocks/>
          </p:cNvGrpSpPr>
          <p:nvPr/>
        </p:nvGrpSpPr>
        <p:grpSpPr bwMode="auto">
          <a:xfrm>
            <a:off x="7153275" y="3979863"/>
            <a:ext cx="381000" cy="374650"/>
            <a:chOff x="1682539" y="4449543"/>
            <a:chExt cx="414832" cy="414832"/>
          </a:xfrm>
        </p:grpSpPr>
        <p:sp>
          <p:nvSpPr>
            <p:cNvPr id="138" name="椭圆 137"/>
            <p:cNvSpPr/>
            <p:nvPr/>
          </p:nvSpPr>
          <p:spPr>
            <a:xfrm>
              <a:off x="1682539" y="4449543"/>
              <a:ext cx="414832" cy="41483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9" name="Freeform 18"/>
            <p:cNvSpPr>
              <a:spLocks noEditPoints="1"/>
            </p:cNvSpPr>
            <p:nvPr/>
          </p:nvSpPr>
          <p:spPr bwMode="black">
            <a:xfrm>
              <a:off x="1782790" y="4537431"/>
              <a:ext cx="228158" cy="221478"/>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tx1">
                <a:lumMod val="50000"/>
                <a:lumOff val="50000"/>
              </a:schemeClr>
            </a:solidFill>
            <a:ln>
              <a:noFill/>
            </a:ln>
          </p:spPr>
          <p:txBody>
            <a:bodyPr lIns="61735" tIns="30867" rIns="61735" bIns="30867"/>
            <a:lstStyle/>
            <a:p>
              <a:pPr defTabSz="967801" fontAlgn="auto">
                <a:spcBef>
                  <a:spcPts val="0"/>
                </a:spcBef>
                <a:spcAft>
                  <a:spcPts val="0"/>
                </a:spcAft>
                <a:defRPr/>
              </a:pPr>
              <a:endParaRPr lang="en-US" sz="1300">
                <a:latin typeface="+mn-lt"/>
                <a:ea typeface="+mn-ea"/>
              </a:endParaRPr>
            </a:p>
          </p:txBody>
        </p:sp>
      </p:grpSp>
      <p:cxnSp>
        <p:nvCxnSpPr>
          <p:cNvPr id="140" name="直接连接符 139"/>
          <p:cNvCxnSpPr/>
          <p:nvPr/>
        </p:nvCxnSpPr>
        <p:spPr>
          <a:xfrm>
            <a:off x="679450" y="4427538"/>
            <a:ext cx="84883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3094" name="Picture 22" descr="未标题-1"/>
          <p:cNvPicPr>
            <a:picLocks noChangeAspect="1" noChangeArrowheads="1"/>
          </p:cNvPicPr>
          <p:nvPr/>
        </p:nvPicPr>
        <p:blipFill>
          <a:blip r:embed="rId4"/>
          <a:srcRect/>
          <a:stretch>
            <a:fillRect/>
          </a:stretch>
        </p:blipFill>
        <p:spPr bwMode="auto">
          <a:xfrm>
            <a:off x="1620838" y="685800"/>
            <a:ext cx="6475412" cy="3238500"/>
          </a:xfrm>
          <a:prstGeom prst="rect">
            <a:avLst/>
          </a:prstGeom>
          <a:noFill/>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withEffect">
                                  <p:stCondLst>
                                    <p:cond delay="0"/>
                                  </p:stCondLst>
                                  <p:childTnLst>
                                    <p:set>
                                      <p:cBhvr>
                                        <p:cTn id="6" dur="1" fill="hold">
                                          <p:stCondLst>
                                            <p:cond delay="0"/>
                                          </p:stCondLst>
                                        </p:cTn>
                                        <p:tgtEl>
                                          <p:spTgt spid="3094"/>
                                        </p:tgtEl>
                                        <p:attrNameLst>
                                          <p:attrName>style.visibility</p:attrName>
                                        </p:attrNameLst>
                                      </p:cBhvr>
                                      <p:to>
                                        <p:strVal val="visible"/>
                                      </p:to>
                                    </p:set>
                                    <p:anim calcmode="lin" valueType="num">
                                      <p:cBhvr>
                                        <p:cTn id="7" dur="1000" fill="hold"/>
                                        <p:tgtEl>
                                          <p:spTgt spid="3094"/>
                                        </p:tgtEl>
                                        <p:attrNameLst>
                                          <p:attrName>ppt_x</p:attrName>
                                        </p:attrNameLst>
                                      </p:cBhvr>
                                      <p:tavLst>
                                        <p:tav tm="0">
                                          <p:val>
                                            <p:strVal val="#ppt_x-.2"/>
                                          </p:val>
                                        </p:tav>
                                        <p:tav tm="100000">
                                          <p:val>
                                            <p:strVal val="#ppt_x"/>
                                          </p:val>
                                        </p:tav>
                                      </p:tavLst>
                                    </p:anim>
                                    <p:anim calcmode="lin" valueType="num">
                                      <p:cBhvr>
                                        <p:cTn id="8" dur="1000" fill="hold"/>
                                        <p:tgtEl>
                                          <p:spTgt spid="30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94"/>
                                        </p:tgtEl>
                                      </p:cBhvr>
                                    </p:animEffect>
                                  </p:childTnLst>
                                </p:cTn>
                              </p:par>
                              <p:par>
                                <p:cTn id="10" presetID="2" presetClass="entr" presetSubtype="2" fill="hold" grpId="0" nodeType="withEffect">
                                  <p:stCondLst>
                                    <p:cond delay="0"/>
                                  </p:stCondLst>
                                  <p:iterate type="lt">
                                    <p:tmPct val="10000"/>
                                  </p:iterate>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400" fill="hold"/>
                                        <p:tgtEl>
                                          <p:spTgt spid="73"/>
                                        </p:tgtEl>
                                        <p:attrNameLst>
                                          <p:attrName>ppt_x</p:attrName>
                                        </p:attrNameLst>
                                      </p:cBhvr>
                                      <p:tavLst>
                                        <p:tav tm="0">
                                          <p:val>
                                            <p:strVal val="1+#ppt_w/2"/>
                                          </p:val>
                                        </p:tav>
                                        <p:tav tm="100000">
                                          <p:val>
                                            <p:strVal val="#ppt_x"/>
                                          </p:val>
                                        </p:tav>
                                      </p:tavLst>
                                    </p:anim>
                                    <p:anim calcmode="lin" valueType="num">
                                      <p:cBhvr additive="base">
                                        <p:cTn id="13" dur="400" fill="hold"/>
                                        <p:tgtEl>
                                          <p:spTgt spid="7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400" fill="hold"/>
                                        <p:tgtEl>
                                          <p:spTgt spid="74"/>
                                        </p:tgtEl>
                                        <p:attrNameLst>
                                          <p:attrName>ppt_x</p:attrName>
                                        </p:attrNameLst>
                                      </p:cBhvr>
                                      <p:tavLst>
                                        <p:tav tm="0">
                                          <p:val>
                                            <p:strVal val="#ppt_x"/>
                                          </p:val>
                                        </p:tav>
                                        <p:tav tm="100000">
                                          <p:val>
                                            <p:strVal val="#ppt_x"/>
                                          </p:val>
                                        </p:tav>
                                      </p:tavLst>
                                    </p:anim>
                                    <p:anim calcmode="lin" valueType="num">
                                      <p:cBhvr additive="base">
                                        <p:cTn id="18" dur="400" fill="hold"/>
                                        <p:tgtEl>
                                          <p:spTgt spid="74"/>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160"/>
                            </p:stCondLst>
                            <p:childTnLst>
                              <p:par>
                                <p:cTn id="20" presetID="22" presetClass="entr" presetSubtype="8" fill="hold" nodeType="afterEffect">
                                  <p:stCondLst>
                                    <p:cond delay="0"/>
                                  </p:stCondLst>
                                  <p:childTnLst>
                                    <p:set>
                                      <p:cBhvr>
                                        <p:cTn id="21" dur="1" fill="hold">
                                          <p:stCondLst>
                                            <p:cond delay="0"/>
                                          </p:stCondLst>
                                        </p:cTn>
                                        <p:tgtEl>
                                          <p:spTgt spid="140"/>
                                        </p:tgtEl>
                                        <p:attrNameLst>
                                          <p:attrName>style.visibility</p:attrName>
                                        </p:attrNameLst>
                                      </p:cBhvr>
                                      <p:to>
                                        <p:strVal val="visible"/>
                                      </p:to>
                                    </p:set>
                                    <p:animEffect transition="in" filter="wipe(left)">
                                      <p:cBhvr>
                                        <p:cTn id="22" dur="500"/>
                                        <p:tgtEl>
                                          <p:spTgt spid="140"/>
                                        </p:tgtEl>
                                      </p:cBhvr>
                                    </p:animEffect>
                                  </p:childTnLst>
                                </p:cTn>
                              </p:par>
                            </p:childTnLst>
                          </p:cTn>
                        </p:par>
                        <p:par>
                          <p:cTn id="23" fill="hold" nodeType="afterGroup">
                            <p:stCondLst>
                              <p:cond delay="2660"/>
                            </p:stCondLst>
                            <p:childTnLst>
                              <p:par>
                                <p:cTn id="24" presetID="10" presetClass="entr" presetSubtype="0" fill="hold"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fade">
                                      <p:cBhvr>
                                        <p:cTn id="26" dur="500"/>
                                        <p:tgtEl>
                                          <p:spTgt spid="126"/>
                                        </p:tgtEl>
                                      </p:cBhvr>
                                    </p:animEffect>
                                  </p:childTnLst>
                                </p:cTn>
                              </p:par>
                              <p:par>
                                <p:cTn id="27" presetID="10" presetClass="entr" presetSubtype="0" fill="hold" nodeType="withEffect">
                                  <p:stCondLst>
                                    <p:cond delay="300"/>
                                  </p:stCondLst>
                                  <p:childTnLst>
                                    <p:set>
                                      <p:cBhvr>
                                        <p:cTn id="28" dur="1" fill="hold">
                                          <p:stCondLst>
                                            <p:cond delay="0"/>
                                          </p:stCondLst>
                                        </p:cTn>
                                        <p:tgtEl>
                                          <p:spTgt spid="137"/>
                                        </p:tgtEl>
                                        <p:attrNameLst>
                                          <p:attrName>style.visibility</p:attrName>
                                        </p:attrNameLst>
                                      </p:cBhvr>
                                      <p:to>
                                        <p:strVal val="visible"/>
                                      </p:to>
                                    </p:set>
                                    <p:animEffect transition="in" filter="fade">
                                      <p:cBhvr>
                                        <p:cTn id="29" dur="500"/>
                                        <p:tgtEl>
                                          <p:spTgt spid="137"/>
                                        </p:tgtEl>
                                      </p:cBhvr>
                                    </p:animEffect>
                                  </p:childTnLst>
                                </p:cTn>
                              </p:par>
                              <p:par>
                                <p:cTn id="30" presetID="10" presetClass="entr" presetSubtype="0" fill="hold" nodeType="withEffect">
                                  <p:stCondLst>
                                    <p:cond delay="500"/>
                                  </p:stCondLst>
                                  <p:childTnLst>
                                    <p:set>
                                      <p:cBhvr>
                                        <p:cTn id="31" dur="1" fill="hold">
                                          <p:stCondLst>
                                            <p:cond delay="0"/>
                                          </p:stCondLst>
                                        </p:cTn>
                                        <p:tgtEl>
                                          <p:spTgt spid="134"/>
                                        </p:tgtEl>
                                        <p:attrNameLst>
                                          <p:attrName>style.visibility</p:attrName>
                                        </p:attrNameLst>
                                      </p:cBhvr>
                                      <p:to>
                                        <p:strVal val="visible"/>
                                      </p:to>
                                    </p:set>
                                    <p:animEffect transition="in" filter="fade">
                                      <p:cBhvr>
                                        <p:cTn id="32" dur="500"/>
                                        <p:tgtEl>
                                          <p:spTgt spid="134"/>
                                        </p:tgtEl>
                                      </p:cBhvr>
                                    </p:animEffect>
                                  </p:childTnLst>
                                </p:cTn>
                              </p:par>
                              <p:par>
                                <p:cTn id="33" presetID="10" presetClass="entr" presetSubtype="0" fill="hold" nodeType="withEffect">
                                  <p:stCondLst>
                                    <p:cond delay="700"/>
                                  </p:stCondLst>
                                  <p:childTnLst>
                                    <p:set>
                                      <p:cBhvr>
                                        <p:cTn id="34" dur="1" fill="hold">
                                          <p:stCondLst>
                                            <p:cond delay="0"/>
                                          </p:stCondLst>
                                        </p:cTn>
                                        <p:tgtEl>
                                          <p:spTgt spid="129"/>
                                        </p:tgtEl>
                                        <p:attrNameLst>
                                          <p:attrName>style.visibility</p:attrName>
                                        </p:attrNameLst>
                                      </p:cBhvr>
                                      <p:to>
                                        <p:strVal val="visible"/>
                                      </p:to>
                                    </p:set>
                                    <p:animEffect transition="in" filter="fade">
                                      <p:cBhvr>
                                        <p:cTn id="35"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4694238" y="746125"/>
            <a:ext cx="1966912" cy="1268413"/>
          </a:xfrm>
          <a:prstGeom prst="rect">
            <a:avLst/>
          </a:prstGeom>
          <a:noFill/>
          <a:ln w="9525">
            <a:noFill/>
            <a:miter lim="800000"/>
            <a:headEnd/>
            <a:tailEnd/>
          </a:ln>
        </p:spPr>
      </p:pic>
      <p:pic>
        <p:nvPicPr>
          <p:cNvPr id="14" name="Picture 2"/>
          <p:cNvPicPr>
            <a:picLocks noChangeAspect="1" noChangeArrowheads="1"/>
          </p:cNvPicPr>
          <p:nvPr/>
        </p:nvPicPr>
        <p:blipFill>
          <a:blip r:embed="rId4"/>
          <a:srcRect l="362" t="-104" r="388" b="4996"/>
          <a:stretch>
            <a:fillRect/>
          </a:stretch>
        </p:blipFill>
        <p:spPr bwMode="auto">
          <a:xfrm>
            <a:off x="482600" y="746125"/>
            <a:ext cx="1979613" cy="1268413"/>
          </a:xfrm>
          <a:prstGeom prst="rect">
            <a:avLst/>
          </a:prstGeom>
          <a:noFill/>
          <a:ln w="9525">
            <a:noFill/>
            <a:miter lim="800000"/>
            <a:headEnd/>
            <a:tailEnd/>
          </a:ln>
          <a:effectLst/>
        </p:spPr>
      </p:pic>
      <p:pic>
        <p:nvPicPr>
          <p:cNvPr id="15" name="Picture 2" descr="C:\Users\Administrator\Desktop\218.png"/>
          <p:cNvPicPr>
            <a:picLocks noChangeAspect="1" noChangeArrowheads="1"/>
          </p:cNvPicPr>
          <p:nvPr/>
        </p:nvPicPr>
        <p:blipFill>
          <a:blip r:embed="rId5"/>
          <a:srcRect l="45448" r="8641"/>
          <a:stretch>
            <a:fillRect/>
          </a:stretch>
        </p:blipFill>
        <p:spPr bwMode="auto">
          <a:xfrm>
            <a:off x="6661150" y="0"/>
            <a:ext cx="3060700" cy="5437188"/>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a:srcRect/>
          <a:stretch>
            <a:fillRect/>
          </a:stretch>
        </p:blipFill>
        <p:spPr bwMode="auto">
          <a:xfrm>
            <a:off x="2554288" y="2136775"/>
            <a:ext cx="2009775" cy="1284288"/>
          </a:xfrm>
          <a:prstGeom prst="rect">
            <a:avLst/>
          </a:prstGeom>
          <a:noFill/>
          <a:ln w="28575">
            <a:noFill/>
            <a:miter lim="800000"/>
            <a:headEnd/>
            <a:tailEnd/>
          </a:ln>
        </p:spPr>
      </p:pic>
      <p:grpSp>
        <p:nvGrpSpPr>
          <p:cNvPr id="17" name="组合 16"/>
          <p:cNvGrpSpPr>
            <a:grpSpLocks/>
          </p:cNvGrpSpPr>
          <p:nvPr/>
        </p:nvGrpSpPr>
        <p:grpSpPr bwMode="auto">
          <a:xfrm>
            <a:off x="4694238" y="2136775"/>
            <a:ext cx="1957387" cy="1284288"/>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20" name="组合 19"/>
          <p:cNvGrpSpPr>
            <a:grpSpLocks/>
          </p:cNvGrpSpPr>
          <p:nvPr/>
        </p:nvGrpSpPr>
        <p:grpSpPr bwMode="auto">
          <a:xfrm>
            <a:off x="482600" y="2136775"/>
            <a:ext cx="1979613" cy="1284288"/>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latin typeface="+mj-ea"/>
                <a:ea typeface="+mj-ea"/>
              </a:endParaRPr>
            </a:p>
          </p:txBody>
        </p:sp>
        <p:sp>
          <p:nvSpPr>
            <p:cNvPr id="22" name="TextBox 18"/>
            <p:cNvSpPr txBox="1">
              <a:spLocks noChangeArrowheads="1"/>
            </p:cNvSpPr>
            <p:nvPr/>
          </p:nvSpPr>
          <p:spPr bwMode="auto">
            <a:xfrm flipH="1">
              <a:off x="322279" y="2432112"/>
              <a:ext cx="1335153"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23" name="组合 22"/>
          <p:cNvGrpSpPr>
            <a:grpSpLocks/>
          </p:cNvGrpSpPr>
          <p:nvPr/>
        </p:nvGrpSpPr>
        <p:grpSpPr bwMode="auto">
          <a:xfrm>
            <a:off x="2554288" y="746125"/>
            <a:ext cx="2009775" cy="1268413"/>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207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sp>
        <p:nvSpPr>
          <p:cNvPr id="26" name="TextBox 25"/>
          <p:cNvSpPr txBox="1"/>
          <p:nvPr/>
        </p:nvSpPr>
        <p:spPr>
          <a:xfrm>
            <a:off x="568325" y="3625850"/>
            <a:ext cx="6237288" cy="1106488"/>
          </a:xfrm>
          <a:prstGeom prst="rect">
            <a:avLst/>
          </a:prstGeom>
          <a:noFill/>
        </p:spPr>
        <p:txBody>
          <a:bodyPr>
            <a:spAutoFit/>
          </a:bodyPr>
          <a:lstStyle/>
          <a:p>
            <a:pPr defTabSz="967801" fontAlgn="auto">
              <a:lnSpc>
                <a:spcPct val="150000"/>
              </a:lnSpc>
              <a:spcBef>
                <a:spcPts val="0"/>
              </a:spcBef>
              <a:spcAft>
                <a:spcPts val="0"/>
              </a:spcAft>
              <a:defRPr/>
            </a:pPr>
            <a:r>
              <a:rPr lang="zh-CN" altLang="en-US" sz="1600" b="1" dirty="0">
                <a:solidFill>
                  <a:schemeClr val="accent1"/>
                </a:solidFill>
                <a:latin typeface="+mn-ea"/>
                <a:ea typeface="+mn-ea"/>
              </a:rPr>
              <a:t>解决方案</a:t>
            </a:r>
            <a:endParaRPr lang="en-US" altLang="zh-CN" sz="1600" b="1" dirty="0">
              <a:solidFill>
                <a:schemeClr val="accent1"/>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34594" y="3190082"/>
            <a:ext cx="844550" cy="72866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513681" y="1326357"/>
            <a:ext cx="1184275" cy="1020762"/>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512763" y="2589213"/>
            <a:ext cx="922337" cy="795337"/>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102" name="组合 101"/>
          <p:cNvGrpSpPr>
            <a:grpSpLocks/>
          </p:cNvGrpSpPr>
          <p:nvPr/>
        </p:nvGrpSpPr>
        <p:grpSpPr bwMode="auto">
          <a:xfrm>
            <a:off x="2803525" y="828675"/>
            <a:ext cx="1241425" cy="1439863"/>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bg2"/>
                  </a:solidFill>
                  <a:effectLst>
                    <a:innerShdw blurRad="63500" dist="50800" dir="13500000">
                      <a:prstClr val="black">
                        <a:alpha val="50000"/>
                      </a:prstClr>
                    </a:innerShdw>
                  </a:effectLst>
                  <a:latin typeface="微软雅黑" pitchFamily="34" charset="-122"/>
                </a:rPr>
                <a:t>01</a:t>
              </a:r>
              <a:endParaRPr lang="en-US" sz="3600"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105" name="组合 104"/>
          <p:cNvGrpSpPr>
            <a:grpSpLocks/>
          </p:cNvGrpSpPr>
          <p:nvPr/>
        </p:nvGrpSpPr>
        <p:grpSpPr bwMode="auto">
          <a:xfrm>
            <a:off x="2105025" y="2057400"/>
            <a:ext cx="1241425" cy="1439863"/>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1"/>
                  </a:solidFill>
                  <a:effectLst>
                    <a:innerShdw blurRad="63500" dist="50800" dir="13500000">
                      <a:prstClr val="black">
                        <a:alpha val="50000"/>
                      </a:prstClr>
                    </a:innerShdw>
                  </a:effectLst>
                  <a:latin typeface="微软雅黑" pitchFamily="34" charset="-122"/>
                </a:rPr>
                <a:t>02</a:t>
              </a:r>
              <a:endParaRPr lang="en-US" sz="3600"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108" name="组合 107"/>
          <p:cNvGrpSpPr>
            <a:grpSpLocks/>
          </p:cNvGrpSpPr>
          <p:nvPr/>
        </p:nvGrpSpPr>
        <p:grpSpPr bwMode="auto">
          <a:xfrm>
            <a:off x="2803525" y="3257550"/>
            <a:ext cx="1241425" cy="1439863"/>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111" name="组合 110"/>
          <p:cNvGrpSpPr>
            <a:grpSpLocks/>
          </p:cNvGrpSpPr>
          <p:nvPr/>
        </p:nvGrpSpPr>
        <p:grpSpPr bwMode="auto">
          <a:xfrm>
            <a:off x="5102225" y="1076325"/>
            <a:ext cx="2322513" cy="36988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01</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4" name="TextBox 113"/>
          <p:cNvSpPr txBox="1"/>
          <p:nvPr/>
        </p:nvSpPr>
        <p:spPr>
          <a:xfrm>
            <a:off x="5076825" y="1508125"/>
            <a:ext cx="3529013" cy="62706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5" name="组合 114"/>
          <p:cNvGrpSpPr>
            <a:grpSpLocks/>
          </p:cNvGrpSpPr>
          <p:nvPr/>
        </p:nvGrpSpPr>
        <p:grpSpPr bwMode="auto">
          <a:xfrm>
            <a:off x="5102225" y="2268538"/>
            <a:ext cx="2322513" cy="369887"/>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02</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8" name="TextBox 117"/>
          <p:cNvSpPr txBox="1"/>
          <p:nvPr/>
        </p:nvSpPr>
        <p:spPr>
          <a:xfrm>
            <a:off x="5076825" y="27003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9" name="组合 118"/>
          <p:cNvGrpSpPr>
            <a:grpSpLocks/>
          </p:cNvGrpSpPr>
          <p:nvPr/>
        </p:nvGrpSpPr>
        <p:grpSpPr bwMode="auto">
          <a:xfrm>
            <a:off x="5102225" y="3513138"/>
            <a:ext cx="2322513" cy="37147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03</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22" name="TextBox 121"/>
          <p:cNvSpPr txBox="1"/>
          <p:nvPr/>
        </p:nvSpPr>
        <p:spPr>
          <a:xfrm>
            <a:off x="5076825" y="39449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60"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68"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81"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
          <p:cNvSpPr>
            <a:spLocks noChangeArrowheads="1"/>
          </p:cNvSpPr>
          <p:nvPr/>
        </p:nvSpPr>
        <p:spPr bwMode="auto">
          <a:xfrm>
            <a:off x="2789238" y="3286125"/>
            <a:ext cx="3563937" cy="647700"/>
          </a:xfrm>
          <a:prstGeom prst="rect">
            <a:avLst/>
          </a:prstGeom>
          <a:solidFill>
            <a:schemeClr val="accent1"/>
          </a:solidFill>
          <a:ln w="9525">
            <a:noFill/>
            <a:miter lim="800000"/>
            <a:headEnd/>
            <a:tailEnd/>
          </a:ln>
        </p:spPr>
        <p:txBody>
          <a:bodyPr anchor="ctr"/>
          <a:lstStyle/>
          <a:p>
            <a:pPr algn="ctr"/>
            <a:r>
              <a:rPr lang="en-US" altLang="zh-CN" sz="4000">
                <a:solidFill>
                  <a:schemeClr val="bg1"/>
                </a:solidFill>
                <a:latin typeface="Calibri" pitchFamily="34" charset="0"/>
                <a:ea typeface="微软雅黑" pitchFamily="34" charset="-122"/>
                <a:sym typeface="Calibri" pitchFamily="34" charset="0"/>
              </a:rPr>
              <a:t>The Main Work</a:t>
            </a:r>
            <a:endParaRPr lang="zh-CN" altLang="en-US" sz="4000">
              <a:solidFill>
                <a:schemeClr val="bg1"/>
              </a:solidFill>
              <a:latin typeface="宋体" pitchFamily="2" charset="-122"/>
              <a:ea typeface="微软雅黑" pitchFamily="34" charset="-122"/>
              <a:sym typeface="宋体" pitchFamily="2" charset="-122"/>
            </a:endParaRPr>
          </a:p>
        </p:txBody>
      </p:sp>
      <p:sp>
        <p:nvSpPr>
          <p:cNvPr id="3" name="矩形 8"/>
          <p:cNvSpPr>
            <a:spLocks noChangeArrowheads="1"/>
          </p:cNvSpPr>
          <p:nvPr/>
        </p:nvSpPr>
        <p:spPr bwMode="auto">
          <a:xfrm>
            <a:off x="3419475" y="627063"/>
            <a:ext cx="2306638" cy="2306637"/>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矩形 7"/>
          <p:cNvSpPr>
            <a:spLocks noChangeArrowheads="1"/>
          </p:cNvSpPr>
          <p:nvPr/>
        </p:nvSpPr>
        <p:spPr bwMode="auto">
          <a:xfrm>
            <a:off x="3582988" y="790575"/>
            <a:ext cx="1978025" cy="1979613"/>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矩形 6"/>
          <p:cNvSpPr>
            <a:spLocks noChangeArrowheads="1"/>
          </p:cNvSpPr>
          <p:nvPr/>
        </p:nvSpPr>
        <p:spPr bwMode="auto">
          <a:xfrm>
            <a:off x="3760788" y="969963"/>
            <a:ext cx="1622425" cy="1622425"/>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矩形 5"/>
          <p:cNvSpPr>
            <a:spLocks noChangeArrowheads="1"/>
          </p:cNvSpPr>
          <p:nvPr/>
        </p:nvSpPr>
        <p:spPr bwMode="auto">
          <a:xfrm>
            <a:off x="3938588" y="1146175"/>
            <a:ext cx="1268412" cy="1268413"/>
          </a:xfrm>
          <a:prstGeom prst="rect">
            <a:avLst/>
          </a:prstGeom>
          <a:solidFill>
            <a:schemeClr val="tx2">
              <a:lumMod val="40000"/>
              <a:lumOff val="6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矩形 4"/>
          <p:cNvSpPr>
            <a:spLocks noChangeArrowheads="1"/>
          </p:cNvSpPr>
          <p:nvPr/>
        </p:nvSpPr>
        <p:spPr bwMode="auto">
          <a:xfrm>
            <a:off x="4103688" y="1312863"/>
            <a:ext cx="936625" cy="936625"/>
          </a:xfrm>
          <a:prstGeom prst="rect">
            <a:avLst/>
          </a:prstGeom>
          <a:solidFill>
            <a:schemeClr val="bg2">
              <a:lumMod val="20000"/>
              <a:lumOff val="8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r>
              <a:rPr lang="en-US" altLang="zh-CN" sz="8000" b="1">
                <a:solidFill>
                  <a:srgbClr val="F4F4F4"/>
                </a:solidFill>
                <a:latin typeface="+mn-lt"/>
                <a:ea typeface="+mn-ea"/>
                <a:sym typeface="Arial" pitchFamily="34" charset="0"/>
              </a:rPr>
              <a:t>2</a:t>
            </a:r>
            <a:endParaRPr lang="zh-CN" altLang="en-US" sz="8000" b="1">
              <a:solidFill>
                <a:srgbClr val="F4F4F4"/>
              </a:solidFill>
              <a:latin typeface="+mn-lt"/>
              <a:ea typeface="+mn-ea"/>
              <a:sym typeface="Arial" pitchFamily="34" charset="0"/>
            </a:endParaRPr>
          </a:p>
        </p:txBody>
      </p:sp>
      <p:sp>
        <p:nvSpPr>
          <p:cNvPr id="8" name="矩形 15"/>
          <p:cNvSpPr>
            <a:spLocks noChangeArrowheads="1"/>
          </p:cNvSpPr>
          <p:nvPr/>
        </p:nvSpPr>
        <p:spPr bwMode="auto">
          <a:xfrm>
            <a:off x="2789238" y="3933825"/>
            <a:ext cx="3563937" cy="646113"/>
          </a:xfrm>
          <a:prstGeom prst="rect">
            <a:avLst/>
          </a:prstGeom>
          <a:noFill/>
          <a:ln w="9525">
            <a:noFill/>
            <a:miter lim="800000"/>
            <a:headEnd/>
            <a:tailEnd/>
          </a:ln>
        </p:spPr>
        <p:txBody>
          <a:bodyPr>
            <a:spAutoFit/>
          </a:bodyPr>
          <a:lstStyle/>
          <a:p>
            <a:pPr algn="ctr"/>
            <a:r>
              <a:rPr lang="zh-CN" altLang="en-US" sz="3600">
                <a:solidFill>
                  <a:schemeClr val="accent1"/>
                </a:solidFill>
                <a:latin typeface="微软雅黑" pitchFamily="34" charset="-122"/>
                <a:ea typeface="微软雅黑" pitchFamily="34" charset="-122"/>
                <a:sym typeface="微软雅黑" pitchFamily="34" charset="-122"/>
              </a:rPr>
              <a:t>主要工作</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p:cBhvr>
                                        <p:cTn id="12" dur="1750"/>
                                        <p:tgtEl>
                                          <p:spTgt spid="4"/>
                                        </p:tgtEl>
                                      </p:cBhvr>
                                    </p:animEffect>
                                    <p:anim calcmode="lin" valueType="num">
                                      <p:cBhvr>
                                        <p:cTn id="13" dur="1750" fill="hold"/>
                                        <p:tgtEl>
                                          <p:spTgt spid="4"/>
                                        </p:tgtEl>
                                        <p:attrNameLst>
                                          <p:attrName>ppt_w</p:attrName>
                                        </p:attrNameLst>
                                      </p:cBhvr>
                                      <p:tavLst>
                                        <p:tav tm="0" fmla="#ppt_w*sin(2.5*pi*$)">
                                          <p:val>
                                            <p:fltVal val="0"/>
                                          </p:val>
                                        </p:tav>
                                        <p:tav tm="100000">
                                          <p:val>
                                            <p:fltVal val="1"/>
                                          </p:val>
                                        </p:tav>
                                      </p:tavLst>
                                    </p:anim>
                                    <p:anim calcmode="lin" valueType="num">
                                      <p:cBhvr>
                                        <p:cTn id="14" dur="175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p:cBhvr>
                                        <p:cTn id="17" dur="1500"/>
                                        <p:tgtEl>
                                          <p:spTgt spid="5"/>
                                        </p:tgtEl>
                                      </p:cBhvr>
                                    </p:animEffect>
                                    <p:anim calcmode="lin" valueType="num">
                                      <p:cBhvr>
                                        <p:cTn id="18" dur="1500" fill="hold"/>
                                        <p:tgtEl>
                                          <p:spTgt spid="5"/>
                                        </p:tgtEl>
                                        <p:attrNameLst>
                                          <p:attrName>ppt_w</p:attrName>
                                        </p:attrNameLst>
                                      </p:cBhvr>
                                      <p:tavLst>
                                        <p:tav tm="0" fmla="#ppt_w*sin(2.5*pi*$)">
                                          <p:val>
                                            <p:fltVal val="0"/>
                                          </p:val>
                                        </p:tav>
                                        <p:tav tm="100000">
                                          <p:val>
                                            <p:fltVal val="1"/>
                                          </p:val>
                                        </p:tav>
                                      </p:tavLst>
                                    </p:anim>
                                    <p:anim calcmode="lin" valueType="num">
                                      <p:cBhvr>
                                        <p:cTn id="19" dur="15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p:cBhvr>
                                        <p:cTn id="22" dur="1250"/>
                                        <p:tgtEl>
                                          <p:spTgt spid="6"/>
                                        </p:tgtEl>
                                      </p:cBhvr>
                                    </p:animEffect>
                                    <p:anim calcmode="lin" valueType="num">
                                      <p:cBhvr>
                                        <p:cTn id="23" dur="1250" fill="hold"/>
                                        <p:tgtEl>
                                          <p:spTgt spid="6"/>
                                        </p:tgtEl>
                                        <p:attrNameLst>
                                          <p:attrName>ppt_w</p:attrName>
                                        </p:attrNameLst>
                                      </p:cBhvr>
                                      <p:tavLst>
                                        <p:tav tm="0" fmla="#ppt_w*sin(2.5*pi*$)">
                                          <p:val>
                                            <p:fltVal val="0"/>
                                          </p:val>
                                        </p:tav>
                                        <p:tav tm="100000">
                                          <p:val>
                                            <p:fltVal val="1"/>
                                          </p:val>
                                        </p:tav>
                                      </p:tavLst>
                                    </p:anim>
                                    <p:anim calcmode="lin" valueType="num">
                                      <p:cBhvr>
                                        <p:cTn id="24" dur="1250" fill="hold"/>
                                        <p:tgtEl>
                                          <p:spTgt spid="6"/>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p:cBhvr>
                                        <p:cTn id="27" dur="1000"/>
                                        <p:tgtEl>
                                          <p:spTgt spid="7"/>
                                        </p:tgtEl>
                                      </p:cBhvr>
                                    </p:animEffect>
                                    <p:anim calcmode="lin" valueType="num">
                                      <p:cBhvr>
                                        <p:cTn id="28" dur="1000" fill="hold"/>
                                        <p:tgtEl>
                                          <p:spTgt spid="7"/>
                                        </p:tgtEl>
                                        <p:attrNameLst>
                                          <p:attrName>ppt_w</p:attrName>
                                        </p:attrNameLst>
                                      </p:cBhvr>
                                      <p:tavLst>
                                        <p:tav tm="0" fmla="#ppt_w*sin(2.5*pi*$)">
                                          <p:val>
                                            <p:fltVal val="0"/>
                                          </p:val>
                                        </p:tav>
                                        <p:tav tm="100000">
                                          <p:val>
                                            <p:fltVal val="1"/>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childTnLst>
                                </p:cTn>
                              </p:par>
                            </p:childTnLst>
                          </p:cTn>
                        </p:par>
                        <p:par>
                          <p:cTn id="30" fill="hold" nodeType="afterGroup">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p:cBhvr>
                                        <p:cTn id="33" dur="750"/>
                                        <p:tgtEl>
                                          <p:spTgt spid="2"/>
                                        </p:tgtEl>
                                      </p:cBhvr>
                                    </p:animEffect>
                                    <p:anim calcmode="lin" valueType="num">
                                      <p:cBhvr>
                                        <p:cTn id="34" dur="750" fill="hold"/>
                                        <p:tgtEl>
                                          <p:spTgt spid="2"/>
                                        </p:tgtEl>
                                        <p:attrNameLst>
                                          <p:attrName>ppt_x</p:attrName>
                                        </p:attrNameLst>
                                      </p:cBhvr>
                                      <p:tavLst>
                                        <p:tav tm="0">
                                          <p:val>
                                            <p:strVal val="#ppt_x"/>
                                          </p:val>
                                        </p:tav>
                                        <p:tav tm="100000">
                                          <p:val>
                                            <p:strVal val="#ppt_x"/>
                                          </p:val>
                                        </p:tav>
                                      </p:tavLst>
                                    </p:anim>
                                    <p:anim calcmode="lin" valueType="num">
                                      <p:cBhvr>
                                        <p:cTn id="35" dur="750" fill="hold"/>
                                        <p:tgtEl>
                                          <p:spTgt spid="2"/>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p:cBhvr>
                                        <p:cTn id="38" dur="750"/>
                                        <p:tgtEl>
                                          <p:spTgt spid="8"/>
                                        </p:tgtEl>
                                      </p:cBhvr>
                                    </p:animEffect>
                                    <p:anim calcmode="lin" valueType="num">
                                      <p:cBhvr>
                                        <p:cTn id="39" dur="750" fill="hold"/>
                                        <p:tgtEl>
                                          <p:spTgt spid="8"/>
                                        </p:tgtEl>
                                        <p:attrNameLst>
                                          <p:attrName>ppt_x</p:attrName>
                                        </p:attrNameLst>
                                      </p:cBhvr>
                                      <p:tavLst>
                                        <p:tav tm="0">
                                          <p:val>
                                            <p:strVal val="#ppt_x"/>
                                          </p:val>
                                        </p:tav>
                                        <p:tav tm="100000">
                                          <p:val>
                                            <p:strVal val="#ppt_x"/>
                                          </p:val>
                                        </p:tav>
                                      </p:tavLst>
                                    </p:anim>
                                    <p:anim calcmode="lin" valueType="num">
                                      <p:cBhvr>
                                        <p:cTn id="4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027113" y="971550"/>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4" name="组合 3"/>
          <p:cNvGrpSpPr>
            <a:grpSpLocks/>
          </p:cNvGrpSpPr>
          <p:nvPr/>
        </p:nvGrpSpPr>
        <p:grpSpPr bwMode="auto">
          <a:xfrm>
            <a:off x="1116013" y="1057275"/>
            <a:ext cx="1857375" cy="960438"/>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8" name="文本框 58"/>
          <p:cNvSpPr txBox="1"/>
          <p:nvPr/>
        </p:nvSpPr>
        <p:spPr>
          <a:xfrm>
            <a:off x="3170238" y="1168400"/>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027113" y="2325688"/>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0" name="文本框 58"/>
          <p:cNvSpPr txBox="1"/>
          <p:nvPr/>
        </p:nvSpPr>
        <p:spPr>
          <a:xfrm>
            <a:off x="3170238" y="2498725"/>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027113" y="3698875"/>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2" name="文本框 58"/>
          <p:cNvSpPr txBox="1"/>
          <p:nvPr/>
        </p:nvSpPr>
        <p:spPr>
          <a:xfrm>
            <a:off x="3170238" y="3868738"/>
            <a:ext cx="5207000" cy="820737"/>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p:cNvGrpSpPr>
          <p:nvPr/>
        </p:nvGrpSpPr>
        <p:grpSpPr bwMode="auto">
          <a:xfrm>
            <a:off x="1116013" y="2408238"/>
            <a:ext cx="1857375" cy="9588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1116013" y="3781425"/>
            <a:ext cx="1857375" cy="9588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4149725" y="-1154112"/>
            <a:ext cx="1468437" cy="8161338"/>
          </a:xfrm>
          <a:prstGeom prst="downArrow">
            <a:avLst>
              <a:gd name="adj1" fmla="val 49065"/>
              <a:gd name="adj2" fmla="val 44849"/>
            </a:avLst>
          </a:prstGeom>
          <a:solidFill>
            <a:schemeClr val="accent2"/>
          </a:solidFill>
          <a:ln w="9525">
            <a:noFill/>
            <a:miter lim="800000"/>
            <a:headEnd/>
            <a:tailEnd/>
          </a:ln>
        </p:spPr>
        <p:txBody>
          <a:bodyPr vert="eaVert" lIns="96780" tIns="48390" rIns="96780" bIns="48390"/>
          <a:lstStyle/>
          <a:p>
            <a:endParaRPr lang="zh-CN" altLang="en-US" sz="2100">
              <a:solidFill>
                <a:schemeClr val="bg1"/>
              </a:solidFill>
              <a:latin typeface="微软雅黑" pitchFamily="34" charset="-122"/>
              <a:ea typeface="微软雅黑" pitchFamily="34" charset="-122"/>
            </a:endParaRPr>
          </a:p>
        </p:txBody>
      </p:sp>
      <p:grpSp>
        <p:nvGrpSpPr>
          <p:cNvPr id="60" name="组合 59"/>
          <p:cNvGrpSpPr>
            <a:grpSpLocks/>
          </p:cNvGrpSpPr>
          <p:nvPr/>
        </p:nvGrpSpPr>
        <p:grpSpPr bwMode="auto">
          <a:xfrm>
            <a:off x="2752725" y="2155825"/>
            <a:ext cx="1809750" cy="1616075"/>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562475" y="2155825"/>
            <a:ext cx="1809750" cy="1616075"/>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389688" y="2155825"/>
            <a:ext cx="1809750" cy="1616075"/>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84250" y="2155825"/>
            <a:ext cx="1809750" cy="1616075"/>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sp>
        <p:nvSpPr>
          <p:cNvPr id="80" name="矩形标注 79"/>
          <p:cNvSpPr/>
          <p:nvPr/>
        </p:nvSpPr>
        <p:spPr>
          <a:xfrm>
            <a:off x="3106738" y="4064000"/>
            <a:ext cx="1570037" cy="47625"/>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1" name="矩形标注 80"/>
          <p:cNvSpPr/>
          <p:nvPr/>
        </p:nvSpPr>
        <p:spPr>
          <a:xfrm>
            <a:off x="1308100" y="1790700"/>
            <a:ext cx="1684338" cy="68263"/>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2" name="Rectangle 28"/>
          <p:cNvSpPr>
            <a:spLocks noChangeArrowheads="1"/>
          </p:cNvSpPr>
          <p:nvPr/>
        </p:nvSpPr>
        <p:spPr bwMode="auto">
          <a:xfrm>
            <a:off x="3084513"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379538"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829175" y="1790700"/>
            <a:ext cx="1685925" cy="68263"/>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5" name="Rectangle 28"/>
          <p:cNvSpPr>
            <a:spLocks noChangeArrowheads="1"/>
          </p:cNvSpPr>
          <p:nvPr/>
        </p:nvSpPr>
        <p:spPr bwMode="auto">
          <a:xfrm>
            <a:off x="4900613"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780213" y="4064000"/>
            <a:ext cx="1571625" cy="47625"/>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7" name="Rectangle 28"/>
          <p:cNvSpPr>
            <a:spLocks noChangeArrowheads="1"/>
          </p:cNvSpPr>
          <p:nvPr/>
        </p:nvSpPr>
        <p:spPr bwMode="auto">
          <a:xfrm>
            <a:off x="6759575"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625475" y="1116013"/>
            <a:ext cx="8507413" cy="422275"/>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2400" dirty="0"/>
            </a:p>
          </p:txBody>
        </p:sp>
        <p:sp>
          <p:nvSpPr>
            <p:cNvPr id="19476" name="TextBox 81"/>
            <p:cNvSpPr txBox="1">
              <a:spLocks noChangeArrowheads="1"/>
            </p:cNvSpPr>
            <p:nvPr/>
          </p:nvSpPr>
          <p:spPr bwMode="auto">
            <a:xfrm>
              <a:off x="3275856" y="428218"/>
              <a:ext cx="2664296" cy="400110"/>
            </a:xfrm>
            <a:prstGeom prst="rect">
              <a:avLst/>
            </a:prstGeom>
            <a:noFill/>
            <a:ln w="9525">
              <a:noFill/>
              <a:miter lim="800000"/>
              <a:headEnd/>
              <a:tailEnd/>
            </a:ln>
          </p:spPr>
          <p:txBody>
            <a:bodyPr>
              <a:spAutoFit/>
            </a:bodyPr>
            <a:lstStyle/>
            <a:p>
              <a:pPr algn="ctr"/>
              <a:r>
                <a:rPr lang="zh-CN" altLang="en-US" sz="2000" b="1">
                  <a:solidFill>
                    <a:schemeClr val="bg1"/>
                  </a:solidFill>
                  <a:ea typeface="微软雅黑" pitchFamily="34" charset="-122"/>
                </a:rPr>
                <a:t>工作计划</a:t>
              </a:r>
            </a:p>
          </p:txBody>
        </p:sp>
      </p:grpSp>
      <p:sp>
        <p:nvSpPr>
          <p:cNvPr id="83" name="Rectangle 2"/>
          <p:cNvSpPr>
            <a:spLocks noChangeArrowheads="1"/>
          </p:cNvSpPr>
          <p:nvPr/>
        </p:nvSpPr>
        <p:spPr bwMode="auto">
          <a:xfrm>
            <a:off x="625475" y="3214688"/>
            <a:ext cx="2003425"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1"/>
                </a:solidFill>
                <a:latin typeface="微软雅黑" pitchFamily="34" charset="-122"/>
                <a:ea typeface="Segoe"/>
                <a:cs typeface="Segoe"/>
              </a:rPr>
              <a:t>单击添加标题</a:t>
            </a:r>
            <a:endParaRPr lang="en-US" altLang="zh-CN" sz="2000" b="1">
              <a:solidFill>
                <a:schemeClr val="accent1"/>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7056438" y="3214688"/>
            <a:ext cx="21971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00B0F0"/>
                </a:solidFill>
                <a:latin typeface="微软雅黑" pitchFamily="34" charset="-122"/>
                <a:ea typeface="Segoe"/>
                <a:cs typeface="Segoe"/>
              </a:rPr>
              <a:t>单击添加标题</a:t>
            </a:r>
            <a:endParaRPr lang="en-US" altLang="zh-CN" sz="2000" b="1">
              <a:solidFill>
                <a:srgbClr val="00B0F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820988" y="3214688"/>
            <a:ext cx="18923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2"/>
                </a:solidFill>
                <a:latin typeface="微软雅黑" pitchFamily="34" charset="-122"/>
                <a:ea typeface="Segoe"/>
                <a:cs typeface="Segoe"/>
              </a:rPr>
              <a:t>单击添加标题</a:t>
            </a:r>
            <a:endParaRPr lang="en-US" altLang="zh-CN" sz="2000" b="1">
              <a:solidFill>
                <a:schemeClr val="accent2"/>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625475" y="1743075"/>
            <a:ext cx="2003425" cy="1406525"/>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4" name="Picture 4" descr="\\MAGNUM\Projects\Microsoft\Journey to the Cloud Campaign\Design\Assets\PrivateCloud.png"/>
            <p:cNvPicPr>
              <a:picLocks noChangeAspect="1" noChangeArrowheads="1"/>
            </p:cNvPicPr>
            <p:nvPr/>
          </p:nvPicPr>
          <p:blipFill>
            <a:blip r:embed="rId3">
              <a:lum bright="100000"/>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906963" y="3214688"/>
            <a:ext cx="211455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92D050"/>
                </a:solidFill>
                <a:latin typeface="微软雅黑" pitchFamily="34" charset="-122"/>
                <a:ea typeface="Segoe"/>
                <a:cs typeface="Segoe"/>
              </a:rPr>
              <a:t>单击添加标题</a:t>
            </a:r>
            <a:endParaRPr lang="en-US" altLang="zh-CN" sz="2000" b="1">
              <a:solidFill>
                <a:srgbClr val="92D05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7035800" y="1743075"/>
            <a:ext cx="2097088" cy="1406525"/>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2" name="Picture 2" descr="\\MAGNUM\Projects\Microsoft\Journey to the Cloud Campaign\Design\Assets\Flexible.png"/>
            <p:cNvPicPr>
              <a:picLocks noChangeAspect="1" noChangeArrowheads="1"/>
            </p:cNvPicPr>
            <p:nvPr/>
          </p:nvPicPr>
          <p:blipFill>
            <a:blip r:embed="rId4">
              <a:lum bright="100000"/>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773363" y="1739900"/>
            <a:ext cx="2001837" cy="1406525"/>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0" name="Picture 34" descr="Efficiency.png"/>
            <p:cNvPicPr>
              <a:picLocks noChangeAspect="1"/>
            </p:cNvPicPr>
            <p:nvPr/>
          </p:nvPicPr>
          <p:blipFill>
            <a:blip r:embed="rId5"/>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905375" y="1743075"/>
            <a:ext cx="2003425" cy="1406525"/>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68" name="Picture 2" descr="\\MAGNUM\Projects\Microsoft\Journey to the Cloud Campaign\Design\Assets\App_web.png"/>
            <p:cNvPicPr>
              <a:picLocks noChangeAspect="1" noChangeArrowheads="1"/>
            </p:cNvPicPr>
            <p:nvPr/>
          </p:nvPicPr>
          <p:blipFill>
            <a:blip r:embed="rId6">
              <a:lum bright="100000"/>
            </a:blip>
            <a:srcRect/>
            <a:stretch>
              <a:fillRect/>
            </a:stretch>
          </p:blipFill>
          <p:spPr bwMode="auto">
            <a:xfrm>
              <a:off x="5075912" y="1472020"/>
              <a:ext cx="1095185" cy="807805"/>
            </a:xfrm>
            <a:prstGeom prst="rect">
              <a:avLst/>
            </a:prstGeom>
            <a:noFill/>
            <a:ln w="9525">
              <a:noFill/>
              <a:miter lim="800000"/>
              <a:headEnd/>
              <a:tailEnd/>
            </a:ln>
          </p:spPr>
        </p:pic>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a:srcRect/>
          <a:stretch>
            <a:fillRect/>
          </a:stretch>
        </p:blipFill>
        <p:spPr bwMode="auto">
          <a:xfrm>
            <a:off x="4140200" y="3797300"/>
            <a:ext cx="2509838" cy="554038"/>
          </a:xfrm>
          <a:prstGeom prst="rect">
            <a:avLst/>
          </a:prstGeom>
          <a:noFill/>
          <a:ln w="9525">
            <a:noFill/>
            <a:miter lim="800000"/>
            <a:headEnd/>
            <a:tailEnd/>
          </a:ln>
        </p:spPr>
      </p:pic>
      <p:pic>
        <p:nvPicPr>
          <p:cNvPr id="41" name="Picture 19"/>
          <p:cNvPicPr>
            <a:picLocks noChangeAspect="1" noChangeArrowheads="1"/>
          </p:cNvPicPr>
          <p:nvPr/>
        </p:nvPicPr>
        <p:blipFill>
          <a:blip r:embed="rId4"/>
          <a:srcRect/>
          <a:stretch>
            <a:fillRect/>
          </a:stretch>
        </p:blipFill>
        <p:spPr bwMode="auto">
          <a:xfrm>
            <a:off x="2344738" y="3798888"/>
            <a:ext cx="2508250" cy="550862"/>
          </a:xfrm>
          <a:prstGeom prst="rect">
            <a:avLst/>
          </a:prstGeom>
          <a:noFill/>
          <a:ln w="9525">
            <a:noFill/>
            <a:miter lim="800000"/>
            <a:headEnd/>
            <a:tailEnd/>
          </a:ln>
        </p:spPr>
      </p:pic>
      <p:sp>
        <p:nvSpPr>
          <p:cNvPr id="42" name="Freeform 104"/>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FF3B77"/>
          </a:solidFill>
          <a:ln w="9525">
            <a:noFill/>
            <a:miter lim="800000"/>
            <a:headEnd/>
            <a:tailEnd/>
          </a:ln>
        </p:spPr>
        <p:txBody>
          <a:bodyPr lIns="68571" tIns="34285" rIns="68571" bIns="34285"/>
          <a:lstStyle/>
          <a:p>
            <a:endParaRPr lang="zh-CN" altLang="en-US"/>
          </a:p>
        </p:txBody>
      </p:sp>
      <p:sp>
        <p:nvSpPr>
          <p:cNvPr id="20485" name="Freeform 105"/>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8571" tIns="34285" rIns="68571" bIns="34285"/>
          <a:lstStyle/>
          <a:p>
            <a:endParaRPr lang="zh-CN" altLang="en-US"/>
          </a:p>
        </p:txBody>
      </p:sp>
      <p:sp>
        <p:nvSpPr>
          <p:cNvPr id="44" name="Freeform 106"/>
          <p:cNvSpPr>
            <a:spLocks noChangeArrowheads="1"/>
          </p:cNvSpPr>
          <p:nvPr/>
        </p:nvSpPr>
        <p:spPr bwMode="auto">
          <a:xfrm>
            <a:off x="3589338" y="3103563"/>
            <a:ext cx="869950" cy="941387"/>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01BFFF"/>
          </a:solidFill>
          <a:ln w="9525">
            <a:noFill/>
            <a:miter lim="800000"/>
            <a:headEnd/>
            <a:tailEnd/>
          </a:ln>
        </p:spPr>
        <p:txBody>
          <a:bodyPr lIns="68571" tIns="34285" rIns="68571" bIns="34285"/>
          <a:lstStyle/>
          <a:p>
            <a:endParaRPr lang="zh-CN" altLang="en-US"/>
          </a:p>
        </p:txBody>
      </p:sp>
      <p:sp>
        <p:nvSpPr>
          <p:cNvPr id="20487" name="Freeform 107"/>
          <p:cNvSpPr>
            <a:spLocks noChangeArrowheads="1"/>
          </p:cNvSpPr>
          <p:nvPr/>
        </p:nvSpPr>
        <p:spPr bwMode="auto">
          <a:xfrm>
            <a:off x="3589338" y="3103563"/>
            <a:ext cx="869950" cy="941387"/>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8571" tIns="34285" rIns="68571" bIns="34285"/>
          <a:lstStyle/>
          <a:p>
            <a:endParaRPr lang="zh-CN" altLang="en-US"/>
          </a:p>
        </p:txBody>
      </p:sp>
      <p:sp>
        <p:nvSpPr>
          <p:cNvPr id="46" name="Freeform 108"/>
          <p:cNvSpPr>
            <a:spLocks noChangeArrowheads="1"/>
          </p:cNvSpPr>
          <p:nvPr/>
        </p:nvSpPr>
        <p:spPr bwMode="auto">
          <a:xfrm>
            <a:off x="4527550" y="1160463"/>
            <a:ext cx="1517650" cy="1784350"/>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91AF23"/>
          </a:solidFill>
          <a:ln w="9525">
            <a:noFill/>
            <a:miter lim="800000"/>
            <a:headEnd/>
            <a:tailEnd/>
          </a:ln>
        </p:spPr>
        <p:txBody>
          <a:bodyPr lIns="68571" tIns="34285" rIns="68571" bIns="34285"/>
          <a:lstStyle/>
          <a:p>
            <a:endParaRPr lang="zh-CN" altLang="en-US"/>
          </a:p>
        </p:txBody>
      </p:sp>
      <p:sp>
        <p:nvSpPr>
          <p:cNvPr id="47" name="Freeform 109"/>
          <p:cNvSpPr>
            <a:spLocks noChangeArrowheads="1"/>
          </p:cNvSpPr>
          <p:nvPr/>
        </p:nvSpPr>
        <p:spPr bwMode="auto">
          <a:xfrm>
            <a:off x="3011488" y="1160463"/>
            <a:ext cx="1516062" cy="1784350"/>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F8B200"/>
          </a:solidFill>
          <a:ln w="9525">
            <a:noFill/>
            <a:miter lim="800000"/>
            <a:headEnd/>
            <a:tailEnd/>
          </a:ln>
        </p:spPr>
        <p:txBody>
          <a:bodyPr lIns="68571" tIns="34285" rIns="68571" bIns="34285"/>
          <a:lstStyle/>
          <a:p>
            <a:endParaRPr lang="zh-CN" altLang="en-US"/>
          </a:p>
        </p:txBody>
      </p:sp>
      <p:sp>
        <p:nvSpPr>
          <p:cNvPr id="48" name="矩形 1"/>
          <p:cNvSpPr>
            <a:spLocks noChangeArrowheads="1"/>
          </p:cNvSpPr>
          <p:nvPr/>
        </p:nvSpPr>
        <p:spPr bwMode="auto">
          <a:xfrm>
            <a:off x="6400800" y="1290638"/>
            <a:ext cx="1730375" cy="992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314450" y="1566863"/>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50" name="矩形 1"/>
          <p:cNvSpPr>
            <a:spLocks noChangeArrowheads="1"/>
          </p:cNvSpPr>
          <p:nvPr/>
        </p:nvSpPr>
        <p:spPr bwMode="auto">
          <a:xfrm>
            <a:off x="1647825" y="1293813"/>
            <a:ext cx="1730375" cy="993775"/>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323975" y="3097213"/>
            <a:ext cx="2441575" cy="622300"/>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89" name="矩形 1"/>
          <p:cNvSpPr>
            <a:spLocks noChangeArrowheads="1"/>
          </p:cNvSpPr>
          <p:nvPr/>
        </p:nvSpPr>
        <p:spPr bwMode="auto">
          <a:xfrm>
            <a:off x="1636713" y="2808288"/>
            <a:ext cx="1730375" cy="738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6421438" y="2801938"/>
            <a:ext cx="1730375" cy="1154112"/>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5178425" y="1576388"/>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2" name="任意多边形 28"/>
          <p:cNvSpPr>
            <a:spLocks/>
          </p:cNvSpPr>
          <p:nvPr/>
        </p:nvSpPr>
        <p:spPr bwMode="auto">
          <a:xfrm>
            <a:off x="5222875" y="3097213"/>
            <a:ext cx="2722563" cy="622300"/>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3" name="Oval 54"/>
          <p:cNvSpPr>
            <a:spLocks noChangeArrowheads="1"/>
          </p:cNvSpPr>
          <p:nvPr/>
        </p:nvSpPr>
        <p:spPr bwMode="auto">
          <a:xfrm>
            <a:off x="4017963" y="214788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5130800" y="2154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5178425"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732213"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68288" y="901700"/>
            <a:ext cx="5440362" cy="465931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967801">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798638" y="3759200"/>
            <a:ext cx="2122487" cy="392113"/>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2010</a:t>
            </a:r>
            <a:r>
              <a:rPr lang="zh-CN" altLang="en-US" sz="1700" dirty="0">
                <a:latin typeface="微软雅黑" panose="020B0503020204020204" pitchFamily="34" charset="-122"/>
              </a:rPr>
              <a:t>年</a:t>
            </a:r>
            <a:r>
              <a:rPr lang="en-US" altLang="zh-CN" sz="1700" dirty="0">
                <a:latin typeface="微软雅黑" panose="020B0503020204020204" pitchFamily="34" charset="-122"/>
              </a:rPr>
              <a:t>4</a:t>
            </a:r>
            <a:r>
              <a:rPr lang="zh-CN" altLang="en-US" sz="1700" dirty="0">
                <a:latin typeface="微软雅黑" panose="020B0503020204020204" pitchFamily="34" charset="-122"/>
              </a:rPr>
              <a:t>月</a:t>
            </a:r>
          </a:p>
        </p:txBody>
      </p:sp>
      <p:sp>
        <p:nvSpPr>
          <p:cNvPr id="31" name="圆角矩形 30"/>
          <p:cNvSpPr/>
          <p:nvPr/>
        </p:nvSpPr>
        <p:spPr>
          <a:xfrm>
            <a:off x="2689225" y="2911475"/>
            <a:ext cx="2122488" cy="39370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2011</a:t>
            </a:r>
            <a:r>
              <a:rPr lang="zh-CN" altLang="en-US" sz="1700" dirty="0">
                <a:latin typeface="微软雅黑" panose="020B0503020204020204" pitchFamily="34" charset="-122"/>
              </a:rPr>
              <a:t>年</a:t>
            </a:r>
            <a:r>
              <a:rPr lang="en-US" altLang="zh-CN" sz="1700" dirty="0">
                <a:latin typeface="微软雅黑" panose="020B0503020204020204" pitchFamily="34" charset="-122"/>
              </a:rPr>
              <a:t>5</a:t>
            </a:r>
            <a:r>
              <a:rPr lang="zh-CN" altLang="en-US" sz="1700" dirty="0">
                <a:latin typeface="微软雅黑" panose="020B0503020204020204" pitchFamily="34" charset="-122"/>
              </a:rPr>
              <a:t>月</a:t>
            </a:r>
          </a:p>
        </p:txBody>
      </p:sp>
      <p:sp>
        <p:nvSpPr>
          <p:cNvPr id="32" name="圆角矩形 31"/>
          <p:cNvSpPr/>
          <p:nvPr/>
        </p:nvSpPr>
        <p:spPr>
          <a:xfrm>
            <a:off x="3351213" y="2095500"/>
            <a:ext cx="2122487" cy="393700"/>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2012</a:t>
            </a:r>
            <a:r>
              <a:rPr lang="zh-CN" altLang="en-US" sz="1700" dirty="0">
                <a:latin typeface="微软雅黑" panose="020B0503020204020204" pitchFamily="34" charset="-122"/>
              </a:rPr>
              <a:t>年</a:t>
            </a:r>
            <a:r>
              <a:rPr lang="en-US" altLang="zh-CN" sz="1700" dirty="0">
                <a:latin typeface="微软雅黑" panose="020B0503020204020204" pitchFamily="34" charset="-122"/>
              </a:rPr>
              <a:t>6</a:t>
            </a:r>
            <a:r>
              <a:rPr lang="zh-CN" altLang="en-US" sz="1700" dirty="0">
                <a:latin typeface="微软雅黑" panose="020B0503020204020204" pitchFamily="34" charset="-122"/>
              </a:rPr>
              <a:t>月</a:t>
            </a:r>
          </a:p>
        </p:txBody>
      </p:sp>
      <p:sp>
        <p:nvSpPr>
          <p:cNvPr id="33" name="圆角矩形 32"/>
          <p:cNvSpPr/>
          <p:nvPr/>
        </p:nvSpPr>
        <p:spPr>
          <a:xfrm>
            <a:off x="4095750" y="1323975"/>
            <a:ext cx="2122488" cy="393700"/>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2013</a:t>
            </a:r>
            <a:r>
              <a:rPr lang="zh-CN" altLang="en-US" sz="1700" dirty="0">
                <a:latin typeface="微软雅黑" panose="020B0503020204020204" pitchFamily="34" charset="-122"/>
              </a:rPr>
              <a:t>年</a:t>
            </a:r>
            <a:r>
              <a:rPr lang="en-US" altLang="zh-CN" sz="1700" dirty="0">
                <a:latin typeface="微软雅黑" panose="020B0503020204020204" pitchFamily="34" charset="-122"/>
              </a:rPr>
              <a:t>12</a:t>
            </a:r>
            <a:r>
              <a:rPr lang="zh-CN" altLang="en-US" sz="1700" dirty="0">
                <a:latin typeface="微软雅黑" panose="020B0503020204020204" pitchFamily="34" charset="-122"/>
              </a:rPr>
              <a:t>月</a:t>
            </a:r>
          </a:p>
        </p:txBody>
      </p:sp>
      <p:sp>
        <p:nvSpPr>
          <p:cNvPr id="34" name="圆角矩形 33"/>
          <p:cNvSpPr/>
          <p:nvPr/>
        </p:nvSpPr>
        <p:spPr>
          <a:xfrm>
            <a:off x="955675" y="4533900"/>
            <a:ext cx="2122488" cy="393700"/>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2009</a:t>
            </a:r>
            <a:r>
              <a:rPr lang="zh-CN" altLang="en-US" sz="1700" dirty="0">
                <a:latin typeface="微软雅黑" panose="020B0503020204020204" pitchFamily="34" charset="-122"/>
              </a:rPr>
              <a:t>年</a:t>
            </a:r>
            <a:r>
              <a:rPr lang="en-US" altLang="zh-CN" sz="1700" dirty="0">
                <a:latin typeface="微软雅黑" panose="020B0503020204020204" pitchFamily="34" charset="-122"/>
              </a:rPr>
              <a:t>3</a:t>
            </a:r>
            <a:r>
              <a:rPr lang="zh-CN" altLang="en-US" sz="1700" dirty="0">
                <a:latin typeface="微软雅黑" panose="020B0503020204020204" pitchFamily="34" charset="-122"/>
              </a:rPr>
              <a:t>月</a:t>
            </a:r>
          </a:p>
        </p:txBody>
      </p:sp>
      <p:sp>
        <p:nvSpPr>
          <p:cNvPr id="35" name="矩形 34"/>
          <p:cNvSpPr/>
          <p:nvPr/>
        </p:nvSpPr>
        <p:spPr>
          <a:xfrm>
            <a:off x="4095750" y="4508500"/>
            <a:ext cx="2105025" cy="546100"/>
          </a:xfrm>
          <a:prstGeom prst="rect">
            <a:avLst/>
          </a:prstGeom>
          <a:ln>
            <a:solidFill>
              <a:schemeClr val="accent4"/>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656138" y="3676650"/>
            <a:ext cx="2105025" cy="546100"/>
          </a:xfrm>
          <a:prstGeom prst="rect">
            <a:avLst/>
          </a:prstGeom>
          <a:ln>
            <a:solidFill>
              <a:schemeClr val="accent3"/>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5200650" y="2844800"/>
            <a:ext cx="2105025" cy="546100"/>
          </a:xfrm>
          <a:prstGeom prst="rect">
            <a:avLst/>
          </a:prstGeom>
          <a:ln>
            <a:solidFill>
              <a:schemeClr val="accent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708650" y="2012950"/>
            <a:ext cx="2106613" cy="546100"/>
          </a:xfrm>
          <a:prstGeom prst="rect">
            <a:avLst/>
          </a:prstGeom>
          <a:ln>
            <a:solidFill>
              <a:schemeClr val="accent1"/>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507163" y="1257300"/>
            <a:ext cx="2105025" cy="546100"/>
          </a:xfrm>
          <a:prstGeom prst="rect">
            <a:avLst/>
          </a:prstGeom>
          <a:ln>
            <a:solidFill>
              <a:schemeClr val="bg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rot="11700000">
            <a:off x="2419850" y="514913"/>
            <a:ext cx="4300634" cy="4558978"/>
            <a:chOff x="2915816" y="1061933"/>
            <a:chExt cx="3695223" cy="3917197"/>
          </a:xfrm>
          <a:solidFill>
            <a:schemeClr val="bg1">
              <a:lumMod val="75000"/>
            </a:schemeClr>
          </a:solidFill>
        </p:grpSpPr>
        <p:sp>
          <p:nvSpPr>
            <p:cNvPr id="14" name="Freeform 6"/>
            <p:cNvSpPr>
              <a:spLocks/>
            </p:cNvSpPr>
            <p:nvPr/>
          </p:nvSpPr>
          <p:spPr bwMode="auto">
            <a:xfrm>
              <a:off x="2915816" y="1066713"/>
              <a:ext cx="3695222" cy="3897654"/>
            </a:xfrm>
            <a:custGeom>
              <a:avLst/>
              <a:gdLst>
                <a:gd name="T0" fmla="*/ 151 w 456"/>
                <a:gd name="T1" fmla="*/ 0 h 481"/>
                <a:gd name="T2" fmla="*/ 214 w 456"/>
                <a:gd name="T3" fmla="*/ 58 h 481"/>
                <a:gd name="T4" fmla="*/ 214 w 456"/>
                <a:gd name="T5" fmla="*/ 56 h 481"/>
                <a:gd name="T6" fmla="*/ 294 w 456"/>
                <a:gd name="T7" fmla="*/ 106 h 481"/>
                <a:gd name="T8" fmla="*/ 294 w 456"/>
                <a:gd name="T9" fmla="*/ 106 h 481"/>
                <a:gd name="T10" fmla="*/ 349 w 456"/>
                <a:gd name="T11" fmla="*/ 91 h 481"/>
                <a:gd name="T12" fmla="*/ 456 w 456"/>
                <a:gd name="T13" fmla="*/ 198 h 481"/>
                <a:gd name="T14" fmla="*/ 349 w 456"/>
                <a:gd name="T15" fmla="*/ 305 h 481"/>
                <a:gd name="T16" fmla="*/ 346 w 456"/>
                <a:gd name="T17" fmla="*/ 304 h 481"/>
                <a:gd name="T18" fmla="*/ 349 w 456"/>
                <a:gd name="T19" fmla="*/ 305 h 481"/>
                <a:gd name="T20" fmla="*/ 329 w 456"/>
                <a:gd name="T21" fmla="*/ 388 h 481"/>
                <a:gd name="T22" fmla="*/ 329 w 456"/>
                <a:gd name="T23" fmla="*/ 387 h 481"/>
                <a:gd name="T24" fmla="*/ 344 w 456"/>
                <a:gd name="T25" fmla="*/ 426 h 481"/>
                <a:gd name="T26" fmla="*/ 288 w 456"/>
                <a:gd name="T27" fmla="*/ 481 h 481"/>
                <a:gd name="T28" fmla="*/ 233 w 456"/>
                <a:gd name="T29" fmla="*/ 426 h 481"/>
                <a:gd name="T30" fmla="*/ 269 w 456"/>
                <a:gd name="T31" fmla="*/ 374 h 481"/>
                <a:gd name="T32" fmla="*/ 268 w 456"/>
                <a:gd name="T33" fmla="*/ 374 h 481"/>
                <a:gd name="T34" fmla="*/ 296 w 456"/>
                <a:gd name="T35" fmla="*/ 291 h 481"/>
                <a:gd name="T36" fmla="*/ 285 w 456"/>
                <a:gd name="T37" fmla="*/ 283 h 481"/>
                <a:gd name="T38" fmla="*/ 287 w 456"/>
                <a:gd name="T39" fmla="*/ 284 h 481"/>
                <a:gd name="T40" fmla="*/ 200 w 456"/>
                <a:gd name="T41" fmla="*/ 353 h 481"/>
                <a:gd name="T42" fmla="*/ 200 w 456"/>
                <a:gd name="T43" fmla="*/ 352 h 481"/>
                <a:gd name="T44" fmla="*/ 200 w 456"/>
                <a:gd name="T45" fmla="*/ 359 h 481"/>
                <a:gd name="T46" fmla="*/ 143 w 456"/>
                <a:gd name="T47" fmla="*/ 416 h 481"/>
                <a:gd name="T48" fmla="*/ 86 w 456"/>
                <a:gd name="T49" fmla="*/ 359 h 481"/>
                <a:gd name="T50" fmla="*/ 143 w 456"/>
                <a:gd name="T51" fmla="*/ 302 h 481"/>
                <a:gd name="T52" fmla="*/ 160 w 456"/>
                <a:gd name="T53" fmla="*/ 305 h 481"/>
                <a:gd name="T54" fmla="*/ 160 w 456"/>
                <a:gd name="T55" fmla="*/ 304 h 481"/>
                <a:gd name="T56" fmla="*/ 249 w 456"/>
                <a:gd name="T57" fmla="*/ 236 h 481"/>
                <a:gd name="T58" fmla="*/ 245 w 456"/>
                <a:gd name="T59" fmla="*/ 224 h 481"/>
                <a:gd name="T60" fmla="*/ 246 w 456"/>
                <a:gd name="T61" fmla="*/ 227 h 481"/>
                <a:gd name="T62" fmla="*/ 139 w 456"/>
                <a:gd name="T63" fmla="*/ 240 h 481"/>
                <a:gd name="T64" fmla="*/ 139 w 456"/>
                <a:gd name="T65" fmla="*/ 239 h 481"/>
                <a:gd name="T66" fmla="*/ 75 w 456"/>
                <a:gd name="T67" fmla="*/ 274 h 481"/>
                <a:gd name="T68" fmla="*/ 0 w 456"/>
                <a:gd name="T69" fmla="*/ 199 h 481"/>
                <a:gd name="T70" fmla="*/ 75 w 456"/>
                <a:gd name="T71" fmla="*/ 123 h 481"/>
                <a:gd name="T72" fmla="*/ 141 w 456"/>
                <a:gd name="T73" fmla="*/ 161 h 481"/>
                <a:gd name="T74" fmla="*/ 141 w 456"/>
                <a:gd name="T75" fmla="*/ 161 h 481"/>
                <a:gd name="T76" fmla="*/ 246 w 456"/>
                <a:gd name="T77" fmla="*/ 170 h 481"/>
                <a:gd name="T78" fmla="*/ 157 w 456"/>
                <a:gd name="T79" fmla="*/ 127 h 481"/>
                <a:gd name="T80" fmla="*/ 157 w 456"/>
                <a:gd name="T81" fmla="*/ 127 h 481"/>
                <a:gd name="T82" fmla="*/ 151 w 456"/>
                <a:gd name="T83" fmla="*/ 128 h 481"/>
                <a:gd name="T84" fmla="*/ 87 w 456"/>
                <a:gd name="T85" fmla="*/ 64 h 481"/>
                <a:gd name="T86" fmla="*/ 151 w 456"/>
                <a:gd name="T87"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6" h="481">
                  <a:moveTo>
                    <a:pt x="151" y="0"/>
                  </a:moveTo>
                  <a:cubicBezTo>
                    <a:pt x="184" y="0"/>
                    <a:pt x="211" y="25"/>
                    <a:pt x="214" y="58"/>
                  </a:cubicBezTo>
                  <a:cubicBezTo>
                    <a:pt x="214" y="57"/>
                    <a:pt x="214" y="57"/>
                    <a:pt x="214" y="56"/>
                  </a:cubicBezTo>
                  <a:cubicBezTo>
                    <a:pt x="238" y="102"/>
                    <a:pt x="265" y="119"/>
                    <a:pt x="294" y="106"/>
                  </a:cubicBezTo>
                  <a:cubicBezTo>
                    <a:pt x="294" y="106"/>
                    <a:pt x="294" y="106"/>
                    <a:pt x="294" y="106"/>
                  </a:cubicBezTo>
                  <a:cubicBezTo>
                    <a:pt x="310" y="96"/>
                    <a:pt x="329" y="91"/>
                    <a:pt x="349" y="91"/>
                  </a:cubicBezTo>
                  <a:cubicBezTo>
                    <a:pt x="408" y="91"/>
                    <a:pt x="456" y="138"/>
                    <a:pt x="456" y="198"/>
                  </a:cubicBezTo>
                  <a:cubicBezTo>
                    <a:pt x="456" y="257"/>
                    <a:pt x="408" y="305"/>
                    <a:pt x="349" y="305"/>
                  </a:cubicBezTo>
                  <a:cubicBezTo>
                    <a:pt x="348" y="305"/>
                    <a:pt x="347" y="305"/>
                    <a:pt x="346" y="304"/>
                  </a:cubicBezTo>
                  <a:cubicBezTo>
                    <a:pt x="347" y="305"/>
                    <a:pt x="348" y="305"/>
                    <a:pt x="349" y="305"/>
                  </a:cubicBezTo>
                  <a:cubicBezTo>
                    <a:pt x="327" y="333"/>
                    <a:pt x="320" y="361"/>
                    <a:pt x="329" y="388"/>
                  </a:cubicBezTo>
                  <a:cubicBezTo>
                    <a:pt x="329" y="387"/>
                    <a:pt x="329" y="387"/>
                    <a:pt x="329" y="387"/>
                  </a:cubicBezTo>
                  <a:cubicBezTo>
                    <a:pt x="338" y="397"/>
                    <a:pt x="344" y="411"/>
                    <a:pt x="344" y="426"/>
                  </a:cubicBezTo>
                  <a:cubicBezTo>
                    <a:pt x="344" y="456"/>
                    <a:pt x="319" y="481"/>
                    <a:pt x="288" y="481"/>
                  </a:cubicBezTo>
                  <a:cubicBezTo>
                    <a:pt x="258" y="481"/>
                    <a:pt x="233" y="456"/>
                    <a:pt x="233" y="426"/>
                  </a:cubicBezTo>
                  <a:cubicBezTo>
                    <a:pt x="233" y="402"/>
                    <a:pt x="248" y="381"/>
                    <a:pt x="269" y="374"/>
                  </a:cubicBezTo>
                  <a:cubicBezTo>
                    <a:pt x="269" y="374"/>
                    <a:pt x="269" y="374"/>
                    <a:pt x="268" y="374"/>
                  </a:cubicBezTo>
                  <a:cubicBezTo>
                    <a:pt x="292" y="351"/>
                    <a:pt x="301" y="323"/>
                    <a:pt x="296" y="291"/>
                  </a:cubicBezTo>
                  <a:cubicBezTo>
                    <a:pt x="302" y="294"/>
                    <a:pt x="286" y="284"/>
                    <a:pt x="285" y="283"/>
                  </a:cubicBezTo>
                  <a:cubicBezTo>
                    <a:pt x="286" y="284"/>
                    <a:pt x="286" y="284"/>
                    <a:pt x="287" y="284"/>
                  </a:cubicBezTo>
                  <a:cubicBezTo>
                    <a:pt x="259" y="282"/>
                    <a:pt x="230" y="305"/>
                    <a:pt x="200" y="353"/>
                  </a:cubicBezTo>
                  <a:cubicBezTo>
                    <a:pt x="200" y="352"/>
                    <a:pt x="200" y="352"/>
                    <a:pt x="200" y="352"/>
                  </a:cubicBezTo>
                  <a:cubicBezTo>
                    <a:pt x="200" y="354"/>
                    <a:pt x="200" y="357"/>
                    <a:pt x="200" y="359"/>
                  </a:cubicBezTo>
                  <a:cubicBezTo>
                    <a:pt x="200" y="391"/>
                    <a:pt x="175" y="416"/>
                    <a:pt x="143" y="416"/>
                  </a:cubicBezTo>
                  <a:cubicBezTo>
                    <a:pt x="112" y="416"/>
                    <a:pt x="86" y="391"/>
                    <a:pt x="86" y="359"/>
                  </a:cubicBezTo>
                  <a:cubicBezTo>
                    <a:pt x="86" y="328"/>
                    <a:pt x="112" y="302"/>
                    <a:pt x="143" y="302"/>
                  </a:cubicBezTo>
                  <a:cubicBezTo>
                    <a:pt x="149" y="302"/>
                    <a:pt x="155" y="303"/>
                    <a:pt x="160" y="305"/>
                  </a:cubicBezTo>
                  <a:cubicBezTo>
                    <a:pt x="160" y="304"/>
                    <a:pt x="160" y="304"/>
                    <a:pt x="160" y="304"/>
                  </a:cubicBezTo>
                  <a:cubicBezTo>
                    <a:pt x="209" y="296"/>
                    <a:pt x="239" y="274"/>
                    <a:pt x="249" y="236"/>
                  </a:cubicBezTo>
                  <a:cubicBezTo>
                    <a:pt x="250" y="237"/>
                    <a:pt x="246" y="227"/>
                    <a:pt x="245" y="224"/>
                  </a:cubicBezTo>
                  <a:cubicBezTo>
                    <a:pt x="246" y="225"/>
                    <a:pt x="246" y="226"/>
                    <a:pt x="246" y="227"/>
                  </a:cubicBezTo>
                  <a:cubicBezTo>
                    <a:pt x="207" y="206"/>
                    <a:pt x="171" y="210"/>
                    <a:pt x="139" y="240"/>
                  </a:cubicBezTo>
                  <a:cubicBezTo>
                    <a:pt x="139" y="239"/>
                    <a:pt x="139" y="239"/>
                    <a:pt x="139" y="239"/>
                  </a:cubicBezTo>
                  <a:cubicBezTo>
                    <a:pt x="126" y="260"/>
                    <a:pt x="102" y="274"/>
                    <a:pt x="75" y="274"/>
                  </a:cubicBezTo>
                  <a:cubicBezTo>
                    <a:pt x="34" y="274"/>
                    <a:pt x="0" y="240"/>
                    <a:pt x="0" y="199"/>
                  </a:cubicBezTo>
                  <a:cubicBezTo>
                    <a:pt x="0" y="157"/>
                    <a:pt x="34" y="123"/>
                    <a:pt x="75" y="123"/>
                  </a:cubicBezTo>
                  <a:cubicBezTo>
                    <a:pt x="103" y="123"/>
                    <a:pt x="128" y="138"/>
                    <a:pt x="141" y="161"/>
                  </a:cubicBezTo>
                  <a:cubicBezTo>
                    <a:pt x="141" y="161"/>
                    <a:pt x="141" y="161"/>
                    <a:pt x="141" y="161"/>
                  </a:cubicBezTo>
                  <a:cubicBezTo>
                    <a:pt x="176" y="187"/>
                    <a:pt x="211" y="190"/>
                    <a:pt x="246" y="170"/>
                  </a:cubicBezTo>
                  <a:cubicBezTo>
                    <a:pt x="237" y="141"/>
                    <a:pt x="207" y="127"/>
                    <a:pt x="157" y="127"/>
                  </a:cubicBezTo>
                  <a:cubicBezTo>
                    <a:pt x="157" y="127"/>
                    <a:pt x="157" y="127"/>
                    <a:pt x="157" y="127"/>
                  </a:cubicBezTo>
                  <a:cubicBezTo>
                    <a:pt x="155" y="128"/>
                    <a:pt x="153" y="128"/>
                    <a:pt x="151" y="128"/>
                  </a:cubicBezTo>
                  <a:cubicBezTo>
                    <a:pt x="116" y="128"/>
                    <a:pt x="87" y="99"/>
                    <a:pt x="87" y="64"/>
                  </a:cubicBezTo>
                  <a:cubicBezTo>
                    <a:pt x="87" y="29"/>
                    <a:pt x="116" y="0"/>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5" name="椭圆 14"/>
            <p:cNvSpPr/>
            <p:nvPr/>
          </p:nvSpPr>
          <p:spPr>
            <a:xfrm>
              <a:off x="2916361" y="2065130"/>
              <a:ext cx="1224000" cy="122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6" name="椭圆 15"/>
            <p:cNvSpPr/>
            <p:nvPr/>
          </p:nvSpPr>
          <p:spPr>
            <a:xfrm>
              <a:off x="4898025" y="1809821"/>
              <a:ext cx="1713014" cy="171301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7" name="椭圆 16"/>
            <p:cNvSpPr/>
            <p:nvPr/>
          </p:nvSpPr>
          <p:spPr>
            <a:xfrm>
              <a:off x="3618180" y="1061933"/>
              <a:ext cx="1044000" cy="104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27" name="直接连接符 26"/>
            <p:cNvCxnSpPr/>
            <p:nvPr/>
          </p:nvCxnSpPr>
          <p:spPr>
            <a:xfrm rot="180000">
              <a:off x="4448190" y="1809821"/>
              <a:ext cx="771882" cy="490250"/>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923928" y="2661234"/>
              <a:ext cx="1097036" cy="15896"/>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3606367" y="3510025"/>
              <a:ext cx="936000" cy="936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2" name="直接连接符 31"/>
            <p:cNvCxnSpPr/>
            <p:nvPr/>
          </p:nvCxnSpPr>
          <p:spPr>
            <a:xfrm rot="21480000" flipV="1">
              <a:off x="4211960" y="3028279"/>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787756" y="4042758"/>
              <a:ext cx="936372" cy="93637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4" name="直接连接符 33"/>
            <p:cNvCxnSpPr/>
            <p:nvPr/>
          </p:nvCxnSpPr>
          <p:spPr>
            <a:xfrm rot="19380000" flipV="1">
              <a:off x="4912582" y="3345271"/>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5" name="组合 34"/>
          <p:cNvGrpSpPr>
            <a:grpSpLocks/>
          </p:cNvGrpSpPr>
          <p:nvPr/>
        </p:nvGrpSpPr>
        <p:grpSpPr bwMode="auto">
          <a:xfrm>
            <a:off x="2446338" y="1951038"/>
            <a:ext cx="1795462" cy="1793875"/>
            <a:chOff x="2025627" y="1252265"/>
            <a:chExt cx="2216174" cy="2216174"/>
          </a:xfrm>
        </p:grpSpPr>
        <p:grpSp>
          <p:nvGrpSpPr>
            <p:cNvPr id="4135" name="组合 35"/>
            <p:cNvGrpSpPr>
              <a:grpSpLocks/>
            </p:cNvGrpSpPr>
            <p:nvPr/>
          </p:nvGrpSpPr>
          <p:grpSpPr bwMode="auto">
            <a:xfrm>
              <a:off x="2025627" y="1252265"/>
              <a:ext cx="2216174" cy="2216174"/>
              <a:chOff x="3091333" y="1182834"/>
              <a:chExt cx="3298687" cy="3298688"/>
            </a:xfrm>
          </p:grpSpPr>
          <p:sp>
            <p:nvSpPr>
              <p:cNvPr id="38" name="椭圆 37"/>
              <p:cNvSpPr/>
              <p:nvPr/>
            </p:nvSpPr>
            <p:spPr>
              <a:xfrm>
                <a:off x="3452993" y="1538976"/>
                <a:ext cx="2587034" cy="258640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9" name="组合 38"/>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0" name="同心圆 3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41" name="同心圆 4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7" name="Freeform 41"/>
            <p:cNvSpPr>
              <a:spLocks noEditPoints="1"/>
            </p:cNvSpPr>
            <p:nvPr/>
          </p:nvSpPr>
          <p:spPr bwMode="auto">
            <a:xfrm>
              <a:off x="2656580" y="1879854"/>
              <a:ext cx="911159" cy="81978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2" name="组合 41"/>
          <p:cNvGrpSpPr>
            <a:grpSpLocks/>
          </p:cNvGrpSpPr>
          <p:nvPr/>
        </p:nvGrpSpPr>
        <p:grpSpPr bwMode="auto">
          <a:xfrm>
            <a:off x="4035425" y="539750"/>
            <a:ext cx="873125" cy="862013"/>
            <a:chOff x="3885914" y="900137"/>
            <a:chExt cx="1094162" cy="1080582"/>
          </a:xfrm>
        </p:grpSpPr>
        <p:grpSp>
          <p:nvGrpSpPr>
            <p:cNvPr id="4129" name="组合 42"/>
            <p:cNvGrpSpPr>
              <a:grpSpLocks/>
            </p:cNvGrpSpPr>
            <p:nvPr/>
          </p:nvGrpSpPr>
          <p:grpSpPr bwMode="auto">
            <a:xfrm>
              <a:off x="3885914" y="900137"/>
              <a:ext cx="1094162" cy="1080582"/>
              <a:chOff x="1273440" y="3314665"/>
              <a:chExt cx="1807055" cy="1784628"/>
            </a:xfrm>
          </p:grpSpPr>
          <p:sp>
            <p:nvSpPr>
              <p:cNvPr id="45" name="椭圆 4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46" name="椭圆 4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30"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01</a:t>
              </a:r>
            </a:p>
          </p:txBody>
        </p:sp>
      </p:grpSp>
      <p:grpSp>
        <p:nvGrpSpPr>
          <p:cNvPr id="47" name="组合 46"/>
          <p:cNvGrpSpPr>
            <a:grpSpLocks/>
          </p:cNvGrpSpPr>
          <p:nvPr/>
        </p:nvGrpSpPr>
        <p:grpSpPr bwMode="auto">
          <a:xfrm>
            <a:off x="5303838" y="3013075"/>
            <a:ext cx="1093787" cy="1081088"/>
            <a:chOff x="3885914" y="900137"/>
            <a:chExt cx="1094162" cy="1080582"/>
          </a:xfrm>
        </p:grpSpPr>
        <p:grpSp>
          <p:nvGrpSpPr>
            <p:cNvPr id="4123" name="组合 47"/>
            <p:cNvGrpSpPr>
              <a:grpSpLocks/>
            </p:cNvGrpSpPr>
            <p:nvPr/>
          </p:nvGrpSpPr>
          <p:grpSpPr bwMode="auto">
            <a:xfrm>
              <a:off x="3885914" y="900137"/>
              <a:ext cx="1094162" cy="1080582"/>
              <a:chOff x="1273440" y="3314665"/>
              <a:chExt cx="1807055" cy="1784628"/>
            </a:xfrm>
          </p:grpSpPr>
          <p:sp>
            <p:nvSpPr>
              <p:cNvPr id="50" name="椭圆 4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1" name="椭圆 50"/>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24" name="Title 3"/>
            <p:cNvSpPr txBox="1">
              <a:spLocks/>
            </p:cNvSpPr>
            <p:nvPr/>
          </p:nvSpPr>
          <p:spPr bwMode="auto">
            <a:xfrm>
              <a:off x="4105483" y="1157624"/>
              <a:ext cx="796699"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03</a:t>
              </a:r>
            </a:p>
          </p:txBody>
        </p:sp>
      </p:grpSp>
      <p:grpSp>
        <p:nvGrpSpPr>
          <p:cNvPr id="52" name="组合 51"/>
          <p:cNvGrpSpPr>
            <a:grpSpLocks/>
          </p:cNvGrpSpPr>
          <p:nvPr/>
        </p:nvGrpSpPr>
        <p:grpSpPr bwMode="auto">
          <a:xfrm>
            <a:off x="4318000" y="4076700"/>
            <a:ext cx="1014413" cy="1001713"/>
            <a:chOff x="3885914" y="900137"/>
            <a:chExt cx="1094162" cy="1080582"/>
          </a:xfrm>
        </p:grpSpPr>
        <p:grpSp>
          <p:nvGrpSpPr>
            <p:cNvPr id="4117" name="组合 52"/>
            <p:cNvGrpSpPr>
              <a:grpSpLocks/>
            </p:cNvGrpSpPr>
            <p:nvPr/>
          </p:nvGrpSpPr>
          <p:grpSpPr bwMode="auto">
            <a:xfrm>
              <a:off x="3885914" y="900137"/>
              <a:ext cx="1094162" cy="1080582"/>
              <a:chOff x="1273440" y="3314665"/>
              <a:chExt cx="1807055" cy="1784628"/>
            </a:xfrm>
          </p:grpSpPr>
          <p:sp>
            <p:nvSpPr>
              <p:cNvPr id="55" name="椭圆 5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rgbClr val="7030A0"/>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18" name="Title 3"/>
            <p:cNvSpPr txBox="1">
              <a:spLocks/>
            </p:cNvSpPr>
            <p:nvPr/>
          </p:nvSpPr>
          <p:spPr bwMode="auto">
            <a:xfrm>
              <a:off x="4042156" y="1142544"/>
              <a:ext cx="796698"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04</a:t>
              </a:r>
            </a:p>
          </p:txBody>
        </p:sp>
      </p:grpSp>
      <p:grpSp>
        <p:nvGrpSpPr>
          <p:cNvPr id="57" name="组合 56"/>
          <p:cNvGrpSpPr>
            <a:grpSpLocks/>
          </p:cNvGrpSpPr>
          <p:nvPr/>
        </p:nvGrpSpPr>
        <p:grpSpPr bwMode="auto">
          <a:xfrm>
            <a:off x="5189538" y="1493838"/>
            <a:ext cx="873125" cy="863600"/>
            <a:chOff x="3885914" y="900137"/>
            <a:chExt cx="1094162" cy="1080582"/>
          </a:xfrm>
        </p:grpSpPr>
        <p:grpSp>
          <p:nvGrpSpPr>
            <p:cNvPr id="4111" name="组合 57"/>
            <p:cNvGrpSpPr>
              <a:grpSpLocks/>
            </p:cNvGrpSpPr>
            <p:nvPr/>
          </p:nvGrpSpPr>
          <p:grpSpPr bwMode="auto">
            <a:xfrm>
              <a:off x="3885914" y="900137"/>
              <a:ext cx="1094162" cy="1080582"/>
              <a:chOff x="1273440" y="3314665"/>
              <a:chExt cx="1807055" cy="1784628"/>
            </a:xfrm>
          </p:grpSpPr>
          <p:sp>
            <p:nvSpPr>
              <p:cNvPr id="60" name="椭圆 5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61" name="椭圆 60"/>
              <p:cNvSpPr/>
              <p:nvPr/>
            </p:nvSpPr>
            <p:spPr>
              <a:xfrm>
                <a:off x="1404541" y="3440720"/>
                <a:ext cx="1532516" cy="1532516"/>
              </a:xfrm>
              <a:prstGeom prst="ellipse">
                <a:avLst/>
              </a:prstGeom>
              <a:solidFill>
                <a:schemeClr val="accent1"/>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12"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02</a:t>
              </a:r>
            </a:p>
          </p:txBody>
        </p:sp>
      </p:grpSp>
      <p:sp>
        <p:nvSpPr>
          <p:cNvPr id="62" name="TextBox 61"/>
          <p:cNvSpPr txBox="1"/>
          <p:nvPr/>
        </p:nvSpPr>
        <p:spPr>
          <a:xfrm>
            <a:off x="5200650" y="490538"/>
            <a:ext cx="2779713" cy="769937"/>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bg2"/>
                </a:solidFill>
                <a:latin typeface="微软雅黑" pitchFamily="34" charset="-122"/>
                <a:ea typeface="+mn-ea"/>
              </a:rPr>
              <a:t>01</a:t>
            </a:r>
            <a:r>
              <a:rPr lang="zh-CN" altLang="en-US" sz="1400" b="1" dirty="0">
                <a:solidFill>
                  <a:schemeClr val="bg2"/>
                </a:solidFill>
                <a:latin typeface="微软雅黑" pitchFamily="34" charset="-122"/>
                <a:ea typeface="+mn-ea"/>
              </a:rPr>
              <a:t>填加标题</a:t>
            </a:r>
            <a:endParaRPr lang="en-US" altLang="zh-CN" sz="1400" b="1" dirty="0">
              <a:solidFill>
                <a:schemeClr val="bg2"/>
              </a:solidFill>
              <a:latin typeface="微软雅黑" pitchFamily="34" charset="-122"/>
              <a:ea typeface="+mn-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3" name="TextBox 62"/>
          <p:cNvSpPr txBox="1"/>
          <p:nvPr/>
        </p:nvSpPr>
        <p:spPr>
          <a:xfrm>
            <a:off x="6307138" y="1522413"/>
            <a:ext cx="2779712" cy="676275"/>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accent1"/>
                </a:solidFill>
                <a:latin typeface="微软雅黑" pitchFamily="34" charset="-122"/>
                <a:ea typeface="+mn-ea"/>
              </a:rPr>
              <a:t>02</a:t>
            </a:r>
            <a:r>
              <a:rPr lang="zh-CN" altLang="en-US" sz="1400" b="1" dirty="0">
                <a:solidFill>
                  <a:schemeClr val="accent1"/>
                </a:solidFill>
                <a:latin typeface="微软雅黑" pitchFamily="34" charset="-122"/>
                <a:ea typeface="+mn-ea"/>
              </a:rPr>
              <a:t>填加标题</a:t>
            </a:r>
            <a:endParaRPr lang="en-US" altLang="zh-CN" sz="1400" b="1" dirty="0">
              <a:solidFill>
                <a:schemeClr val="accent1"/>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4" name="TextBox 63"/>
          <p:cNvSpPr txBox="1"/>
          <p:nvPr/>
        </p:nvSpPr>
        <p:spPr>
          <a:xfrm>
            <a:off x="6761163" y="3124200"/>
            <a:ext cx="2779712" cy="676275"/>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accent3"/>
                </a:solidFill>
                <a:latin typeface="微软雅黑" pitchFamily="34" charset="-122"/>
                <a:ea typeface="+mn-ea"/>
              </a:rPr>
              <a:t>03</a:t>
            </a:r>
            <a:r>
              <a:rPr lang="zh-CN" altLang="en-US" sz="1400" b="1" dirty="0">
                <a:solidFill>
                  <a:schemeClr val="accent3"/>
                </a:solidFill>
                <a:latin typeface="微软雅黑" pitchFamily="34" charset="-122"/>
                <a:ea typeface="+mn-ea"/>
              </a:rPr>
              <a:t>填加标题</a:t>
            </a:r>
            <a:endParaRPr lang="en-US" altLang="zh-CN" sz="1400" b="1" dirty="0">
              <a:solidFill>
                <a:schemeClr val="accent3"/>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5" name="TextBox 64"/>
          <p:cNvSpPr txBox="1"/>
          <p:nvPr/>
        </p:nvSpPr>
        <p:spPr>
          <a:xfrm>
            <a:off x="5667375" y="4356100"/>
            <a:ext cx="2779713" cy="677863"/>
          </a:xfrm>
          <a:prstGeom prst="rect">
            <a:avLst/>
          </a:prstGeom>
          <a:noFill/>
        </p:spPr>
        <p:txBody>
          <a:bodyPr>
            <a:spAutoFit/>
          </a:bodyPr>
          <a:lstStyle/>
          <a:p>
            <a:pPr defTabSz="967801" fontAlgn="auto">
              <a:spcBef>
                <a:spcPts val="0"/>
              </a:spcBef>
              <a:spcAft>
                <a:spcPts val="0"/>
              </a:spcAft>
              <a:defRPr/>
            </a:pPr>
            <a:r>
              <a:rPr lang="en-US" altLang="zh-CN" sz="1400" b="1" dirty="0">
                <a:solidFill>
                  <a:srgbClr val="7030A0"/>
                </a:solidFill>
                <a:latin typeface="微软雅黑" pitchFamily="34" charset="-122"/>
                <a:ea typeface="+mn-ea"/>
              </a:rPr>
              <a:t>04</a:t>
            </a:r>
            <a:r>
              <a:rPr lang="zh-CN" altLang="en-US" sz="1400" b="1" dirty="0">
                <a:solidFill>
                  <a:srgbClr val="7030A0"/>
                </a:solidFill>
                <a:latin typeface="微软雅黑" pitchFamily="34" charset="-122"/>
                <a:ea typeface="+mn-ea"/>
              </a:rPr>
              <a:t>填加标题</a:t>
            </a:r>
            <a:endParaRPr lang="en-US" altLang="zh-CN" sz="1400" b="1" dirty="0">
              <a:solidFill>
                <a:srgbClr val="7030A0"/>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6" name="Title 3"/>
          <p:cNvSpPr txBox="1">
            <a:spLocks/>
          </p:cNvSpPr>
          <p:nvPr/>
        </p:nvSpPr>
        <p:spPr>
          <a:xfrm>
            <a:off x="1044501" y="1984558"/>
            <a:ext cx="860085" cy="1859490"/>
          </a:xfrm>
          <a:prstGeom prst="rect">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path path="circle">
              <a:fillToRect l="100000" t="100000"/>
            </a:path>
            <a:tileRect r="-100000" b="-100000"/>
          </a:gradFill>
          <a:ln w="28575" cap="flat" cmpd="sng" algn="ctr">
            <a:solidFill>
              <a:schemeClr val="bg2"/>
            </a:solidFill>
            <a:prstDash val="solid"/>
          </a:ln>
          <a:effectLst>
            <a:outerShdw blurRad="50800" dist="38100" dir="2700000" algn="tl" rotWithShape="0">
              <a:prstClr val="black">
                <a:alpha val="40000"/>
              </a:prstClr>
            </a:outerShdw>
          </a:effectLst>
        </p:spPr>
        <p:txBody>
          <a:bodyPr anchor="ctr"/>
          <a:lstStyle>
            <a:defPPr>
              <a:defRPr lang="zh-CN"/>
            </a:defPPr>
            <a:lvl1pPr algn="ctr">
              <a:defRPr kern="0">
                <a:solidFill>
                  <a:schemeClr val="accent5">
                    <a:lumMod val="50000"/>
                  </a:schemeClr>
                </a:solidFill>
                <a:latin typeface="Calibri"/>
              </a:defRPr>
            </a:lvl1pPr>
          </a:lstStyle>
          <a:p>
            <a:pPr defTabSz="967801" fontAlgn="auto">
              <a:spcBef>
                <a:spcPts val="0"/>
              </a:spcBef>
              <a:spcAft>
                <a:spcPts val="0"/>
              </a:spcAft>
              <a:defRPr/>
            </a:pPr>
            <a:r>
              <a:rPr lang="zh-CN" altLang="en-US" sz="4000" b="1" dirty="0">
                <a:solidFill>
                  <a:schemeClr val="bg1"/>
                </a:solidFill>
                <a:ea typeface="+mn-ea"/>
              </a:rPr>
              <a:t>目</a:t>
            </a:r>
            <a:endParaRPr lang="en-US" altLang="zh-CN" sz="4000" b="1" dirty="0">
              <a:solidFill>
                <a:schemeClr val="bg1"/>
              </a:solidFill>
              <a:ea typeface="+mn-ea"/>
            </a:endParaRPr>
          </a:p>
          <a:p>
            <a:pPr defTabSz="967801" fontAlgn="auto">
              <a:spcBef>
                <a:spcPts val="0"/>
              </a:spcBef>
              <a:spcAft>
                <a:spcPts val="0"/>
              </a:spcAft>
              <a:defRPr/>
            </a:pPr>
            <a:r>
              <a:rPr lang="zh-CN" altLang="en-US" sz="4000" b="1" dirty="0">
                <a:solidFill>
                  <a:schemeClr val="bg1"/>
                </a:solidFill>
                <a:ea typeface="+mn-ea"/>
              </a:rPr>
              <a:t>录</a:t>
            </a:r>
            <a:endParaRPr lang="en-US" altLang="zh-CN" sz="4000" b="1" dirty="0">
              <a:solidFill>
                <a:schemeClr val="bg1"/>
              </a:solidFill>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decel="10000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 decel="10000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0-#ppt_h/2"/>
                                          </p:val>
                                        </p:tav>
                                        <p:tav tm="100000">
                                          <p:val>
                                            <p:strVal val="#ppt_y"/>
                                          </p:val>
                                        </p:tav>
                                      </p:tavLst>
                                    </p:anim>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wipe(left)">
                                      <p:cBhvr>
                                        <p:cTn id="28" dur="500"/>
                                        <p:tgtEl>
                                          <p:spTgt spid="6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3" decel="100000" fill="hold" nodeType="click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1+#ppt_w/2"/>
                                          </p:val>
                                        </p:tav>
                                        <p:tav tm="100000">
                                          <p:val>
                                            <p:strVal val="#ppt_x"/>
                                          </p:val>
                                        </p:tav>
                                      </p:tavLst>
                                    </p:anim>
                                    <p:anim calcmode="lin" valueType="num">
                                      <p:cBhvr additive="base">
                                        <p:cTn id="34" dur="500" fill="hold"/>
                                        <p:tgtEl>
                                          <p:spTgt spid="57"/>
                                        </p:tgtEl>
                                        <p:attrNameLst>
                                          <p:attrName>ppt_y</p:attrName>
                                        </p:attrNameLst>
                                      </p:cBhvr>
                                      <p:tavLst>
                                        <p:tav tm="0">
                                          <p:val>
                                            <p:strVal val="0-#ppt_h/2"/>
                                          </p:val>
                                        </p:tav>
                                        <p:tav tm="100000">
                                          <p:val>
                                            <p:strVal val="#ppt_y"/>
                                          </p:val>
                                        </p:tav>
                                      </p:tavLst>
                                    </p:anim>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decel="100000"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left)">
                                      <p:cBhvr>
                                        <p:cTn id="48" dur="500"/>
                                        <p:tgtEl>
                                          <p:spTgt spid="6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decel="100000" fill="hold" nodeType="click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additive="base">
                                        <p:cTn id="53" dur="500" fill="hold"/>
                                        <p:tgtEl>
                                          <p:spTgt spid="52"/>
                                        </p:tgtEl>
                                        <p:attrNameLst>
                                          <p:attrName>ppt_x</p:attrName>
                                        </p:attrNameLst>
                                      </p:cBhvr>
                                      <p:tavLst>
                                        <p:tav tm="0">
                                          <p:val>
                                            <p:strVal val="#ppt_x"/>
                                          </p:val>
                                        </p:tav>
                                        <p:tav tm="100000">
                                          <p:val>
                                            <p:strVal val="#ppt_x"/>
                                          </p:val>
                                        </p:tav>
                                      </p:tavLst>
                                    </p:anim>
                                    <p:anim calcmode="lin" valueType="num">
                                      <p:cBhvr additive="base">
                                        <p:cTn id="54" dur="500" fill="hold"/>
                                        <p:tgtEl>
                                          <p:spTgt spid="52"/>
                                        </p:tgtEl>
                                        <p:attrNameLst>
                                          <p:attrName>ppt_y</p:attrName>
                                        </p:attrNameLst>
                                      </p:cBhvr>
                                      <p:tavLst>
                                        <p:tav tm="0">
                                          <p:val>
                                            <p:strVal val="1+#ppt_h/2"/>
                                          </p:val>
                                        </p:tav>
                                        <p:tav tm="100000">
                                          <p:val>
                                            <p:strVal val="#ppt_y"/>
                                          </p:val>
                                        </p:tav>
                                      </p:tavLst>
                                    </p:anim>
                                  </p:childTnLst>
                                </p:cTn>
                              </p:par>
                            </p:childTnLst>
                          </p:cTn>
                        </p:par>
                        <p:par>
                          <p:cTn id="55" fill="hold" nodeType="afterGroup">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left)">
                                      <p:cBhvr>
                                        <p:cTn id="5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306513" y="900113"/>
            <a:ext cx="1887537" cy="1887537"/>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grpSp>
        <p:nvGrpSpPr>
          <p:cNvPr id="23" name="组合 22"/>
          <p:cNvGrpSpPr>
            <a:grpSpLocks/>
          </p:cNvGrpSpPr>
          <p:nvPr/>
        </p:nvGrpSpPr>
        <p:grpSpPr bwMode="auto">
          <a:xfrm>
            <a:off x="1306513" y="2900363"/>
            <a:ext cx="3889375" cy="1887537"/>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r>
                <a:rPr lang="zh-CN" altLang="en-US" sz="2800" spc="-30" dirty="0">
                  <a:solidFill>
                    <a:schemeClr val="bg1"/>
                  </a:solidFill>
                  <a:latin typeface="微软雅黑" pitchFamily="34" charset="-122"/>
                  <a:cs typeface="Segoe UI" pitchFamily="34" charset="0"/>
                </a:rPr>
                <a:t>单击填加标题</a:t>
              </a:r>
              <a:endParaRPr lang="en-US" altLang="zh-CN" sz="2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6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600" spc="-30" dirty="0">
                  <a:solidFill>
                    <a:schemeClr val="bg1"/>
                  </a:solidFill>
                  <a:latin typeface="微软雅黑" pitchFamily="34" charset="-122"/>
                  <a:cs typeface="Segoe UI" pitchFamily="34" charset="0"/>
                </a:rPr>
                <a:t>单击填加文字内容</a:t>
              </a:r>
              <a:endParaRPr lang="en-US" sz="1600" spc="-30"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1101773361 w 411"/>
                <a:gd name="T1" fmla="*/ 646515758 h 412"/>
                <a:gd name="T2" fmla="*/ 928497855 w 411"/>
                <a:gd name="T3" fmla="*/ 718351043 h 412"/>
                <a:gd name="T4" fmla="*/ 814069953 w 411"/>
                <a:gd name="T5" fmla="*/ 604067635 h 412"/>
                <a:gd name="T6" fmla="*/ 925228745 w 411"/>
                <a:gd name="T7" fmla="*/ 349378897 h 412"/>
                <a:gd name="T8" fmla="*/ 575406816 w 411"/>
                <a:gd name="T9" fmla="*/ 0 h 412"/>
                <a:gd name="T10" fmla="*/ 222315777 w 411"/>
                <a:gd name="T11" fmla="*/ 349378897 h 412"/>
                <a:gd name="T12" fmla="*/ 379245730 w 411"/>
                <a:gd name="T13" fmla="*/ 639985278 h 412"/>
                <a:gd name="T14" fmla="*/ 313858099 w 411"/>
                <a:gd name="T15" fmla="*/ 868552094 h 412"/>
                <a:gd name="T16" fmla="*/ 241932247 w 411"/>
                <a:gd name="T17" fmla="*/ 858756373 h 412"/>
                <a:gd name="T18" fmla="*/ 0 w 411"/>
                <a:gd name="T19" fmla="*/ 1100382343 h 412"/>
                <a:gd name="T20" fmla="*/ 241932247 w 411"/>
                <a:gd name="T21" fmla="*/ 1345275360 h 412"/>
                <a:gd name="T22" fmla="*/ 487133604 w 411"/>
                <a:gd name="T23" fmla="*/ 1100382343 h 412"/>
                <a:gd name="T24" fmla="*/ 359629260 w 411"/>
                <a:gd name="T25" fmla="*/ 888143535 h 412"/>
                <a:gd name="T26" fmla="*/ 425016891 w 411"/>
                <a:gd name="T27" fmla="*/ 666107200 h 412"/>
                <a:gd name="T28" fmla="*/ 575406816 w 411"/>
                <a:gd name="T29" fmla="*/ 698759602 h 412"/>
                <a:gd name="T30" fmla="*/ 778106123 w 411"/>
                <a:gd name="T31" fmla="*/ 636720037 h 412"/>
                <a:gd name="T32" fmla="*/ 899072246 w 411"/>
                <a:gd name="T33" fmla="*/ 757533926 h 412"/>
                <a:gd name="T34" fmla="*/ 856572003 w 411"/>
                <a:gd name="T35" fmla="*/ 891408775 h 412"/>
                <a:gd name="T36" fmla="*/ 1101773361 w 411"/>
                <a:gd name="T37" fmla="*/ 1133034745 h 412"/>
                <a:gd name="T38" fmla="*/ 1343705608 w 411"/>
                <a:gd name="T39" fmla="*/ 891408775 h 412"/>
                <a:gd name="T40" fmla="*/ 1101773361 w 411"/>
                <a:gd name="T41" fmla="*/ 646515758 h 412"/>
                <a:gd name="T42" fmla="*/ 438093333 w 411"/>
                <a:gd name="T43" fmla="*/ 1100382343 h 412"/>
                <a:gd name="T44" fmla="*/ 241932247 w 411"/>
                <a:gd name="T45" fmla="*/ 1296296757 h 412"/>
                <a:gd name="T46" fmla="*/ 45771161 w 411"/>
                <a:gd name="T47" fmla="*/ 1100382343 h 412"/>
                <a:gd name="T48" fmla="*/ 241932247 w 411"/>
                <a:gd name="T49" fmla="*/ 907734976 h 412"/>
                <a:gd name="T50" fmla="*/ 438093333 w 411"/>
                <a:gd name="T51" fmla="*/ 1100382343 h 412"/>
                <a:gd name="T52" fmla="*/ 271356048 w 411"/>
                <a:gd name="T53" fmla="*/ 349378897 h 412"/>
                <a:gd name="T54" fmla="*/ 575406816 w 411"/>
                <a:gd name="T55" fmla="*/ 45713363 h 412"/>
                <a:gd name="T56" fmla="*/ 876188474 w 411"/>
                <a:gd name="T57" fmla="*/ 349378897 h 412"/>
                <a:gd name="T58" fmla="*/ 575406816 w 411"/>
                <a:gd name="T59" fmla="*/ 653046239 h 412"/>
                <a:gd name="T60" fmla="*/ 271356048 w 411"/>
                <a:gd name="T61" fmla="*/ 349378897 h 412"/>
                <a:gd name="T62" fmla="*/ 1101773361 w 411"/>
                <a:gd name="T63" fmla="*/ 1084056142 h 412"/>
                <a:gd name="T64" fmla="*/ 905612275 w 411"/>
                <a:gd name="T65" fmla="*/ 891408775 h 412"/>
                <a:gd name="T66" fmla="*/ 1101773361 w 411"/>
                <a:gd name="T67" fmla="*/ 695494362 h 412"/>
                <a:gd name="T68" fmla="*/ 1297934447 w 411"/>
                <a:gd name="T69" fmla="*/ 891408775 h 412"/>
                <a:gd name="T70" fmla="*/ 1101773361 w 411"/>
                <a:gd name="T71" fmla="*/ 108405614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8589" tIns="34295" rIns="68589" bIns="34295"/>
            <a:lstStyle/>
            <a:p>
              <a:endParaRPr lang="zh-CN" altLang="en-US"/>
            </a:p>
          </p:txBody>
        </p:sp>
      </p:grpSp>
      <p:sp>
        <p:nvSpPr>
          <p:cNvPr id="26" name="Rectangle 2"/>
          <p:cNvSpPr/>
          <p:nvPr/>
        </p:nvSpPr>
        <p:spPr bwMode="auto">
          <a:xfrm>
            <a:off x="3308350" y="900113"/>
            <a:ext cx="1887538" cy="1887537"/>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a:srcRect t="3629" b="2689"/>
          <a:stretch>
            <a:fillRect/>
          </a:stretch>
        </p:blipFill>
        <p:spPr bwMode="auto">
          <a:xfrm>
            <a:off x="5311775" y="900113"/>
            <a:ext cx="2862263" cy="3887787"/>
          </a:xfrm>
          <a:prstGeom prst="rect">
            <a:avLst/>
          </a:prstGeom>
          <a:noFill/>
          <a:ln w="19050">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746500" y="3330575"/>
            <a:ext cx="1752600" cy="347663"/>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4</a:t>
            </a:r>
            <a:endParaRPr lang="zh-CN" altLang="en-US">
              <a:ea typeface="微软雅黑" pitchFamily="34" charset="-122"/>
            </a:endParaRPr>
          </a:p>
        </p:txBody>
      </p:sp>
      <p:sp>
        <p:nvSpPr>
          <p:cNvPr id="36" name="文本3"/>
          <p:cNvSpPr>
            <a:spLocks noChangeArrowheads="1"/>
          </p:cNvSpPr>
          <p:nvPr/>
        </p:nvSpPr>
        <p:spPr bwMode="auto">
          <a:xfrm>
            <a:off x="3946525" y="2651125"/>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3</a:t>
            </a:r>
            <a:endParaRPr lang="zh-CN" altLang="en-US">
              <a:ea typeface="微软雅黑" pitchFamily="34" charset="-122"/>
            </a:endParaRPr>
          </a:p>
        </p:txBody>
      </p:sp>
      <p:sp>
        <p:nvSpPr>
          <p:cNvPr id="37" name="文本2"/>
          <p:cNvSpPr>
            <a:spLocks noChangeArrowheads="1"/>
          </p:cNvSpPr>
          <p:nvPr/>
        </p:nvSpPr>
        <p:spPr bwMode="auto">
          <a:xfrm>
            <a:off x="3775075" y="2008188"/>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2</a:t>
            </a:r>
            <a:endParaRPr lang="zh-CN" altLang="en-US">
              <a:ea typeface="微软雅黑" pitchFamily="34" charset="-122"/>
            </a:endParaRPr>
          </a:p>
        </p:txBody>
      </p:sp>
      <p:sp>
        <p:nvSpPr>
          <p:cNvPr id="38" name="文本框 13"/>
          <p:cNvSpPr>
            <a:spLocks noChangeArrowheads="1"/>
          </p:cNvSpPr>
          <p:nvPr/>
        </p:nvSpPr>
        <p:spPr bwMode="auto">
          <a:xfrm>
            <a:off x="5553075" y="2027238"/>
            <a:ext cx="2439988" cy="347662"/>
          </a:xfrm>
          <a:prstGeom prst="rect">
            <a:avLst/>
          </a:prstGeom>
          <a:noFill/>
          <a:ln w="9525">
            <a:noFill/>
            <a:miter lim="800000"/>
            <a:headEnd/>
            <a:tailEnd/>
          </a:ln>
        </p:spPr>
        <p:txBody>
          <a:bodyPr lIns="68571" tIns="34285" rIns="68571" bIns="34285">
            <a:spAutoFit/>
          </a:bodyPr>
          <a:lstStyle/>
          <a:p>
            <a:r>
              <a:rPr lang="zh-CN" altLang="en-US" b="1">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583238" y="2484438"/>
            <a:ext cx="2781300" cy="2039937"/>
          </a:xfrm>
          <a:prstGeom prst="rect">
            <a:avLst/>
          </a:prstGeom>
          <a:noFill/>
          <a:ln w="9525">
            <a:noFill/>
            <a:miter lim="800000"/>
            <a:headEnd/>
            <a:tailEnd/>
          </a:ln>
        </p:spPr>
        <p:txBody>
          <a:bodyPr lIns="68571" tIns="34285" rIns="68571" bIns="34285">
            <a:spAutoFit/>
          </a:bodyPr>
          <a:lstStyle/>
          <a:p>
            <a:r>
              <a:rPr lang="zh-CN" altLang="en-US" sz="900">
                <a:latin typeface="微软雅黑" pitchFamily="34" charset="-122"/>
                <a:ea typeface="微软雅黑" pitchFamily="34" charset="-122"/>
                <a:sym typeface="微软雅黑" pitchFamily="34" charset="-122"/>
              </a:rPr>
              <a:t>我们工作室致力于专业</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模板的发布，课件及汇报</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的美化，并为您提供专业的</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900">
                <a:latin typeface="微软雅黑" pitchFamily="34" charset="-122"/>
                <a:ea typeface="微软雅黑" pitchFamily="34" charset="-122"/>
                <a:sym typeface="微软雅黑" pitchFamily="34" charset="-122"/>
              </a:rPr>
              <a:t>,</a:t>
            </a:r>
            <a:r>
              <a:rPr lang="zh-CN" altLang="en-US" sz="900">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900">
              <a:latin typeface="微软雅黑" pitchFamily="34" charset="-122"/>
              <a:ea typeface="微软雅黑" pitchFamily="34" charset="-122"/>
              <a:sym typeface="微软雅黑" pitchFamily="34" charset="-122"/>
            </a:endParaRPr>
          </a:p>
          <a:p>
            <a:endParaRPr lang="zh-CN" altLang="en-US" sz="900">
              <a:latin typeface="微软雅黑" pitchFamily="34" charset="-122"/>
              <a:ea typeface="微软雅黑" pitchFamily="34" charset="-122"/>
              <a:sym typeface="微软雅黑" pitchFamily="34" charset="-122"/>
            </a:endParaRPr>
          </a:p>
          <a:p>
            <a:r>
              <a:rPr lang="zh-CN" altLang="en-US" sz="900">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，是你。</a:t>
            </a:r>
            <a:endParaRPr lang="en-US" altLang="zh-CN" sz="900">
              <a:latin typeface="微软雅黑" pitchFamily="34" charset="-122"/>
              <a:ea typeface="微软雅黑" pitchFamily="34" charset="-122"/>
              <a:sym typeface="微软雅黑" pitchFamily="34" charset="-122"/>
            </a:endParaRPr>
          </a:p>
          <a:p>
            <a:endParaRPr lang="zh-CN" altLang="en-US" sz="1100">
              <a:latin typeface="Calibri" pitchFamily="34" charset="0"/>
              <a:ea typeface="微软雅黑" pitchFamily="34" charset="-122"/>
              <a:sym typeface="宋体" pitchFamily="2" charset="-122"/>
            </a:endParaRPr>
          </a:p>
        </p:txBody>
      </p:sp>
      <p:grpSp>
        <p:nvGrpSpPr>
          <p:cNvPr id="40" name="组合 39"/>
          <p:cNvGrpSpPr>
            <a:grpSpLocks/>
          </p:cNvGrpSpPr>
          <p:nvPr/>
        </p:nvGrpSpPr>
        <p:grpSpPr bwMode="auto">
          <a:xfrm>
            <a:off x="784225" y="1220788"/>
            <a:ext cx="2990850" cy="3144837"/>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endParaRPr lang="zh-CN" altLang="en-US"/>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endParaRPr lang="zh-CN" altLang="en-US"/>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endParaRPr lang="zh-CN" altLang="zh-CN">
                <a:solidFill>
                  <a:srgbClr val="000000"/>
                </a:solidFill>
                <a:ea typeface="微软雅黑" pitchFamily="34" charset="-122"/>
              </a:endParaRPr>
            </a:p>
          </p:txBody>
        </p:sp>
        <p:sp>
          <p:nvSpPr>
            <p:cNvPr id="23571" name="Oval 14"/>
            <p:cNvSpPr>
              <a:spLocks noChangeArrowheads="1"/>
            </p:cNvSpPr>
            <p:nvPr/>
          </p:nvSpPr>
          <p:spPr bwMode="auto">
            <a:xfrm>
              <a:off x="2258392" y="2967042"/>
              <a:ext cx="1566163" cy="1599121"/>
            </a:xfrm>
            <a:prstGeom prst="ellipse">
              <a:avLst/>
            </a:prstGeom>
            <a:solidFill>
              <a:srgbClr val="01BFFF"/>
            </a:solidFill>
            <a:ln w="9525">
              <a:noFill/>
              <a:round/>
              <a:headEnd/>
              <a:tailEnd/>
            </a:ln>
          </p:spPr>
          <p:txBody>
            <a:bodyPr wrap="none" anchor="ctr"/>
            <a:lstStyle/>
            <a:p>
              <a:pPr algn="ctr"/>
              <a:endParaRPr lang="zh-CN" altLang="en-US" sz="2100" b="1">
                <a:solidFill>
                  <a:srgbClr val="FFFFFF"/>
                </a:solidFill>
                <a:ea typeface="微软雅黑" pitchFamily="34" charset="-122"/>
              </a:endParaRPr>
            </a:p>
          </p:txBody>
        </p:sp>
      </p:grpSp>
      <p:sp>
        <p:nvSpPr>
          <p:cNvPr id="49" name="文本5"/>
          <p:cNvSpPr>
            <a:spLocks noChangeArrowheads="1"/>
          </p:cNvSpPr>
          <p:nvPr/>
        </p:nvSpPr>
        <p:spPr bwMode="auto">
          <a:xfrm>
            <a:off x="3273425" y="3863975"/>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5</a:t>
            </a:r>
            <a:endParaRPr lang="zh-CN" altLang="en-US">
              <a:ea typeface="微软雅黑" pitchFamily="34" charset="-122"/>
            </a:endParaRPr>
          </a:p>
        </p:txBody>
      </p:sp>
      <p:sp>
        <p:nvSpPr>
          <p:cNvPr id="50" name="文本1"/>
          <p:cNvSpPr>
            <a:spLocks noChangeArrowheads="1"/>
          </p:cNvSpPr>
          <p:nvPr/>
        </p:nvSpPr>
        <p:spPr bwMode="auto">
          <a:xfrm>
            <a:off x="3159125" y="1409700"/>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1</a:t>
            </a:r>
          </a:p>
        </p:txBody>
      </p:sp>
      <p:sp>
        <p:nvSpPr>
          <p:cNvPr id="51" name="Oval 19"/>
          <p:cNvSpPr>
            <a:spLocks noChangeArrowheads="1"/>
          </p:cNvSpPr>
          <p:nvPr/>
        </p:nvSpPr>
        <p:spPr bwMode="auto">
          <a:xfrm>
            <a:off x="2809875" y="1439863"/>
            <a:ext cx="285750" cy="285750"/>
          </a:xfrm>
          <a:prstGeom prst="ellipse">
            <a:avLst/>
          </a:prstGeom>
          <a:solidFill>
            <a:srgbClr val="FF3B77"/>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4" name="Oval 28"/>
          <p:cNvSpPr>
            <a:spLocks noChangeArrowheads="1"/>
          </p:cNvSpPr>
          <p:nvPr/>
        </p:nvSpPr>
        <p:spPr bwMode="auto">
          <a:xfrm>
            <a:off x="3408363" y="2033588"/>
            <a:ext cx="285750" cy="285750"/>
          </a:xfrm>
          <a:prstGeom prst="ellipse">
            <a:avLst/>
          </a:prstGeom>
          <a:solidFill>
            <a:srgbClr val="FF780A"/>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5" name="Oval 31"/>
          <p:cNvSpPr>
            <a:spLocks noChangeArrowheads="1"/>
          </p:cNvSpPr>
          <p:nvPr/>
        </p:nvSpPr>
        <p:spPr bwMode="auto">
          <a:xfrm>
            <a:off x="3603625" y="2679700"/>
            <a:ext cx="285750" cy="285750"/>
          </a:xfrm>
          <a:prstGeom prst="ellipse">
            <a:avLst/>
          </a:prstGeom>
          <a:solidFill>
            <a:srgbClr val="F79E1E"/>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6" name="Oval 34"/>
          <p:cNvSpPr>
            <a:spLocks noChangeArrowheads="1"/>
          </p:cNvSpPr>
          <p:nvPr/>
        </p:nvSpPr>
        <p:spPr bwMode="auto">
          <a:xfrm>
            <a:off x="3400425" y="3365500"/>
            <a:ext cx="285750" cy="285750"/>
          </a:xfrm>
          <a:prstGeom prst="ellipse">
            <a:avLst/>
          </a:prstGeom>
          <a:solidFill>
            <a:srgbClr val="54B391"/>
          </a:solidFill>
          <a:ln w="12700">
            <a:solidFill>
              <a:srgbClr val="F8F8F8"/>
            </a:solidFill>
            <a:miter lim="800000"/>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7" name="Oval 37"/>
          <p:cNvSpPr>
            <a:spLocks noChangeArrowheads="1"/>
          </p:cNvSpPr>
          <p:nvPr/>
        </p:nvSpPr>
        <p:spPr bwMode="auto">
          <a:xfrm>
            <a:off x="2873375" y="3889375"/>
            <a:ext cx="285750" cy="285750"/>
          </a:xfrm>
          <a:prstGeom prst="ellipse">
            <a:avLst/>
          </a:prstGeom>
          <a:solidFill>
            <a:srgbClr val="01BFFF"/>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8" name="TextBox 87"/>
          <p:cNvSpPr txBox="1">
            <a:spLocks noChangeArrowheads="1"/>
          </p:cNvSpPr>
          <p:nvPr/>
        </p:nvSpPr>
        <p:spPr bwMode="auto">
          <a:xfrm>
            <a:off x="1868488" y="2616200"/>
            <a:ext cx="1265237" cy="484188"/>
          </a:xfrm>
          <a:prstGeom prst="rect">
            <a:avLst/>
          </a:prstGeom>
          <a:noFill/>
          <a:ln w="9525">
            <a:noFill/>
            <a:miter lim="800000"/>
            <a:headEnd/>
            <a:tailEnd/>
          </a:ln>
        </p:spPr>
        <p:txBody>
          <a:bodyPr lIns="68571" tIns="34285" rIns="68571" bIns="34285">
            <a:spAutoFit/>
          </a:bodyPr>
          <a:lstStyle/>
          <a:p>
            <a:r>
              <a:rPr lang="zh-CN" altLang="en-US" sz="2700" b="1">
                <a:solidFill>
                  <a:schemeClr val="bg1"/>
                </a:solidFill>
                <a:ea typeface="微软雅黑" pitchFamily="34" charset="-122"/>
              </a:rPr>
              <a:t>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7"/>
          <p:cNvSpPr>
            <a:spLocks noChangeArrowheads="1"/>
          </p:cNvSpPr>
          <p:nvPr/>
        </p:nvSpPr>
        <p:spPr bwMode="auto">
          <a:xfrm>
            <a:off x="3181350" y="627063"/>
            <a:ext cx="2781300" cy="2398712"/>
          </a:xfrm>
          <a:prstGeom prst="hexagon">
            <a:avLst>
              <a:gd name="adj" fmla="val 2498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 name="六边形 6"/>
          <p:cNvSpPr>
            <a:spLocks noChangeArrowheads="1"/>
          </p:cNvSpPr>
          <p:nvPr/>
        </p:nvSpPr>
        <p:spPr bwMode="auto">
          <a:xfrm>
            <a:off x="3395663" y="812800"/>
            <a:ext cx="2352675" cy="2027238"/>
          </a:xfrm>
          <a:prstGeom prst="hexagon">
            <a:avLst>
              <a:gd name="adj" fmla="val 2501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 name="六边形 5"/>
          <p:cNvSpPr>
            <a:spLocks noChangeArrowheads="1"/>
          </p:cNvSpPr>
          <p:nvPr/>
        </p:nvSpPr>
        <p:spPr bwMode="auto">
          <a:xfrm>
            <a:off x="3587750" y="977900"/>
            <a:ext cx="1968500" cy="1697038"/>
          </a:xfrm>
          <a:prstGeom prst="hexagon">
            <a:avLst>
              <a:gd name="adj" fmla="val 2499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5" name="六边形 4"/>
          <p:cNvSpPr>
            <a:spLocks noChangeArrowheads="1"/>
          </p:cNvSpPr>
          <p:nvPr/>
        </p:nvSpPr>
        <p:spPr bwMode="auto">
          <a:xfrm>
            <a:off x="3783013" y="1146175"/>
            <a:ext cx="1577975" cy="1360488"/>
          </a:xfrm>
          <a:prstGeom prst="hexagon">
            <a:avLst>
              <a:gd name="adj" fmla="val 2499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6" name="六边形 3"/>
          <p:cNvSpPr>
            <a:spLocks noChangeArrowheads="1"/>
          </p:cNvSpPr>
          <p:nvPr/>
        </p:nvSpPr>
        <p:spPr bwMode="auto">
          <a:xfrm>
            <a:off x="3986213" y="1322388"/>
            <a:ext cx="1171575" cy="1009650"/>
          </a:xfrm>
          <a:prstGeom prst="hexagon">
            <a:avLst>
              <a:gd name="adj" fmla="val 25013"/>
              <a:gd name="vf" fmla="val 115470"/>
            </a:avLst>
          </a:prstGeom>
          <a:solidFill>
            <a:schemeClr val="accent3">
              <a:lumMod val="60000"/>
              <a:lumOff val="4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r>
              <a:rPr lang="en-US" altLang="zh-CN" sz="8000" b="1">
                <a:solidFill>
                  <a:srgbClr val="F0F2F1"/>
                </a:solidFill>
                <a:latin typeface="+mn-lt"/>
                <a:ea typeface="+mn-ea"/>
                <a:sym typeface="Arial" pitchFamily="34" charset="0"/>
              </a:rPr>
              <a:t>3</a:t>
            </a:r>
            <a:endParaRPr lang="zh-CN" altLang="en-US" sz="8000" b="1">
              <a:solidFill>
                <a:srgbClr val="F0F2F1"/>
              </a:solidFill>
              <a:latin typeface="+mn-lt"/>
              <a:ea typeface="+mn-ea"/>
              <a:sym typeface="Arial" pitchFamily="34" charset="0"/>
            </a:endParaRPr>
          </a:p>
        </p:txBody>
      </p:sp>
      <p:sp>
        <p:nvSpPr>
          <p:cNvPr id="7" name="矩形 9"/>
          <p:cNvSpPr>
            <a:spLocks noChangeArrowheads="1"/>
          </p:cNvSpPr>
          <p:nvPr/>
        </p:nvSpPr>
        <p:spPr bwMode="auto">
          <a:xfrm>
            <a:off x="2789238" y="3146425"/>
            <a:ext cx="3563937" cy="647700"/>
          </a:xfrm>
          <a:prstGeom prst="rect">
            <a:avLst/>
          </a:prstGeom>
          <a:solidFill>
            <a:schemeClr val="accent3">
              <a:lumMod val="75000"/>
            </a:schemeClr>
          </a:solidFill>
          <a:ln>
            <a:noFill/>
          </a:ln>
          <a:extLst/>
        </p:spPr>
        <p:txBody>
          <a:bodyPr anchor="ctr"/>
          <a:lstStyle/>
          <a:p>
            <a:pPr algn="ctr" defTabSz="967801" fontAlgn="auto">
              <a:spcBef>
                <a:spcPts val="0"/>
              </a:spcBef>
              <a:spcAft>
                <a:spcPts val="0"/>
              </a:spcAft>
              <a:defRPr/>
            </a:pPr>
            <a:r>
              <a:rPr lang="en-US" altLang="zh-CN" sz="4800" dirty="0">
                <a:solidFill>
                  <a:schemeClr val="bg1"/>
                </a:solidFill>
                <a:latin typeface="Calibri" pitchFamily="34" charset="0"/>
                <a:ea typeface="Calibri" pitchFamily="34" charset="0"/>
                <a:cs typeface="Calibri" pitchFamily="34" charset="0"/>
                <a:sym typeface="Calibri" pitchFamily="34" charset="0"/>
              </a:rPr>
              <a:t>Reflection</a:t>
            </a:r>
          </a:p>
        </p:txBody>
      </p:sp>
      <p:sp>
        <p:nvSpPr>
          <p:cNvPr id="8" name="矩形 12"/>
          <p:cNvSpPr>
            <a:spLocks noChangeArrowheads="1"/>
          </p:cNvSpPr>
          <p:nvPr/>
        </p:nvSpPr>
        <p:spPr bwMode="auto">
          <a:xfrm>
            <a:off x="2789238" y="3794125"/>
            <a:ext cx="3563937"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3">
                    <a:lumMod val="75000"/>
                  </a:schemeClr>
                </a:solidFill>
                <a:latin typeface="微软雅黑" pitchFamily="34" charset="-122"/>
                <a:ea typeface="微软雅黑" pitchFamily="34" charset="-122"/>
                <a:sym typeface="微软雅黑" pitchFamily="34" charset="-122"/>
              </a:rPr>
              <a:t>总结反思</a:t>
            </a:r>
            <a:endParaRPr lang="en-US" altLang="zh-CN" sz="3600" dirty="0">
              <a:solidFill>
                <a:schemeClr val="accent3">
                  <a:lumMod val="75000"/>
                </a:schemeClr>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dirty="0">
                <a:solidFill>
                  <a:schemeClr val="accent3">
                    <a:lumMod val="75000"/>
                  </a:schemeClr>
                </a:solidFill>
                <a:latin typeface="微软雅黑" pitchFamily="34" charset="-122"/>
                <a:ea typeface="微软雅黑" pitchFamily="34" charset="-122"/>
                <a:sym typeface="微软雅黑" pitchFamily="34" charset="-122"/>
              </a:rPr>
              <a:t>Summary</a:t>
            </a:r>
            <a:endParaRPr lang="zh-CN" altLang="en-US" dirty="0">
              <a:solidFill>
                <a:schemeClr val="accent3">
                  <a:lumMod val="75000"/>
                </a:schemeClr>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p:cBhvr>
                                        <p:cTn id="38" dur="750"/>
                                        <p:tgtEl>
                                          <p:spTgt spid="7"/>
                                        </p:tgtEl>
                                      </p:cBhvr>
                                    </p:animEffect>
                                    <p:anim calcmode="lin" valueType="num">
                                      <p:cBhvr>
                                        <p:cTn id="39" dur="750" fill="hold"/>
                                        <p:tgtEl>
                                          <p:spTgt spid="7"/>
                                        </p:tgtEl>
                                        <p:attrNameLst>
                                          <p:attrName>ppt_x</p:attrName>
                                        </p:attrNameLst>
                                      </p:cBhvr>
                                      <p:tavLst>
                                        <p:tav tm="0">
                                          <p:val>
                                            <p:strVal val="#ppt_x"/>
                                          </p:val>
                                        </p:tav>
                                        <p:tav tm="100000">
                                          <p:val>
                                            <p:strVal val="#ppt_x"/>
                                          </p:val>
                                        </p:tav>
                                      </p:tavLst>
                                    </p:anim>
                                    <p:anim calcmode="lin" valueType="num">
                                      <p:cBhvr>
                                        <p:cTn id="40" dur="750" fill="hold"/>
                                        <p:tgtEl>
                                          <p:spTgt spid="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8"/>
                                        </p:tgtEl>
                                        <p:attrNameLst>
                                          <p:attrName>style.visibility</p:attrName>
                                        </p:attrNameLst>
                                      </p:cBhvr>
                                      <p:to>
                                        <p:strVal val="visible"/>
                                      </p:to>
                                    </p:set>
                                    <p:animEffect>
                                      <p:cBhvr>
                                        <p:cTn id="43" dur="750"/>
                                        <p:tgtEl>
                                          <p:spTgt spid="8"/>
                                        </p:tgtEl>
                                      </p:cBhvr>
                                    </p:animEffect>
                                    <p:anim calcmode="lin" valueType="num">
                                      <p:cBhvr>
                                        <p:cTn id="44" dur="750" fill="hold"/>
                                        <p:tgtEl>
                                          <p:spTgt spid="8"/>
                                        </p:tgtEl>
                                        <p:attrNameLst>
                                          <p:attrName>ppt_x</p:attrName>
                                        </p:attrNameLst>
                                      </p:cBhvr>
                                      <p:tavLst>
                                        <p:tav tm="0">
                                          <p:val>
                                            <p:strVal val="#ppt_x"/>
                                          </p:val>
                                        </p:tav>
                                        <p:tav tm="100000">
                                          <p:val>
                                            <p:strVal val="#ppt_x"/>
                                          </p:val>
                                        </p:tav>
                                      </p:tavLst>
                                    </p:anim>
                                    <p:anim calcmode="lin" valueType="num">
                                      <p:cBhvr>
                                        <p:cTn id="45"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4092575" y="375920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27" name="圆角矩形 5"/>
          <p:cNvSpPr>
            <a:spLocks/>
          </p:cNvSpPr>
          <p:nvPr/>
        </p:nvSpPr>
        <p:spPr bwMode="auto">
          <a:xfrm>
            <a:off x="4092575" y="1273175"/>
            <a:ext cx="3265488" cy="56832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endParaRPr lang="zh-CN" altLang="en-US"/>
          </a:p>
        </p:txBody>
      </p:sp>
      <p:sp>
        <p:nvSpPr>
          <p:cNvPr id="28" name="TextBox 27"/>
          <p:cNvSpPr txBox="1"/>
          <p:nvPr/>
        </p:nvSpPr>
        <p:spPr>
          <a:xfrm>
            <a:off x="4735513" y="1357313"/>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29" name="空心弧 28"/>
          <p:cNvSpPr/>
          <p:nvPr/>
        </p:nvSpPr>
        <p:spPr bwMode="auto">
          <a:xfrm flipV="1">
            <a:off x="1692275" y="827088"/>
            <a:ext cx="1460500" cy="146050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0" name="空心弧 29"/>
          <p:cNvSpPr/>
          <p:nvPr/>
        </p:nvSpPr>
        <p:spPr bwMode="auto">
          <a:xfrm rot="10800000" flipV="1">
            <a:off x="2865438" y="1087438"/>
            <a:ext cx="1460500" cy="146050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1" name="空心弧 30"/>
          <p:cNvSpPr/>
          <p:nvPr/>
        </p:nvSpPr>
        <p:spPr bwMode="auto">
          <a:xfrm rot="4631022" flipV="1">
            <a:off x="2898775" y="2298700"/>
            <a:ext cx="1460500" cy="146050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2" name="空心弧 31"/>
          <p:cNvSpPr/>
          <p:nvPr/>
        </p:nvSpPr>
        <p:spPr bwMode="auto">
          <a:xfrm>
            <a:off x="1714500" y="3759200"/>
            <a:ext cx="1460500" cy="1462088"/>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3" name="空心弧 32"/>
          <p:cNvSpPr/>
          <p:nvPr/>
        </p:nvSpPr>
        <p:spPr bwMode="auto">
          <a:xfrm rot="10800000">
            <a:off x="2886075" y="3498850"/>
            <a:ext cx="1460500" cy="146050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4" name="TextBox 33"/>
          <p:cNvSpPr txBox="1"/>
          <p:nvPr/>
        </p:nvSpPr>
        <p:spPr>
          <a:xfrm>
            <a:off x="3357563" y="1473200"/>
            <a:ext cx="571500"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35" name="TextBox 34"/>
          <p:cNvSpPr txBox="1"/>
          <p:nvPr/>
        </p:nvSpPr>
        <p:spPr>
          <a:xfrm>
            <a:off x="3357563" y="3887788"/>
            <a:ext cx="534987"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36" name="TextBox 35"/>
          <p:cNvSpPr txBox="1"/>
          <p:nvPr/>
        </p:nvSpPr>
        <p:spPr>
          <a:xfrm>
            <a:off x="4503738" y="2008188"/>
            <a:ext cx="4244975" cy="700087"/>
          </a:xfrm>
          <a:prstGeom prst="rect">
            <a:avLst/>
          </a:prstGeom>
          <a:noFill/>
        </p:spPr>
        <p:txBody>
          <a:bodyPr>
            <a:spAutoFit/>
          </a:bodyPr>
          <a:lstStyle/>
          <a:p>
            <a:pPr defTabSz="967801" fontAlgn="auto">
              <a:lnSpc>
                <a:spcPct val="150000"/>
              </a:lnSpc>
              <a:spcBef>
                <a:spcPts val="0"/>
              </a:spcBef>
              <a:spcAft>
                <a:spcPts val="0"/>
              </a:spcAft>
              <a:defRPr/>
            </a:pPr>
            <a:r>
              <a:rPr lang="zh-CN" altLang="en-US" sz="1400" dirty="0">
                <a:solidFill>
                  <a:schemeClr val="tx1">
                    <a:lumMod val="50000"/>
                    <a:lumOff val="50000"/>
                  </a:schemeClr>
                </a:solidFill>
                <a:latin typeface="+mn-ea"/>
                <a:ea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503738" y="4306888"/>
            <a:ext cx="4318000" cy="738187"/>
          </a:xfrm>
          <a:prstGeom prst="rect">
            <a:avLst/>
          </a:prstGeom>
          <a:noFill/>
          <a:ln w="9525">
            <a:noFill/>
            <a:miter lim="800000"/>
            <a:headEnd/>
            <a:tailEnd/>
          </a:ln>
        </p:spPr>
        <p:txBody>
          <a:bodyPr>
            <a:spAutoFit/>
          </a:bodyPr>
          <a:lstStyle/>
          <a:p>
            <a:pPr>
              <a:lnSpc>
                <a:spcPct val="150000"/>
              </a:lnSpc>
            </a:pPr>
            <a:r>
              <a:rPr lang="zh-CN" altLang="en-US" sz="1400">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735513" y="3854450"/>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946400" y="1781175"/>
            <a:ext cx="2795588" cy="2759075"/>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fontAlgn="auto">
                <a:spcBef>
                  <a:spcPts val="0"/>
                </a:spcBef>
                <a:spcAft>
                  <a:spcPts val="0"/>
                </a:spcAft>
                <a:defRPr/>
              </a:pPr>
              <a:r>
                <a:rPr lang="zh-CN" altLang="en-US" sz="1900" kern="0" dirty="0">
                  <a:solidFill>
                    <a:srgbClr val="5A5959"/>
                  </a:solidFill>
                  <a:latin typeface="Calibri"/>
                </a:rPr>
                <a:t>单击此处添加文本</a:t>
              </a:r>
              <a:endParaRPr lang="en-US" sz="1900" kern="0" dirty="0">
                <a:solidFill>
                  <a:srgbClr val="5A5959"/>
                </a:solidFill>
                <a:latin typeface="Calibri"/>
              </a:endParaRPr>
            </a:p>
          </p:txBody>
        </p:sp>
      </p:grpSp>
      <p:grpSp>
        <p:nvGrpSpPr>
          <p:cNvPr id="56" name="组合 55"/>
          <p:cNvGrpSpPr>
            <a:grpSpLocks/>
          </p:cNvGrpSpPr>
          <p:nvPr/>
        </p:nvGrpSpPr>
        <p:grpSpPr bwMode="auto">
          <a:xfrm>
            <a:off x="5407025" y="1274763"/>
            <a:ext cx="1903413" cy="187960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00" kern="0" dirty="0">
                  <a:solidFill>
                    <a:srgbClr val="5A5959"/>
                  </a:solidFill>
                  <a:latin typeface="Calibri"/>
                </a:rPr>
                <a:t>单击此处添加文本</a:t>
              </a:r>
              <a:endParaRPr lang="en-US" altLang="zh-CN" sz="1300" kern="0" dirty="0">
                <a:solidFill>
                  <a:srgbClr val="5A5959"/>
                </a:solidFill>
                <a:latin typeface="Calibri"/>
              </a:endParaRPr>
            </a:p>
          </p:txBody>
        </p:sp>
      </p:grpSp>
      <p:grpSp>
        <p:nvGrpSpPr>
          <p:cNvPr id="59" name="组合 58"/>
          <p:cNvGrpSpPr>
            <a:grpSpLocks/>
          </p:cNvGrpSpPr>
          <p:nvPr/>
        </p:nvGrpSpPr>
        <p:grpSpPr bwMode="auto">
          <a:xfrm>
            <a:off x="893763" y="1555750"/>
            <a:ext cx="2206625" cy="2184400"/>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2" name="Freeform 10"/>
          <p:cNvSpPr>
            <a:spLocks/>
          </p:cNvSpPr>
          <p:nvPr/>
        </p:nvSpPr>
        <p:spPr bwMode="auto">
          <a:xfrm>
            <a:off x="1535113" y="4537075"/>
            <a:ext cx="5235575" cy="35560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6780" tIns="48390" rIns="96780" bIns="483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a:defRPr/>
            </a:pPr>
            <a:endParaRPr lang="en-US" sz="1500"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955675" y="116681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4" name="TextBox 53"/>
          <p:cNvSpPr txBox="1">
            <a:spLocks noChangeArrowheads="1"/>
          </p:cNvSpPr>
          <p:nvPr/>
        </p:nvSpPr>
        <p:spPr bwMode="auto">
          <a:xfrm>
            <a:off x="3328988" y="141446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5" name="TextBox 53"/>
          <p:cNvSpPr txBox="1">
            <a:spLocks noChangeArrowheads="1"/>
          </p:cNvSpPr>
          <p:nvPr/>
        </p:nvSpPr>
        <p:spPr bwMode="auto">
          <a:xfrm>
            <a:off x="7081838" y="1771650"/>
            <a:ext cx="1606550"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grpSp>
        <p:nvGrpSpPr>
          <p:cNvPr id="66" name="组合 65"/>
          <p:cNvGrpSpPr>
            <a:grpSpLocks/>
          </p:cNvGrpSpPr>
          <p:nvPr/>
        </p:nvGrpSpPr>
        <p:grpSpPr bwMode="auto">
          <a:xfrm>
            <a:off x="7004050" y="2243138"/>
            <a:ext cx="1762125" cy="1743075"/>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9" name="TextBox 53"/>
          <p:cNvSpPr txBox="1">
            <a:spLocks noChangeArrowheads="1"/>
          </p:cNvSpPr>
          <p:nvPr/>
        </p:nvSpPr>
        <p:spPr bwMode="auto">
          <a:xfrm>
            <a:off x="5407025" y="885825"/>
            <a:ext cx="1838325"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968701" y="705149"/>
            <a:ext cx="2199661" cy="134963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单击填加问题三？</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158701" y="2359584"/>
            <a:ext cx="2503679" cy="1360524"/>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单击填加问题一？</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sz="1700"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981450" y="3108325"/>
            <a:ext cx="1820863" cy="20542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7125" tIns="28565" rIns="57125" bIns="28565"/>
          <a:lstStyle/>
          <a:p>
            <a:pPr defTabSz="967801" fontAlgn="auto">
              <a:spcBef>
                <a:spcPts val="0"/>
              </a:spcBef>
              <a:spcAft>
                <a:spcPts val="0"/>
              </a:spcAft>
              <a:defRPr/>
            </a:pPr>
            <a:endParaRPr lang="en-US" dirty="0">
              <a:latin typeface="+mn-lt"/>
              <a:ea typeface="+mn-ea"/>
            </a:endParaRPr>
          </a:p>
        </p:txBody>
      </p:sp>
      <p:sp>
        <p:nvSpPr>
          <p:cNvPr id="29" name="Cloud Callout 11"/>
          <p:cNvSpPr/>
          <p:nvPr/>
        </p:nvSpPr>
        <p:spPr bwMode="auto">
          <a:xfrm>
            <a:off x="5915713" y="2226241"/>
            <a:ext cx="2329588" cy="1512917"/>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单击填加问题四？</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149301" y="756121"/>
            <a:ext cx="2438401" cy="1359420"/>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单击填加问题二？</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692573" y="1041588"/>
            <a:ext cx="2374900" cy="1622425"/>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grpSp>
      <p:grpSp>
        <p:nvGrpSpPr>
          <p:cNvPr id="39" name="Group 12"/>
          <p:cNvGrpSpPr>
            <a:grpSpLocks/>
          </p:cNvGrpSpPr>
          <p:nvPr/>
        </p:nvGrpSpPr>
        <p:grpSpPr bwMode="auto">
          <a:xfrm>
            <a:off x="5747048" y="1041588"/>
            <a:ext cx="2374900" cy="1622425"/>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grpSp>
      <p:sp>
        <p:nvSpPr>
          <p:cNvPr id="43" name="Text Box 16"/>
          <p:cNvSpPr txBox="1">
            <a:spLocks noChangeArrowheads="1"/>
          </p:cNvSpPr>
          <p:nvPr/>
        </p:nvSpPr>
        <p:spPr bwMode="auto">
          <a:xfrm>
            <a:off x="1693863" y="2889250"/>
            <a:ext cx="2373312" cy="369888"/>
          </a:xfrm>
          <a:prstGeom prst="rect">
            <a:avLst/>
          </a:prstGeom>
          <a:solidFill>
            <a:schemeClr val="bg2"/>
          </a:solidFill>
          <a:ln w="3175" cap="flat" cmpd="sng">
            <a:noFill/>
            <a:bevel/>
            <a:headEnd/>
            <a:tailEnd/>
          </a:ln>
        </p:spPr>
        <p:txBody>
          <a:bodyPr anchor="ctr"/>
          <a:lstStyle>
            <a:defPPr>
              <a:defRPr lang="zh-CN"/>
            </a:defPPr>
          </a:lstStyle>
          <a:p>
            <a:pPr algn="ctr" defTabSz="967801" fontAlgn="auto">
              <a:spcBef>
                <a:spcPts val="0"/>
              </a:spcBef>
              <a:spcAft>
                <a:spcPts val="0"/>
              </a:spcAft>
              <a:defRPr/>
            </a:pPr>
            <a:r>
              <a:rPr lang="zh-CN" altLang="en-US" sz="2000" b="1" dirty="0">
                <a:solidFill>
                  <a:srgbClr val="F8F8F8"/>
                </a:solidFill>
                <a:latin typeface="+mn-ea"/>
                <a:ea typeface="+mn-ea"/>
              </a:rPr>
              <a:t>某某团队</a:t>
            </a:r>
          </a:p>
        </p:txBody>
      </p:sp>
      <p:sp>
        <p:nvSpPr>
          <p:cNvPr id="44" name="Rectangle 17"/>
          <p:cNvSpPr>
            <a:spLocks noChangeArrowheads="1"/>
          </p:cNvSpPr>
          <p:nvPr/>
        </p:nvSpPr>
        <p:spPr bwMode="auto">
          <a:xfrm>
            <a:off x="1693863" y="3321050"/>
            <a:ext cx="2374900" cy="1539875"/>
          </a:xfrm>
          <a:prstGeom prst="rect">
            <a:avLst/>
          </a:prstGeom>
          <a:solidFill>
            <a:schemeClr val="bg2"/>
          </a:solidFill>
          <a:ln w="9525">
            <a:noFill/>
            <a:miter lim="800000"/>
            <a:headEnd/>
            <a:tailEnd/>
          </a:ln>
        </p:spPr>
        <p:txBody>
          <a:bodyPr anchor="ctr"/>
          <a:lstStyle/>
          <a:p>
            <a:endParaRPr lang="zh-CN" altLang="en-US">
              <a:ea typeface="微软雅黑" pitchFamily="34" charset="-122"/>
            </a:endParaRPr>
          </a:p>
        </p:txBody>
      </p:sp>
      <p:sp>
        <p:nvSpPr>
          <p:cNvPr id="45" name="Text Box 18"/>
          <p:cNvSpPr txBox="1">
            <a:spLocks noChangeArrowheads="1"/>
          </p:cNvSpPr>
          <p:nvPr/>
        </p:nvSpPr>
        <p:spPr bwMode="auto">
          <a:xfrm>
            <a:off x="5746750" y="2889250"/>
            <a:ext cx="2374900" cy="400050"/>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defTabSz="967801" fontAlgn="auto">
              <a:spcBef>
                <a:spcPts val="0"/>
              </a:spcBef>
              <a:spcAft>
                <a:spcPts val="0"/>
              </a:spcAft>
              <a:defRPr/>
            </a:pPr>
            <a:r>
              <a:rPr lang="zh-CN" altLang="en-US" dirty="0">
                <a:latin typeface="+mn-lt"/>
              </a:rPr>
              <a:t>某某团队</a:t>
            </a:r>
          </a:p>
        </p:txBody>
      </p:sp>
      <p:sp>
        <p:nvSpPr>
          <p:cNvPr id="46" name="Rectangle 19"/>
          <p:cNvSpPr>
            <a:spLocks noChangeArrowheads="1"/>
          </p:cNvSpPr>
          <p:nvPr/>
        </p:nvSpPr>
        <p:spPr bwMode="auto">
          <a:xfrm>
            <a:off x="5746750" y="3321050"/>
            <a:ext cx="2374900" cy="1539875"/>
          </a:xfrm>
          <a:prstGeom prst="rect">
            <a:avLst/>
          </a:prstGeom>
          <a:solidFill>
            <a:schemeClr val="accent4"/>
          </a:solidFill>
          <a:ln>
            <a:noFill/>
          </a:ln>
          <a:effectLst/>
          <a:extLst/>
        </p:spPr>
        <p:txBody>
          <a:bodyPr anchor="ctr"/>
          <a:lstStyle/>
          <a:p>
            <a:pPr defTabSz="967801" fontAlgn="auto">
              <a:spcBef>
                <a:spcPts val="0"/>
              </a:spcBef>
              <a:spcAft>
                <a:spcPts val="0"/>
              </a:spcAft>
              <a:defRPr/>
            </a:pPr>
            <a:endParaRPr lang="zh-CN" altLang="en-US">
              <a:latin typeface="+mn-lt"/>
              <a:ea typeface="+mn-ea"/>
            </a:endParaRPr>
          </a:p>
        </p:txBody>
      </p:sp>
      <p:sp>
        <p:nvSpPr>
          <p:cNvPr id="47" name="Text Box 20"/>
          <p:cNvSpPr txBox="1">
            <a:spLocks noChangeArrowheads="1"/>
          </p:cNvSpPr>
          <p:nvPr/>
        </p:nvSpPr>
        <p:spPr bwMode="auto">
          <a:xfrm>
            <a:off x="1870075"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sp>
        <p:nvSpPr>
          <p:cNvPr id="48" name="Text Box 21"/>
          <p:cNvSpPr txBox="1">
            <a:spLocks noChangeArrowheads="1"/>
          </p:cNvSpPr>
          <p:nvPr/>
        </p:nvSpPr>
        <p:spPr bwMode="auto">
          <a:xfrm>
            <a:off x="5924550"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grpSp>
        <p:nvGrpSpPr>
          <p:cNvPr id="49" name="Group 22"/>
          <p:cNvGrpSpPr>
            <a:grpSpLocks/>
          </p:cNvGrpSpPr>
          <p:nvPr/>
        </p:nvGrpSpPr>
        <p:grpSpPr bwMode="auto">
          <a:xfrm>
            <a:off x="4410373" y="2556063"/>
            <a:ext cx="1079500" cy="1079500"/>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967801" fontAlgn="auto">
                <a:spcBef>
                  <a:spcPts val="0"/>
                </a:spcBef>
                <a:spcAft>
                  <a:spcPts val="0"/>
                </a:spcAft>
                <a:defRPr/>
              </a:pPr>
              <a:r>
                <a:rPr lang="en-US" altLang="zh-CN" sz="3600" dirty="0">
                  <a:solidFill>
                    <a:srgbClr val="F8F8F8"/>
                  </a:solidFill>
                  <a:latin typeface="微软雅黑"/>
                  <a:ea typeface="微软雅黑"/>
                </a:rPr>
                <a:t>VS</a:t>
              </a:r>
              <a:endParaRPr lang="zh-CN" altLang="en-US" sz="3600" dirty="0">
                <a:solidFill>
                  <a:srgbClr val="F8F8F8"/>
                </a:solidFill>
                <a:latin typeface="微软雅黑"/>
                <a:ea typeface="微软雅黑"/>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7125293" y="1369239"/>
            <a:ext cx="1553487" cy="30384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482419" y="1369240"/>
            <a:ext cx="1553487" cy="147922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482419" y="2928470"/>
            <a:ext cx="1553487" cy="14792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970712" y="2690813"/>
            <a:ext cx="2759075" cy="673100"/>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7151410" y="2475005"/>
            <a:ext cx="1147962"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6246019" y="1505744"/>
            <a:ext cx="895350"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503082" y="2876916"/>
            <a:ext cx="1527120"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6155531" y="3531395"/>
            <a:ext cx="1076325"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503085" y="1355118"/>
            <a:ext cx="1532821" cy="553998"/>
          </a:xfrm>
          <a:prstGeom prst="rect">
            <a:avLst/>
          </a:prstGeom>
          <a:noFill/>
        </p:spPr>
        <p:txBody>
          <a:bodyPr lIns="0" tIns="0" rIns="0" bIns="0">
            <a:spAutoFit/>
          </a:bodyPr>
          <a:lstStyle/>
          <a:p>
            <a:pPr defTabSz="967801" fontAlgn="auto">
              <a:spcBef>
                <a:spcPts val="0"/>
              </a:spcBef>
              <a:spcAft>
                <a:spcPts val="0"/>
              </a:spcAft>
              <a:defRPr/>
            </a:pPr>
            <a:r>
              <a:rPr lang="en-US" sz="26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a:graphicFrameLocks/>
          </p:cNvGraphicFramePr>
          <p:nvPr/>
        </p:nvGraphicFramePr>
        <p:xfrm>
          <a:off x="366713" y="798513"/>
          <a:ext cx="5075237" cy="38481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130300" y="873125"/>
            <a:ext cx="7978775" cy="3608388"/>
          </a:xfrm>
          <a:prstGeom prst="rect">
            <a:avLst/>
          </a:prstGeom>
          <a:noFill/>
          <a:ln w="9525">
            <a:noFill/>
            <a:miter lim="800000"/>
            <a:headEnd/>
            <a:tailEnd/>
          </a:ln>
          <a:effectLst/>
        </p:spPr>
        <p:txBody>
          <a:bodyPr wrap="none" anchor="ctr"/>
          <a:lstStyle/>
          <a:p>
            <a:pPr algn="ctr"/>
            <a:endParaRPr lang="zh-CN" altLang="zh-CN">
              <a:solidFill>
                <a:schemeClr val="bg1"/>
              </a:solidFill>
              <a:ea typeface="微软雅黑" pitchFamily="34" charset="-122"/>
            </a:endParaRPr>
          </a:p>
        </p:txBody>
      </p:sp>
      <p:sp>
        <p:nvSpPr>
          <p:cNvPr id="4" name="Arc 8"/>
          <p:cNvSpPr>
            <a:spLocks/>
          </p:cNvSpPr>
          <p:nvPr/>
        </p:nvSpPr>
        <p:spPr bwMode="auto">
          <a:xfrm>
            <a:off x="3297238" y="1441450"/>
            <a:ext cx="1589087" cy="3041650"/>
          </a:xfrm>
          <a:custGeom>
            <a:avLst/>
            <a:gdLst>
              <a:gd name="T0" fmla="*/ 0 w 22625"/>
              <a:gd name="T1" fmla="*/ 9928 h 43200"/>
              <a:gd name="T2" fmla="*/ 85682658 w 22625"/>
              <a:gd name="T3" fmla="*/ 41319618 h 43200"/>
              <a:gd name="T4" fmla="*/ 1588455 w 22625"/>
              <a:gd name="T5" fmla="*/ 107079106 h 43200"/>
              <a:gd name="T6" fmla="*/ 0 60000 65536"/>
              <a:gd name="T7" fmla="*/ 0 60000 65536"/>
              <a:gd name="T8" fmla="*/ 0 60000 65536"/>
            </a:gdLst>
            <a:ahLst/>
            <a:cxnLst>
              <a:cxn ang="T6">
                <a:pos x="T0" y="T1"/>
              </a:cxn>
              <a:cxn ang="T7">
                <a:pos x="T2" y="T3"/>
              </a:cxn>
              <a:cxn ang="T8">
                <a:pos x="T4" y="T5"/>
              </a:cxn>
            </a:cxnLst>
            <a:rect l="0" t="0" r="r" b="b"/>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lnTo>
                  <a:pt x="22625" y="43175"/>
                </a:lnTo>
                <a:close/>
              </a:path>
            </a:pathLst>
          </a:custGeom>
          <a:solidFill>
            <a:schemeClr val="bg2"/>
          </a:solidFill>
          <a:ln w="3175" cap="flat" cmpd="sng">
            <a:noFill/>
            <a:bevel/>
            <a:headEnd/>
            <a:tailEnd/>
          </a:ln>
        </p:spPr>
        <p:txBody>
          <a:bodyPr anchor="ctr"/>
          <a:lstStyle/>
          <a:p>
            <a:endParaRPr lang="zh-CN" altLang="en-US"/>
          </a:p>
        </p:txBody>
      </p:sp>
      <p:sp>
        <p:nvSpPr>
          <p:cNvPr id="5" name="Arc 9"/>
          <p:cNvSpPr>
            <a:spLocks/>
          </p:cNvSpPr>
          <p:nvPr/>
        </p:nvSpPr>
        <p:spPr bwMode="auto">
          <a:xfrm>
            <a:off x="4792663" y="1441450"/>
            <a:ext cx="1220787" cy="1520825"/>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accent4"/>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6" name="Arc 10"/>
          <p:cNvSpPr>
            <a:spLocks/>
          </p:cNvSpPr>
          <p:nvPr/>
        </p:nvSpPr>
        <p:spPr bwMode="auto">
          <a:xfrm rot="5400000">
            <a:off x="4473576" y="2355850"/>
            <a:ext cx="2220912" cy="1519237"/>
          </a:xfrm>
          <a:custGeom>
            <a:avLst/>
            <a:gdLst>
              <a:gd name="T0" fmla="*/ 0 w 31543"/>
              <a:gd name="T1" fmla="*/ 23587420 h 21600"/>
              <a:gd name="T2" fmla="*/ 156372328 w 31543"/>
              <a:gd name="T3" fmla="*/ 47837678 h 21600"/>
              <a:gd name="T4" fmla="*/ 67108747 w 31543"/>
              <a:gd name="T5" fmla="*/ 106855605 h 21600"/>
              <a:gd name="T6" fmla="*/ 0 60000 65536"/>
              <a:gd name="T7" fmla="*/ 0 60000 65536"/>
              <a:gd name="T8" fmla="*/ 0 60000 65536"/>
            </a:gdLst>
            <a:ahLst/>
            <a:cxnLst>
              <a:cxn ang="T6">
                <a:pos x="T0" y="T1"/>
              </a:cxn>
              <a:cxn ang="T7">
                <a:pos x="T2" y="T3"/>
              </a:cxn>
              <a:cxn ang="T8">
                <a:pos x="T4" y="T5"/>
              </a:cxn>
            </a:cxnLst>
            <a:rect l="0" t="0" r="r" b="b"/>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lnTo>
                  <a:pt x="0" y="4768"/>
                </a:lnTo>
                <a:close/>
              </a:path>
            </a:pathLst>
          </a:custGeom>
          <a:solidFill>
            <a:schemeClr val="accent1"/>
          </a:solidFill>
          <a:ln w="3175" cap="flat" cmpd="sng">
            <a:noFill/>
            <a:bevel/>
            <a:headEnd/>
            <a:tailEnd/>
          </a:ln>
        </p:spPr>
        <p:txBody>
          <a:bodyPr anchor="ctr"/>
          <a:lstStyle/>
          <a:p>
            <a:endParaRPr lang="zh-CN" altLang="en-US"/>
          </a:p>
        </p:txBody>
      </p:sp>
      <p:sp>
        <p:nvSpPr>
          <p:cNvPr id="7" name="Arc 11"/>
          <p:cNvSpPr>
            <a:spLocks/>
          </p:cNvSpPr>
          <p:nvPr/>
        </p:nvSpPr>
        <p:spPr bwMode="auto">
          <a:xfrm rot="9670427">
            <a:off x="4638675" y="2924175"/>
            <a:ext cx="820738" cy="1519238"/>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30727" name="Oval 12"/>
          <p:cNvSpPr>
            <a:spLocks noChangeArrowheads="1"/>
          </p:cNvSpPr>
          <p:nvPr/>
        </p:nvSpPr>
        <p:spPr bwMode="auto">
          <a:xfrm>
            <a:off x="4300538" y="2454275"/>
            <a:ext cx="1035050" cy="1035050"/>
          </a:xfrm>
          <a:prstGeom prst="ellipse">
            <a:avLst/>
          </a:prstGeom>
          <a:solidFill>
            <a:srgbClr val="F8F8F8"/>
          </a:solidFill>
          <a:ln w="9525">
            <a:noFill/>
            <a:round/>
            <a:headEnd/>
            <a:tailEnd/>
          </a:ln>
        </p:spPr>
        <p:txBody>
          <a:bodyPr wrap="none" anchor="ctr"/>
          <a:lstStyle/>
          <a:p>
            <a:endParaRPr lang="zh-CN" altLang="en-US">
              <a:ea typeface="微软雅黑" pitchFamily="34" charset="-122"/>
            </a:endParaRPr>
          </a:p>
        </p:txBody>
      </p:sp>
      <p:sp>
        <p:nvSpPr>
          <p:cNvPr id="9" name="Text Box 13"/>
          <p:cNvSpPr txBox="1">
            <a:spLocks noChangeArrowheads="1"/>
          </p:cNvSpPr>
          <p:nvPr/>
        </p:nvSpPr>
        <p:spPr bwMode="auto">
          <a:xfrm>
            <a:off x="3330575" y="2730500"/>
            <a:ext cx="8985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50%</a:t>
            </a:r>
          </a:p>
        </p:txBody>
      </p:sp>
      <p:sp>
        <p:nvSpPr>
          <p:cNvPr id="10" name="Text Box 14"/>
          <p:cNvSpPr txBox="1">
            <a:spLocks noChangeArrowheads="1"/>
          </p:cNvSpPr>
          <p:nvPr/>
        </p:nvSpPr>
        <p:spPr bwMode="auto">
          <a:xfrm>
            <a:off x="5335588" y="2909888"/>
            <a:ext cx="8858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24%</a:t>
            </a:r>
          </a:p>
        </p:txBody>
      </p:sp>
      <p:sp>
        <p:nvSpPr>
          <p:cNvPr id="11" name="Text Box 15"/>
          <p:cNvSpPr txBox="1">
            <a:spLocks noChangeArrowheads="1"/>
          </p:cNvSpPr>
          <p:nvPr/>
        </p:nvSpPr>
        <p:spPr bwMode="auto">
          <a:xfrm>
            <a:off x="4849813" y="185420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16%</a:t>
            </a:r>
          </a:p>
        </p:txBody>
      </p:sp>
      <p:sp>
        <p:nvSpPr>
          <p:cNvPr id="12" name="Text Box 16"/>
          <p:cNvSpPr txBox="1">
            <a:spLocks noChangeArrowheads="1"/>
          </p:cNvSpPr>
          <p:nvPr/>
        </p:nvSpPr>
        <p:spPr bwMode="auto">
          <a:xfrm>
            <a:off x="4848225" y="381635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10%</a:t>
            </a:r>
          </a:p>
        </p:txBody>
      </p:sp>
      <p:grpSp>
        <p:nvGrpSpPr>
          <p:cNvPr id="13" name="Group 17"/>
          <p:cNvGrpSpPr>
            <a:grpSpLocks/>
          </p:cNvGrpSpPr>
          <p:nvPr/>
        </p:nvGrpSpPr>
        <p:grpSpPr bwMode="auto">
          <a:xfrm>
            <a:off x="5951538" y="1155700"/>
            <a:ext cx="2747962" cy="96520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4"/>
            </a:solidFill>
            <a:ln>
              <a:noFill/>
            </a:ln>
            <a:effectLst>
              <a:outerShdw dist="38100"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7" name="Text Box 21"/>
            <p:cNvSpPr txBox="1">
              <a:spLocks noChangeArrowheads="1"/>
            </p:cNvSpPr>
            <p:nvPr/>
          </p:nvSpPr>
          <p:spPr bwMode="auto">
            <a:xfrm>
              <a:off x="0" y="488"/>
              <a:ext cx="1289" cy="5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dirty="0">
                  <a:solidFill>
                    <a:schemeClr val="accent6">
                      <a:lumMod val="75000"/>
                      <a:lumOff val="25000"/>
                    </a:scheme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0" name="Group 24"/>
          <p:cNvGrpSpPr>
            <a:grpSpLocks/>
          </p:cNvGrpSpPr>
          <p:nvPr/>
        </p:nvGrpSpPr>
        <p:grpSpPr bwMode="auto">
          <a:xfrm>
            <a:off x="5942013" y="3824288"/>
            <a:ext cx="2740025" cy="993775"/>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accent1"/>
            </a:solidFill>
            <a:ln>
              <a:noFill/>
            </a:ln>
            <a:effectLst>
              <a:outerShdw dist="56796" dir="1593903"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4" name="Text Box 28"/>
            <p:cNvSpPr txBox="1">
              <a:spLocks noChangeArrowheads="1"/>
            </p:cNvSpPr>
            <p:nvPr/>
          </p:nvSpPr>
          <p:spPr bwMode="auto">
            <a:xfrm>
              <a:off x="0" y="535"/>
              <a:ext cx="129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8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mn-lt"/>
                  <a:ea typeface="微软雅黑" pitchFamily="34" charset="-122"/>
                </a:rPr>
                <a:t>区域三</a:t>
              </a:r>
              <a:endParaRPr lang="en-US" sz="1200" b="1" dirty="0">
                <a:solidFill>
                  <a:schemeClr val="accent6">
                    <a:lumMod val="75000"/>
                    <a:lumOff val="25000"/>
                  </a:schemeClr>
                </a:solidFill>
                <a:latin typeface="+mn-lt"/>
                <a:ea typeface="+mn-ea"/>
              </a:endParaRPr>
            </a:p>
          </p:txBody>
        </p:sp>
        <p:sp>
          <p:nvSpPr>
            <p:cNvPr id="27" name="Text Box 30"/>
            <p:cNvSpPr txBox="1">
              <a:spLocks noChangeArrowheads="1"/>
            </p:cNvSpPr>
            <p:nvPr/>
          </p:nvSpPr>
          <p:spPr bwMode="auto">
            <a:xfrm>
              <a:off x="1605" y="650"/>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8" name="Group 31"/>
          <p:cNvGrpSpPr>
            <a:grpSpLocks/>
          </p:cNvGrpSpPr>
          <p:nvPr/>
        </p:nvGrpSpPr>
        <p:grpSpPr bwMode="auto">
          <a:xfrm>
            <a:off x="889000" y="3825875"/>
            <a:ext cx="2757488" cy="1035050"/>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9525" cap="flat" cmpd="sng">
              <a:solidFill>
                <a:schemeClr val="bg2"/>
              </a:solidFill>
              <a:miter lim="800000"/>
              <a:headEnd/>
              <a:tailEnd/>
            </a:ln>
            <a:effectLst>
              <a:outerShdw dist="52363" dir="842175" algn="ctr" rotWithShape="0">
                <a:srgbClr val="C0C0C0">
                  <a:alpha val="50000"/>
                </a:srgbClr>
              </a:outerShdw>
            </a:effec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2" name="Text Box 35"/>
            <p:cNvSpPr txBox="1">
              <a:spLocks noChangeArrowheads="1"/>
            </p:cNvSpPr>
            <p:nvPr/>
          </p:nvSpPr>
          <p:spPr bwMode="auto">
            <a:xfrm>
              <a:off x="2820" y="523"/>
              <a:ext cx="98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b="1">
                  <a:solidFill>
                    <a:schemeClr val="accent6">
                      <a:lumMod val="75000"/>
                      <a:lumOff val="25000"/>
                    </a:schemeClr>
                  </a:solidFill>
                  <a:latin typeface="+mn-lt"/>
                  <a:ea typeface="+mn-ea"/>
                </a:rPr>
                <a:t>10%</a:t>
              </a:r>
            </a:p>
          </p:txBody>
        </p:sp>
        <p:sp>
          <p:nvSpPr>
            <p:cNvPr id="33" name="Rectangle 36"/>
            <p:cNvSpPr>
              <a:spLocks noChangeArrowheads="1"/>
            </p:cNvSpPr>
            <p:nvPr/>
          </p:nvSpPr>
          <p:spPr bwMode="auto">
            <a:xfrm>
              <a:off x="95" y="115"/>
              <a:ext cx="3033"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区域四</a:t>
              </a:r>
              <a:endParaRPr lang="en-US" sz="1000" b="1" dirty="0">
                <a:solidFill>
                  <a:schemeClr val="accent6">
                    <a:lumMod val="75000"/>
                    <a:lumOff val="25000"/>
                  </a:schemeClr>
                </a:solidFill>
                <a:latin typeface="+mn-lt"/>
                <a:ea typeface="+mn-ea"/>
              </a:endParaRPr>
            </a:p>
          </p:txBody>
        </p:sp>
        <p:sp>
          <p:nvSpPr>
            <p:cNvPr id="34" name="Text Box 37"/>
            <p:cNvSpPr txBox="1">
              <a:spLocks noChangeArrowheads="1"/>
            </p:cNvSpPr>
            <p:nvPr/>
          </p:nvSpPr>
          <p:spPr bwMode="auto">
            <a:xfrm>
              <a:off x="113" y="648"/>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35" name="Group 38"/>
          <p:cNvGrpSpPr>
            <a:grpSpLocks/>
          </p:cNvGrpSpPr>
          <p:nvPr/>
        </p:nvGrpSpPr>
        <p:grpSpPr bwMode="auto">
          <a:xfrm>
            <a:off x="938213" y="1131888"/>
            <a:ext cx="2763837" cy="987425"/>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56796" dir="3806097" algn="ctr" rotWithShape="0">
                      <a:srgbClr val="C0C0C0">
                        <a:alpha val="50000"/>
                      </a:srgb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9" name="Text Box 42"/>
            <p:cNvSpPr txBox="1">
              <a:spLocks noChangeArrowheads="1"/>
            </p:cNvSpPr>
            <p:nvPr/>
          </p:nvSpPr>
          <p:spPr bwMode="auto">
            <a:xfrm>
              <a:off x="2742" y="545"/>
              <a:ext cx="1027"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区域一</a:t>
              </a:r>
              <a:endParaRPr lang="en-US" sz="1200" b="1" dirty="0">
                <a:solidFill>
                  <a:schemeClr val="accent6">
                    <a:lumMod val="75000"/>
                    <a:lumOff val="25000"/>
                  </a:schemeClr>
                </a:solidFill>
                <a:latin typeface="+mn-lt"/>
                <a:ea typeface="+mn-ea"/>
              </a:endParaRPr>
            </a:p>
          </p:txBody>
        </p:sp>
        <p:sp>
          <p:nvSpPr>
            <p:cNvPr id="41" name="Text Box 44"/>
            <p:cNvSpPr txBox="1">
              <a:spLocks noChangeArrowheads="1"/>
            </p:cNvSpPr>
            <p:nvPr/>
          </p:nvSpPr>
          <p:spPr bwMode="auto">
            <a:xfrm>
              <a:off x="35" y="545"/>
              <a:ext cx="2710"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childTnLst>
                          </p:cTn>
                        </p:par>
                        <p:par>
                          <p:cTn id="17" fill="hold" nodeType="afterGroup">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
                                        </p:tgtEl>
                                        <p:attrNameLst>
                                          <p:attrName>ppt_y</p:attrName>
                                        </p:attrNameLst>
                                      </p:cBhvr>
                                      <p:tavLst>
                                        <p:tav tm="0">
                                          <p:val>
                                            <p:strVal val="#ppt_y"/>
                                          </p:val>
                                        </p:tav>
                                        <p:tav tm="100000">
                                          <p:val>
                                            <p:strVal val="#ppt_y"/>
                                          </p:val>
                                        </p:tav>
                                      </p:tavLst>
                                    </p:anim>
                                    <p:anim calcmode="lin" valueType="num">
                                      <p:cBhvr>
                                        <p:cTn id="2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p:tgtEl>
                                          <p:spTgt spid="10"/>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2"/>
                                        </p:tgtEl>
                                        <p:attrNameLst>
                                          <p:attrName>ppt_y</p:attrName>
                                        </p:attrNameLst>
                                      </p:cBhvr>
                                      <p:tavLst>
                                        <p:tav tm="0">
                                          <p:val>
                                            <p:strVal val="#ppt_y"/>
                                          </p:val>
                                        </p:tav>
                                        <p:tav tm="100000">
                                          <p:val>
                                            <p:strVal val="#ppt_y"/>
                                          </p:val>
                                        </p:tav>
                                      </p:tavLst>
                                    </p:anim>
                                    <p:anim calcmode="lin" valueType="num">
                                      <p:cBhvr>
                                        <p:cTn id="2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p:tgtEl>
                                          <p:spTgt spid="12"/>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1"/>
                                        </p:tgtEl>
                                        <p:attrNameLst>
                                          <p:attrName>ppt_y</p:attrName>
                                        </p:attrNameLst>
                                      </p:cBhvr>
                                      <p:tavLst>
                                        <p:tav tm="0">
                                          <p:val>
                                            <p:strVal val="#ppt_y"/>
                                          </p:val>
                                        </p:tav>
                                        <p:tav tm="100000">
                                          <p:val>
                                            <p:strVal val="#ppt_y"/>
                                          </p:val>
                                        </p:tav>
                                      </p:tavLst>
                                    </p:anim>
                                    <p:anim calcmode="lin" valueType="num">
                                      <p:cBhvr>
                                        <p:cTn id="3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p:tgtEl>
                                          <p:spTgt spid="11"/>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9"/>
                                        </p:tgtEl>
                                      </p:cBhvr>
                                    </p:animEffect>
                                  </p:childTnLst>
                                </p:cTn>
                              </p:par>
                            </p:childTnLst>
                          </p:cTn>
                        </p:par>
                        <p:par>
                          <p:cTn id="46" fill="hold" nodeType="afterGroup">
                            <p:stCondLst>
                              <p:cond delay="1100"/>
                            </p:stCondLst>
                            <p:childTnLst>
                              <p:par>
                                <p:cTn id="47" presetID="2" presetClass="entr" presetSubtype="2"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1+#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1600"/>
                            </p:stCondLst>
                            <p:childTnLst>
                              <p:par>
                                <p:cTn id="52" presetID="2" presetClass="entr" presetSubtype="2"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2100"/>
                            </p:stCondLst>
                            <p:childTnLst>
                              <p:par>
                                <p:cTn id="57" presetID="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2600"/>
                            </p:stCondLst>
                            <p:childTnLst>
                              <p:par>
                                <p:cTn id="62" presetID="2" presetClass="entr" presetSubtype="8"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fill="hold"/>
                                        <p:tgtEl>
                                          <p:spTgt spid="28"/>
                                        </p:tgtEl>
                                        <p:attrNameLst>
                                          <p:attrName>ppt_x</p:attrName>
                                        </p:attrNameLst>
                                      </p:cBhvr>
                                      <p:tavLst>
                                        <p:tav tm="0">
                                          <p:val>
                                            <p:strVal val="0-#ppt_w/2"/>
                                          </p:val>
                                        </p:tav>
                                        <p:tav tm="100000">
                                          <p:val>
                                            <p:strVal val="#ppt_x"/>
                                          </p:val>
                                        </p:tav>
                                      </p:tavLst>
                                    </p:anim>
                                    <p:anim calcmode="lin" valueType="num">
                                      <p:cBhvr additive="base">
                                        <p:cTn id="6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bldLvl="0" autoUpdateAnimBg="0"/>
      <p:bldP spid="10" grpId="0" bldLvl="0" autoUpdateAnimBg="0"/>
      <p:bldP spid="11" grpId="0" bldLvl="0" autoUpdateAnimBg="0"/>
      <p:bldP spid="1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4308475" y="53975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w="9525">
              <a:noFill/>
              <a:miter lim="800000"/>
              <a:headEnd/>
              <a:tailEnd/>
            </a:ln>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33" name="组合 32"/>
          <p:cNvGrpSpPr>
            <a:grpSpLocks/>
          </p:cNvGrpSpPr>
          <p:nvPr/>
        </p:nvGrpSpPr>
        <p:grpSpPr bwMode="auto">
          <a:xfrm>
            <a:off x="3121025" y="236855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308272"/>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40" name="组合 39"/>
          <p:cNvGrpSpPr>
            <a:grpSpLocks/>
          </p:cNvGrpSpPr>
          <p:nvPr/>
        </p:nvGrpSpPr>
        <p:grpSpPr bwMode="auto">
          <a:xfrm>
            <a:off x="2849563" y="982663"/>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③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sp>
        <p:nvSpPr>
          <p:cNvPr id="69" name="矩形 68"/>
          <p:cNvSpPr/>
          <p:nvPr/>
        </p:nvSpPr>
        <p:spPr>
          <a:xfrm>
            <a:off x="5311775" y="3708400"/>
            <a:ext cx="3365500" cy="121285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7021513" y="1231900"/>
            <a:ext cx="2447925" cy="1452563"/>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1"/>
                </a:solidFill>
                <a:latin typeface="微软雅黑" pitchFamily="34" charset="-122"/>
                <a:ea typeface="微软雅黑" pitchFamily="34" charset="-122"/>
              </a:rPr>
              <a:t>单击填加标题</a:t>
            </a:r>
            <a:endParaRPr lang="en-US" altLang="zh-CN" sz="1800" dirty="0">
              <a:solidFill>
                <a:schemeClr val="accent1"/>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539750" y="2039938"/>
            <a:ext cx="2449513" cy="1452562"/>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bg2"/>
                </a:solidFill>
                <a:latin typeface="微软雅黑" pitchFamily="34" charset="-122"/>
                <a:ea typeface="微软雅黑" pitchFamily="34" charset="-122"/>
              </a:rPr>
              <a:t>单击填加标题</a:t>
            </a:r>
            <a:endParaRPr lang="en-US" altLang="zh-CN" sz="1800" dirty="0">
              <a:solidFill>
                <a:schemeClr val="bg2"/>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789238" y="3219450"/>
            <a:ext cx="3563937" cy="649288"/>
          </a:xfrm>
          <a:prstGeom prst="rect">
            <a:avLst/>
          </a:prstGeom>
          <a:solidFill>
            <a:schemeClr val="accent4"/>
          </a:solidFill>
          <a:ln w="25400" cap="flat" cmpd="sng">
            <a:noFill/>
            <a:miter lim="800000"/>
            <a:headEnd/>
            <a:tailEnd/>
          </a:ln>
        </p:spPr>
        <p:txBody>
          <a:bodyPr anchor="ctr"/>
          <a:lstStyle/>
          <a:p>
            <a:pPr algn="ctr" defTabSz="967801" fontAlgn="auto">
              <a:spcBef>
                <a:spcPts val="0"/>
              </a:spcBef>
              <a:spcAft>
                <a:spcPts val="0"/>
              </a:spcAft>
              <a:defRPr/>
            </a:pPr>
            <a:r>
              <a:rPr lang="en-US" altLang="zh-CN" sz="4400" dirty="0">
                <a:solidFill>
                  <a:srgbClr val="ECECEC"/>
                </a:solidFill>
                <a:latin typeface="Calibri" pitchFamily="34" charset="0"/>
                <a:ea typeface="Calibri" pitchFamily="34" charset="0"/>
                <a:cs typeface="Calibri" pitchFamily="34" charset="0"/>
                <a:sym typeface="Calibri" pitchFamily="34" charset="0"/>
              </a:rPr>
              <a:t>The year-end</a:t>
            </a:r>
            <a:endParaRPr lang="zh-CN" altLang="en-US" sz="4400" dirty="0">
              <a:solidFill>
                <a:srgbClr val="ECECEC"/>
              </a:solidFill>
              <a:latin typeface="宋体" pitchFamily="2" charset="-122"/>
              <a:ea typeface="+mn-ea"/>
              <a:sym typeface="宋体" pitchFamily="2" charset="-122"/>
            </a:endParaRPr>
          </a:p>
        </p:txBody>
      </p:sp>
      <p:sp>
        <p:nvSpPr>
          <p:cNvPr id="3" name="椭圆 7"/>
          <p:cNvSpPr>
            <a:spLocks noChangeArrowheads="1"/>
          </p:cNvSpPr>
          <p:nvPr/>
        </p:nvSpPr>
        <p:spPr bwMode="auto">
          <a:xfrm>
            <a:off x="3195638" y="339725"/>
            <a:ext cx="2752725" cy="2752725"/>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3416300" y="558800"/>
            <a:ext cx="2311400" cy="2312988"/>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3600450" y="742950"/>
            <a:ext cx="1943100" cy="1944688"/>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3816350" y="958850"/>
            <a:ext cx="1511300" cy="1512888"/>
          </a:xfrm>
          <a:prstGeom prst="ellipse">
            <a:avLst/>
          </a:prstGeom>
          <a:gradFill flip="none" rotWithShape="1">
            <a:gsLst>
              <a:gs pos="0">
                <a:schemeClr val="accent4"/>
              </a:gs>
              <a:gs pos="100000">
                <a:schemeClr val="accent4">
                  <a:lumMod val="20000"/>
                  <a:lumOff val="80000"/>
                </a:schemeClr>
              </a:gs>
            </a:gsLst>
            <a:path path="circle">
              <a:fillToRect l="100000" t="100000"/>
            </a:path>
            <a:tileRect r="-100000" b="-100000"/>
          </a:gra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椭圆 3"/>
          <p:cNvSpPr>
            <a:spLocks noChangeArrowheads="1"/>
          </p:cNvSpPr>
          <p:nvPr/>
        </p:nvSpPr>
        <p:spPr bwMode="auto">
          <a:xfrm>
            <a:off x="4032250" y="1174750"/>
            <a:ext cx="1079500" cy="1081088"/>
          </a:xfrm>
          <a:prstGeom prst="ellipse">
            <a:avLst/>
          </a:prstGeom>
          <a:solidFill>
            <a:schemeClr val="accent4">
              <a:lumMod val="60000"/>
              <a:lumOff val="40000"/>
            </a:schemeClr>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a:solidFill>
                  <a:srgbClr val="F8F8F8"/>
                </a:solidFill>
                <a:latin typeface="+mn-lt"/>
                <a:ea typeface="+mn-ea"/>
                <a:sym typeface="Arial" pitchFamily="34" charset="0"/>
              </a:rPr>
              <a:t>1</a:t>
            </a:r>
            <a:endParaRPr lang="zh-CN" altLang="en-US" sz="8000" b="1" dirty="0">
              <a:solidFill>
                <a:srgbClr val="F8F8F8"/>
              </a:solidFill>
              <a:latin typeface="+mn-lt"/>
              <a:ea typeface="+mn-ea"/>
              <a:sym typeface="Arial" pitchFamily="34" charset="0"/>
            </a:endParaRPr>
          </a:p>
        </p:txBody>
      </p:sp>
      <p:sp>
        <p:nvSpPr>
          <p:cNvPr id="8" name="矩形 20"/>
          <p:cNvSpPr>
            <a:spLocks noChangeArrowheads="1"/>
          </p:cNvSpPr>
          <p:nvPr/>
        </p:nvSpPr>
        <p:spPr bwMode="auto">
          <a:xfrm>
            <a:off x="2789238" y="3868738"/>
            <a:ext cx="35639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4"/>
                </a:solidFill>
                <a:latin typeface="微软雅黑" pitchFamily="34" charset="-122"/>
                <a:ea typeface="微软雅黑" pitchFamily="34" charset="-122"/>
                <a:sym typeface="微软雅黑" pitchFamily="34" charset="-122"/>
              </a:rPr>
              <a:t>整体概述</a:t>
            </a:r>
            <a:endParaRPr lang="en-US" altLang="zh-CN" sz="3600" dirty="0">
              <a:solidFill>
                <a:schemeClr val="accent4"/>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sz="2400" dirty="0">
                <a:solidFill>
                  <a:schemeClr val="accent4"/>
                </a:solidFill>
                <a:latin typeface="微软雅黑" pitchFamily="34" charset="-122"/>
                <a:ea typeface="微软雅黑" pitchFamily="34" charset="-122"/>
                <a:sym typeface="微软雅黑" pitchFamily="34" charset="-122"/>
              </a:rPr>
              <a:t>Summary</a:t>
            </a:r>
            <a:endParaRPr lang="zh-CN" altLang="en-US" sz="2400" dirty="0">
              <a:solidFill>
                <a:schemeClr val="accent4"/>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p:cBhvr>
                                        <p:cTn id="10" dur="175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p:cBhvr>
                                        <p:cTn id="13" dur="15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125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p:cBhvr>
                                        <p:cTn id="19" dur="1000"/>
                                        <p:tgtEl>
                                          <p:spTgt spid="7"/>
                                        </p:tgtEl>
                                      </p:cBhvr>
                                    </p:animEffect>
                                  </p:childTnLst>
                                </p:cTn>
                              </p:par>
                            </p:childTnLst>
                          </p:cTn>
                        </p:par>
                        <p:par>
                          <p:cTn id="20" fill="hold" nodeType="afterGroup">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p:cBhvr>
                                        <p:cTn id="23" dur="750"/>
                                        <p:tgtEl>
                                          <p:spTgt spid="2"/>
                                        </p:tgtEl>
                                      </p:cBhvr>
                                    </p:animEffect>
                                    <p:anim calcmode="lin" valueType="num">
                                      <p:cBhvr>
                                        <p:cTn id="24" dur="750" fill="hold"/>
                                        <p:tgtEl>
                                          <p:spTgt spid="2"/>
                                        </p:tgtEl>
                                        <p:attrNameLst>
                                          <p:attrName>ppt_x</p:attrName>
                                        </p:attrNameLst>
                                      </p:cBhvr>
                                      <p:tavLst>
                                        <p:tav tm="0">
                                          <p:val>
                                            <p:strVal val="#ppt_x"/>
                                          </p:val>
                                        </p:tav>
                                        <p:tav tm="100000">
                                          <p:val>
                                            <p:strVal val="#ppt_x"/>
                                          </p:val>
                                        </p:tav>
                                      </p:tavLst>
                                    </p:anim>
                                    <p:anim calcmode="lin" valueType="num">
                                      <p:cBhvr>
                                        <p:cTn id="25" dur="750" fill="hold"/>
                                        <p:tgtEl>
                                          <p:spTgt spid="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8"/>
                                        </p:tgtEl>
                                        <p:attrNameLst>
                                          <p:attrName>style.visibility</p:attrName>
                                        </p:attrNameLst>
                                      </p:cBhvr>
                                      <p:to>
                                        <p:strVal val="visible"/>
                                      </p:to>
                                    </p:set>
                                    <p:animEffect>
                                      <p:cBhvr>
                                        <p:cTn id="28" dur="750"/>
                                        <p:tgtEl>
                                          <p:spTgt spid="8"/>
                                        </p:tgtEl>
                                      </p:cBhvr>
                                    </p:animEffect>
                                    <p:anim calcmode="lin" valueType="num">
                                      <p:cBhvr>
                                        <p:cTn id="29" dur="750" fill="hold"/>
                                        <p:tgtEl>
                                          <p:spTgt spid="8"/>
                                        </p:tgtEl>
                                        <p:attrNameLst>
                                          <p:attrName>ppt_x</p:attrName>
                                        </p:attrNameLst>
                                      </p:cBhvr>
                                      <p:tavLst>
                                        <p:tav tm="0">
                                          <p:val>
                                            <p:strVal val="#ppt_x"/>
                                          </p:val>
                                        </p:tav>
                                        <p:tav tm="100000">
                                          <p:val>
                                            <p:strVal val="#ppt_x"/>
                                          </p:val>
                                        </p:tav>
                                      </p:tavLst>
                                    </p:anim>
                                    <p:anim calcmode="lin" valueType="num">
                                      <p:cBhvr>
                                        <p:cTn id="3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7" grpId="0" bldLvl="0" animBg="1" autoUpdateAnimBg="0"/>
      <p:bldP spid="8"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摘录 3"/>
          <p:cNvSpPr>
            <a:spLocks noChangeArrowheads="1"/>
          </p:cNvSpPr>
          <p:nvPr/>
        </p:nvSpPr>
        <p:spPr bwMode="auto">
          <a:xfrm>
            <a:off x="2998788" y="123825"/>
            <a:ext cx="3144837" cy="3144838"/>
          </a:xfrm>
          <a:prstGeom prst="flowChartExtract">
            <a:avLst/>
          </a:prstGeom>
          <a:solidFill>
            <a:srgbClr val="660066"/>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3" name="流程图: 摘录 4"/>
          <p:cNvSpPr>
            <a:spLocks noChangeArrowheads="1"/>
          </p:cNvSpPr>
          <p:nvPr/>
        </p:nvSpPr>
        <p:spPr bwMode="auto">
          <a:xfrm>
            <a:off x="3254375" y="463550"/>
            <a:ext cx="2635250" cy="2636838"/>
          </a:xfrm>
          <a:prstGeom prst="flowChartExtract">
            <a:avLst/>
          </a:prstGeom>
          <a:solidFill>
            <a:srgbClr val="CC00CC"/>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4" name="流程图: 摘录 5"/>
          <p:cNvSpPr>
            <a:spLocks noChangeArrowheads="1"/>
          </p:cNvSpPr>
          <p:nvPr/>
        </p:nvSpPr>
        <p:spPr bwMode="auto">
          <a:xfrm>
            <a:off x="3486150" y="811213"/>
            <a:ext cx="2171700" cy="2173287"/>
          </a:xfrm>
          <a:prstGeom prst="flowChartExtract">
            <a:avLst/>
          </a:prstGeom>
          <a:solidFill>
            <a:srgbClr val="FF00FF"/>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5" name="流程图: 摘录 6"/>
          <p:cNvSpPr>
            <a:spLocks noChangeArrowheads="1"/>
          </p:cNvSpPr>
          <p:nvPr/>
        </p:nvSpPr>
        <p:spPr bwMode="auto">
          <a:xfrm>
            <a:off x="3735388" y="1182688"/>
            <a:ext cx="1673225" cy="1674812"/>
          </a:xfrm>
          <a:prstGeom prst="flowChartExtract">
            <a:avLst/>
          </a:prstGeom>
          <a:solidFill>
            <a:srgbClr val="FF66FF"/>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grpSp>
        <p:nvGrpSpPr>
          <p:cNvPr id="6" name="Group 6"/>
          <p:cNvGrpSpPr>
            <a:grpSpLocks/>
          </p:cNvGrpSpPr>
          <p:nvPr/>
        </p:nvGrpSpPr>
        <p:grpSpPr bwMode="auto">
          <a:xfrm>
            <a:off x="3998913" y="1558925"/>
            <a:ext cx="1146175" cy="1301750"/>
            <a:chOff x="0" y="0"/>
            <a:chExt cx="1145547" cy="1301127"/>
          </a:xfrm>
        </p:grpSpPr>
        <p:sp>
          <p:nvSpPr>
            <p:cNvPr id="32777" name="流程图: 摘录 8"/>
            <p:cNvSpPr>
              <a:spLocks noChangeArrowheads="1"/>
            </p:cNvSpPr>
            <p:nvPr/>
          </p:nvSpPr>
          <p:spPr bwMode="auto">
            <a:xfrm>
              <a:off x="0" y="0"/>
              <a:ext cx="1145547" cy="1145547"/>
            </a:xfrm>
            <a:prstGeom prst="flowChartExtract">
              <a:avLst/>
            </a:prstGeom>
            <a:solidFill>
              <a:srgbClr val="FF99FF"/>
            </a:solidFill>
            <a:ln w="9525">
              <a:no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32778" name="矩形 9"/>
            <p:cNvSpPr>
              <a:spLocks noChangeArrowheads="1"/>
            </p:cNvSpPr>
            <p:nvPr/>
          </p:nvSpPr>
          <p:spPr bwMode="auto">
            <a:xfrm>
              <a:off x="212731" y="193131"/>
              <a:ext cx="655949" cy="1107996"/>
            </a:xfrm>
            <a:prstGeom prst="rect">
              <a:avLst/>
            </a:prstGeom>
            <a:noFill/>
            <a:ln w="9525">
              <a:noFill/>
              <a:miter lim="800000"/>
              <a:headEnd/>
              <a:tailEnd/>
            </a:ln>
          </p:spPr>
          <p:txBody>
            <a:bodyPr wrap="none">
              <a:spAutoFit/>
            </a:bodyPr>
            <a:lstStyle/>
            <a:p>
              <a:pPr algn="ctr"/>
              <a:r>
                <a:rPr lang="en-US" altLang="zh-CN" sz="6600" b="1">
                  <a:solidFill>
                    <a:srgbClr val="EEF0EF"/>
                  </a:solidFill>
                  <a:ea typeface="微软雅黑" pitchFamily="34" charset="-122"/>
                  <a:sym typeface="Arial" charset="0"/>
                </a:rPr>
                <a:t>4</a:t>
              </a:r>
              <a:endParaRPr lang="zh-CN" altLang="en-US" sz="6600" b="1">
                <a:solidFill>
                  <a:srgbClr val="EEF0EF"/>
                </a:solidFill>
                <a:ea typeface="微软雅黑" pitchFamily="34" charset="-122"/>
                <a:sym typeface="Arial" charset="0"/>
              </a:endParaRPr>
            </a:p>
          </p:txBody>
        </p:sp>
      </p:grpSp>
      <p:sp>
        <p:nvSpPr>
          <p:cNvPr id="9" name="矩形 11"/>
          <p:cNvSpPr>
            <a:spLocks noChangeArrowheads="1"/>
          </p:cNvSpPr>
          <p:nvPr/>
        </p:nvSpPr>
        <p:spPr bwMode="auto">
          <a:xfrm>
            <a:off x="2789238" y="3416300"/>
            <a:ext cx="3563937" cy="647700"/>
          </a:xfrm>
          <a:prstGeom prst="rect">
            <a:avLst/>
          </a:prstGeom>
          <a:solidFill>
            <a:srgbClr val="CC00CC"/>
          </a:solidFill>
          <a:ln w="9525">
            <a:noFill/>
            <a:miter lim="800000"/>
            <a:headEnd/>
            <a:tailEnd/>
          </a:ln>
        </p:spPr>
        <p:txBody>
          <a:bodyPr anchor="ctr"/>
          <a:lstStyle/>
          <a:p>
            <a:pPr algn="ctr"/>
            <a:r>
              <a:rPr lang="en-US" altLang="zh-CN" sz="5400">
                <a:solidFill>
                  <a:schemeClr val="bg1"/>
                </a:solidFill>
                <a:latin typeface="Calibri" pitchFamily="34" charset="0"/>
                <a:ea typeface="微软雅黑" pitchFamily="34" charset="-122"/>
                <a:sym typeface="Calibri" pitchFamily="34" charset="0"/>
              </a:rPr>
              <a:t>A plan For</a:t>
            </a:r>
            <a:endParaRPr lang="zh-CN" altLang="en-US" sz="5400">
              <a:solidFill>
                <a:schemeClr val="bg1"/>
              </a:solidFill>
              <a:latin typeface="宋体" pitchFamily="2" charset="-122"/>
              <a:ea typeface="微软雅黑" pitchFamily="34" charset="-122"/>
              <a:sym typeface="宋体" pitchFamily="2" charset="-122"/>
            </a:endParaRPr>
          </a:p>
        </p:txBody>
      </p:sp>
      <p:sp>
        <p:nvSpPr>
          <p:cNvPr id="10" name="矩形 12"/>
          <p:cNvSpPr>
            <a:spLocks noChangeArrowheads="1"/>
          </p:cNvSpPr>
          <p:nvPr/>
        </p:nvSpPr>
        <p:spPr bwMode="auto">
          <a:xfrm>
            <a:off x="2789238" y="4064000"/>
            <a:ext cx="3563937" cy="923925"/>
          </a:xfrm>
          <a:prstGeom prst="rect">
            <a:avLst/>
          </a:prstGeom>
          <a:noFill/>
          <a:ln w="9525">
            <a:noFill/>
            <a:miter lim="800000"/>
            <a:headEnd/>
            <a:tailEnd/>
          </a:ln>
        </p:spPr>
        <p:txBody>
          <a:bodyPr>
            <a:spAutoFit/>
          </a:bodyPr>
          <a:lstStyle/>
          <a:p>
            <a:pPr algn="ctr"/>
            <a:r>
              <a:rPr lang="zh-CN" altLang="en-US" sz="3600">
                <a:solidFill>
                  <a:srgbClr val="CC00CC"/>
                </a:solidFill>
                <a:latin typeface="微软雅黑" pitchFamily="34" charset="-122"/>
                <a:ea typeface="微软雅黑" pitchFamily="34" charset="-122"/>
                <a:sym typeface="微软雅黑" pitchFamily="34" charset="-122"/>
              </a:rPr>
              <a:t>工作计划</a:t>
            </a:r>
            <a:endParaRPr lang="en-US" altLang="zh-CN" sz="3600">
              <a:solidFill>
                <a:srgbClr val="CC00CC"/>
              </a:solidFill>
              <a:latin typeface="微软雅黑" pitchFamily="34" charset="-122"/>
              <a:ea typeface="微软雅黑" pitchFamily="34" charset="-122"/>
              <a:sym typeface="微软雅黑" pitchFamily="34" charset="-122"/>
            </a:endParaRPr>
          </a:p>
          <a:p>
            <a:pPr algn="ctr"/>
            <a:r>
              <a:rPr lang="en-US" altLang="zh-CN">
                <a:solidFill>
                  <a:srgbClr val="CC00CC"/>
                </a:solidFill>
                <a:latin typeface="微软雅黑" pitchFamily="34" charset="-122"/>
                <a:ea typeface="微软雅黑" pitchFamily="34" charset="-122"/>
                <a:sym typeface="微软雅黑" pitchFamily="34" charset="-122"/>
              </a:rPr>
              <a:t>The Future</a:t>
            </a:r>
            <a:endParaRPr lang="zh-CN" altLang="en-US">
              <a:solidFill>
                <a:srgbClr val="CC00CC"/>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p:cBhvr>
                                        <p:cTn id="38" dur="750"/>
                                        <p:tgtEl>
                                          <p:spTgt spid="9"/>
                                        </p:tgtEl>
                                      </p:cBhvr>
                                    </p:animEffect>
                                    <p:anim calcmode="lin" valueType="num">
                                      <p:cBhvr>
                                        <p:cTn id="39" dur="750" fill="hold"/>
                                        <p:tgtEl>
                                          <p:spTgt spid="9"/>
                                        </p:tgtEl>
                                        <p:attrNameLst>
                                          <p:attrName>ppt_x</p:attrName>
                                        </p:attrNameLst>
                                      </p:cBhvr>
                                      <p:tavLst>
                                        <p:tav tm="0">
                                          <p:val>
                                            <p:strVal val="#ppt_x"/>
                                          </p:val>
                                        </p:tav>
                                        <p:tav tm="100000">
                                          <p:val>
                                            <p:strVal val="#ppt_x"/>
                                          </p:val>
                                        </p:tav>
                                      </p:tavLst>
                                    </p:anim>
                                    <p:anim calcmode="lin" valueType="num">
                                      <p:cBhvr>
                                        <p:cTn id="40" dur="750" fill="hold"/>
                                        <p:tgtEl>
                                          <p:spTgt spid="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10"/>
                                        </p:tgtEl>
                                        <p:attrNameLst>
                                          <p:attrName>style.visibility</p:attrName>
                                        </p:attrNameLst>
                                      </p:cBhvr>
                                      <p:to>
                                        <p:strVal val="visible"/>
                                      </p:to>
                                    </p:set>
                                    <p:animEffect>
                                      <p:cBhvr>
                                        <p:cTn id="43" dur="750"/>
                                        <p:tgtEl>
                                          <p:spTgt spid="10"/>
                                        </p:tgtEl>
                                      </p:cBhvr>
                                    </p:animEffect>
                                    <p:anim calcmode="lin" valueType="num">
                                      <p:cBhvr>
                                        <p:cTn id="44" dur="750" fill="hold"/>
                                        <p:tgtEl>
                                          <p:spTgt spid="10"/>
                                        </p:tgtEl>
                                        <p:attrNameLst>
                                          <p:attrName>ppt_x</p:attrName>
                                        </p:attrNameLst>
                                      </p:cBhvr>
                                      <p:tavLst>
                                        <p:tav tm="0">
                                          <p:val>
                                            <p:strVal val="#ppt_x"/>
                                          </p:val>
                                        </p:tav>
                                        <p:tav tm="100000">
                                          <p:val>
                                            <p:strVal val="#ppt_x"/>
                                          </p:val>
                                        </p:tav>
                                      </p:tavLst>
                                    </p:anim>
                                    <p:anim calcmode="lin" valueType="num">
                                      <p:cBhvr>
                                        <p:cTn id="4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9" grpId="0" bldLvl="0" animBg="1" autoUpdateAnimBg="0"/>
      <p:bldP spid="1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0"/>
          <p:cNvSpPr>
            <a:spLocks noChangeArrowheads="1"/>
          </p:cNvSpPr>
          <p:nvPr/>
        </p:nvSpPr>
        <p:spPr bwMode="auto">
          <a:xfrm>
            <a:off x="627063" y="1206500"/>
            <a:ext cx="909637"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13" name="Line 21"/>
          <p:cNvSpPr>
            <a:spLocks noChangeShapeType="1"/>
          </p:cNvSpPr>
          <p:nvPr/>
        </p:nvSpPr>
        <p:spPr bwMode="auto">
          <a:xfrm flipV="1">
            <a:off x="660400" y="1381125"/>
            <a:ext cx="0" cy="842963"/>
          </a:xfrm>
          <a:prstGeom prst="line">
            <a:avLst/>
          </a:prstGeom>
          <a:noFill/>
          <a:ln w="12700">
            <a:solidFill>
              <a:srgbClr val="7F7F7F"/>
            </a:solidFill>
            <a:round/>
            <a:headEnd/>
            <a:tailEnd type="triangle" w="med" len="med"/>
          </a:ln>
        </p:spPr>
        <p:txBody>
          <a:bodyPr lIns="68571" tIns="34285" rIns="68571" bIns="34285"/>
          <a:lstStyle/>
          <a:p>
            <a:endParaRPr lang="zh-CN" altLang="en-US"/>
          </a:p>
        </p:txBody>
      </p:sp>
      <p:sp>
        <p:nvSpPr>
          <p:cNvPr id="14" name="Line 23"/>
          <p:cNvSpPr>
            <a:spLocks noChangeShapeType="1"/>
          </p:cNvSpPr>
          <p:nvPr/>
        </p:nvSpPr>
        <p:spPr bwMode="auto">
          <a:xfrm flipV="1">
            <a:off x="2824163" y="1349375"/>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5" name="Line 25"/>
          <p:cNvSpPr>
            <a:spLocks noChangeShapeType="1"/>
          </p:cNvSpPr>
          <p:nvPr/>
        </p:nvSpPr>
        <p:spPr bwMode="auto">
          <a:xfrm flipV="1">
            <a:off x="4530725"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6" name="Line 27"/>
          <p:cNvSpPr>
            <a:spLocks noChangeShapeType="1"/>
          </p:cNvSpPr>
          <p:nvPr/>
        </p:nvSpPr>
        <p:spPr bwMode="auto">
          <a:xfrm flipV="1">
            <a:off x="1931988" y="3001963"/>
            <a:ext cx="0" cy="874712"/>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7" name="Line 29"/>
          <p:cNvSpPr>
            <a:spLocks noChangeShapeType="1"/>
          </p:cNvSpPr>
          <p:nvPr/>
        </p:nvSpPr>
        <p:spPr bwMode="auto">
          <a:xfrm flipV="1">
            <a:off x="3649663" y="2911475"/>
            <a:ext cx="0" cy="946150"/>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8" name="Line 31"/>
          <p:cNvSpPr>
            <a:spLocks noChangeShapeType="1"/>
          </p:cNvSpPr>
          <p:nvPr/>
        </p:nvSpPr>
        <p:spPr bwMode="auto">
          <a:xfrm flipV="1">
            <a:off x="5573713" y="2919413"/>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33801" name="Freeform 39"/>
          <p:cNvSpPr>
            <a:spLocks/>
          </p:cNvSpPr>
          <p:nvPr/>
        </p:nvSpPr>
        <p:spPr bwMode="auto">
          <a:xfrm>
            <a:off x="1622425" y="3386138"/>
            <a:ext cx="17463" cy="0"/>
          </a:xfrm>
          <a:custGeom>
            <a:avLst/>
            <a:gdLst>
              <a:gd name="T0" fmla="*/ 25993676 w 12"/>
              <a:gd name="T1" fmla="*/ 0 h 1587"/>
              <a:gd name="T2" fmla="*/ 0 w 12"/>
              <a:gd name="T3" fmla="*/ 0 h 1587"/>
              <a:gd name="T4" fmla="*/ 25993676 w 12"/>
              <a:gd name="T5" fmla="*/ 0 h 1587"/>
              <a:gd name="T6" fmla="*/ 0 60000 65536"/>
              <a:gd name="T7" fmla="*/ 0 60000 65536"/>
              <a:gd name="T8" fmla="*/ 0 60000 65536"/>
              <a:gd name="T9" fmla="*/ 0 w 12"/>
              <a:gd name="T10" fmla="*/ 0 h 1587"/>
              <a:gd name="T11" fmla="*/ 12 w 12"/>
              <a:gd name="T12" fmla="*/ 0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20202"/>
          </a:solidFill>
          <a:ln w="9525">
            <a:noFill/>
            <a:round/>
            <a:headEnd/>
            <a:tailEnd/>
          </a:ln>
        </p:spPr>
        <p:txBody>
          <a:bodyPr lIns="68571" tIns="34285" rIns="68571" bIns="34285"/>
          <a:lstStyle/>
          <a:p>
            <a:endParaRPr lang="zh-CN" altLang="en-US"/>
          </a:p>
        </p:txBody>
      </p:sp>
      <p:sp>
        <p:nvSpPr>
          <p:cNvPr id="20" name="Rectangle 20"/>
          <p:cNvSpPr>
            <a:spLocks noChangeArrowheads="1"/>
          </p:cNvSpPr>
          <p:nvPr/>
        </p:nvSpPr>
        <p:spPr bwMode="auto">
          <a:xfrm>
            <a:off x="4562475" y="1144588"/>
            <a:ext cx="1284288"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1" name="Rectangle 20"/>
          <p:cNvSpPr>
            <a:spLocks noChangeArrowheads="1"/>
          </p:cNvSpPr>
          <p:nvPr/>
        </p:nvSpPr>
        <p:spPr bwMode="auto">
          <a:xfrm>
            <a:off x="2849563" y="1184275"/>
            <a:ext cx="8524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2" name="Rectangle 20"/>
          <p:cNvSpPr>
            <a:spLocks noChangeArrowheads="1"/>
          </p:cNvSpPr>
          <p:nvPr/>
        </p:nvSpPr>
        <p:spPr bwMode="auto">
          <a:xfrm>
            <a:off x="6610350" y="1154113"/>
            <a:ext cx="1635125"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3" name="Rectangle 20"/>
          <p:cNvSpPr>
            <a:spLocks noChangeArrowheads="1"/>
          </p:cNvSpPr>
          <p:nvPr/>
        </p:nvSpPr>
        <p:spPr bwMode="auto">
          <a:xfrm>
            <a:off x="1465263" y="3911600"/>
            <a:ext cx="892175"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4" name="Rectangle 20"/>
          <p:cNvSpPr>
            <a:spLocks noChangeArrowheads="1"/>
          </p:cNvSpPr>
          <p:nvPr/>
        </p:nvSpPr>
        <p:spPr bwMode="auto">
          <a:xfrm>
            <a:off x="5402263" y="3851275"/>
            <a:ext cx="887412"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6" name="Rectangle 20"/>
          <p:cNvSpPr>
            <a:spLocks noChangeArrowheads="1"/>
          </p:cNvSpPr>
          <p:nvPr/>
        </p:nvSpPr>
        <p:spPr bwMode="auto">
          <a:xfrm>
            <a:off x="3689350" y="3889375"/>
            <a:ext cx="849313"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7" name="Rectangle 20"/>
          <p:cNvSpPr>
            <a:spLocks noChangeArrowheads="1"/>
          </p:cNvSpPr>
          <p:nvPr/>
        </p:nvSpPr>
        <p:spPr bwMode="auto">
          <a:xfrm>
            <a:off x="7450138" y="3860800"/>
            <a:ext cx="8651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8" name="Line 31"/>
          <p:cNvSpPr>
            <a:spLocks noChangeShapeType="1"/>
          </p:cNvSpPr>
          <p:nvPr/>
        </p:nvSpPr>
        <p:spPr bwMode="auto">
          <a:xfrm flipV="1">
            <a:off x="7686675" y="2990850"/>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29" name="Line 25"/>
          <p:cNvSpPr>
            <a:spLocks noChangeShapeType="1"/>
          </p:cNvSpPr>
          <p:nvPr/>
        </p:nvSpPr>
        <p:spPr bwMode="auto">
          <a:xfrm flipV="1">
            <a:off x="6616700"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grpSp>
        <p:nvGrpSpPr>
          <p:cNvPr id="30" name="组合 24"/>
          <p:cNvGrpSpPr>
            <a:grpSpLocks/>
          </p:cNvGrpSpPr>
          <p:nvPr/>
        </p:nvGrpSpPr>
        <p:grpSpPr bwMode="auto">
          <a:xfrm>
            <a:off x="225425" y="2097088"/>
            <a:ext cx="8526463" cy="989012"/>
            <a:chOff x="0" y="0"/>
            <a:chExt cx="11367328" cy="1316921"/>
          </a:xfrm>
        </p:grpSpPr>
        <p:sp>
          <p:nvSpPr>
            <p:cNvPr id="33812" name="Freeform 2"/>
            <p:cNvSpPr>
              <a:spLocks/>
            </p:cNvSpPr>
            <p:nvPr/>
          </p:nvSpPr>
          <p:spPr bwMode="auto">
            <a:xfrm flipH="1">
              <a:off x="5517204" y="915858"/>
              <a:ext cx="831648" cy="222978"/>
            </a:xfrm>
            <a:custGeom>
              <a:avLst/>
              <a:gdLst>
                <a:gd name="T0" fmla="*/ 296713169 w 2331"/>
                <a:gd name="T1" fmla="*/ 72266262 h 688"/>
                <a:gd name="T2" fmla="*/ 13238224 w 2331"/>
                <a:gd name="T3" fmla="*/ 14495190 h 688"/>
                <a:gd name="T4" fmla="*/ 265527260 w 2331"/>
                <a:gd name="T5" fmla="*/ 0 h 688"/>
                <a:gd name="T6" fmla="*/ 296713169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3" name="Freeform 3"/>
            <p:cNvSpPr>
              <a:spLocks/>
            </p:cNvSpPr>
            <p:nvPr/>
          </p:nvSpPr>
          <p:spPr bwMode="auto">
            <a:xfrm>
              <a:off x="0" y="974221"/>
              <a:ext cx="934099" cy="342700"/>
            </a:xfrm>
            <a:custGeom>
              <a:avLst/>
              <a:gdLst>
                <a:gd name="T0" fmla="*/ 374320438 w 2331"/>
                <a:gd name="T1" fmla="*/ 170702456 h 688"/>
                <a:gd name="T2" fmla="*/ 16700776 w 2331"/>
                <a:gd name="T3" fmla="*/ 34239615 h 688"/>
                <a:gd name="T4" fmla="*/ 334977278 w 2331"/>
                <a:gd name="T5" fmla="*/ 0 h 688"/>
                <a:gd name="T6" fmla="*/ 374320438 w 2331"/>
                <a:gd name="T7" fmla="*/ 170702456 h 6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w="9525">
              <a:noFill/>
              <a:round/>
              <a:headEnd/>
              <a:tailEnd/>
            </a:ln>
          </p:spPr>
          <p:txBody>
            <a:bodyPr/>
            <a:lstStyle/>
            <a:p>
              <a:endParaRPr lang="zh-CN" altLang="en-US"/>
            </a:p>
          </p:txBody>
        </p:sp>
        <p:sp>
          <p:nvSpPr>
            <p:cNvPr id="33814" name="Freeform 4"/>
            <p:cNvSpPr>
              <a:spLocks/>
            </p:cNvSpPr>
            <p:nvPr/>
          </p:nvSpPr>
          <p:spPr bwMode="auto">
            <a:xfrm flipH="1">
              <a:off x="6740570" y="838040"/>
              <a:ext cx="819595" cy="366643"/>
            </a:xfrm>
            <a:custGeom>
              <a:avLst/>
              <a:gdLst>
                <a:gd name="T0" fmla="*/ 288175017 w 2331"/>
                <a:gd name="T1" fmla="*/ 195388211 h 688"/>
                <a:gd name="T2" fmla="*/ 12857199 w 2331"/>
                <a:gd name="T3" fmla="*/ 39191366 h 688"/>
                <a:gd name="T4" fmla="*/ 257886217 w 2331"/>
                <a:gd name="T5" fmla="*/ 0 h 688"/>
                <a:gd name="T6" fmla="*/ 288175017 w 2331"/>
                <a:gd name="T7" fmla="*/ 195388211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5" name="Freeform 5"/>
            <p:cNvSpPr>
              <a:spLocks/>
            </p:cNvSpPr>
            <p:nvPr/>
          </p:nvSpPr>
          <p:spPr bwMode="auto">
            <a:xfrm flipH="1">
              <a:off x="8084465" y="868218"/>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6" name="Freeform 6"/>
            <p:cNvSpPr>
              <a:spLocks/>
            </p:cNvSpPr>
            <p:nvPr/>
          </p:nvSpPr>
          <p:spPr bwMode="auto">
            <a:xfrm>
              <a:off x="1446346" y="841033"/>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7" name="Freeform 7"/>
            <p:cNvSpPr>
              <a:spLocks/>
            </p:cNvSpPr>
            <p:nvPr/>
          </p:nvSpPr>
          <p:spPr bwMode="auto">
            <a:xfrm>
              <a:off x="2675739" y="915858"/>
              <a:ext cx="840688" cy="222978"/>
            </a:xfrm>
            <a:custGeom>
              <a:avLst/>
              <a:gdLst>
                <a:gd name="T0" fmla="*/ 303198762 w 2331"/>
                <a:gd name="T1" fmla="*/ 72266262 h 688"/>
                <a:gd name="T2" fmla="*/ 13527467 w 2331"/>
                <a:gd name="T3" fmla="*/ 14495190 h 688"/>
                <a:gd name="T4" fmla="*/ 271330880 w 2331"/>
                <a:gd name="T5" fmla="*/ 0 h 688"/>
                <a:gd name="T6" fmla="*/ 303198762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8" name="Freeform 8"/>
            <p:cNvSpPr>
              <a:spLocks/>
            </p:cNvSpPr>
            <p:nvPr/>
          </p:nvSpPr>
          <p:spPr bwMode="auto">
            <a:xfrm>
              <a:off x="937112" y="0"/>
              <a:ext cx="1062160" cy="1312432"/>
            </a:xfrm>
            <a:custGeom>
              <a:avLst/>
              <a:gdLst>
                <a:gd name="T0" fmla="*/ 0 w 1006"/>
                <a:gd name="T1" fmla="*/ 0 h 1251"/>
                <a:gd name="T2" fmla="*/ 0 w 1006"/>
                <a:gd name="T3" fmla="*/ 1376880699 h 1251"/>
                <a:gd name="T4" fmla="*/ 1121455135 w 1006"/>
                <a:gd name="T5" fmla="*/ 1270120493 h 1251"/>
                <a:gd name="T6" fmla="*/ 1121455135 w 1006"/>
                <a:gd name="T7" fmla="*/ 8915095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FF7595"/>
            </a:solidFill>
            <a:ln w="9525">
              <a:noFill/>
              <a:round/>
              <a:headEnd/>
              <a:tailEnd/>
            </a:ln>
          </p:spPr>
          <p:txBody>
            <a:bodyPr/>
            <a:lstStyle/>
            <a:p>
              <a:endParaRPr lang="zh-CN" altLang="en-US"/>
            </a:p>
          </p:txBody>
        </p:sp>
        <p:sp>
          <p:nvSpPr>
            <p:cNvPr id="33819" name="Freeform 9"/>
            <p:cNvSpPr>
              <a:spLocks/>
            </p:cNvSpPr>
            <p:nvPr/>
          </p:nvSpPr>
          <p:spPr bwMode="auto">
            <a:xfrm>
              <a:off x="578538" y="0"/>
              <a:ext cx="358573" cy="1312432"/>
            </a:xfrm>
            <a:custGeom>
              <a:avLst/>
              <a:gdLst>
                <a:gd name="T0" fmla="*/ 0 w 339"/>
                <a:gd name="T1" fmla="*/ 121068967 h 1251"/>
                <a:gd name="T2" fmla="*/ 0 w 339"/>
                <a:gd name="T3" fmla="*/ 1188674174 h 1251"/>
                <a:gd name="T4" fmla="*/ 379276095 w 339"/>
                <a:gd name="T5" fmla="*/ 1376880699 h 1251"/>
                <a:gd name="T6" fmla="*/ 379276095 w 339"/>
                <a:gd name="T7" fmla="*/ 0 h 1251"/>
                <a:gd name="T8" fmla="*/ 0 w 339"/>
                <a:gd name="T9" fmla="*/ 12106896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0" name="Freeform 10"/>
            <p:cNvSpPr>
              <a:spLocks/>
            </p:cNvSpPr>
            <p:nvPr/>
          </p:nvSpPr>
          <p:spPr bwMode="auto">
            <a:xfrm>
              <a:off x="2255394" y="91286"/>
              <a:ext cx="1027507" cy="1120880"/>
            </a:xfrm>
            <a:custGeom>
              <a:avLst/>
              <a:gdLst>
                <a:gd name="T0" fmla="*/ 0 w 973"/>
                <a:gd name="T1" fmla="*/ 0 h 1069"/>
                <a:gd name="T2" fmla="*/ 0 w 973"/>
                <a:gd name="T3" fmla="*/ 1175277806 h 1069"/>
                <a:gd name="T4" fmla="*/ 1085067456 w 973"/>
                <a:gd name="T5" fmla="*/ 1155487825 h 1069"/>
                <a:gd name="T6" fmla="*/ 1085067456 w 973"/>
                <a:gd name="T7" fmla="*/ 3957891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A6A6A6"/>
            </a:solidFill>
            <a:ln w="9525">
              <a:noFill/>
              <a:round/>
              <a:headEnd/>
              <a:tailEnd/>
            </a:ln>
          </p:spPr>
          <p:txBody>
            <a:bodyPr/>
            <a:lstStyle/>
            <a:p>
              <a:endParaRPr lang="zh-CN" altLang="en-US"/>
            </a:p>
          </p:txBody>
        </p:sp>
        <p:sp>
          <p:nvSpPr>
            <p:cNvPr id="33821" name="Freeform 11"/>
            <p:cNvSpPr>
              <a:spLocks/>
            </p:cNvSpPr>
            <p:nvPr/>
          </p:nvSpPr>
          <p:spPr bwMode="auto">
            <a:xfrm>
              <a:off x="2056523" y="77818"/>
              <a:ext cx="207912" cy="1120880"/>
            </a:xfrm>
            <a:custGeom>
              <a:avLst/>
              <a:gdLst>
                <a:gd name="T0" fmla="*/ 0 w 197"/>
                <a:gd name="T1" fmla="*/ 135228038 h 1069"/>
                <a:gd name="T2" fmla="*/ 0 w 197"/>
                <a:gd name="T3" fmla="*/ 1041148629 h 1069"/>
                <a:gd name="T4" fmla="*/ 219428425 w 197"/>
                <a:gd name="T5" fmla="*/ 1175277806 h 1069"/>
                <a:gd name="T6" fmla="*/ 219428425 w 197"/>
                <a:gd name="T7" fmla="*/ 0 h 1069"/>
                <a:gd name="T8" fmla="*/ 0 w 197"/>
                <a:gd name="T9" fmla="*/ 1352280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2" name="Freeform 12"/>
            <p:cNvSpPr>
              <a:spLocks/>
            </p:cNvSpPr>
            <p:nvPr/>
          </p:nvSpPr>
          <p:spPr bwMode="auto">
            <a:xfrm>
              <a:off x="3484788"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7E7E7D"/>
            </a:solidFill>
            <a:ln w="9525">
              <a:noFill/>
              <a:round/>
              <a:headEnd/>
              <a:tailEnd/>
            </a:ln>
          </p:spPr>
          <p:txBody>
            <a:bodyPr/>
            <a:lstStyle/>
            <a:p>
              <a:endParaRPr lang="zh-CN" altLang="en-US"/>
            </a:p>
          </p:txBody>
        </p:sp>
        <p:sp>
          <p:nvSpPr>
            <p:cNvPr id="33823" name="Freeform 13"/>
            <p:cNvSpPr>
              <a:spLocks/>
            </p:cNvSpPr>
            <p:nvPr/>
          </p:nvSpPr>
          <p:spPr bwMode="auto">
            <a:xfrm>
              <a:off x="3412471"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24" name="Freeform 14"/>
            <p:cNvSpPr>
              <a:spLocks noChangeArrowheads="1"/>
            </p:cNvSpPr>
            <p:nvPr/>
          </p:nvSpPr>
          <p:spPr bwMode="auto">
            <a:xfrm flipH="1">
              <a:off x="9946595" y="77817"/>
              <a:ext cx="1062160" cy="1239104"/>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7E7E7D"/>
            </a:solidFill>
            <a:ln w="9525">
              <a:noFill/>
              <a:miter lim="800000"/>
              <a:headEnd/>
              <a:tailEnd/>
            </a:ln>
          </p:spPr>
          <p:txBody>
            <a:bodyPr/>
            <a:lstStyle/>
            <a:p>
              <a:r>
                <a:rPr lang="en-US" altLang="zh-CN">
                  <a:solidFill>
                    <a:srgbClr val="000000"/>
                  </a:solidFill>
                  <a:latin typeface="隶书" pitchFamily="49" charset="-122"/>
                  <a:ea typeface="隶书" pitchFamily="49" charset="-122"/>
                </a:rPr>
                <a:t>`</a:t>
              </a:r>
              <a:endParaRPr lang="zh-CN" altLang="en-US">
                <a:solidFill>
                  <a:srgbClr val="000000"/>
                </a:solidFill>
                <a:latin typeface="隶书" pitchFamily="49" charset="-122"/>
                <a:ea typeface="隶书" pitchFamily="49" charset="-122"/>
              </a:endParaRPr>
            </a:p>
          </p:txBody>
        </p:sp>
        <p:sp>
          <p:nvSpPr>
            <p:cNvPr id="33825" name="Freeform 15"/>
            <p:cNvSpPr>
              <a:spLocks/>
            </p:cNvSpPr>
            <p:nvPr/>
          </p:nvSpPr>
          <p:spPr bwMode="auto">
            <a:xfrm flipH="1">
              <a:off x="11008756" y="77817"/>
              <a:ext cx="358572" cy="1239104"/>
            </a:xfrm>
            <a:custGeom>
              <a:avLst/>
              <a:gdLst>
                <a:gd name="T0" fmla="*/ 0 w 339"/>
                <a:gd name="T1" fmla="*/ 107917935 h 1251"/>
                <a:gd name="T2" fmla="*/ 0 w 339"/>
                <a:gd name="T3" fmla="*/ 1059557731 h 1251"/>
                <a:gd name="T4" fmla="*/ 379273980 w 339"/>
                <a:gd name="T5" fmla="*/ 1227321121 h 1251"/>
                <a:gd name="T6" fmla="*/ 379273980 w 339"/>
                <a:gd name="T7" fmla="*/ 0 h 1251"/>
                <a:gd name="T8" fmla="*/ 0 w 339"/>
                <a:gd name="T9" fmla="*/ 107917935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6" name="Freeform 16"/>
            <p:cNvSpPr>
              <a:spLocks/>
            </p:cNvSpPr>
            <p:nvPr/>
          </p:nvSpPr>
          <p:spPr bwMode="auto">
            <a:xfrm flipH="1">
              <a:off x="5740182" y="128698"/>
              <a:ext cx="1012442" cy="1069998"/>
            </a:xfrm>
            <a:custGeom>
              <a:avLst/>
              <a:gdLst>
                <a:gd name="T0" fmla="*/ 0 w 973"/>
                <a:gd name="T1" fmla="*/ 0 h 1069"/>
                <a:gd name="T2" fmla="*/ 0 w 973"/>
                <a:gd name="T3" fmla="*/ 1070996932 h 1069"/>
                <a:gd name="T4" fmla="*/ 1053482840 w 973"/>
                <a:gd name="T5" fmla="*/ 1052963111 h 1069"/>
                <a:gd name="T6" fmla="*/ 1053482840 w 973"/>
                <a:gd name="T7" fmla="*/ 36067641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C6C9CE"/>
            </a:solidFill>
            <a:ln w="9525">
              <a:noFill/>
              <a:round/>
              <a:headEnd/>
              <a:tailEnd/>
            </a:ln>
          </p:spPr>
          <p:txBody>
            <a:bodyPr/>
            <a:lstStyle/>
            <a:p>
              <a:endParaRPr lang="zh-CN" altLang="en-US"/>
            </a:p>
          </p:txBody>
        </p:sp>
        <p:sp>
          <p:nvSpPr>
            <p:cNvPr id="33827" name="Freeform 17"/>
            <p:cNvSpPr>
              <a:spLocks/>
            </p:cNvSpPr>
            <p:nvPr/>
          </p:nvSpPr>
          <p:spPr bwMode="auto">
            <a:xfrm flipH="1">
              <a:off x="6755671" y="128698"/>
              <a:ext cx="204865" cy="1069998"/>
            </a:xfrm>
            <a:custGeom>
              <a:avLst/>
              <a:gdLst>
                <a:gd name="T0" fmla="*/ 0 w 197"/>
                <a:gd name="T1" fmla="*/ 123229938 h 1069"/>
                <a:gd name="T2" fmla="*/ 0 w 197"/>
                <a:gd name="T3" fmla="*/ 948768928 h 1069"/>
                <a:gd name="T4" fmla="*/ 213044001 w 197"/>
                <a:gd name="T5" fmla="*/ 1070996932 h 1069"/>
                <a:gd name="T6" fmla="*/ 213044001 w 197"/>
                <a:gd name="T7" fmla="*/ 0 h 1069"/>
                <a:gd name="T8" fmla="*/ 0 w 197"/>
                <a:gd name="T9" fmla="*/ 1232299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8" name="Freeform 18"/>
            <p:cNvSpPr>
              <a:spLocks/>
            </p:cNvSpPr>
            <p:nvPr/>
          </p:nvSpPr>
          <p:spPr bwMode="auto">
            <a:xfrm flipH="1">
              <a:off x="4568040"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FF7595"/>
            </a:solidFill>
            <a:ln w="9525">
              <a:noFill/>
              <a:round/>
              <a:headEnd/>
              <a:tailEnd/>
            </a:ln>
          </p:spPr>
          <p:txBody>
            <a:bodyPr/>
            <a:lstStyle/>
            <a:p>
              <a:endParaRPr lang="zh-CN" altLang="en-US"/>
            </a:p>
          </p:txBody>
        </p:sp>
        <p:sp>
          <p:nvSpPr>
            <p:cNvPr id="33829" name="Freeform 19"/>
            <p:cNvSpPr>
              <a:spLocks/>
            </p:cNvSpPr>
            <p:nvPr/>
          </p:nvSpPr>
          <p:spPr bwMode="auto">
            <a:xfrm flipH="1">
              <a:off x="5532270"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30" name="Freeform 32"/>
            <p:cNvSpPr>
              <a:spLocks/>
            </p:cNvSpPr>
            <p:nvPr/>
          </p:nvSpPr>
          <p:spPr bwMode="auto">
            <a:xfrm>
              <a:off x="2187597" y="1257062"/>
              <a:ext cx="22600" cy="1496"/>
            </a:xfrm>
            <a:custGeom>
              <a:avLst/>
              <a:gdLst>
                <a:gd name="T0" fmla="*/ 42563333 w 12"/>
                <a:gd name="T1" fmla="*/ 0 h 1587"/>
                <a:gd name="T2" fmla="*/ 0 w 12"/>
                <a:gd name="T3" fmla="*/ 0 h 1587"/>
                <a:gd name="T4" fmla="*/ 42563333 w 12"/>
                <a:gd name="T5" fmla="*/ 0 h 1587"/>
                <a:gd name="T6" fmla="*/ 0 60000 65536"/>
                <a:gd name="T7" fmla="*/ 0 60000 65536"/>
                <a:gd name="T8" fmla="*/ 0 60000 65536"/>
                <a:gd name="T9" fmla="*/ 0 w 12"/>
                <a:gd name="T10" fmla="*/ 0 h 1587"/>
                <a:gd name="T11" fmla="*/ 12 w 12"/>
                <a:gd name="T12" fmla="*/ 1587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875F8"/>
            </a:solidFill>
            <a:ln w="9525">
              <a:noFill/>
              <a:round/>
              <a:headEnd/>
              <a:tailEnd/>
            </a:ln>
          </p:spPr>
          <p:txBody>
            <a:bodyPr/>
            <a:lstStyle/>
            <a:p>
              <a:endParaRPr lang="zh-CN" altLang="en-US"/>
            </a:p>
          </p:txBody>
        </p:sp>
        <p:sp>
          <p:nvSpPr>
            <p:cNvPr id="33831" name="WordArt 33"/>
            <p:cNvSpPr>
              <a:spLocks noChangeArrowheads="1" noChangeShapeType="1" noTextEdit="1"/>
            </p:cNvSpPr>
            <p:nvPr/>
          </p:nvSpPr>
          <p:spPr bwMode="auto">
            <a:xfrm>
              <a:off x="1190221" y="209472"/>
              <a:ext cx="448970" cy="907287"/>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1</a:t>
              </a:r>
              <a:endParaRPr lang="zh-CN" altLang="en-US" sz="4100" kern="10">
                <a:ln w="9525">
                  <a:noFill/>
                  <a:round/>
                  <a:headEnd/>
                  <a:tailEnd/>
                </a:ln>
                <a:solidFill>
                  <a:srgbClr val="FFFFFF"/>
                </a:solidFill>
                <a:latin typeface="Impact"/>
              </a:endParaRPr>
            </a:p>
          </p:txBody>
        </p:sp>
        <p:sp>
          <p:nvSpPr>
            <p:cNvPr id="33832" name="WordArt 34"/>
            <p:cNvSpPr>
              <a:spLocks noChangeArrowheads="1" noChangeShapeType="1" noTextEdit="1"/>
            </p:cNvSpPr>
            <p:nvPr/>
          </p:nvSpPr>
          <p:spPr bwMode="auto">
            <a:xfrm>
              <a:off x="2468169" y="16987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2</a:t>
              </a:r>
              <a:endParaRPr lang="zh-CN" altLang="en-US" sz="4100" kern="10">
                <a:ln w="9525">
                  <a:noFill/>
                  <a:round/>
                  <a:headEnd/>
                  <a:tailEnd/>
                </a:ln>
                <a:solidFill>
                  <a:srgbClr val="FFFFFF"/>
                </a:solidFill>
                <a:latin typeface="Impact"/>
              </a:endParaRPr>
            </a:p>
          </p:txBody>
        </p:sp>
        <p:sp>
          <p:nvSpPr>
            <p:cNvPr id="33833" name="WordArt 35"/>
            <p:cNvSpPr>
              <a:spLocks noChangeArrowheads="1" noChangeShapeType="1" noTextEdit="1"/>
            </p:cNvSpPr>
            <p:nvPr/>
          </p:nvSpPr>
          <p:spPr bwMode="auto">
            <a:xfrm>
              <a:off x="3633820"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3</a:t>
              </a:r>
              <a:endParaRPr lang="zh-CN" altLang="en-US" sz="4100" kern="10">
                <a:ln w="9525">
                  <a:noFill/>
                  <a:round/>
                  <a:headEnd/>
                  <a:tailEnd/>
                </a:ln>
                <a:solidFill>
                  <a:srgbClr val="FFFFFF"/>
                </a:solidFill>
                <a:latin typeface="Impact"/>
              </a:endParaRPr>
            </a:p>
          </p:txBody>
        </p:sp>
        <p:sp>
          <p:nvSpPr>
            <p:cNvPr id="33834" name="WordArt 36"/>
            <p:cNvSpPr>
              <a:spLocks noChangeArrowheads="1" noChangeShapeType="1" noTextEdit="1"/>
            </p:cNvSpPr>
            <p:nvPr/>
          </p:nvSpPr>
          <p:spPr bwMode="auto">
            <a:xfrm>
              <a:off x="4712439"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4</a:t>
              </a:r>
              <a:endParaRPr lang="zh-CN" altLang="en-US" sz="4100" kern="10">
                <a:ln w="9525">
                  <a:noFill/>
                  <a:round/>
                  <a:headEnd/>
                  <a:tailEnd/>
                </a:ln>
                <a:solidFill>
                  <a:srgbClr val="FFFFFF"/>
                </a:solidFill>
                <a:latin typeface="Impact"/>
              </a:endParaRPr>
            </a:p>
          </p:txBody>
        </p:sp>
        <p:sp>
          <p:nvSpPr>
            <p:cNvPr id="33835" name="WordArt 37"/>
            <p:cNvSpPr>
              <a:spLocks noChangeArrowheads="1" noChangeShapeType="1" noTextEdit="1"/>
            </p:cNvSpPr>
            <p:nvPr/>
          </p:nvSpPr>
          <p:spPr bwMode="auto">
            <a:xfrm>
              <a:off x="5963937" y="230063"/>
              <a:ext cx="521047" cy="866102"/>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5</a:t>
              </a:r>
              <a:endParaRPr lang="zh-CN" altLang="en-US" sz="4100" kern="10">
                <a:ln w="9525">
                  <a:noFill/>
                  <a:round/>
                  <a:headEnd/>
                  <a:tailEnd/>
                </a:ln>
                <a:solidFill>
                  <a:srgbClr val="FFFFFF"/>
                </a:solidFill>
                <a:latin typeface="Impact"/>
              </a:endParaRPr>
            </a:p>
          </p:txBody>
        </p:sp>
        <p:sp>
          <p:nvSpPr>
            <p:cNvPr id="33836" name="WordArt 38"/>
            <p:cNvSpPr>
              <a:spLocks noChangeArrowheads="1" noChangeShapeType="1" noTextEdit="1"/>
            </p:cNvSpPr>
            <p:nvPr/>
          </p:nvSpPr>
          <p:spPr bwMode="auto">
            <a:xfrm>
              <a:off x="10191738" y="238048"/>
              <a:ext cx="593464" cy="91864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8</a:t>
              </a:r>
              <a:endParaRPr lang="zh-CN" altLang="en-US" sz="4100" kern="10">
                <a:ln w="9525">
                  <a:noFill/>
                  <a:round/>
                  <a:headEnd/>
                  <a:tailEnd/>
                </a:ln>
                <a:solidFill>
                  <a:srgbClr val="FFFFFF"/>
                </a:solidFill>
                <a:latin typeface="Impact"/>
              </a:endParaRPr>
            </a:p>
          </p:txBody>
        </p:sp>
        <p:sp>
          <p:nvSpPr>
            <p:cNvPr id="33837" name="Freeform 14"/>
            <p:cNvSpPr>
              <a:spLocks/>
            </p:cNvSpPr>
            <p:nvPr/>
          </p:nvSpPr>
          <p:spPr bwMode="auto">
            <a:xfrm flipH="1">
              <a:off x="8521102" y="77816"/>
              <a:ext cx="1062160" cy="1208201"/>
            </a:xfrm>
            <a:custGeom>
              <a:avLst/>
              <a:gdLst>
                <a:gd name="T0" fmla="*/ 0 w 1006"/>
                <a:gd name="T1" fmla="*/ 0 h 1251"/>
                <a:gd name="T2" fmla="*/ 0 w 1006"/>
                <a:gd name="T3" fmla="*/ 1166866232 h 1251"/>
                <a:gd name="T4" fmla="*/ 1121455135 w 1006"/>
                <a:gd name="T5" fmla="*/ 1076390231 h 1251"/>
                <a:gd name="T6" fmla="*/ 1121455135 w 1006"/>
                <a:gd name="T7" fmla="*/ 75552643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FF7595"/>
            </a:solidFill>
            <a:ln w="9525">
              <a:noFill/>
              <a:round/>
              <a:headEnd/>
              <a:tailEnd/>
            </a:ln>
          </p:spPr>
          <p:txBody>
            <a:bodyPr/>
            <a:lstStyle/>
            <a:p>
              <a:endParaRPr lang="zh-CN" altLang="en-US"/>
            </a:p>
          </p:txBody>
        </p:sp>
        <p:sp>
          <p:nvSpPr>
            <p:cNvPr id="33838" name="Freeform 15"/>
            <p:cNvSpPr>
              <a:spLocks/>
            </p:cNvSpPr>
            <p:nvPr/>
          </p:nvSpPr>
          <p:spPr bwMode="auto">
            <a:xfrm flipH="1">
              <a:off x="9583260" y="84890"/>
              <a:ext cx="306620" cy="1211935"/>
            </a:xfrm>
            <a:custGeom>
              <a:avLst/>
              <a:gdLst>
                <a:gd name="T0" fmla="*/ 0 w 339"/>
                <a:gd name="T1" fmla="*/ 103237293 h 1251"/>
                <a:gd name="T2" fmla="*/ 0 w 339"/>
                <a:gd name="T3" fmla="*/ 1013602951 h 1251"/>
                <a:gd name="T4" fmla="*/ 277332815 w 339"/>
                <a:gd name="T5" fmla="*/ 1174089883 h 1251"/>
                <a:gd name="T6" fmla="*/ 277332815 w 339"/>
                <a:gd name="T7" fmla="*/ 0 h 1251"/>
                <a:gd name="T8" fmla="*/ 0 w 339"/>
                <a:gd name="T9" fmla="*/ 103237293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39" name="WordArt 38"/>
            <p:cNvSpPr>
              <a:spLocks noChangeArrowheads="1" noChangeShapeType="1" noTextEdit="1"/>
            </p:cNvSpPr>
            <p:nvPr/>
          </p:nvSpPr>
          <p:spPr bwMode="auto">
            <a:xfrm>
              <a:off x="8738042" y="209466"/>
              <a:ext cx="593461" cy="90729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7</a:t>
              </a:r>
              <a:endParaRPr lang="zh-CN" altLang="en-US" sz="4100" kern="10">
                <a:ln w="9525">
                  <a:noFill/>
                  <a:round/>
                  <a:headEnd/>
                  <a:tailEnd/>
                </a:ln>
                <a:solidFill>
                  <a:srgbClr val="FFFFFF"/>
                </a:solidFill>
                <a:latin typeface="Impact"/>
              </a:endParaRPr>
            </a:p>
          </p:txBody>
        </p:sp>
        <p:sp>
          <p:nvSpPr>
            <p:cNvPr id="33840" name="Freeform 16"/>
            <p:cNvSpPr>
              <a:spLocks/>
            </p:cNvSpPr>
            <p:nvPr/>
          </p:nvSpPr>
          <p:spPr bwMode="auto">
            <a:xfrm flipH="1">
              <a:off x="7130049" y="128695"/>
              <a:ext cx="1027507" cy="1077849"/>
            </a:xfrm>
            <a:custGeom>
              <a:avLst/>
              <a:gdLst>
                <a:gd name="T0" fmla="*/ 0 w 973"/>
                <a:gd name="T1" fmla="*/ 0 h 1069"/>
                <a:gd name="T2" fmla="*/ 0 w 973"/>
                <a:gd name="T3" fmla="*/ 1086771251 h 1069"/>
                <a:gd name="T4" fmla="*/ 1085067456 w 973"/>
                <a:gd name="T5" fmla="*/ 1068472016 h 1069"/>
                <a:gd name="T6" fmla="*/ 1085067456 w 973"/>
                <a:gd name="T7" fmla="*/ 36598469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7E7E7D"/>
            </a:solidFill>
            <a:ln w="9525">
              <a:noFill/>
              <a:round/>
              <a:headEnd/>
              <a:tailEnd/>
            </a:ln>
          </p:spPr>
          <p:txBody>
            <a:bodyPr/>
            <a:lstStyle/>
            <a:p>
              <a:endParaRPr lang="zh-CN" altLang="en-US"/>
            </a:p>
          </p:txBody>
        </p:sp>
        <p:sp>
          <p:nvSpPr>
            <p:cNvPr id="33841" name="Freeform 17"/>
            <p:cNvSpPr>
              <a:spLocks/>
            </p:cNvSpPr>
            <p:nvPr/>
          </p:nvSpPr>
          <p:spPr bwMode="auto">
            <a:xfrm flipH="1">
              <a:off x="8152337" y="128695"/>
              <a:ext cx="207912" cy="1077849"/>
            </a:xfrm>
            <a:custGeom>
              <a:avLst/>
              <a:gdLst>
                <a:gd name="T0" fmla="*/ 0 w 197"/>
                <a:gd name="T1" fmla="*/ 125044600 h 1069"/>
                <a:gd name="T2" fmla="*/ 0 w 197"/>
                <a:gd name="T3" fmla="*/ 962742995 h 1069"/>
                <a:gd name="T4" fmla="*/ 219428425 w 197"/>
                <a:gd name="T5" fmla="*/ 1086771251 h 1069"/>
                <a:gd name="T6" fmla="*/ 219428425 w 197"/>
                <a:gd name="T7" fmla="*/ 0 h 1069"/>
                <a:gd name="T8" fmla="*/ 0 w 197"/>
                <a:gd name="T9" fmla="*/ 12504460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42" name="WordArt 37"/>
            <p:cNvSpPr>
              <a:spLocks noChangeArrowheads="1" noChangeShapeType="1" noTextEdit="1"/>
            </p:cNvSpPr>
            <p:nvPr/>
          </p:nvSpPr>
          <p:spPr bwMode="auto">
            <a:xfrm>
              <a:off x="7338927" y="210201"/>
              <a:ext cx="539127" cy="906559"/>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6</a:t>
              </a:r>
              <a:endParaRPr lang="zh-CN" altLang="en-US" sz="4100" kern="10">
                <a:ln w="9525">
                  <a:noFill/>
                  <a:round/>
                  <a:headEnd/>
                  <a:tailEnd/>
                </a:ln>
                <a:solidFill>
                  <a:srgbClr val="FFFFFF"/>
                </a:solidFill>
                <a:latin typeface="Impact"/>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nodeType="afterGroup">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30"/>
                                        </p:tgtEl>
                                      </p:cBhvr>
                                    </p:animEffect>
                                    <p:animScale>
                                      <p:cBhvr>
                                        <p:cTn id="11" dur="250" autoRev="1" fill="hold"/>
                                        <p:tgtEl>
                                          <p:spTgt spid="30"/>
                                        </p:tgtEl>
                                      </p:cBhvr>
                                      <p:by x="105000" y="105000"/>
                                    </p:animScale>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nodeType="afterGroup">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nodeType="afterGroup">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nodeType="afterGroup">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nodeType="afterGroup">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nodeType="afterGroup">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nodeType="afterGroup">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nodeType="afterGroup">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nodeType="afterGroup">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left)">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6" grpId="0"/>
      <p:bldP spid="27" grpId="0"/>
      <p:bldP spid="28" grpId="0" animBg="1"/>
      <p:bldP spid="2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624263" y="2949575"/>
            <a:ext cx="1336675" cy="1336675"/>
          </a:xfrm>
          <a:prstGeom prst="ellipse">
            <a:avLst/>
          </a:prstGeom>
          <a:solidFill>
            <a:schemeClr val="bg2"/>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1</a:t>
            </a:r>
            <a:endParaRPr lang="zh-CN" altLang="en-US" sz="2800">
              <a:solidFill>
                <a:srgbClr val="FFFFFF"/>
              </a:solidFill>
              <a:latin typeface="宋体" pitchFamily="2" charset="-122"/>
              <a:ea typeface="微软雅黑" pitchFamily="34" charset="-122"/>
              <a:sym typeface="宋体" pitchFamily="2" charset="-122"/>
            </a:endParaRPr>
          </a:p>
        </p:txBody>
      </p:sp>
      <p:sp>
        <p:nvSpPr>
          <p:cNvPr id="16" name="椭圆 15"/>
          <p:cNvSpPr>
            <a:spLocks noChangeArrowheads="1"/>
          </p:cNvSpPr>
          <p:nvPr/>
        </p:nvSpPr>
        <p:spPr bwMode="auto">
          <a:xfrm>
            <a:off x="2898775" y="1868488"/>
            <a:ext cx="936625" cy="936625"/>
          </a:xfrm>
          <a:prstGeom prst="ellipse">
            <a:avLst/>
          </a:prstGeom>
          <a:solidFill>
            <a:srgbClr val="92D050"/>
          </a:solidFill>
          <a:ln w="9525">
            <a:noFill/>
            <a:round/>
            <a:headEnd/>
            <a:tailEnd/>
          </a:ln>
        </p:spPr>
        <p:txBody>
          <a:bodyPr anchor="ctr"/>
          <a:lstStyle/>
          <a:p>
            <a:pPr algn="ctr"/>
            <a:r>
              <a:rPr lang="en-US" altLang="zh-CN">
                <a:solidFill>
                  <a:srgbClr val="FFFFFF"/>
                </a:solidFill>
                <a:latin typeface="Calibri" pitchFamily="34" charset="0"/>
                <a:ea typeface="微软雅黑" pitchFamily="34" charset="-122"/>
                <a:sym typeface="Calibri" pitchFamily="34" charset="0"/>
              </a:rPr>
              <a:t>Step 2</a:t>
            </a:r>
            <a:endParaRPr lang="zh-CN" altLang="en-US">
              <a:solidFill>
                <a:srgbClr val="FFFFFF"/>
              </a:solidFill>
              <a:latin typeface="宋体" pitchFamily="2" charset="-122"/>
              <a:ea typeface="微软雅黑" pitchFamily="34" charset="-122"/>
              <a:sym typeface="宋体" pitchFamily="2" charset="-122"/>
            </a:endParaRPr>
          </a:p>
        </p:txBody>
      </p:sp>
      <p:sp>
        <p:nvSpPr>
          <p:cNvPr id="17" name="椭圆 16"/>
          <p:cNvSpPr>
            <a:spLocks noChangeArrowheads="1"/>
          </p:cNvSpPr>
          <p:nvPr/>
        </p:nvSpPr>
        <p:spPr bwMode="auto">
          <a:xfrm>
            <a:off x="4314825" y="1593850"/>
            <a:ext cx="849313" cy="850900"/>
          </a:xfrm>
          <a:prstGeom prst="ellipse">
            <a:avLst/>
          </a:prstGeom>
          <a:solidFill>
            <a:srgbClr val="9751CB"/>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Step 3</a:t>
            </a:r>
            <a:endParaRPr lang="zh-CN" altLang="en-US">
              <a:ea typeface="微软雅黑" pitchFamily="34" charset="-122"/>
            </a:endParaRPr>
          </a:p>
        </p:txBody>
      </p:sp>
      <p:sp>
        <p:nvSpPr>
          <p:cNvPr id="18" name="椭圆 17"/>
          <p:cNvSpPr>
            <a:spLocks noChangeArrowheads="1"/>
          </p:cNvSpPr>
          <p:nvPr/>
        </p:nvSpPr>
        <p:spPr bwMode="auto">
          <a:xfrm>
            <a:off x="5278438" y="2878138"/>
            <a:ext cx="1081087" cy="1081087"/>
          </a:xfrm>
          <a:prstGeom prst="ellipse">
            <a:avLst/>
          </a:prstGeom>
          <a:solidFill>
            <a:srgbClr val="0000CC"/>
          </a:solidFill>
          <a:ln w="9525">
            <a:noFill/>
            <a:round/>
            <a:headEnd/>
            <a:tailEnd/>
          </a:ln>
        </p:spPr>
        <p:txBody>
          <a:bodyPr anchor="ctr"/>
          <a:lstStyle/>
          <a:p>
            <a:pPr algn="ctr"/>
            <a:r>
              <a:rPr lang="en-US" altLang="zh-CN" sz="2000">
                <a:solidFill>
                  <a:srgbClr val="FFFFFF"/>
                </a:solidFill>
                <a:latin typeface="Calibri" pitchFamily="34" charset="0"/>
                <a:ea typeface="微软雅黑" pitchFamily="34" charset="-122"/>
                <a:sym typeface="Calibri" pitchFamily="34" charset="0"/>
              </a:rPr>
              <a:t>Step 5</a:t>
            </a:r>
            <a:endParaRPr lang="zh-CN" altLang="en-US" sz="2000">
              <a:solidFill>
                <a:srgbClr val="FFFFFF"/>
              </a:solidFill>
              <a:latin typeface="宋体" pitchFamily="2" charset="-122"/>
              <a:ea typeface="微软雅黑" pitchFamily="34" charset="-122"/>
              <a:sym typeface="宋体" pitchFamily="2" charset="-122"/>
            </a:endParaRPr>
          </a:p>
        </p:txBody>
      </p:sp>
      <p:sp>
        <p:nvSpPr>
          <p:cNvPr id="19" name="椭圆 18"/>
          <p:cNvSpPr>
            <a:spLocks noChangeArrowheads="1"/>
          </p:cNvSpPr>
          <p:nvPr/>
        </p:nvSpPr>
        <p:spPr bwMode="auto">
          <a:xfrm>
            <a:off x="5643563" y="1301750"/>
            <a:ext cx="1333500" cy="1333500"/>
          </a:xfrm>
          <a:prstGeom prst="ellipse">
            <a:avLst/>
          </a:prstGeom>
          <a:solidFill>
            <a:srgbClr val="00CCFF">
              <a:alpha val="96077"/>
            </a:srgbClr>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4</a:t>
            </a:r>
            <a:endParaRPr lang="zh-CN" altLang="en-US" sz="2800">
              <a:solidFill>
                <a:srgbClr val="FFFFFF"/>
              </a:solidFill>
              <a:latin typeface="宋体" pitchFamily="2" charset="-122"/>
              <a:ea typeface="微软雅黑" pitchFamily="34" charset="-122"/>
              <a:sym typeface="宋体" pitchFamily="2" charset="-122"/>
            </a:endParaRPr>
          </a:p>
        </p:txBody>
      </p:sp>
      <p:cxnSp>
        <p:nvCxnSpPr>
          <p:cNvPr id="20" name="直接连接符 19"/>
          <p:cNvCxnSpPr>
            <a:cxnSpLocks noChangeShapeType="1"/>
            <a:stCxn id="15" idx="1"/>
            <a:endCxn id="16" idx="4"/>
          </p:cNvCxnSpPr>
          <p:nvPr/>
        </p:nvCxnSpPr>
        <p:spPr bwMode="auto">
          <a:xfrm flipH="1" flipV="1">
            <a:off x="3367088" y="2805113"/>
            <a:ext cx="454025" cy="339725"/>
          </a:xfrm>
          <a:prstGeom prst="line">
            <a:avLst/>
          </a:prstGeom>
          <a:noFill/>
          <a:ln w="38100">
            <a:solidFill>
              <a:srgbClr val="000099"/>
            </a:solidFill>
            <a:prstDash val="sysDot"/>
            <a:round/>
            <a:headEnd/>
            <a:tailEnd/>
          </a:ln>
        </p:spPr>
      </p:cxnSp>
      <p:cxnSp>
        <p:nvCxnSpPr>
          <p:cNvPr id="21" name="直接连接符 20"/>
          <p:cNvCxnSpPr>
            <a:cxnSpLocks noChangeShapeType="1"/>
            <a:stCxn id="16" idx="7"/>
            <a:endCxn id="17" idx="2"/>
          </p:cNvCxnSpPr>
          <p:nvPr/>
        </p:nvCxnSpPr>
        <p:spPr bwMode="auto">
          <a:xfrm>
            <a:off x="3697288" y="2006600"/>
            <a:ext cx="617537" cy="12700"/>
          </a:xfrm>
          <a:prstGeom prst="line">
            <a:avLst/>
          </a:prstGeom>
          <a:noFill/>
          <a:ln w="38100">
            <a:solidFill>
              <a:srgbClr val="000099"/>
            </a:solidFill>
            <a:prstDash val="sysDot"/>
            <a:round/>
            <a:headEnd/>
            <a:tailEnd/>
          </a:ln>
        </p:spPr>
      </p:cxnSp>
      <p:cxnSp>
        <p:nvCxnSpPr>
          <p:cNvPr id="22" name="直接连接符 21"/>
          <p:cNvCxnSpPr>
            <a:cxnSpLocks noChangeShapeType="1"/>
            <a:stCxn id="17" idx="6"/>
            <a:endCxn id="19" idx="1"/>
          </p:cNvCxnSpPr>
          <p:nvPr/>
        </p:nvCxnSpPr>
        <p:spPr bwMode="auto">
          <a:xfrm flipV="1">
            <a:off x="5164138" y="1497013"/>
            <a:ext cx="674687" cy="522287"/>
          </a:xfrm>
          <a:prstGeom prst="line">
            <a:avLst/>
          </a:prstGeom>
          <a:noFill/>
          <a:ln w="38100">
            <a:solidFill>
              <a:srgbClr val="000099"/>
            </a:solidFill>
            <a:prstDash val="sysDot"/>
            <a:round/>
            <a:headEnd/>
            <a:tailEnd/>
          </a:ln>
        </p:spPr>
      </p:cxnSp>
      <p:cxnSp>
        <p:nvCxnSpPr>
          <p:cNvPr id="23" name="直接连接符 22"/>
          <p:cNvCxnSpPr>
            <a:cxnSpLocks noChangeShapeType="1"/>
            <a:stCxn id="19" idx="4"/>
            <a:endCxn id="18" idx="0"/>
          </p:cNvCxnSpPr>
          <p:nvPr/>
        </p:nvCxnSpPr>
        <p:spPr bwMode="auto">
          <a:xfrm flipH="1">
            <a:off x="5819775" y="2635250"/>
            <a:ext cx="490538" cy="241300"/>
          </a:xfrm>
          <a:prstGeom prst="line">
            <a:avLst/>
          </a:prstGeom>
          <a:noFill/>
          <a:ln w="38100">
            <a:solidFill>
              <a:srgbClr val="000099"/>
            </a:solidFill>
            <a:prstDash val="sysDot"/>
            <a:round/>
            <a:headEnd/>
            <a:tailEnd/>
          </a:ln>
        </p:spPr>
      </p:cxnSp>
      <p:sp>
        <p:nvSpPr>
          <p:cNvPr id="24" name="矩形 23"/>
          <p:cNvSpPr>
            <a:spLocks noChangeArrowheads="1"/>
          </p:cNvSpPr>
          <p:nvPr/>
        </p:nvSpPr>
        <p:spPr bwMode="auto">
          <a:xfrm>
            <a:off x="2890838" y="3886200"/>
            <a:ext cx="425450" cy="425450"/>
          </a:xfrm>
          <a:prstGeom prst="rect">
            <a:avLst/>
          </a:prstGeom>
          <a:solidFill>
            <a:srgbClr val="FFC000"/>
          </a:solidFill>
          <a:ln w="9525">
            <a:noFill/>
            <a:miter lim="800000"/>
            <a:headEnd/>
            <a:tailEnd/>
          </a:ln>
        </p:spPr>
        <p:txBody>
          <a:bodyPr anchor="ctr"/>
          <a:lstStyle/>
          <a:p>
            <a:pPr algn="ctr"/>
            <a:r>
              <a:rPr lang="en-US" altLang="zh-CN" sz="3600">
                <a:latin typeface="Calibri" pitchFamily="34" charset="0"/>
                <a:ea typeface="微软雅黑" pitchFamily="34" charset="-122"/>
                <a:sym typeface="Calibri" pitchFamily="34" charset="0"/>
              </a:rPr>
              <a:t>S</a:t>
            </a:r>
            <a:endParaRPr lang="zh-CN" altLang="en-US" sz="3600">
              <a:latin typeface="宋体" pitchFamily="2" charset="-122"/>
              <a:ea typeface="微软雅黑" pitchFamily="34" charset="-122"/>
              <a:sym typeface="宋体" pitchFamily="2" charset="-122"/>
            </a:endParaRPr>
          </a:p>
        </p:txBody>
      </p:sp>
      <p:sp>
        <p:nvSpPr>
          <p:cNvPr id="26" name="矩形 25"/>
          <p:cNvSpPr>
            <a:spLocks noChangeArrowheads="1"/>
          </p:cNvSpPr>
          <p:nvPr/>
        </p:nvSpPr>
        <p:spPr bwMode="auto">
          <a:xfrm>
            <a:off x="6416675" y="3711575"/>
            <a:ext cx="423863" cy="423863"/>
          </a:xfrm>
          <a:prstGeom prst="rect">
            <a:avLst/>
          </a:prstGeom>
          <a:solidFill>
            <a:srgbClr val="FFC000"/>
          </a:solidFill>
          <a:ln w="9525">
            <a:noFill/>
            <a:miter lim="800000"/>
            <a:headEnd/>
            <a:tailEnd/>
          </a:ln>
        </p:spPr>
        <p:txBody>
          <a:bodyPr anchor="ctr"/>
          <a:lstStyle/>
          <a:p>
            <a:pPr algn="ctr"/>
            <a:r>
              <a:rPr lang="en-US" altLang="zh-CN" sz="3600">
                <a:latin typeface="Calibri" pitchFamily="34" charset="0"/>
                <a:ea typeface="微软雅黑" pitchFamily="34" charset="-122"/>
                <a:sym typeface="Calibri" pitchFamily="34" charset="0"/>
              </a:rPr>
              <a:t>F</a:t>
            </a:r>
            <a:endParaRPr lang="zh-CN" altLang="en-US" sz="3600">
              <a:latin typeface="宋体" pitchFamily="2" charset="-122"/>
              <a:ea typeface="微软雅黑" pitchFamily="34" charset="-122"/>
              <a:sym typeface="宋体" pitchFamily="2" charset="-122"/>
            </a:endParaRPr>
          </a:p>
        </p:txBody>
      </p:sp>
      <p:cxnSp>
        <p:nvCxnSpPr>
          <p:cNvPr id="27" name="直接连接符 26"/>
          <p:cNvCxnSpPr>
            <a:cxnSpLocks noChangeShapeType="1"/>
            <a:stCxn id="26" idx="1"/>
            <a:endCxn id="18" idx="6"/>
          </p:cNvCxnSpPr>
          <p:nvPr/>
        </p:nvCxnSpPr>
        <p:spPr bwMode="auto">
          <a:xfrm flipH="1" flipV="1">
            <a:off x="6359525" y="3417888"/>
            <a:ext cx="57150" cy="506412"/>
          </a:xfrm>
          <a:prstGeom prst="line">
            <a:avLst/>
          </a:prstGeom>
          <a:noFill/>
          <a:ln w="38100">
            <a:solidFill>
              <a:srgbClr val="000099"/>
            </a:solidFill>
            <a:prstDash val="sysDot"/>
            <a:round/>
            <a:headEnd/>
            <a:tailEnd/>
          </a:ln>
        </p:spPr>
      </p:cxnSp>
      <p:cxnSp>
        <p:nvCxnSpPr>
          <p:cNvPr id="28" name="直接连接符 27"/>
          <p:cNvCxnSpPr>
            <a:cxnSpLocks noChangeShapeType="1"/>
            <a:stCxn id="24" idx="3"/>
            <a:endCxn id="15" idx="3"/>
          </p:cNvCxnSpPr>
          <p:nvPr/>
        </p:nvCxnSpPr>
        <p:spPr bwMode="auto">
          <a:xfrm flipV="1">
            <a:off x="3316288" y="4090988"/>
            <a:ext cx="504825" cy="7937"/>
          </a:xfrm>
          <a:prstGeom prst="line">
            <a:avLst/>
          </a:prstGeom>
          <a:noFill/>
          <a:ln w="38100">
            <a:solidFill>
              <a:srgbClr val="000099"/>
            </a:solidFill>
            <a:prstDash val="sysDot"/>
            <a:round/>
            <a:headEnd/>
            <a:tailEnd/>
          </a:ln>
        </p:spPr>
      </p:cxnSp>
      <p:sp>
        <p:nvSpPr>
          <p:cNvPr id="29" name="矩形 28"/>
          <p:cNvSpPr>
            <a:spLocks noChangeArrowheads="1"/>
          </p:cNvSpPr>
          <p:nvPr/>
        </p:nvSpPr>
        <p:spPr bwMode="auto">
          <a:xfrm>
            <a:off x="630238" y="984250"/>
            <a:ext cx="2355850" cy="830263"/>
          </a:xfrm>
          <a:prstGeom prst="rect">
            <a:avLst/>
          </a:prstGeom>
          <a:noFill/>
          <a:ln w="9525">
            <a:noFill/>
            <a:miter lim="800000"/>
            <a:headEnd/>
            <a:tailEnd/>
          </a:ln>
        </p:spPr>
        <p:txBody>
          <a:bodyPr>
            <a:spAutoFit/>
          </a:bodyPr>
          <a:lstStyle/>
          <a:p>
            <a:r>
              <a:rPr lang="en-US" altLang="zh-CN" sz="2000" b="1">
                <a:solidFill>
                  <a:srgbClr val="000099"/>
                </a:solidFill>
                <a:latin typeface="微软雅黑" pitchFamily="34" charset="-122"/>
                <a:ea typeface="微软雅黑" pitchFamily="34" charset="-122"/>
                <a:sym typeface="微软雅黑" pitchFamily="34" charset="-122"/>
              </a:rPr>
              <a:t>Step 1</a:t>
            </a:r>
            <a:endParaRPr lang="zh-CN" altLang="en-US" sz="2000" b="1">
              <a:solidFill>
                <a:srgbClr val="000099"/>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635000" y="2451100"/>
            <a:ext cx="2355850" cy="1046163"/>
          </a:xfrm>
          <a:prstGeom prst="rect">
            <a:avLst/>
          </a:prstGeom>
          <a:noFill/>
          <a:ln w="9525">
            <a:noFill/>
            <a:miter lim="800000"/>
            <a:headEnd/>
            <a:tailEnd/>
          </a:ln>
        </p:spPr>
        <p:txBody>
          <a:bodyPr>
            <a:spAutoFit/>
          </a:bodyPr>
          <a:lstStyle/>
          <a:p>
            <a:r>
              <a:rPr lang="en-US" altLang="zh-CN" sz="2000" b="1">
                <a:solidFill>
                  <a:srgbClr val="0000FF"/>
                </a:solidFill>
                <a:latin typeface="微软雅黑" pitchFamily="34" charset="-122"/>
                <a:ea typeface="微软雅黑" pitchFamily="34" charset="-122"/>
                <a:sym typeface="微软雅黑" pitchFamily="34" charset="-122"/>
              </a:rPr>
              <a:t>Step 2</a:t>
            </a:r>
            <a:endParaRPr lang="zh-CN" altLang="en-US" sz="2000" b="1">
              <a:solidFill>
                <a:srgbClr val="0000FF"/>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a:solidFill>
                <a:srgbClr val="FF3300"/>
              </a:solidFill>
              <a:latin typeface="微软雅黑" pitchFamily="34" charset="-122"/>
              <a:ea typeface="微软雅黑" pitchFamily="34" charset="-122"/>
              <a:sym typeface="微软雅黑" pitchFamily="34" charset="-122"/>
            </a:endParaRPr>
          </a:p>
        </p:txBody>
      </p:sp>
      <p:sp>
        <p:nvSpPr>
          <p:cNvPr id="31" name="矩形 30"/>
          <p:cNvSpPr>
            <a:spLocks noChangeArrowheads="1"/>
          </p:cNvSpPr>
          <p:nvPr/>
        </p:nvSpPr>
        <p:spPr bwMode="auto">
          <a:xfrm>
            <a:off x="6964363" y="984250"/>
            <a:ext cx="2355850" cy="830263"/>
          </a:xfrm>
          <a:prstGeom prst="rect">
            <a:avLst/>
          </a:prstGeom>
          <a:noFill/>
          <a:ln w="9525">
            <a:noFill/>
            <a:miter lim="800000"/>
            <a:headEnd/>
            <a:tailEnd/>
          </a:ln>
        </p:spPr>
        <p:txBody>
          <a:bodyPr>
            <a:spAutoFit/>
          </a:bodyPr>
          <a:lstStyle/>
          <a:p>
            <a:r>
              <a:rPr lang="en-US" altLang="zh-CN" sz="2000" b="1">
                <a:solidFill>
                  <a:srgbClr val="00CCFF"/>
                </a:solidFill>
                <a:latin typeface="微软雅黑" pitchFamily="34" charset="-122"/>
                <a:ea typeface="微软雅黑" pitchFamily="34" charset="-122"/>
                <a:sym typeface="微软雅黑" pitchFamily="34" charset="-122"/>
              </a:rPr>
              <a:t>Step 4</a:t>
            </a:r>
            <a:endParaRPr lang="zh-CN" altLang="en-US" sz="2000" b="1">
              <a:solidFill>
                <a:srgbClr val="00CCFF"/>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969125" y="2451100"/>
            <a:ext cx="2355850" cy="1046163"/>
          </a:xfrm>
          <a:prstGeom prst="rect">
            <a:avLst/>
          </a:prstGeom>
          <a:noFill/>
          <a:ln w="9525">
            <a:noFill/>
            <a:miter lim="800000"/>
            <a:headEnd/>
            <a:tailEnd/>
          </a:ln>
        </p:spPr>
        <p:txBody>
          <a:bodyPr>
            <a:spAutoFit/>
          </a:bodyPr>
          <a:lstStyle/>
          <a:p>
            <a:r>
              <a:rPr lang="en-US" altLang="zh-CN" sz="2000" b="1">
                <a:solidFill>
                  <a:srgbClr val="0000CC"/>
                </a:solidFill>
                <a:latin typeface="微软雅黑" pitchFamily="34" charset="-122"/>
                <a:ea typeface="微软雅黑" pitchFamily="34" charset="-122"/>
                <a:sym typeface="微软雅黑" pitchFamily="34" charset="-122"/>
              </a:rPr>
              <a:t>Step 5</a:t>
            </a:r>
            <a:endParaRPr lang="zh-CN" altLang="en-US" sz="2000" b="1">
              <a:solidFill>
                <a:srgbClr val="0000CC"/>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a:solidFill>
                <a:srgbClr val="FF3300"/>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360"/>
                                          </p:val>
                                        </p:tav>
                                        <p:tav tm="100000">
                                          <p:val>
                                            <p:fltVal val="0"/>
                                          </p:val>
                                        </p:tav>
                                      </p:tavLst>
                                    </p:anim>
                                    <p:animEffect>
                                      <p:cBhvr>
                                        <p:cTn id="10" dur="250"/>
                                        <p:tgtEl>
                                          <p:spTgt spid="24"/>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p:cBhvr>
                                        <p:cTn id="14" dur="250"/>
                                        <p:tgtEl>
                                          <p:spTgt spid="28"/>
                                        </p:tgtEl>
                                      </p:cBhvr>
                                    </p:animEffect>
                                  </p:childTnLst>
                                </p:cTn>
                              </p:par>
                            </p:childTnLst>
                          </p:cTn>
                        </p:par>
                        <p:par>
                          <p:cTn id="15" fill="hold" nodeType="afterGroup">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 calcmode="lin" valueType="num">
                                      <p:cBhvr>
                                        <p:cTn id="20" dur="250" fill="hold"/>
                                        <p:tgtEl>
                                          <p:spTgt spid="15"/>
                                        </p:tgtEl>
                                        <p:attrNameLst>
                                          <p:attrName>style.rotation</p:attrName>
                                        </p:attrNameLst>
                                      </p:cBhvr>
                                      <p:tavLst>
                                        <p:tav tm="0">
                                          <p:val>
                                            <p:fltVal val="360"/>
                                          </p:val>
                                        </p:tav>
                                        <p:tav tm="100000">
                                          <p:val>
                                            <p:fltVal val="0"/>
                                          </p:val>
                                        </p:tav>
                                      </p:tavLst>
                                    </p:anim>
                                    <p:animEffect>
                                      <p:cBhvr>
                                        <p:cTn id="21" dur="250"/>
                                        <p:tgtEl>
                                          <p:spTgt spid="15"/>
                                        </p:tgtEl>
                                      </p:cBhvr>
                                    </p:animEffect>
                                  </p:childTnLst>
                                </p:cTn>
                              </p:par>
                            </p:childTnLst>
                          </p:cTn>
                        </p:par>
                        <p:par>
                          <p:cTn id="22" fill="hold" nodeType="afterGroup">
                            <p:stCondLst>
                              <p:cond delay="75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p:cBhvr>
                                        <p:cTn id="25" dur="250"/>
                                        <p:tgtEl>
                                          <p:spTgt spid="20"/>
                                        </p:tgtEl>
                                      </p:cBhvr>
                                    </p:animEffect>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ppt_w</p:attrName>
                                        </p:attrNameLst>
                                      </p:cBhvr>
                                      <p:tavLst>
                                        <p:tav tm="0">
                                          <p:val>
                                            <p:fltVal val="0"/>
                                          </p:val>
                                        </p:tav>
                                        <p:tav tm="100000">
                                          <p:val>
                                            <p:strVal val="#ppt_w"/>
                                          </p:val>
                                        </p:tav>
                                      </p:tavLst>
                                    </p:anim>
                                    <p:anim calcmode="lin" valueType="num">
                                      <p:cBhvr>
                                        <p:cTn id="30" dur="250" fill="hold"/>
                                        <p:tgtEl>
                                          <p:spTgt spid="16"/>
                                        </p:tgtEl>
                                        <p:attrNameLst>
                                          <p:attrName>ppt_h</p:attrName>
                                        </p:attrNameLst>
                                      </p:cBhvr>
                                      <p:tavLst>
                                        <p:tav tm="0">
                                          <p:val>
                                            <p:fltVal val="0"/>
                                          </p:val>
                                        </p:tav>
                                        <p:tav tm="100000">
                                          <p:val>
                                            <p:strVal val="#ppt_h"/>
                                          </p:val>
                                        </p:tav>
                                      </p:tavLst>
                                    </p:anim>
                                    <p:anim calcmode="lin" valueType="num">
                                      <p:cBhvr>
                                        <p:cTn id="31" dur="250" fill="hold"/>
                                        <p:tgtEl>
                                          <p:spTgt spid="16"/>
                                        </p:tgtEl>
                                        <p:attrNameLst>
                                          <p:attrName>style.rotation</p:attrName>
                                        </p:attrNameLst>
                                      </p:cBhvr>
                                      <p:tavLst>
                                        <p:tav tm="0">
                                          <p:val>
                                            <p:fltVal val="360"/>
                                          </p:val>
                                        </p:tav>
                                        <p:tav tm="100000">
                                          <p:val>
                                            <p:fltVal val="0"/>
                                          </p:val>
                                        </p:tav>
                                      </p:tavLst>
                                    </p:anim>
                                    <p:animEffect>
                                      <p:cBhvr>
                                        <p:cTn id="32" dur="250"/>
                                        <p:tgtEl>
                                          <p:spTgt spid="16"/>
                                        </p:tgtEl>
                                      </p:cBhvr>
                                    </p:animEffect>
                                  </p:childTnLst>
                                </p:cTn>
                              </p:par>
                            </p:childTnLst>
                          </p:cTn>
                        </p:par>
                        <p:par>
                          <p:cTn id="33" fill="hold" nodeType="afterGroup">
                            <p:stCondLst>
                              <p:cond delay="1250"/>
                            </p:stCondLst>
                            <p:childTnLst>
                              <p:par>
                                <p:cTn id="34" presetID="2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p:cBhvr>
                                        <p:cTn id="36" dur="250"/>
                                        <p:tgtEl>
                                          <p:spTgt spid="21"/>
                                        </p:tgtEl>
                                      </p:cBhvr>
                                    </p:animEffect>
                                  </p:childTnLst>
                                </p:cTn>
                              </p:par>
                            </p:childTnLst>
                          </p:cTn>
                        </p:par>
                        <p:par>
                          <p:cTn id="37" fill="hold" nodeType="afterGroup">
                            <p:stCondLst>
                              <p:cond delay="1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250" fill="hold"/>
                                        <p:tgtEl>
                                          <p:spTgt spid="17"/>
                                        </p:tgtEl>
                                        <p:attrNameLst>
                                          <p:attrName>ppt_w</p:attrName>
                                        </p:attrNameLst>
                                      </p:cBhvr>
                                      <p:tavLst>
                                        <p:tav tm="0">
                                          <p:val>
                                            <p:fltVal val="0"/>
                                          </p:val>
                                        </p:tav>
                                        <p:tav tm="100000">
                                          <p:val>
                                            <p:strVal val="#ppt_w"/>
                                          </p:val>
                                        </p:tav>
                                      </p:tavLst>
                                    </p:anim>
                                    <p:anim calcmode="lin" valueType="num">
                                      <p:cBhvr>
                                        <p:cTn id="41" dur="250" fill="hold"/>
                                        <p:tgtEl>
                                          <p:spTgt spid="17"/>
                                        </p:tgtEl>
                                        <p:attrNameLst>
                                          <p:attrName>ppt_h</p:attrName>
                                        </p:attrNameLst>
                                      </p:cBhvr>
                                      <p:tavLst>
                                        <p:tav tm="0">
                                          <p:val>
                                            <p:fltVal val="0"/>
                                          </p:val>
                                        </p:tav>
                                        <p:tav tm="100000">
                                          <p:val>
                                            <p:strVal val="#ppt_h"/>
                                          </p:val>
                                        </p:tav>
                                      </p:tavLst>
                                    </p:anim>
                                    <p:anim calcmode="lin" valueType="num">
                                      <p:cBhvr>
                                        <p:cTn id="42" dur="250" fill="hold"/>
                                        <p:tgtEl>
                                          <p:spTgt spid="17"/>
                                        </p:tgtEl>
                                        <p:attrNameLst>
                                          <p:attrName>style.rotation</p:attrName>
                                        </p:attrNameLst>
                                      </p:cBhvr>
                                      <p:tavLst>
                                        <p:tav tm="0">
                                          <p:val>
                                            <p:fltVal val="360"/>
                                          </p:val>
                                        </p:tav>
                                        <p:tav tm="100000">
                                          <p:val>
                                            <p:fltVal val="0"/>
                                          </p:val>
                                        </p:tav>
                                      </p:tavLst>
                                    </p:anim>
                                    <p:animEffect>
                                      <p:cBhvr>
                                        <p:cTn id="43" dur="250"/>
                                        <p:tgtEl>
                                          <p:spTgt spid="17"/>
                                        </p:tgtEl>
                                      </p:cBhvr>
                                    </p:animEffect>
                                  </p:childTnLst>
                                </p:cTn>
                              </p:par>
                            </p:childTnLst>
                          </p:cTn>
                        </p:par>
                        <p:par>
                          <p:cTn id="44" fill="hold" nodeType="afterGroup">
                            <p:stCondLst>
                              <p:cond delay="17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p:cBhvr>
                                        <p:cTn id="47" dur="250"/>
                                        <p:tgtEl>
                                          <p:spTgt spid="22"/>
                                        </p:tgtEl>
                                      </p:cBhvr>
                                    </p:animEffect>
                                  </p:childTnLst>
                                </p:cTn>
                              </p:par>
                            </p:childTnLst>
                          </p:cTn>
                        </p:par>
                        <p:par>
                          <p:cTn id="48" fill="hold" nodeType="afterGroup">
                            <p:stCondLst>
                              <p:cond delay="2000"/>
                            </p:stCondLst>
                            <p:childTnLst>
                              <p:par>
                                <p:cTn id="49" presetID="49" presetClass="entr" presetSubtype="0"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250" fill="hold"/>
                                        <p:tgtEl>
                                          <p:spTgt spid="19"/>
                                        </p:tgtEl>
                                        <p:attrNameLst>
                                          <p:attrName>ppt_w</p:attrName>
                                        </p:attrNameLst>
                                      </p:cBhvr>
                                      <p:tavLst>
                                        <p:tav tm="0">
                                          <p:val>
                                            <p:fltVal val="0"/>
                                          </p:val>
                                        </p:tav>
                                        <p:tav tm="100000">
                                          <p:val>
                                            <p:strVal val="#ppt_w"/>
                                          </p:val>
                                        </p:tav>
                                      </p:tavLst>
                                    </p:anim>
                                    <p:anim calcmode="lin" valueType="num">
                                      <p:cBhvr>
                                        <p:cTn id="52" dur="250" fill="hold"/>
                                        <p:tgtEl>
                                          <p:spTgt spid="19"/>
                                        </p:tgtEl>
                                        <p:attrNameLst>
                                          <p:attrName>ppt_h</p:attrName>
                                        </p:attrNameLst>
                                      </p:cBhvr>
                                      <p:tavLst>
                                        <p:tav tm="0">
                                          <p:val>
                                            <p:fltVal val="0"/>
                                          </p:val>
                                        </p:tav>
                                        <p:tav tm="100000">
                                          <p:val>
                                            <p:strVal val="#ppt_h"/>
                                          </p:val>
                                        </p:tav>
                                      </p:tavLst>
                                    </p:anim>
                                    <p:anim calcmode="lin" valueType="num">
                                      <p:cBhvr>
                                        <p:cTn id="53" dur="250" fill="hold"/>
                                        <p:tgtEl>
                                          <p:spTgt spid="19"/>
                                        </p:tgtEl>
                                        <p:attrNameLst>
                                          <p:attrName>style.rotation</p:attrName>
                                        </p:attrNameLst>
                                      </p:cBhvr>
                                      <p:tavLst>
                                        <p:tav tm="0">
                                          <p:val>
                                            <p:fltVal val="360"/>
                                          </p:val>
                                        </p:tav>
                                        <p:tav tm="100000">
                                          <p:val>
                                            <p:fltVal val="0"/>
                                          </p:val>
                                        </p:tav>
                                      </p:tavLst>
                                    </p:anim>
                                    <p:animEffect>
                                      <p:cBhvr>
                                        <p:cTn id="54" dur="250"/>
                                        <p:tgtEl>
                                          <p:spTgt spid="19"/>
                                        </p:tgtEl>
                                      </p:cBhvr>
                                    </p:animEffect>
                                  </p:childTnLst>
                                </p:cTn>
                              </p:par>
                            </p:childTnLst>
                          </p:cTn>
                        </p:par>
                        <p:par>
                          <p:cTn id="55" fill="hold" nodeType="afterGroup">
                            <p:stCondLst>
                              <p:cond delay="2250"/>
                            </p:stCondLst>
                            <p:childTnLst>
                              <p:par>
                                <p:cTn id="56" presetID="22" presetClass="entr" presetSubtype="2"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250"/>
                                        <p:tgtEl>
                                          <p:spTgt spid="23"/>
                                        </p:tgtEl>
                                      </p:cBhvr>
                                    </p:animEffect>
                                  </p:childTnLst>
                                </p:cTn>
                              </p:par>
                            </p:childTnLst>
                          </p:cTn>
                        </p:par>
                        <p:par>
                          <p:cTn id="59" fill="hold" nodeType="afterGroup">
                            <p:stCondLst>
                              <p:cond delay="2500"/>
                            </p:stCondLst>
                            <p:childTnLst>
                              <p:par>
                                <p:cTn id="60" presetID="49" presetClass="entr" presetSubtype="0" decel="10000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250" fill="hold"/>
                                        <p:tgtEl>
                                          <p:spTgt spid="18"/>
                                        </p:tgtEl>
                                        <p:attrNameLst>
                                          <p:attrName>ppt_w</p:attrName>
                                        </p:attrNameLst>
                                      </p:cBhvr>
                                      <p:tavLst>
                                        <p:tav tm="0">
                                          <p:val>
                                            <p:fltVal val="0"/>
                                          </p:val>
                                        </p:tav>
                                        <p:tav tm="100000">
                                          <p:val>
                                            <p:strVal val="#ppt_w"/>
                                          </p:val>
                                        </p:tav>
                                      </p:tavLst>
                                    </p:anim>
                                    <p:anim calcmode="lin" valueType="num">
                                      <p:cBhvr>
                                        <p:cTn id="63" dur="250" fill="hold"/>
                                        <p:tgtEl>
                                          <p:spTgt spid="18"/>
                                        </p:tgtEl>
                                        <p:attrNameLst>
                                          <p:attrName>ppt_h</p:attrName>
                                        </p:attrNameLst>
                                      </p:cBhvr>
                                      <p:tavLst>
                                        <p:tav tm="0">
                                          <p:val>
                                            <p:fltVal val="0"/>
                                          </p:val>
                                        </p:tav>
                                        <p:tav tm="100000">
                                          <p:val>
                                            <p:strVal val="#ppt_h"/>
                                          </p:val>
                                        </p:tav>
                                      </p:tavLst>
                                    </p:anim>
                                    <p:anim calcmode="lin" valueType="num">
                                      <p:cBhvr>
                                        <p:cTn id="64" dur="250" fill="hold"/>
                                        <p:tgtEl>
                                          <p:spTgt spid="18"/>
                                        </p:tgtEl>
                                        <p:attrNameLst>
                                          <p:attrName>style.rotation</p:attrName>
                                        </p:attrNameLst>
                                      </p:cBhvr>
                                      <p:tavLst>
                                        <p:tav tm="0">
                                          <p:val>
                                            <p:fltVal val="360"/>
                                          </p:val>
                                        </p:tav>
                                        <p:tav tm="100000">
                                          <p:val>
                                            <p:fltVal val="0"/>
                                          </p:val>
                                        </p:tav>
                                      </p:tavLst>
                                    </p:anim>
                                    <p:animEffect>
                                      <p:cBhvr>
                                        <p:cTn id="65" dur="250"/>
                                        <p:tgtEl>
                                          <p:spTgt spid="18"/>
                                        </p:tgtEl>
                                      </p:cBhvr>
                                    </p:animEffect>
                                  </p:childTnLst>
                                </p:cTn>
                              </p:par>
                            </p:childTnLst>
                          </p:cTn>
                        </p:par>
                        <p:par>
                          <p:cTn id="66" fill="hold" nodeType="afterGroup">
                            <p:stCondLst>
                              <p:cond delay="2750"/>
                            </p:stCondLst>
                            <p:childTnLst>
                              <p:par>
                                <p:cTn id="67" presetID="22"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p:cBhvr>
                                        <p:cTn id="69" dur="250"/>
                                        <p:tgtEl>
                                          <p:spTgt spid="27"/>
                                        </p:tgtEl>
                                      </p:cBhvr>
                                    </p:animEffect>
                                  </p:childTnLst>
                                </p:cTn>
                              </p:par>
                            </p:childTnLst>
                          </p:cTn>
                        </p:par>
                        <p:par>
                          <p:cTn id="70" fill="hold" nodeType="afterGroup">
                            <p:stCondLst>
                              <p:cond delay="3000"/>
                            </p:stCondLst>
                            <p:childTnLst>
                              <p:par>
                                <p:cTn id="71" presetID="49" presetClass="entr" presetSubtype="0" decel="10000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fill="hold"/>
                                        <p:tgtEl>
                                          <p:spTgt spid="26"/>
                                        </p:tgtEl>
                                        <p:attrNameLst>
                                          <p:attrName>ppt_w</p:attrName>
                                        </p:attrNameLst>
                                      </p:cBhvr>
                                      <p:tavLst>
                                        <p:tav tm="0">
                                          <p:val>
                                            <p:fltVal val="0"/>
                                          </p:val>
                                        </p:tav>
                                        <p:tav tm="100000">
                                          <p:val>
                                            <p:strVal val="#ppt_w"/>
                                          </p:val>
                                        </p:tav>
                                      </p:tavLst>
                                    </p:anim>
                                    <p:anim calcmode="lin" valueType="num">
                                      <p:cBhvr>
                                        <p:cTn id="74" dur="250" fill="hold"/>
                                        <p:tgtEl>
                                          <p:spTgt spid="26"/>
                                        </p:tgtEl>
                                        <p:attrNameLst>
                                          <p:attrName>ppt_h</p:attrName>
                                        </p:attrNameLst>
                                      </p:cBhvr>
                                      <p:tavLst>
                                        <p:tav tm="0">
                                          <p:val>
                                            <p:fltVal val="0"/>
                                          </p:val>
                                        </p:tav>
                                        <p:tav tm="100000">
                                          <p:val>
                                            <p:strVal val="#ppt_h"/>
                                          </p:val>
                                        </p:tav>
                                      </p:tavLst>
                                    </p:anim>
                                    <p:anim calcmode="lin" valueType="num">
                                      <p:cBhvr>
                                        <p:cTn id="75" dur="250" fill="hold"/>
                                        <p:tgtEl>
                                          <p:spTgt spid="26"/>
                                        </p:tgtEl>
                                        <p:attrNameLst>
                                          <p:attrName>style.rotation</p:attrName>
                                        </p:attrNameLst>
                                      </p:cBhvr>
                                      <p:tavLst>
                                        <p:tav tm="0">
                                          <p:val>
                                            <p:fltVal val="360"/>
                                          </p:val>
                                        </p:tav>
                                        <p:tav tm="100000">
                                          <p:val>
                                            <p:fltVal val="0"/>
                                          </p:val>
                                        </p:tav>
                                      </p:tavLst>
                                    </p:anim>
                                    <p:animEffect>
                                      <p:cBhvr>
                                        <p:cTn id="76" dur="250"/>
                                        <p:tgtEl>
                                          <p:spTgt spid="26"/>
                                        </p:tgtEl>
                                      </p:cBhvr>
                                    </p:animEffect>
                                  </p:childTnLst>
                                </p:cTn>
                              </p:par>
                            </p:childTnLst>
                          </p:cTn>
                        </p:par>
                        <p:par>
                          <p:cTn id="77" fill="hold" nodeType="afterGroup">
                            <p:stCondLst>
                              <p:cond delay="3250"/>
                            </p:stCondLst>
                            <p:childTnLst>
                              <p:par>
                                <p:cTn id="78" presetID="47"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p:cBhvr>
                                        <p:cTn id="80" dur="250"/>
                                        <p:tgtEl>
                                          <p:spTgt spid="29"/>
                                        </p:tgtEl>
                                      </p:cBhvr>
                                    </p:animEffect>
                                    <p:anim calcmode="lin" valueType="num">
                                      <p:cBhvr>
                                        <p:cTn id="81" dur="250" fill="hold"/>
                                        <p:tgtEl>
                                          <p:spTgt spid="29"/>
                                        </p:tgtEl>
                                        <p:attrNameLst>
                                          <p:attrName>ppt_x</p:attrName>
                                        </p:attrNameLst>
                                      </p:cBhvr>
                                      <p:tavLst>
                                        <p:tav tm="0">
                                          <p:val>
                                            <p:strVal val="#ppt_x"/>
                                          </p:val>
                                        </p:tav>
                                        <p:tav tm="100000">
                                          <p:val>
                                            <p:strVal val="#ppt_x"/>
                                          </p:val>
                                        </p:tav>
                                      </p:tavLst>
                                    </p:anim>
                                    <p:anim calcmode="lin" valueType="num">
                                      <p:cBhvr>
                                        <p:cTn id="82" dur="250" fill="hold"/>
                                        <p:tgtEl>
                                          <p:spTgt spid="2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7"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p:cBhvr>
                                        <p:cTn id="86" dur="250"/>
                                        <p:tgtEl>
                                          <p:spTgt spid="30"/>
                                        </p:tgtEl>
                                      </p:cBhvr>
                                    </p:animEffect>
                                    <p:anim calcmode="lin" valueType="num">
                                      <p:cBhvr>
                                        <p:cTn id="87" dur="250" fill="hold"/>
                                        <p:tgtEl>
                                          <p:spTgt spid="30"/>
                                        </p:tgtEl>
                                        <p:attrNameLst>
                                          <p:attrName>ppt_x</p:attrName>
                                        </p:attrNameLst>
                                      </p:cBhvr>
                                      <p:tavLst>
                                        <p:tav tm="0">
                                          <p:val>
                                            <p:strVal val="#ppt_x"/>
                                          </p:val>
                                        </p:tav>
                                        <p:tav tm="100000">
                                          <p:val>
                                            <p:strVal val="#ppt_x"/>
                                          </p:val>
                                        </p:tav>
                                      </p:tavLst>
                                    </p:anim>
                                    <p:anim calcmode="lin" valueType="num">
                                      <p:cBhvr>
                                        <p:cTn id="88" dur="250" fill="hold"/>
                                        <p:tgtEl>
                                          <p:spTgt spid="30"/>
                                        </p:tgtEl>
                                        <p:attrNameLst>
                                          <p:attrName>ppt_y</p:attrName>
                                        </p:attrNameLst>
                                      </p:cBhvr>
                                      <p:tavLst>
                                        <p:tav tm="0">
                                          <p:val>
                                            <p:strVal val="#ppt_y-.1"/>
                                          </p:val>
                                        </p:tav>
                                        <p:tav tm="100000">
                                          <p:val>
                                            <p:strVal val="#ppt_y"/>
                                          </p:val>
                                        </p:tav>
                                      </p:tavLst>
                                    </p:anim>
                                  </p:childTnLst>
                                </p:cTn>
                              </p:par>
                            </p:childTnLst>
                          </p:cTn>
                        </p:par>
                        <p:par>
                          <p:cTn id="89" fill="hold" nodeType="afterGroup">
                            <p:stCondLst>
                              <p:cond delay="3750"/>
                            </p:stCondLst>
                            <p:childTnLst>
                              <p:par>
                                <p:cTn id="90" presetID="47"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p:cBhvr>
                                        <p:cTn id="92" dur="250"/>
                                        <p:tgtEl>
                                          <p:spTgt spid="31"/>
                                        </p:tgtEl>
                                      </p:cBhvr>
                                    </p:animEffect>
                                    <p:anim calcmode="lin" valueType="num">
                                      <p:cBhvr>
                                        <p:cTn id="93" dur="250" fill="hold"/>
                                        <p:tgtEl>
                                          <p:spTgt spid="31"/>
                                        </p:tgtEl>
                                        <p:attrNameLst>
                                          <p:attrName>ppt_x</p:attrName>
                                        </p:attrNameLst>
                                      </p:cBhvr>
                                      <p:tavLst>
                                        <p:tav tm="0">
                                          <p:val>
                                            <p:strVal val="#ppt_x"/>
                                          </p:val>
                                        </p:tav>
                                        <p:tav tm="100000">
                                          <p:val>
                                            <p:strVal val="#ppt_x"/>
                                          </p:val>
                                        </p:tav>
                                      </p:tavLst>
                                    </p:anim>
                                    <p:anim calcmode="lin" valueType="num">
                                      <p:cBhvr>
                                        <p:cTn id="94" dur="250" fill="hold"/>
                                        <p:tgtEl>
                                          <p:spTgt spid="31"/>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4000"/>
                            </p:stCondLst>
                            <p:childTnLst>
                              <p:par>
                                <p:cTn id="96" presetID="47" presetClass="entr" presetSubtype="0"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p:cBhvr>
                                        <p:cTn id="98" dur="250"/>
                                        <p:tgtEl>
                                          <p:spTgt spid="32"/>
                                        </p:tgtEl>
                                      </p:cBhvr>
                                    </p:animEffect>
                                    <p:anim calcmode="lin" valueType="num">
                                      <p:cBhvr>
                                        <p:cTn id="99" dur="250" fill="hold"/>
                                        <p:tgtEl>
                                          <p:spTgt spid="32"/>
                                        </p:tgtEl>
                                        <p:attrNameLst>
                                          <p:attrName>ppt_x</p:attrName>
                                        </p:attrNameLst>
                                      </p:cBhvr>
                                      <p:tavLst>
                                        <p:tav tm="0">
                                          <p:val>
                                            <p:strVal val="#ppt_x"/>
                                          </p:val>
                                        </p:tav>
                                        <p:tav tm="100000">
                                          <p:val>
                                            <p:strVal val="#ppt_x"/>
                                          </p:val>
                                        </p:tav>
                                      </p:tavLst>
                                    </p:anim>
                                    <p:anim calcmode="lin" valueType="num">
                                      <p:cBhvr>
                                        <p:cTn id="100"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6" grpId="0" bldLvl="0" animBg="1" autoUpdateAnimBg="0"/>
      <p:bldP spid="29" grpId="0" bldLvl="0" autoUpdateAnimBg="0"/>
      <p:bldP spid="30" grpId="0" bldLvl="0" autoUpdateAnimBg="0"/>
      <p:bldP spid="31" grpId="0" bldLvl="0" autoUpdateAnimBg="0"/>
      <p:bldP spid="3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959350" y="984250"/>
            <a:ext cx="1774825" cy="1773238"/>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831013" y="984250"/>
            <a:ext cx="1774825" cy="1773238"/>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831013" y="2859088"/>
            <a:ext cx="1774825" cy="1774825"/>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959350" y="2859088"/>
            <a:ext cx="1774825" cy="1774825"/>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82305" tIns="41153" rIns="82305" bIns="41153"/>
            <a:lstStyle/>
            <a:p>
              <a:endParaRPr lang="zh-CN" altLang="en-US"/>
            </a:p>
          </p:txBody>
        </p:sp>
      </p:grpSp>
      <p:pic>
        <p:nvPicPr>
          <p:cNvPr id="79" name="Picture 2"/>
          <p:cNvPicPr>
            <a:picLocks noChangeAspect="1" noChangeArrowheads="1"/>
          </p:cNvPicPr>
          <p:nvPr/>
        </p:nvPicPr>
        <p:blipFill>
          <a:blip r:embed="rId6"/>
          <a:srcRect t="13971" b="3754"/>
          <a:stretch>
            <a:fillRect/>
          </a:stretch>
        </p:blipFill>
        <p:spPr bwMode="auto">
          <a:xfrm>
            <a:off x="1116013" y="984250"/>
            <a:ext cx="3716337" cy="3649663"/>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500350" y="2059039"/>
            <a:ext cx="2176999" cy="2025846"/>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4" name="Freeform 17"/>
          <p:cNvSpPr>
            <a:spLocks/>
          </p:cNvSpPr>
          <p:nvPr/>
        </p:nvSpPr>
        <p:spPr bwMode="auto">
          <a:xfrm>
            <a:off x="5322533" y="2274973"/>
            <a:ext cx="1764765" cy="173728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5" name="Freeform 18"/>
          <p:cNvSpPr>
            <a:spLocks/>
          </p:cNvSpPr>
          <p:nvPr/>
        </p:nvSpPr>
        <p:spPr bwMode="auto">
          <a:xfrm>
            <a:off x="4227165" y="2433977"/>
            <a:ext cx="1542940" cy="150760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6" name="Freeform 19"/>
          <p:cNvSpPr>
            <a:spLocks/>
          </p:cNvSpPr>
          <p:nvPr/>
        </p:nvSpPr>
        <p:spPr bwMode="auto">
          <a:xfrm>
            <a:off x="3367357" y="2567463"/>
            <a:ext cx="1224930" cy="1240634"/>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nvGrpSpPr>
          <p:cNvPr id="7" name="组合 19"/>
          <p:cNvGrpSpPr>
            <a:grpSpLocks/>
          </p:cNvGrpSpPr>
          <p:nvPr/>
        </p:nvGrpSpPr>
        <p:grpSpPr bwMode="auto">
          <a:xfrm flipH="1">
            <a:off x="5124450" y="3175000"/>
            <a:ext cx="3084513" cy="1685925"/>
            <a:chOff x="3951201" y="2629963"/>
            <a:chExt cx="2495617" cy="1362575"/>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5" name="组合 21"/>
            <p:cNvGrpSpPr>
              <a:grpSpLocks/>
            </p:cNvGrpSpPr>
            <p:nvPr/>
          </p:nvGrpSpPr>
          <p:grpSpPr bwMode="auto">
            <a:xfrm>
              <a:off x="4233160" y="3519821"/>
              <a:ext cx="2183610" cy="472717"/>
              <a:chOff x="2290576" y="5039334"/>
              <a:chExt cx="2183610" cy="472717"/>
            </a:xfrm>
          </p:grpSpPr>
          <p:sp>
            <p:nvSpPr>
              <p:cNvPr id="10" name="TextBox 11"/>
              <p:cNvSpPr txBox="1">
                <a:spLocks noChangeArrowheads="1"/>
              </p:cNvSpPr>
              <p:nvPr/>
            </p:nvSpPr>
            <p:spPr bwMode="auto">
              <a:xfrm>
                <a:off x="3327710" y="5039897"/>
                <a:ext cx="1146981"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11" name="TextBox 10"/>
              <p:cNvSpPr txBox="1">
                <a:spLocks noChangeArrowheads="1"/>
              </p:cNvSpPr>
              <p:nvPr/>
            </p:nvSpPr>
            <p:spPr bwMode="auto">
              <a:xfrm>
                <a:off x="2291188" y="5039897"/>
                <a:ext cx="1146982"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grpSp>
        <p:nvGrpSpPr>
          <p:cNvPr id="12" name="组合 29"/>
          <p:cNvGrpSpPr>
            <a:grpSpLocks/>
          </p:cNvGrpSpPr>
          <p:nvPr/>
        </p:nvGrpSpPr>
        <p:grpSpPr bwMode="auto">
          <a:xfrm>
            <a:off x="660400" y="2247900"/>
            <a:ext cx="3040063" cy="930275"/>
            <a:chOff x="1579814" y="1583447"/>
            <a:chExt cx="2458346" cy="752172"/>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1" name="组合 31"/>
            <p:cNvGrpSpPr>
              <a:grpSpLocks/>
            </p:cNvGrpSpPr>
            <p:nvPr/>
          </p:nvGrpSpPr>
          <p:grpSpPr bwMode="auto">
            <a:xfrm>
              <a:off x="1579814" y="1583447"/>
              <a:ext cx="2183786" cy="472717"/>
              <a:chOff x="-362770" y="3102960"/>
              <a:chExt cx="2183786" cy="472717"/>
            </a:xfrm>
          </p:grpSpPr>
          <p:sp>
            <p:nvSpPr>
              <p:cNvPr id="15" name="TextBox 11"/>
              <p:cNvSpPr txBox="1">
                <a:spLocks noChangeArrowheads="1"/>
              </p:cNvSpPr>
              <p:nvPr/>
            </p:nvSpPr>
            <p:spPr bwMode="auto">
              <a:xfrm>
                <a:off x="674485"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grpSp>
        <p:nvGrpSpPr>
          <p:cNvPr id="17" name="组合 16"/>
          <p:cNvGrpSpPr>
            <a:grpSpLocks/>
          </p:cNvGrpSpPr>
          <p:nvPr/>
        </p:nvGrpSpPr>
        <p:grpSpPr bwMode="auto">
          <a:xfrm>
            <a:off x="5737225" y="1044575"/>
            <a:ext cx="2700338" cy="1784350"/>
            <a:chOff x="6068316" y="1783431"/>
            <a:chExt cx="2701127" cy="1784393"/>
          </a:xfrm>
        </p:grpSpPr>
        <p:grpSp>
          <p:nvGrpSpPr>
            <p:cNvPr id="36886" name="组合 26"/>
            <p:cNvGrpSpPr>
              <a:grpSpLocks/>
            </p:cNvGrpSpPr>
            <p:nvPr/>
          </p:nvGrpSpPr>
          <p:grpSpPr bwMode="auto">
            <a:xfrm flipH="1">
              <a:off x="6068316" y="1783431"/>
              <a:ext cx="2701127" cy="584775"/>
              <a:chOff x="-362770" y="3102960"/>
              <a:chExt cx="2183514" cy="472907"/>
            </a:xfrm>
          </p:grpSpPr>
          <p:sp>
            <p:nvSpPr>
              <p:cNvPr id="20" name="TextBox 19"/>
              <p:cNvSpPr txBox="1">
                <a:spLocks noChangeArrowheads="1"/>
              </p:cNvSpPr>
              <p:nvPr/>
            </p:nvSpPr>
            <p:spPr bwMode="auto">
              <a:xfrm>
                <a:off x="674431"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grpSp>
        <p:nvGrpSpPr>
          <p:cNvPr id="22" name="组合 21"/>
          <p:cNvGrpSpPr>
            <a:grpSpLocks/>
          </p:cNvGrpSpPr>
          <p:nvPr/>
        </p:nvGrpSpPr>
        <p:grpSpPr bwMode="auto">
          <a:xfrm>
            <a:off x="2816225" y="1062038"/>
            <a:ext cx="2700338" cy="1758950"/>
            <a:chOff x="3147329" y="1801099"/>
            <a:chExt cx="2701127" cy="1758873"/>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83" name="组合 44"/>
            <p:cNvGrpSpPr>
              <a:grpSpLocks/>
            </p:cNvGrpSpPr>
            <p:nvPr/>
          </p:nvGrpSpPr>
          <p:grpSpPr bwMode="auto">
            <a:xfrm flipH="1">
              <a:off x="3147329" y="1801099"/>
              <a:ext cx="2701127" cy="584775"/>
              <a:chOff x="-362770" y="3102960"/>
              <a:chExt cx="2183514" cy="472907"/>
            </a:xfrm>
          </p:grpSpPr>
          <p:sp>
            <p:nvSpPr>
              <p:cNvPr id="26" name="TextBox 11"/>
              <p:cNvSpPr txBox="1">
                <a:spLocks noChangeArrowheads="1"/>
              </p:cNvSpPr>
              <p:nvPr/>
            </p:nvSpPr>
            <p:spPr bwMode="auto">
              <a:xfrm>
                <a:off x="674431"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2"/>
          <p:cNvSpPr txBox="1"/>
          <p:nvPr/>
        </p:nvSpPr>
        <p:spPr>
          <a:xfrm>
            <a:off x="1185863" y="3552825"/>
            <a:ext cx="4679950" cy="708025"/>
          </a:xfrm>
          <a:prstGeom prst="rect">
            <a:avLst/>
          </a:prstGeom>
          <a:noFill/>
        </p:spPr>
        <p:txBody>
          <a:bodyPr>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谢谢观赏</a:t>
            </a:r>
          </a:p>
        </p:txBody>
      </p:sp>
      <p:sp>
        <p:nvSpPr>
          <p:cNvPr id="39" name="矩形 38"/>
          <p:cNvSpPr/>
          <p:nvPr/>
        </p:nvSpPr>
        <p:spPr>
          <a:xfrm>
            <a:off x="6299200" y="3903663"/>
            <a:ext cx="2738438" cy="338137"/>
          </a:xfrm>
          <a:prstGeom prst="rect">
            <a:avLst/>
          </a:prstGeom>
        </p:spPr>
        <p:txBody>
          <a:bodyPr>
            <a:spAutoFit/>
          </a:bodyPr>
          <a:lstStyle/>
          <a:p>
            <a:pPr defTabSz="967801" fontAlgn="auto">
              <a:spcBef>
                <a:spcPts val="0"/>
              </a:spcBef>
              <a:spcAft>
                <a:spcPts val="0"/>
              </a:spcAft>
              <a:defRPr/>
            </a:pPr>
            <a:r>
              <a:rPr lang="en-US" altLang="zh-CN" sz="1600" dirty="0">
                <a:solidFill>
                  <a:schemeClr val="tx1">
                    <a:lumMod val="50000"/>
                    <a:lumOff val="50000"/>
                  </a:schemeClr>
                </a:solidFill>
                <a:latin typeface="+mn-lt"/>
                <a:ea typeface="+mn-ea"/>
              </a:rPr>
              <a:t>                        </a:t>
            </a:r>
            <a:r>
              <a:rPr lang="en-US" altLang="zh-CN" sz="1600" dirty="0" smtClean="0">
                <a:solidFill>
                  <a:schemeClr val="tx1">
                    <a:lumMod val="50000"/>
                    <a:lumOff val="50000"/>
                  </a:schemeClr>
                </a:solidFill>
                <a:latin typeface="+mn-lt"/>
                <a:ea typeface="+mn-ea"/>
              </a:rPr>
              <a:t>2016/06/18</a:t>
            </a:r>
            <a:endParaRPr lang="zh-CN" altLang="en-US" sz="1600" dirty="0">
              <a:solidFill>
                <a:schemeClr val="tx1">
                  <a:lumMod val="50000"/>
                  <a:lumOff val="50000"/>
                </a:schemeClr>
              </a:solidFill>
              <a:latin typeface="+mn-lt"/>
              <a:ea typeface="+mn-ea"/>
            </a:endParaRPr>
          </a:p>
        </p:txBody>
      </p:sp>
      <p:cxnSp>
        <p:nvCxnSpPr>
          <p:cNvPr id="40" name="直接连接符 39"/>
          <p:cNvCxnSpPr/>
          <p:nvPr/>
        </p:nvCxnSpPr>
        <p:spPr>
          <a:xfrm>
            <a:off x="854075" y="4216400"/>
            <a:ext cx="798353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4" name="Rectangle 33"/>
          <p:cNvSpPr/>
          <p:nvPr/>
        </p:nvSpPr>
        <p:spPr>
          <a:xfrm>
            <a:off x="3648075" y="995363"/>
            <a:ext cx="5389563" cy="20748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62" fontAlgn="auto">
              <a:spcBef>
                <a:spcPts val="0"/>
              </a:spcBef>
              <a:spcAft>
                <a:spcPts val="0"/>
              </a:spcAft>
              <a:defRPr/>
            </a:pPr>
            <a:endParaRPr lang="en-US" sz="1200" dirty="0">
              <a:solidFill>
                <a:prstClr val="white"/>
              </a:solidFill>
              <a:latin typeface="Segoe UI Light" pitchFamily="34" charset="0"/>
            </a:endParaRPr>
          </a:p>
        </p:txBody>
      </p:sp>
      <p:sp>
        <p:nvSpPr>
          <p:cNvPr id="85" name="矩形 84"/>
          <p:cNvSpPr>
            <a:spLocks noChangeArrowheads="1"/>
          </p:cNvSpPr>
          <p:nvPr/>
        </p:nvSpPr>
        <p:spPr bwMode="auto">
          <a:xfrm>
            <a:off x="4003675" y="1631950"/>
            <a:ext cx="4749800" cy="708025"/>
          </a:xfrm>
          <a:prstGeom prst="rect">
            <a:avLst/>
          </a:prstGeom>
          <a:noFill/>
          <a:ln w="9525">
            <a:noFill/>
            <a:miter lim="800000"/>
            <a:headEnd/>
            <a:tailEnd/>
          </a:ln>
        </p:spPr>
        <p:txBody>
          <a:bodyPr>
            <a:spAutoFit/>
          </a:bodyPr>
          <a:lstStyle/>
          <a:p>
            <a:r>
              <a:rPr lang="en-US" altLang="zh-CN" sz="4000" b="1">
                <a:solidFill>
                  <a:schemeClr val="bg1"/>
                </a:solidFill>
                <a:latin typeface="微软雅黑" pitchFamily="34" charset="-122"/>
                <a:ea typeface="微软雅黑" pitchFamily="34" charset="-122"/>
              </a:rPr>
              <a:t>THE END</a:t>
            </a:r>
            <a:endParaRPr lang="zh-CN" altLang="en-US" sz="4000" b="1">
              <a:solidFill>
                <a:schemeClr val="bg1"/>
              </a:solidFill>
              <a:latin typeface="微软雅黑" pitchFamily="34" charset="-122"/>
              <a:ea typeface="微软雅黑" pitchFamily="34" charset="-122"/>
            </a:endParaRPr>
          </a:p>
        </p:txBody>
      </p:sp>
      <p:pic>
        <p:nvPicPr>
          <p:cNvPr id="86" name="Picture 2"/>
          <p:cNvPicPr>
            <a:picLocks noChangeAspect="1" noChangeArrowheads="1"/>
          </p:cNvPicPr>
          <p:nvPr/>
        </p:nvPicPr>
        <p:blipFill>
          <a:blip r:embed="rId3"/>
          <a:srcRect/>
          <a:stretch>
            <a:fillRect/>
          </a:stretch>
        </p:blipFill>
        <p:spPr bwMode="auto">
          <a:xfrm>
            <a:off x="828675" y="995363"/>
            <a:ext cx="2819400" cy="2074862"/>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1+#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left)">
                                      <p:cBhvr>
                                        <p:cTn id="17" dur="500"/>
                                        <p:tgtEl>
                                          <p:spTgt spid="85"/>
                                        </p:tgtEl>
                                      </p:cBhvr>
                                    </p:animEffect>
                                  </p:childTnLst>
                                </p:cTn>
                              </p:par>
                            </p:childTnLst>
                          </p:cTn>
                        </p:par>
                        <p:par>
                          <p:cTn id="18" fill="hold" nodeType="afterGroup">
                            <p:stCondLst>
                              <p:cond delay="15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400" fill="hold"/>
                                        <p:tgtEl>
                                          <p:spTgt spid="37"/>
                                        </p:tgtEl>
                                        <p:attrNameLst>
                                          <p:attrName>ppt_x</p:attrName>
                                        </p:attrNameLst>
                                      </p:cBhvr>
                                      <p:tavLst>
                                        <p:tav tm="0">
                                          <p:val>
                                            <p:strVal val="1+#ppt_w/2"/>
                                          </p:val>
                                        </p:tav>
                                        <p:tav tm="100000">
                                          <p:val>
                                            <p:strVal val="#ppt_x"/>
                                          </p:val>
                                        </p:tav>
                                      </p:tavLst>
                                    </p:anim>
                                    <p:anim calcmode="lin" valueType="num">
                                      <p:cBhvr additive="base">
                                        <p:cTn id="22" dur="400" fill="hold"/>
                                        <p:tgtEl>
                                          <p:spTgt spid="37"/>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20"/>
                            </p:stCondLst>
                            <p:childTnLst>
                              <p:par>
                                <p:cTn id="24" presetID="22" presetClass="entr" presetSubtype="8"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par>
                          <p:cTn id="27" fill="hold" nodeType="afterGroup">
                            <p:stCondLst>
                              <p:cond delay="2520"/>
                            </p:stCondLst>
                            <p:childTnLst>
                              <p:par>
                                <p:cTn id="28" presetID="22" presetClass="entr" presetSubtype="4"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84" grpId="0" animBg="1"/>
      <p:bldP spid="8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698875" y="4213225"/>
            <a:ext cx="1866900" cy="279400"/>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p>
        </p:txBody>
      </p:sp>
      <p:grpSp>
        <p:nvGrpSpPr>
          <p:cNvPr id="217" name="组合 216"/>
          <p:cNvGrpSpPr>
            <a:grpSpLocks/>
          </p:cNvGrpSpPr>
          <p:nvPr/>
        </p:nvGrpSpPr>
        <p:grpSpPr bwMode="auto">
          <a:xfrm>
            <a:off x="3767138" y="1509713"/>
            <a:ext cx="1717675" cy="2846387"/>
            <a:chOff x="3546995" y="2016281"/>
            <a:chExt cx="1616382" cy="2709799"/>
          </a:xfrm>
        </p:grpSpPr>
        <p:sp>
          <p:nvSpPr>
            <p:cNvPr id="218" name="Freeform 33"/>
            <p:cNvSpPr>
              <a:spLocks/>
            </p:cNvSpPr>
            <p:nvPr/>
          </p:nvSpPr>
          <p:spPr bwMode="auto">
            <a:xfrm>
              <a:off x="3546995" y="2016281"/>
              <a:ext cx="1616382" cy="2028193"/>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sp>
          <p:nvSpPr>
            <p:cNvPr id="219" name="Freeform 33"/>
            <p:cNvSpPr>
              <a:spLocks/>
            </p:cNvSpPr>
            <p:nvPr/>
          </p:nvSpPr>
          <p:spPr bwMode="auto">
            <a:xfrm>
              <a:off x="3587329" y="2067666"/>
              <a:ext cx="1535712" cy="19254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nvGrpSpPr>
            <p:cNvPr id="6356" name="组合 219"/>
            <p:cNvGrpSpPr>
              <a:grpSpLocks/>
            </p:cNvGrpSpPr>
            <p:nvPr/>
          </p:nvGrpSpPr>
          <p:grpSpPr bwMode="auto">
            <a:xfrm>
              <a:off x="3999883" y="4025097"/>
              <a:ext cx="716912" cy="700983"/>
              <a:chOff x="3759201" y="3508375"/>
              <a:chExt cx="828024" cy="809626"/>
            </a:xfrm>
          </p:grpSpPr>
          <p:sp>
            <p:nvSpPr>
              <p:cNvPr id="6357" name="Freeform 6"/>
              <p:cNvSpPr>
                <a:spLocks/>
              </p:cNvSpPr>
              <p:nvPr/>
            </p:nvSpPr>
            <p:spPr bwMode="auto">
              <a:xfrm>
                <a:off x="3764900" y="3508375"/>
                <a:ext cx="822325" cy="757238"/>
              </a:xfrm>
              <a:custGeom>
                <a:avLst/>
                <a:gdLst>
                  <a:gd name="T0" fmla="*/ 2147483647 w 220"/>
                  <a:gd name="T1" fmla="*/ 0 h 202"/>
                  <a:gd name="T2" fmla="*/ 2147483647 w 220"/>
                  <a:gd name="T3" fmla="*/ 42157914 h 202"/>
                  <a:gd name="T4" fmla="*/ 2147483647 w 220"/>
                  <a:gd name="T5" fmla="*/ 196739429 h 202"/>
                  <a:gd name="T6" fmla="*/ 2147483647 w 220"/>
                  <a:gd name="T7" fmla="*/ 224843455 h 202"/>
                  <a:gd name="T8" fmla="*/ 2147483647 w 220"/>
                  <a:gd name="T9" fmla="*/ 337267058 h 202"/>
                  <a:gd name="T10" fmla="*/ 2147483647 w 220"/>
                  <a:gd name="T11" fmla="*/ 491848573 h 202"/>
                  <a:gd name="T12" fmla="*/ 2147483647 w 220"/>
                  <a:gd name="T13" fmla="*/ 590218288 h 202"/>
                  <a:gd name="T14" fmla="*/ 2147483647 w 220"/>
                  <a:gd name="T15" fmla="*/ 674534115 h 202"/>
                  <a:gd name="T16" fmla="*/ 2147483647 w 220"/>
                  <a:gd name="T17" fmla="*/ 772903830 h 202"/>
                  <a:gd name="T18" fmla="*/ 2147483647 w 220"/>
                  <a:gd name="T19" fmla="*/ 927481597 h 202"/>
                  <a:gd name="T20" fmla="*/ 2147483647 w 220"/>
                  <a:gd name="T21" fmla="*/ 997747285 h 202"/>
                  <a:gd name="T22" fmla="*/ 2147483647 w 220"/>
                  <a:gd name="T23" fmla="*/ 1124221026 h 202"/>
                  <a:gd name="T24" fmla="*/ 2147483647 w 220"/>
                  <a:gd name="T25" fmla="*/ 1250698515 h 202"/>
                  <a:gd name="T26" fmla="*/ 2147483647 w 220"/>
                  <a:gd name="T27" fmla="*/ 1363118369 h 202"/>
                  <a:gd name="T28" fmla="*/ 2147483647 w 220"/>
                  <a:gd name="T29" fmla="*/ 1433384057 h 202"/>
                  <a:gd name="T30" fmla="*/ 2147483647 w 220"/>
                  <a:gd name="T31" fmla="*/ 1517699885 h 202"/>
                  <a:gd name="T32" fmla="*/ 2147483647 w 220"/>
                  <a:gd name="T33" fmla="*/ 1630123487 h 202"/>
                  <a:gd name="T34" fmla="*/ 2147483647 w 220"/>
                  <a:gd name="T35" fmla="*/ 1756597227 h 202"/>
                  <a:gd name="T36" fmla="*/ 2147483647 w 220"/>
                  <a:gd name="T37" fmla="*/ 1840913055 h 202"/>
                  <a:gd name="T38" fmla="*/ 2147483647 w 220"/>
                  <a:gd name="T39" fmla="*/ 1939282769 h 202"/>
                  <a:gd name="T40" fmla="*/ 2147483647 w 220"/>
                  <a:gd name="T41" fmla="*/ 2037652484 h 202"/>
                  <a:gd name="T42" fmla="*/ 2147483647 w 220"/>
                  <a:gd name="T43" fmla="*/ 2147483647 h 202"/>
                  <a:gd name="T44" fmla="*/ 2147483647 w 220"/>
                  <a:gd name="T45" fmla="*/ 2147483647 h 202"/>
                  <a:gd name="T46" fmla="*/ 852257630 w 220"/>
                  <a:gd name="T47" fmla="*/ 2147483647 h 202"/>
                  <a:gd name="T48" fmla="*/ 181629165 w 220"/>
                  <a:gd name="T49" fmla="*/ 2147483647 h 202"/>
                  <a:gd name="T50" fmla="*/ 167657116 w 220"/>
                  <a:gd name="T51" fmla="*/ 2136022199 h 202"/>
                  <a:gd name="T52" fmla="*/ 125744706 w 220"/>
                  <a:gd name="T53" fmla="*/ 1995494570 h 202"/>
                  <a:gd name="T54" fmla="*/ 27944099 w 220"/>
                  <a:gd name="T55" fmla="*/ 1897124856 h 202"/>
                  <a:gd name="T56" fmla="*/ 69856509 w 220"/>
                  <a:gd name="T57" fmla="*/ 1770651115 h 202"/>
                  <a:gd name="T58" fmla="*/ 111772657 w 220"/>
                  <a:gd name="T59" fmla="*/ 1672281400 h 202"/>
                  <a:gd name="T60" fmla="*/ 55884459 w 220"/>
                  <a:gd name="T61" fmla="*/ 1517699885 h 202"/>
                  <a:gd name="T62" fmla="*/ 41916148 w 220"/>
                  <a:gd name="T63" fmla="*/ 1363118369 h 202"/>
                  <a:gd name="T64" fmla="*/ 111772657 w 220"/>
                  <a:gd name="T65" fmla="*/ 1278802542 h 202"/>
                  <a:gd name="T66" fmla="*/ 111772657 w 220"/>
                  <a:gd name="T67" fmla="*/ 1194486714 h 202"/>
                  <a:gd name="T68" fmla="*/ 27944099 w 220"/>
                  <a:gd name="T69" fmla="*/ 1068009225 h 202"/>
                  <a:gd name="T70" fmla="*/ 69856509 w 220"/>
                  <a:gd name="T71" fmla="*/ 927481597 h 202"/>
                  <a:gd name="T72" fmla="*/ 125744706 w 220"/>
                  <a:gd name="T73" fmla="*/ 857219657 h 202"/>
                  <a:gd name="T74" fmla="*/ 111772657 w 220"/>
                  <a:gd name="T75" fmla="*/ 758849942 h 202"/>
                  <a:gd name="T76" fmla="*/ 27944099 w 220"/>
                  <a:gd name="T77" fmla="*/ 618322314 h 202"/>
                  <a:gd name="T78" fmla="*/ 27944099 w 220"/>
                  <a:gd name="T79" fmla="*/ 224843455 h 202"/>
                  <a:gd name="T80" fmla="*/ 27944099 w 220"/>
                  <a:gd name="T81" fmla="*/ 154581516 h 202"/>
                  <a:gd name="T82" fmla="*/ 27944099 w 220"/>
                  <a:gd name="T83" fmla="*/ 14053887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w="9525">
                <a:noFill/>
                <a:round/>
                <a:headEnd/>
                <a:tailEnd/>
              </a:ln>
            </p:spPr>
            <p:txBody>
              <a:bodyPr/>
              <a:lstStyle/>
              <a:p>
                <a:endParaRPr lang="zh-CN" altLang="en-US"/>
              </a:p>
            </p:txBody>
          </p:sp>
          <p:sp>
            <p:nvSpPr>
              <p:cNvPr id="6358" name="Freeform 7"/>
              <p:cNvSpPr>
                <a:spLocks/>
              </p:cNvSpPr>
              <p:nvPr/>
            </p:nvSpPr>
            <p:spPr bwMode="auto">
              <a:xfrm>
                <a:off x="3996676" y="4268788"/>
                <a:ext cx="350838" cy="49213"/>
              </a:xfrm>
              <a:custGeom>
                <a:avLst/>
                <a:gdLst>
                  <a:gd name="T0" fmla="*/ 0 w 94"/>
                  <a:gd name="T1" fmla="*/ 0 h 13"/>
                  <a:gd name="T2" fmla="*/ 1309439386 w 94"/>
                  <a:gd name="T3" fmla="*/ 0 h 13"/>
                  <a:gd name="T4" fmla="*/ 1184067053 w 94"/>
                  <a:gd name="T5" fmla="*/ 128979702 h 13"/>
                  <a:gd name="T6" fmla="*/ 1030836690 w 94"/>
                  <a:gd name="T7" fmla="*/ 186301490 h 13"/>
                  <a:gd name="T8" fmla="*/ 264673680 w 94"/>
                  <a:gd name="T9" fmla="*/ 186301490 h 13"/>
                  <a:gd name="T10" fmla="*/ 111443317 w 94"/>
                  <a:gd name="T11" fmla="*/ 128979702 h 13"/>
                  <a:gd name="T12" fmla="*/ 0 w 9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w="9525">
                <a:noFill/>
                <a:round/>
                <a:headEnd/>
                <a:tailEnd/>
              </a:ln>
            </p:spPr>
            <p:txBody>
              <a:bodyPr/>
              <a:lstStyle/>
              <a:p>
                <a:endParaRPr lang="zh-CN" altLang="en-US"/>
              </a:p>
            </p:txBody>
          </p:sp>
          <p:sp>
            <p:nvSpPr>
              <p:cNvPr id="6359" name="Freeform 8"/>
              <p:cNvSpPr>
                <a:spLocks/>
              </p:cNvSpPr>
              <p:nvPr/>
            </p:nvSpPr>
            <p:spPr bwMode="auto">
              <a:xfrm>
                <a:off x="4173538" y="3527425"/>
                <a:ext cx="247650" cy="33338"/>
              </a:xfrm>
              <a:custGeom>
                <a:avLst/>
                <a:gdLst>
                  <a:gd name="T0" fmla="*/ 56317861 w 66"/>
                  <a:gd name="T1" fmla="*/ 13720439 h 9"/>
                  <a:gd name="T2" fmla="*/ 901089534 w 66"/>
                  <a:gd name="T3" fmla="*/ 13720439 h 9"/>
                  <a:gd name="T4" fmla="*/ 872932480 w 66"/>
                  <a:gd name="T5" fmla="*/ 96050482 h 9"/>
                  <a:gd name="T6" fmla="*/ 0 w 66"/>
                  <a:gd name="T7" fmla="*/ 123491360 h 9"/>
                  <a:gd name="T8" fmla="*/ 281589307 w 66"/>
                  <a:gd name="T9" fmla="*/ 68605900 h 9"/>
                  <a:gd name="T10" fmla="*/ 239353725 w 66"/>
                  <a:gd name="T11" fmla="*/ 41165022 h 9"/>
                  <a:gd name="T12" fmla="*/ 56317861 w 66"/>
                  <a:gd name="T13" fmla="*/ 13720439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w="9525">
                <a:noFill/>
                <a:round/>
                <a:headEnd/>
                <a:tailEnd/>
              </a:ln>
            </p:spPr>
            <p:txBody>
              <a:bodyPr/>
              <a:lstStyle/>
              <a:p>
                <a:endParaRPr lang="zh-CN" altLang="en-US"/>
              </a:p>
            </p:txBody>
          </p:sp>
          <p:sp>
            <p:nvSpPr>
              <p:cNvPr id="6360" name="Freeform 9"/>
              <p:cNvSpPr>
                <a:spLocks/>
              </p:cNvSpPr>
              <p:nvPr/>
            </p:nvSpPr>
            <p:spPr bwMode="auto">
              <a:xfrm>
                <a:off x="4173538" y="3571875"/>
                <a:ext cx="242888" cy="93663"/>
              </a:xfrm>
              <a:custGeom>
                <a:avLst/>
                <a:gdLst>
                  <a:gd name="T0" fmla="*/ 153594898 w 65"/>
                  <a:gd name="T1" fmla="*/ 0 h 25"/>
                  <a:gd name="T2" fmla="*/ 837791710 w 65"/>
                  <a:gd name="T3" fmla="*/ 14038210 h 25"/>
                  <a:gd name="T4" fmla="*/ 907608931 w 65"/>
                  <a:gd name="T5" fmla="*/ 140363372 h 25"/>
                  <a:gd name="T6" fmla="*/ 795902872 w 65"/>
                  <a:gd name="T7" fmla="*/ 294764954 h 25"/>
                  <a:gd name="T8" fmla="*/ 0 w 65"/>
                  <a:gd name="T9" fmla="*/ 350910303 h 25"/>
                  <a:gd name="T10" fmla="*/ 293229341 w 65"/>
                  <a:gd name="T11" fmla="*/ 280726744 h 25"/>
                  <a:gd name="T12" fmla="*/ 307189795 w 65"/>
                  <a:gd name="T13" fmla="*/ 168436046 h 25"/>
                  <a:gd name="T14" fmla="*/ 321153987 w 65"/>
                  <a:gd name="T15" fmla="*/ 84218023 h 25"/>
                  <a:gd name="T16" fmla="*/ 321153987 w 65"/>
                  <a:gd name="T17" fmla="*/ 42110885 h 25"/>
                  <a:gd name="T18" fmla="*/ 153594898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w="9525">
                <a:noFill/>
                <a:round/>
                <a:headEnd/>
                <a:tailEnd/>
              </a:ln>
            </p:spPr>
            <p:txBody>
              <a:bodyPr/>
              <a:lstStyle/>
              <a:p>
                <a:endParaRPr lang="zh-CN" altLang="en-US"/>
              </a:p>
            </p:txBody>
          </p:sp>
          <p:sp>
            <p:nvSpPr>
              <p:cNvPr id="6361" name="Freeform 10"/>
              <p:cNvSpPr>
                <a:spLocks/>
              </p:cNvSpPr>
              <p:nvPr/>
            </p:nvSpPr>
            <p:spPr bwMode="auto">
              <a:xfrm>
                <a:off x="4106863" y="3698875"/>
                <a:ext cx="303213" cy="34925"/>
              </a:xfrm>
              <a:custGeom>
                <a:avLst/>
                <a:gdLst>
                  <a:gd name="T0" fmla="*/ 280254910 w 81"/>
                  <a:gd name="T1" fmla="*/ 15060436 h 9"/>
                  <a:gd name="T2" fmla="*/ 1022935848 w 81"/>
                  <a:gd name="T3" fmla="*/ 0 h 9"/>
                  <a:gd name="T4" fmla="*/ 1121027125 w 81"/>
                  <a:gd name="T5" fmla="*/ 45177428 h 9"/>
                  <a:gd name="T6" fmla="*/ 42038049 w 81"/>
                  <a:gd name="T7" fmla="*/ 135528403 h 9"/>
                  <a:gd name="T8" fmla="*/ 336308137 w 81"/>
                  <a:gd name="T9" fmla="*/ 75294419 h 9"/>
                  <a:gd name="T10" fmla="*/ 280254910 w 81"/>
                  <a:gd name="T11" fmla="*/ 15060436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w="9525">
                <a:noFill/>
                <a:round/>
                <a:headEnd/>
                <a:tailEnd/>
              </a:ln>
            </p:spPr>
            <p:txBody>
              <a:bodyPr/>
              <a:lstStyle/>
              <a:p>
                <a:endParaRPr lang="zh-CN" altLang="en-US"/>
              </a:p>
            </p:txBody>
          </p:sp>
          <p:sp>
            <p:nvSpPr>
              <p:cNvPr id="6362" name="Freeform 11"/>
              <p:cNvSpPr>
                <a:spLocks/>
              </p:cNvSpPr>
              <p:nvPr/>
            </p:nvSpPr>
            <p:spPr bwMode="auto">
              <a:xfrm>
                <a:off x="4140201" y="3756025"/>
                <a:ext cx="269875" cy="25400"/>
              </a:xfrm>
              <a:custGeom>
                <a:avLst/>
                <a:gdLst>
                  <a:gd name="T0" fmla="*/ 365287057 w 72"/>
                  <a:gd name="T1" fmla="*/ 13168086 h 7"/>
                  <a:gd name="T2" fmla="*/ 1011562717 w 72"/>
                  <a:gd name="T3" fmla="*/ 0 h 7"/>
                  <a:gd name="T4" fmla="*/ 688424887 w 72"/>
                  <a:gd name="T5" fmla="*/ 65833171 h 7"/>
                  <a:gd name="T6" fmla="*/ 56197720 w 72"/>
                  <a:gd name="T7" fmla="*/ 92165714 h 7"/>
                  <a:gd name="T8" fmla="*/ 365287057 w 72"/>
                  <a:gd name="T9" fmla="*/ 1316808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w="9525">
                <a:noFill/>
                <a:round/>
                <a:headEnd/>
                <a:tailEnd/>
              </a:ln>
            </p:spPr>
            <p:txBody>
              <a:bodyPr/>
              <a:lstStyle/>
              <a:p>
                <a:endParaRPr lang="zh-CN" altLang="en-US"/>
              </a:p>
            </p:txBody>
          </p:sp>
          <p:sp>
            <p:nvSpPr>
              <p:cNvPr id="6363" name="Freeform 12"/>
              <p:cNvSpPr>
                <a:spLocks/>
              </p:cNvSpPr>
              <p:nvPr/>
            </p:nvSpPr>
            <p:spPr bwMode="auto">
              <a:xfrm>
                <a:off x="4125913" y="3811588"/>
                <a:ext cx="287338" cy="38100"/>
              </a:xfrm>
              <a:custGeom>
                <a:avLst/>
                <a:gdLst>
                  <a:gd name="T0" fmla="*/ 208879799 w 77"/>
                  <a:gd name="T1" fmla="*/ 29032200 h 10"/>
                  <a:gd name="T2" fmla="*/ 1016545869 w 77"/>
                  <a:gd name="T3" fmla="*/ 0 h 10"/>
                  <a:gd name="T4" fmla="*/ 1002623037 w 77"/>
                  <a:gd name="T5" fmla="*/ 72580500 h 10"/>
                  <a:gd name="T6" fmla="*/ 0 w 77"/>
                  <a:gd name="T7" fmla="*/ 145161000 h 10"/>
                  <a:gd name="T8" fmla="*/ 431686163 w 77"/>
                  <a:gd name="T9" fmla="*/ 72580500 h 10"/>
                  <a:gd name="T10" fmla="*/ 208879799 w 77"/>
                  <a:gd name="T11" fmla="*/ 2903220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w="9525">
                <a:noFill/>
                <a:round/>
                <a:headEnd/>
                <a:tailEnd/>
              </a:ln>
            </p:spPr>
            <p:txBody>
              <a:bodyPr/>
              <a:lstStyle/>
              <a:p>
                <a:endParaRPr lang="zh-CN" altLang="en-US"/>
              </a:p>
            </p:txBody>
          </p:sp>
          <p:sp>
            <p:nvSpPr>
              <p:cNvPr id="6364" name="Freeform 13"/>
              <p:cNvSpPr>
                <a:spLocks/>
              </p:cNvSpPr>
              <p:nvPr/>
            </p:nvSpPr>
            <p:spPr bwMode="auto">
              <a:xfrm>
                <a:off x="4195763" y="3868738"/>
                <a:ext cx="217488" cy="33338"/>
              </a:xfrm>
              <a:custGeom>
                <a:avLst/>
                <a:gdLst>
                  <a:gd name="T0" fmla="*/ 0 w 58"/>
                  <a:gd name="T1" fmla="*/ 54885461 h 9"/>
                  <a:gd name="T2" fmla="*/ 787411554 w 58"/>
                  <a:gd name="T3" fmla="*/ 0 h 9"/>
                  <a:gd name="T4" fmla="*/ 0 w 58"/>
                  <a:gd name="T5" fmla="*/ 54885461 h 9"/>
                  <a:gd name="T6" fmla="*/ 0 60000 65536"/>
                  <a:gd name="T7" fmla="*/ 0 60000 65536"/>
                  <a:gd name="T8" fmla="*/ 0 60000 65536"/>
                </a:gdLst>
                <a:ahLst/>
                <a:cxnLst>
                  <a:cxn ang="T6">
                    <a:pos x="T0" y="T1"/>
                  </a:cxn>
                  <a:cxn ang="T7">
                    <a:pos x="T2" y="T3"/>
                  </a:cxn>
                  <a:cxn ang="T8">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w="9525">
                <a:noFill/>
                <a:round/>
                <a:headEnd/>
                <a:tailEnd/>
              </a:ln>
            </p:spPr>
            <p:txBody>
              <a:bodyPr/>
              <a:lstStyle/>
              <a:p>
                <a:endParaRPr lang="zh-CN" altLang="en-US"/>
              </a:p>
            </p:txBody>
          </p:sp>
          <p:sp>
            <p:nvSpPr>
              <p:cNvPr id="6365" name="Freeform 14"/>
              <p:cNvSpPr>
                <a:spLocks/>
              </p:cNvSpPr>
              <p:nvPr/>
            </p:nvSpPr>
            <p:spPr bwMode="auto">
              <a:xfrm>
                <a:off x="4117976" y="3935413"/>
                <a:ext cx="280988" cy="30163"/>
              </a:xfrm>
              <a:custGeom>
                <a:avLst/>
                <a:gdLst>
                  <a:gd name="T0" fmla="*/ 322836479 w 75"/>
                  <a:gd name="T1" fmla="*/ 0 h 8"/>
                  <a:gd name="T2" fmla="*/ 996578266 w 75"/>
                  <a:gd name="T3" fmla="*/ 0 h 8"/>
                  <a:gd name="T4" fmla="*/ 912360543 w 75"/>
                  <a:gd name="T5" fmla="*/ 56864796 h 8"/>
                  <a:gd name="T6" fmla="*/ 0 w 75"/>
                  <a:gd name="T7" fmla="*/ 113725821 h 8"/>
                  <a:gd name="T8" fmla="*/ 435126777 w 75"/>
                  <a:gd name="T9" fmla="*/ 42646712 h 8"/>
                  <a:gd name="T10" fmla="*/ 322836479 w 75"/>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w="9525">
                <a:noFill/>
                <a:round/>
                <a:headEnd/>
                <a:tailEnd/>
              </a:ln>
            </p:spPr>
            <p:txBody>
              <a:bodyPr/>
              <a:lstStyle/>
              <a:p>
                <a:endParaRPr lang="zh-CN" altLang="en-US"/>
              </a:p>
            </p:txBody>
          </p:sp>
          <p:sp>
            <p:nvSpPr>
              <p:cNvPr id="6366" name="Freeform 15"/>
              <p:cNvSpPr>
                <a:spLocks/>
              </p:cNvSpPr>
              <p:nvPr/>
            </p:nvSpPr>
            <p:spPr bwMode="auto">
              <a:xfrm>
                <a:off x="4206876" y="3984625"/>
                <a:ext cx="206375" cy="25400"/>
              </a:xfrm>
              <a:custGeom>
                <a:avLst/>
                <a:gdLst>
                  <a:gd name="T0" fmla="*/ 0 w 55"/>
                  <a:gd name="T1" fmla="*/ 39500629 h 7"/>
                  <a:gd name="T2" fmla="*/ 746214477 w 55"/>
                  <a:gd name="T3" fmla="*/ 0 h 7"/>
                  <a:gd name="T4" fmla="*/ 0 w 55"/>
                  <a:gd name="T5" fmla="*/ 39500629 h 7"/>
                  <a:gd name="T6" fmla="*/ 0 60000 65536"/>
                  <a:gd name="T7" fmla="*/ 0 60000 65536"/>
                  <a:gd name="T8" fmla="*/ 0 60000 65536"/>
                </a:gdLst>
                <a:ahLst/>
                <a:cxnLst>
                  <a:cxn ang="T6">
                    <a:pos x="T0" y="T1"/>
                  </a:cxn>
                  <a:cxn ang="T7">
                    <a:pos x="T2" y="T3"/>
                  </a:cxn>
                  <a:cxn ang="T8">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w="9525">
                <a:noFill/>
                <a:round/>
                <a:headEnd/>
                <a:tailEnd/>
              </a:ln>
            </p:spPr>
            <p:txBody>
              <a:bodyPr/>
              <a:lstStyle/>
              <a:p>
                <a:endParaRPr lang="zh-CN" altLang="en-US"/>
              </a:p>
            </p:txBody>
          </p:sp>
          <p:sp>
            <p:nvSpPr>
              <p:cNvPr id="6367" name="Freeform 16"/>
              <p:cNvSpPr>
                <a:spLocks/>
              </p:cNvSpPr>
              <p:nvPr/>
            </p:nvSpPr>
            <p:spPr bwMode="auto">
              <a:xfrm>
                <a:off x="4222751" y="4044949"/>
                <a:ext cx="160338" cy="28576"/>
              </a:xfrm>
              <a:custGeom>
                <a:avLst/>
                <a:gdLst>
                  <a:gd name="T0" fmla="*/ 0 w 43"/>
                  <a:gd name="T1" fmla="*/ 25518368 h 8"/>
                  <a:gd name="T2" fmla="*/ 570057522 w 43"/>
                  <a:gd name="T3" fmla="*/ 12759184 h 8"/>
                  <a:gd name="T4" fmla="*/ 361502529 w 43"/>
                  <a:gd name="T5" fmla="*/ 89314288 h 8"/>
                  <a:gd name="T6" fmla="*/ 0 w 43"/>
                  <a:gd name="T7" fmla="*/ 2551836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w="9525">
                <a:noFill/>
                <a:round/>
                <a:headEnd/>
                <a:tailEnd/>
              </a:ln>
            </p:spPr>
            <p:txBody>
              <a:bodyPr/>
              <a:lstStyle/>
              <a:p>
                <a:endParaRPr lang="zh-CN" altLang="en-US"/>
              </a:p>
            </p:txBody>
          </p:sp>
          <p:sp>
            <p:nvSpPr>
              <p:cNvPr id="6368" name="Freeform 17"/>
              <p:cNvSpPr>
                <a:spLocks/>
              </p:cNvSpPr>
              <p:nvPr/>
            </p:nvSpPr>
            <p:spPr bwMode="auto">
              <a:xfrm>
                <a:off x="4151313" y="4070350"/>
                <a:ext cx="314325" cy="30163"/>
              </a:xfrm>
              <a:custGeom>
                <a:avLst/>
                <a:gdLst>
                  <a:gd name="T0" fmla="*/ 0 w 84"/>
                  <a:gd name="T1" fmla="*/ 71079110 h 8"/>
                  <a:gd name="T2" fmla="*/ 1176192924 w 84"/>
                  <a:gd name="T3" fmla="*/ 0 h 8"/>
                  <a:gd name="T4" fmla="*/ 448074029 w 84"/>
                  <a:gd name="T5" fmla="*/ 113725821 h 8"/>
                  <a:gd name="T6" fmla="*/ 0 w 84"/>
                  <a:gd name="T7" fmla="*/ 7107911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w="9525">
                <a:noFill/>
                <a:round/>
                <a:headEnd/>
                <a:tailEnd/>
              </a:ln>
            </p:spPr>
            <p:txBody>
              <a:bodyPr/>
              <a:lstStyle/>
              <a:p>
                <a:endParaRPr lang="zh-CN" altLang="en-US"/>
              </a:p>
            </p:txBody>
          </p:sp>
          <p:sp>
            <p:nvSpPr>
              <p:cNvPr id="6369" name="Freeform 18"/>
              <p:cNvSpPr>
                <a:spLocks/>
              </p:cNvSpPr>
              <p:nvPr/>
            </p:nvSpPr>
            <p:spPr bwMode="auto">
              <a:xfrm>
                <a:off x="4514851" y="3703638"/>
                <a:ext cx="36513" cy="22225"/>
              </a:xfrm>
              <a:custGeom>
                <a:avLst/>
                <a:gdLst>
                  <a:gd name="T0" fmla="*/ 93323577 w 10"/>
                  <a:gd name="T1" fmla="*/ 0 h 6"/>
                  <a:gd name="T2" fmla="*/ 0 w 10"/>
                  <a:gd name="T3" fmla="*/ 82325104 h 6"/>
                  <a:gd name="T4" fmla="*/ 9332357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7" y="0"/>
                    </a:moveTo>
                    <a:cubicBezTo>
                      <a:pt x="7" y="0"/>
                      <a:pt x="10" y="5"/>
                      <a:pt x="0" y="6"/>
                    </a:cubicBezTo>
                    <a:lnTo>
                      <a:pt x="7" y="0"/>
                    </a:lnTo>
                    <a:close/>
                  </a:path>
                </a:pathLst>
              </a:custGeom>
              <a:solidFill>
                <a:srgbClr val="FFFFFF"/>
              </a:solidFill>
              <a:ln w="9525">
                <a:noFill/>
                <a:round/>
                <a:headEnd/>
                <a:tailEnd/>
              </a:ln>
            </p:spPr>
            <p:txBody>
              <a:bodyPr/>
              <a:lstStyle/>
              <a:p>
                <a:endParaRPr lang="zh-CN" altLang="en-US"/>
              </a:p>
            </p:txBody>
          </p:sp>
          <p:sp>
            <p:nvSpPr>
              <p:cNvPr id="6370" name="Freeform 19"/>
              <p:cNvSpPr>
                <a:spLocks/>
              </p:cNvSpPr>
              <p:nvPr/>
            </p:nvSpPr>
            <p:spPr bwMode="auto">
              <a:xfrm>
                <a:off x="4510088" y="3579813"/>
                <a:ext cx="41275" cy="19050"/>
              </a:xfrm>
              <a:custGeom>
                <a:avLst/>
                <a:gdLst>
                  <a:gd name="T0" fmla="*/ 112635723 w 11"/>
                  <a:gd name="T1" fmla="*/ 0 h 5"/>
                  <a:gd name="T2" fmla="*/ 0 w 11"/>
                  <a:gd name="T3" fmla="*/ 72580500 h 5"/>
                  <a:gd name="T4" fmla="*/ 112635723 w 11"/>
                  <a:gd name="T5" fmla="*/ 0 h 5"/>
                  <a:gd name="T6" fmla="*/ 0 60000 65536"/>
                  <a:gd name="T7" fmla="*/ 0 60000 65536"/>
                  <a:gd name="T8" fmla="*/ 0 60000 65536"/>
                </a:gdLst>
                <a:ahLst/>
                <a:cxnLst>
                  <a:cxn ang="T6">
                    <a:pos x="T0" y="T1"/>
                  </a:cxn>
                  <a:cxn ang="T7">
                    <a:pos x="T2" y="T3"/>
                  </a:cxn>
                  <a:cxn ang="T8">
                    <a:pos x="T4" y="T5"/>
                  </a:cxn>
                </a:cxnLst>
                <a:rect l="0" t="0" r="r" b="b"/>
                <a:pathLst>
                  <a:path w="11" h="5">
                    <a:moveTo>
                      <a:pt x="8" y="0"/>
                    </a:moveTo>
                    <a:cubicBezTo>
                      <a:pt x="8" y="0"/>
                      <a:pt x="11" y="4"/>
                      <a:pt x="0" y="5"/>
                    </a:cubicBezTo>
                    <a:lnTo>
                      <a:pt x="8" y="0"/>
                    </a:lnTo>
                    <a:close/>
                  </a:path>
                </a:pathLst>
              </a:custGeom>
              <a:solidFill>
                <a:srgbClr val="FFFFFF"/>
              </a:solidFill>
              <a:ln w="9525">
                <a:noFill/>
                <a:round/>
                <a:headEnd/>
                <a:tailEnd/>
              </a:ln>
            </p:spPr>
            <p:txBody>
              <a:bodyPr/>
              <a:lstStyle/>
              <a:p>
                <a:endParaRPr lang="zh-CN" altLang="en-US"/>
              </a:p>
            </p:txBody>
          </p:sp>
          <p:sp>
            <p:nvSpPr>
              <p:cNvPr id="6371" name="Freeform 20"/>
              <p:cNvSpPr>
                <a:spLocks/>
              </p:cNvSpPr>
              <p:nvPr/>
            </p:nvSpPr>
            <p:spPr bwMode="auto">
              <a:xfrm>
                <a:off x="4495801" y="3819525"/>
                <a:ext cx="55563" cy="19050"/>
              </a:xfrm>
              <a:custGeom>
                <a:avLst/>
                <a:gdLst>
                  <a:gd name="T0" fmla="*/ 150931333 w 15"/>
                  <a:gd name="T1" fmla="*/ 0 h 5"/>
                  <a:gd name="T2" fmla="*/ 0 w 15"/>
                  <a:gd name="T3" fmla="*/ 72580500 h 5"/>
                  <a:gd name="T4" fmla="*/ 150931333 w 15"/>
                  <a:gd name="T5" fmla="*/ 0 h 5"/>
                  <a:gd name="T6" fmla="*/ 0 60000 65536"/>
                  <a:gd name="T7" fmla="*/ 0 60000 65536"/>
                  <a:gd name="T8" fmla="*/ 0 60000 65536"/>
                </a:gdLst>
                <a:ahLst/>
                <a:cxnLst>
                  <a:cxn ang="T6">
                    <a:pos x="T0" y="T1"/>
                  </a:cxn>
                  <a:cxn ang="T7">
                    <a:pos x="T2" y="T3"/>
                  </a:cxn>
                  <a:cxn ang="T8">
                    <a:pos x="T4" y="T5"/>
                  </a:cxn>
                </a:cxnLst>
                <a:rect l="0" t="0" r="r" b="b"/>
                <a:pathLst>
                  <a:path w="15" h="5">
                    <a:moveTo>
                      <a:pt x="11" y="0"/>
                    </a:moveTo>
                    <a:cubicBezTo>
                      <a:pt x="11" y="0"/>
                      <a:pt x="15" y="4"/>
                      <a:pt x="0" y="5"/>
                    </a:cubicBezTo>
                    <a:lnTo>
                      <a:pt x="11" y="0"/>
                    </a:lnTo>
                    <a:close/>
                  </a:path>
                </a:pathLst>
              </a:custGeom>
              <a:solidFill>
                <a:srgbClr val="FFFFFF"/>
              </a:solidFill>
              <a:ln w="9525">
                <a:noFill/>
                <a:round/>
                <a:headEnd/>
                <a:tailEnd/>
              </a:ln>
            </p:spPr>
            <p:txBody>
              <a:bodyPr/>
              <a:lstStyle/>
              <a:p>
                <a:endParaRPr lang="zh-CN" altLang="en-US"/>
              </a:p>
            </p:txBody>
          </p:sp>
          <p:sp>
            <p:nvSpPr>
              <p:cNvPr id="6372" name="Freeform 21"/>
              <p:cNvSpPr>
                <a:spLocks/>
              </p:cNvSpPr>
              <p:nvPr/>
            </p:nvSpPr>
            <p:spPr bwMode="auto">
              <a:xfrm>
                <a:off x="4498976" y="3894138"/>
                <a:ext cx="46038" cy="57150"/>
              </a:xfrm>
              <a:custGeom>
                <a:avLst/>
                <a:gdLst>
                  <a:gd name="T0" fmla="*/ 88312394 w 12"/>
                  <a:gd name="T1" fmla="*/ 0 h 15"/>
                  <a:gd name="T2" fmla="*/ 103033044 w 12"/>
                  <a:gd name="T3" fmla="*/ 87096600 h 15"/>
                  <a:gd name="T4" fmla="*/ 176624787 w 12"/>
                  <a:gd name="T5" fmla="*/ 174193200 h 15"/>
                  <a:gd name="T6" fmla="*/ 0 w 12"/>
                  <a:gd name="T7" fmla="*/ 203225400 h 15"/>
                  <a:gd name="T8" fmla="*/ 88312394 w 12"/>
                  <a:gd name="T9" fmla="*/ 145161000 h 15"/>
                  <a:gd name="T10" fmla="*/ 88312394 w 12"/>
                  <a:gd name="T11" fmla="*/ 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w="9525">
                <a:noFill/>
                <a:round/>
                <a:headEnd/>
                <a:tailEnd/>
              </a:ln>
            </p:spPr>
            <p:txBody>
              <a:bodyPr/>
              <a:lstStyle/>
              <a:p>
                <a:endParaRPr lang="zh-CN" altLang="en-US"/>
              </a:p>
            </p:txBody>
          </p:sp>
          <p:sp>
            <p:nvSpPr>
              <p:cNvPr id="6373" name="Freeform 22"/>
              <p:cNvSpPr>
                <a:spLocks/>
              </p:cNvSpPr>
              <p:nvPr/>
            </p:nvSpPr>
            <p:spPr bwMode="auto">
              <a:xfrm>
                <a:off x="4518026" y="4037013"/>
                <a:ext cx="22225" cy="19050"/>
              </a:xfrm>
              <a:custGeom>
                <a:avLst/>
                <a:gdLst>
                  <a:gd name="T0" fmla="*/ 41164404 w 6"/>
                  <a:gd name="T1" fmla="*/ 0 h 5"/>
                  <a:gd name="T2" fmla="*/ 0 w 6"/>
                  <a:gd name="T3" fmla="*/ 72580500 h 5"/>
                  <a:gd name="T4" fmla="*/ 41164404 w 6"/>
                  <a:gd name="T5" fmla="*/ 0 h 5"/>
                  <a:gd name="T6" fmla="*/ 0 60000 65536"/>
                  <a:gd name="T7" fmla="*/ 0 60000 65536"/>
                  <a:gd name="T8" fmla="*/ 0 60000 65536"/>
                </a:gdLst>
                <a:ahLst/>
                <a:cxnLst>
                  <a:cxn ang="T6">
                    <a:pos x="T0" y="T1"/>
                  </a:cxn>
                  <a:cxn ang="T7">
                    <a:pos x="T2" y="T3"/>
                  </a:cxn>
                  <a:cxn ang="T8">
                    <a:pos x="T4" y="T5"/>
                  </a:cxn>
                </a:cxnLst>
                <a:rect l="0" t="0" r="r" b="b"/>
                <a:pathLst>
                  <a:path w="6" h="5">
                    <a:moveTo>
                      <a:pt x="3" y="0"/>
                    </a:moveTo>
                    <a:cubicBezTo>
                      <a:pt x="3" y="0"/>
                      <a:pt x="6" y="4"/>
                      <a:pt x="0" y="5"/>
                    </a:cubicBezTo>
                    <a:lnTo>
                      <a:pt x="3" y="0"/>
                    </a:lnTo>
                    <a:close/>
                  </a:path>
                </a:pathLst>
              </a:custGeom>
              <a:solidFill>
                <a:srgbClr val="FFFFFF"/>
              </a:solidFill>
              <a:ln w="9525">
                <a:noFill/>
                <a:round/>
                <a:headEnd/>
                <a:tailEnd/>
              </a:ln>
            </p:spPr>
            <p:txBody>
              <a:bodyPr/>
              <a:lstStyle/>
              <a:p>
                <a:endParaRPr lang="zh-CN" altLang="en-US"/>
              </a:p>
            </p:txBody>
          </p:sp>
          <p:sp>
            <p:nvSpPr>
              <p:cNvPr id="6374" name="Freeform 23"/>
              <p:cNvSpPr>
                <a:spLocks/>
              </p:cNvSpPr>
              <p:nvPr/>
            </p:nvSpPr>
            <p:spPr bwMode="auto">
              <a:xfrm>
                <a:off x="3814763" y="3557588"/>
                <a:ext cx="206375" cy="22225"/>
              </a:xfrm>
              <a:custGeom>
                <a:avLst/>
                <a:gdLst>
                  <a:gd name="T0" fmla="*/ 0 w 55"/>
                  <a:gd name="T1" fmla="*/ 0 h 6"/>
                  <a:gd name="T2" fmla="*/ 774375284 w 55"/>
                  <a:gd name="T3" fmla="*/ 41164404 h 6"/>
                  <a:gd name="T4" fmla="*/ 0 w 55"/>
                  <a:gd name="T5" fmla="*/ 0 h 6"/>
                  <a:gd name="T6" fmla="*/ 0 60000 65536"/>
                  <a:gd name="T7" fmla="*/ 0 60000 65536"/>
                  <a:gd name="T8" fmla="*/ 0 60000 65536"/>
                </a:gdLst>
                <a:ahLst/>
                <a:cxnLst>
                  <a:cxn ang="T6">
                    <a:pos x="T0" y="T1"/>
                  </a:cxn>
                  <a:cxn ang="T7">
                    <a:pos x="T2" y="T3"/>
                  </a:cxn>
                  <a:cxn ang="T8">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w="9525">
                <a:noFill/>
                <a:round/>
                <a:headEnd/>
                <a:tailEnd/>
              </a:ln>
            </p:spPr>
            <p:txBody>
              <a:bodyPr/>
              <a:lstStyle/>
              <a:p>
                <a:endParaRPr lang="zh-CN" altLang="en-US"/>
              </a:p>
            </p:txBody>
          </p:sp>
          <p:sp>
            <p:nvSpPr>
              <p:cNvPr id="6375" name="Freeform 24"/>
              <p:cNvSpPr>
                <a:spLocks/>
              </p:cNvSpPr>
              <p:nvPr/>
            </p:nvSpPr>
            <p:spPr bwMode="auto">
              <a:xfrm>
                <a:off x="3762376" y="3744913"/>
                <a:ext cx="71438" cy="17463"/>
              </a:xfrm>
              <a:custGeom>
                <a:avLst/>
                <a:gdLst>
                  <a:gd name="T0" fmla="*/ 98956670 w 19"/>
                  <a:gd name="T1" fmla="*/ 0 h 5"/>
                  <a:gd name="T2" fmla="*/ 268599360 w 19"/>
                  <a:gd name="T3" fmla="*/ 12199652 h 5"/>
                  <a:gd name="T4" fmla="*/ 56548817 w 19"/>
                  <a:gd name="T5" fmla="*/ 48791622 h 5"/>
                  <a:gd name="T6" fmla="*/ 98956670 w 1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w="9525">
                <a:noFill/>
                <a:round/>
                <a:headEnd/>
                <a:tailEnd/>
              </a:ln>
            </p:spPr>
            <p:txBody>
              <a:bodyPr/>
              <a:lstStyle/>
              <a:p>
                <a:endParaRPr lang="zh-CN" altLang="en-US"/>
              </a:p>
            </p:txBody>
          </p:sp>
          <p:sp>
            <p:nvSpPr>
              <p:cNvPr id="6376" name="Freeform 25"/>
              <p:cNvSpPr>
                <a:spLocks/>
              </p:cNvSpPr>
              <p:nvPr/>
            </p:nvSpPr>
            <p:spPr bwMode="auto">
              <a:xfrm>
                <a:off x="3762376" y="3857625"/>
                <a:ext cx="74613" cy="14288"/>
              </a:xfrm>
              <a:custGeom>
                <a:avLst/>
                <a:gdLst>
                  <a:gd name="T0" fmla="*/ 83506870 w 20"/>
                  <a:gd name="T1" fmla="*/ 0 h 4"/>
                  <a:gd name="T2" fmla="*/ 278354988 w 20"/>
                  <a:gd name="T3" fmla="*/ 0 h 4"/>
                  <a:gd name="T4" fmla="*/ 27834380 w 20"/>
                  <a:gd name="T5" fmla="*/ 51036736 h 4"/>
                  <a:gd name="T6" fmla="*/ 83506870 w 20"/>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w="9525">
                <a:noFill/>
                <a:round/>
                <a:headEnd/>
                <a:tailEnd/>
              </a:ln>
            </p:spPr>
            <p:txBody>
              <a:bodyPr/>
              <a:lstStyle/>
              <a:p>
                <a:endParaRPr lang="zh-CN" altLang="en-US"/>
              </a:p>
            </p:txBody>
          </p:sp>
          <p:sp>
            <p:nvSpPr>
              <p:cNvPr id="6377" name="Freeform 26"/>
              <p:cNvSpPr>
                <a:spLocks/>
              </p:cNvSpPr>
              <p:nvPr/>
            </p:nvSpPr>
            <p:spPr bwMode="auto">
              <a:xfrm>
                <a:off x="3759201" y="3979863"/>
                <a:ext cx="74613" cy="19050"/>
              </a:xfrm>
              <a:custGeom>
                <a:avLst/>
                <a:gdLst>
                  <a:gd name="T0" fmla="*/ 83506870 w 20"/>
                  <a:gd name="T1" fmla="*/ 0 h 5"/>
                  <a:gd name="T2" fmla="*/ 278354988 w 20"/>
                  <a:gd name="T3" fmla="*/ 14516100 h 5"/>
                  <a:gd name="T4" fmla="*/ 27834380 w 20"/>
                  <a:gd name="T5" fmla="*/ 72580500 h 5"/>
                  <a:gd name="T6" fmla="*/ 83506870 w 20"/>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w="9525">
                <a:noFill/>
                <a:round/>
                <a:headEnd/>
                <a:tailEnd/>
              </a:ln>
            </p:spPr>
            <p:txBody>
              <a:bodyPr/>
              <a:lstStyle/>
              <a:p>
                <a:endParaRPr lang="zh-CN" altLang="en-US"/>
              </a:p>
            </p:txBody>
          </p:sp>
          <p:sp>
            <p:nvSpPr>
              <p:cNvPr id="6378" name="Freeform 27"/>
              <p:cNvSpPr>
                <a:spLocks/>
              </p:cNvSpPr>
              <p:nvPr/>
            </p:nvSpPr>
            <p:spPr bwMode="auto">
              <a:xfrm>
                <a:off x="3822701" y="4086225"/>
                <a:ext cx="268288" cy="33338"/>
              </a:xfrm>
              <a:custGeom>
                <a:avLst/>
                <a:gdLst>
                  <a:gd name="T0" fmla="*/ 0 w 72"/>
                  <a:gd name="T1" fmla="*/ 0 h 9"/>
                  <a:gd name="T2" fmla="*/ 944161365 w 72"/>
                  <a:gd name="T3" fmla="*/ 13720439 h 9"/>
                  <a:gd name="T4" fmla="*/ 0 w 72"/>
                  <a:gd name="T5" fmla="*/ 0 h 9"/>
                  <a:gd name="T6" fmla="*/ 0 60000 65536"/>
                  <a:gd name="T7" fmla="*/ 0 60000 65536"/>
                  <a:gd name="T8" fmla="*/ 0 60000 65536"/>
                </a:gdLst>
                <a:ahLst/>
                <a:cxnLst>
                  <a:cxn ang="T6">
                    <a:pos x="T0" y="T1"/>
                  </a:cxn>
                  <a:cxn ang="T7">
                    <a:pos x="T2" y="T3"/>
                  </a:cxn>
                  <a:cxn ang="T8">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w="9525">
                <a:noFill/>
                <a:round/>
                <a:headEnd/>
                <a:tailEnd/>
              </a:ln>
            </p:spPr>
            <p:txBody>
              <a:bodyPr/>
              <a:lstStyle/>
              <a:p>
                <a:endParaRPr lang="zh-CN" altLang="en-US"/>
              </a:p>
            </p:txBody>
          </p:sp>
          <p:sp>
            <p:nvSpPr>
              <p:cNvPr id="6379" name="Freeform 28"/>
              <p:cNvSpPr>
                <a:spLocks/>
              </p:cNvSpPr>
              <p:nvPr/>
            </p:nvSpPr>
            <p:spPr bwMode="auto">
              <a:xfrm>
                <a:off x="4300538" y="4114800"/>
                <a:ext cx="134938" cy="120650"/>
              </a:xfrm>
              <a:custGeom>
                <a:avLst/>
                <a:gdLst>
                  <a:gd name="T0" fmla="*/ 505785107 w 36"/>
                  <a:gd name="T1" fmla="*/ 0 h 32"/>
                  <a:gd name="T2" fmla="*/ 42149384 w 36"/>
                  <a:gd name="T3" fmla="*/ 440674125 h 32"/>
                  <a:gd name="T4" fmla="*/ 505785107 w 36"/>
                  <a:gd name="T5" fmla="*/ 0 h 32"/>
                  <a:gd name="T6" fmla="*/ 0 60000 65536"/>
                  <a:gd name="T7" fmla="*/ 0 60000 65536"/>
                  <a:gd name="T8" fmla="*/ 0 60000 65536"/>
                </a:gdLst>
                <a:ahLst/>
                <a:cxnLst>
                  <a:cxn ang="T6">
                    <a:pos x="T0" y="T1"/>
                  </a:cxn>
                  <a:cxn ang="T7">
                    <a:pos x="T2" y="T3"/>
                  </a:cxn>
                  <a:cxn ang="T8">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w="9525">
                <a:noFill/>
                <a:round/>
                <a:headEnd/>
                <a:tailEnd/>
              </a:ln>
            </p:spPr>
            <p:txBody>
              <a:bodyPr/>
              <a:lstStyle/>
              <a:p>
                <a:endParaRPr lang="zh-CN" altLang="en-US"/>
              </a:p>
            </p:txBody>
          </p:sp>
        </p:grpSp>
      </p:grpSp>
      <p:grpSp>
        <p:nvGrpSpPr>
          <p:cNvPr id="244" name="Group 37"/>
          <p:cNvGrpSpPr>
            <a:grpSpLocks noChangeAspect="1"/>
          </p:cNvGrpSpPr>
          <p:nvPr/>
        </p:nvGrpSpPr>
        <p:grpSpPr bwMode="auto">
          <a:xfrm>
            <a:off x="3744913" y="1492250"/>
            <a:ext cx="1760537" cy="2103438"/>
            <a:chOff x="2250" y="790"/>
            <a:chExt cx="1205" cy="1458"/>
          </a:xfrm>
        </p:grpSpPr>
        <p:sp>
          <p:nvSpPr>
            <p:cNvPr id="6173" name="Rectangle 38"/>
            <p:cNvSpPr>
              <a:spLocks noChangeArrowheads="1"/>
            </p:cNvSpPr>
            <p:nvPr/>
          </p:nvSpPr>
          <p:spPr bwMode="auto">
            <a:xfrm>
              <a:off x="2847" y="1827"/>
              <a:ext cx="12" cy="369"/>
            </a:xfrm>
            <a:prstGeom prst="rect">
              <a:avLst/>
            </a:prstGeom>
            <a:solidFill>
              <a:srgbClr val="505050"/>
            </a:solidFill>
            <a:ln w="9525">
              <a:noFill/>
              <a:miter lim="800000"/>
              <a:headEnd/>
              <a:tailEnd/>
            </a:ln>
          </p:spPr>
          <p:txBody>
            <a:bodyPr/>
            <a:lstStyle/>
            <a:p>
              <a:endParaRPr lang="zh-CN" altLang="en-US">
                <a:ea typeface="微软雅黑" pitchFamily="34" charset="-122"/>
              </a:endParaRPr>
            </a:p>
          </p:txBody>
        </p:sp>
        <p:sp>
          <p:nvSpPr>
            <p:cNvPr id="6174"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 h="19">
                  <a:moveTo>
                    <a:pt x="170" y="19"/>
                  </a:moveTo>
                  <a:lnTo>
                    <a:pt x="0" y="12"/>
                  </a:lnTo>
                  <a:lnTo>
                    <a:pt x="0" y="0"/>
                  </a:lnTo>
                  <a:lnTo>
                    <a:pt x="170" y="7"/>
                  </a:lnTo>
                  <a:lnTo>
                    <a:pt x="170" y="19"/>
                  </a:lnTo>
                  <a:close/>
                </a:path>
              </a:pathLst>
            </a:custGeom>
            <a:solidFill>
              <a:srgbClr val="505050"/>
            </a:solidFill>
            <a:ln w="9525">
              <a:noFill/>
              <a:round/>
              <a:headEnd/>
              <a:tailEnd/>
            </a:ln>
          </p:spPr>
          <p:txBody>
            <a:bodyPr/>
            <a:lstStyle/>
            <a:p>
              <a:endParaRPr lang="zh-CN" altLang="en-US"/>
            </a:p>
          </p:txBody>
        </p:sp>
        <p:sp>
          <p:nvSpPr>
            <p:cNvPr id="6175"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170">
                  <a:moveTo>
                    <a:pt x="120" y="170"/>
                  </a:moveTo>
                  <a:lnTo>
                    <a:pt x="0" y="7"/>
                  </a:lnTo>
                  <a:lnTo>
                    <a:pt x="9" y="0"/>
                  </a:lnTo>
                  <a:lnTo>
                    <a:pt x="130" y="163"/>
                  </a:lnTo>
                  <a:lnTo>
                    <a:pt x="120" y="170"/>
                  </a:lnTo>
                  <a:close/>
                </a:path>
              </a:pathLst>
            </a:custGeom>
            <a:solidFill>
              <a:srgbClr val="505050"/>
            </a:solidFill>
            <a:ln w="9525">
              <a:noFill/>
              <a:round/>
              <a:headEnd/>
              <a:tailEnd/>
            </a:ln>
          </p:spPr>
          <p:txBody>
            <a:bodyPr/>
            <a:lstStyle/>
            <a:p>
              <a:endParaRPr lang="zh-CN" altLang="en-US"/>
            </a:p>
          </p:txBody>
        </p:sp>
        <p:sp>
          <p:nvSpPr>
            <p:cNvPr id="6176"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151">
                  <a:moveTo>
                    <a:pt x="7" y="151"/>
                  </a:moveTo>
                  <a:lnTo>
                    <a:pt x="0" y="142"/>
                  </a:lnTo>
                  <a:lnTo>
                    <a:pt x="184" y="0"/>
                  </a:lnTo>
                  <a:lnTo>
                    <a:pt x="191" y="10"/>
                  </a:lnTo>
                  <a:lnTo>
                    <a:pt x="7" y="151"/>
                  </a:lnTo>
                  <a:close/>
                </a:path>
              </a:pathLst>
            </a:custGeom>
            <a:solidFill>
              <a:srgbClr val="505050"/>
            </a:solidFill>
            <a:ln w="9525">
              <a:noFill/>
              <a:round/>
              <a:headEnd/>
              <a:tailEnd/>
            </a:ln>
          </p:spPr>
          <p:txBody>
            <a:bodyPr/>
            <a:lstStyle/>
            <a:p>
              <a:endParaRPr lang="zh-CN" altLang="en-US"/>
            </a:p>
          </p:txBody>
        </p:sp>
        <p:sp>
          <p:nvSpPr>
            <p:cNvPr id="6177"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9">
                  <a:moveTo>
                    <a:pt x="0" y="19"/>
                  </a:moveTo>
                  <a:lnTo>
                    <a:pt x="0" y="7"/>
                  </a:lnTo>
                  <a:lnTo>
                    <a:pt x="265" y="0"/>
                  </a:lnTo>
                  <a:lnTo>
                    <a:pt x="265" y="12"/>
                  </a:lnTo>
                  <a:lnTo>
                    <a:pt x="0" y="19"/>
                  </a:lnTo>
                  <a:close/>
                </a:path>
              </a:pathLst>
            </a:custGeom>
            <a:solidFill>
              <a:srgbClr val="505050"/>
            </a:solidFill>
            <a:ln w="9525">
              <a:noFill/>
              <a:round/>
              <a:headEnd/>
              <a:tailEnd/>
            </a:ln>
          </p:spPr>
          <p:txBody>
            <a:bodyPr/>
            <a:lstStyle/>
            <a:p>
              <a:endParaRPr lang="zh-CN" altLang="en-US"/>
            </a:p>
          </p:txBody>
        </p:sp>
        <p:sp>
          <p:nvSpPr>
            <p:cNvPr id="6178"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01">
                  <a:moveTo>
                    <a:pt x="54" y="201"/>
                  </a:moveTo>
                  <a:lnTo>
                    <a:pt x="0" y="2"/>
                  </a:lnTo>
                  <a:lnTo>
                    <a:pt x="12" y="0"/>
                  </a:lnTo>
                  <a:lnTo>
                    <a:pt x="66" y="198"/>
                  </a:lnTo>
                  <a:lnTo>
                    <a:pt x="54" y="201"/>
                  </a:lnTo>
                  <a:close/>
                </a:path>
              </a:pathLst>
            </a:custGeom>
            <a:solidFill>
              <a:srgbClr val="505050"/>
            </a:solidFill>
            <a:ln w="9525">
              <a:noFill/>
              <a:round/>
              <a:headEnd/>
              <a:tailEnd/>
            </a:ln>
          </p:spPr>
          <p:txBody>
            <a:bodyPr/>
            <a:lstStyle/>
            <a:p>
              <a:endParaRPr lang="zh-CN" altLang="en-US"/>
            </a:p>
          </p:txBody>
        </p:sp>
        <p:sp>
          <p:nvSpPr>
            <p:cNvPr id="6179"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175">
                  <a:moveTo>
                    <a:pt x="9" y="175"/>
                  </a:moveTo>
                  <a:lnTo>
                    <a:pt x="0" y="167"/>
                  </a:lnTo>
                  <a:lnTo>
                    <a:pt x="147" y="0"/>
                  </a:lnTo>
                  <a:lnTo>
                    <a:pt x="154" y="7"/>
                  </a:lnTo>
                  <a:lnTo>
                    <a:pt x="9" y="175"/>
                  </a:lnTo>
                  <a:close/>
                </a:path>
              </a:pathLst>
            </a:custGeom>
            <a:solidFill>
              <a:srgbClr val="505050"/>
            </a:solidFill>
            <a:ln w="9525">
              <a:noFill/>
              <a:round/>
              <a:headEnd/>
              <a:tailEnd/>
            </a:ln>
          </p:spPr>
          <p:txBody>
            <a:bodyPr/>
            <a:lstStyle/>
            <a:p>
              <a:endParaRPr lang="zh-CN" altLang="en-US"/>
            </a:p>
          </p:txBody>
        </p:sp>
        <p:sp>
          <p:nvSpPr>
            <p:cNvPr id="6180"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35">
                  <a:moveTo>
                    <a:pt x="203" y="35"/>
                  </a:moveTo>
                  <a:lnTo>
                    <a:pt x="0" y="9"/>
                  </a:lnTo>
                  <a:lnTo>
                    <a:pt x="2" y="0"/>
                  </a:lnTo>
                  <a:lnTo>
                    <a:pt x="203" y="26"/>
                  </a:lnTo>
                  <a:lnTo>
                    <a:pt x="203" y="35"/>
                  </a:lnTo>
                  <a:close/>
                </a:path>
              </a:pathLst>
            </a:custGeom>
            <a:solidFill>
              <a:srgbClr val="505050"/>
            </a:solidFill>
            <a:ln w="9525">
              <a:noFill/>
              <a:round/>
              <a:headEnd/>
              <a:tailEnd/>
            </a:ln>
          </p:spPr>
          <p:txBody>
            <a:bodyPr/>
            <a:lstStyle/>
            <a:p>
              <a:endParaRPr lang="zh-CN" altLang="en-US"/>
            </a:p>
          </p:txBody>
        </p:sp>
        <p:sp>
          <p:nvSpPr>
            <p:cNvPr id="6181"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6">
                  <a:moveTo>
                    <a:pt x="9" y="206"/>
                  </a:moveTo>
                  <a:lnTo>
                    <a:pt x="0" y="199"/>
                  </a:lnTo>
                  <a:lnTo>
                    <a:pt x="122" y="0"/>
                  </a:lnTo>
                  <a:lnTo>
                    <a:pt x="132" y="8"/>
                  </a:lnTo>
                  <a:lnTo>
                    <a:pt x="9" y="206"/>
                  </a:lnTo>
                  <a:close/>
                </a:path>
              </a:pathLst>
            </a:custGeom>
            <a:solidFill>
              <a:srgbClr val="505050"/>
            </a:solidFill>
            <a:ln w="9525">
              <a:noFill/>
              <a:round/>
              <a:headEnd/>
              <a:tailEnd/>
            </a:ln>
          </p:spPr>
          <p:txBody>
            <a:bodyPr/>
            <a:lstStyle/>
            <a:p>
              <a:endParaRPr lang="zh-CN" altLang="en-US"/>
            </a:p>
          </p:txBody>
        </p:sp>
        <p:sp>
          <p:nvSpPr>
            <p:cNvPr id="6182"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118">
                  <a:moveTo>
                    <a:pt x="7" y="118"/>
                  </a:moveTo>
                  <a:lnTo>
                    <a:pt x="0" y="108"/>
                  </a:lnTo>
                  <a:lnTo>
                    <a:pt x="149" y="0"/>
                  </a:lnTo>
                  <a:lnTo>
                    <a:pt x="156" y="7"/>
                  </a:lnTo>
                  <a:lnTo>
                    <a:pt x="7" y="118"/>
                  </a:lnTo>
                  <a:close/>
                </a:path>
              </a:pathLst>
            </a:custGeom>
            <a:solidFill>
              <a:srgbClr val="505050"/>
            </a:solidFill>
            <a:ln w="9525">
              <a:noFill/>
              <a:round/>
              <a:headEnd/>
              <a:tailEnd/>
            </a:ln>
          </p:spPr>
          <p:txBody>
            <a:bodyPr/>
            <a:lstStyle/>
            <a:p>
              <a:endParaRPr lang="zh-CN" altLang="en-US"/>
            </a:p>
          </p:txBody>
        </p:sp>
        <p:sp>
          <p:nvSpPr>
            <p:cNvPr id="6183"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4">
                  <a:moveTo>
                    <a:pt x="11" y="144"/>
                  </a:moveTo>
                  <a:lnTo>
                    <a:pt x="0" y="144"/>
                  </a:lnTo>
                  <a:lnTo>
                    <a:pt x="7" y="0"/>
                  </a:lnTo>
                  <a:lnTo>
                    <a:pt x="18" y="0"/>
                  </a:lnTo>
                  <a:lnTo>
                    <a:pt x="11" y="144"/>
                  </a:lnTo>
                  <a:close/>
                </a:path>
              </a:pathLst>
            </a:custGeom>
            <a:solidFill>
              <a:srgbClr val="505050"/>
            </a:solidFill>
            <a:ln w="9525">
              <a:noFill/>
              <a:round/>
              <a:headEnd/>
              <a:tailEnd/>
            </a:ln>
          </p:spPr>
          <p:txBody>
            <a:bodyPr/>
            <a:lstStyle/>
            <a:p>
              <a:endParaRPr lang="zh-CN" altLang="en-US"/>
            </a:p>
          </p:txBody>
        </p:sp>
        <p:sp>
          <p:nvSpPr>
            <p:cNvPr id="6184"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7" h="40">
                  <a:moveTo>
                    <a:pt x="297" y="40"/>
                  </a:moveTo>
                  <a:lnTo>
                    <a:pt x="0" y="10"/>
                  </a:lnTo>
                  <a:lnTo>
                    <a:pt x="0" y="0"/>
                  </a:lnTo>
                  <a:lnTo>
                    <a:pt x="297" y="29"/>
                  </a:lnTo>
                  <a:lnTo>
                    <a:pt x="297" y="40"/>
                  </a:lnTo>
                  <a:close/>
                </a:path>
              </a:pathLst>
            </a:custGeom>
            <a:solidFill>
              <a:srgbClr val="505050"/>
            </a:solidFill>
            <a:ln w="9525">
              <a:noFill/>
              <a:round/>
              <a:headEnd/>
              <a:tailEnd/>
            </a:ln>
          </p:spPr>
          <p:txBody>
            <a:bodyPr/>
            <a:lstStyle/>
            <a:p>
              <a:endParaRPr lang="zh-CN" altLang="en-US"/>
            </a:p>
          </p:txBody>
        </p:sp>
        <p:sp>
          <p:nvSpPr>
            <p:cNvPr id="6185"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99">
                  <a:moveTo>
                    <a:pt x="3" y="199"/>
                  </a:moveTo>
                  <a:lnTo>
                    <a:pt x="0" y="0"/>
                  </a:lnTo>
                  <a:lnTo>
                    <a:pt x="12" y="0"/>
                  </a:lnTo>
                  <a:lnTo>
                    <a:pt x="14" y="199"/>
                  </a:lnTo>
                  <a:lnTo>
                    <a:pt x="3" y="199"/>
                  </a:lnTo>
                  <a:close/>
                </a:path>
              </a:pathLst>
            </a:custGeom>
            <a:solidFill>
              <a:srgbClr val="505050"/>
            </a:solidFill>
            <a:ln w="9525">
              <a:noFill/>
              <a:round/>
              <a:headEnd/>
              <a:tailEnd/>
            </a:ln>
          </p:spPr>
          <p:txBody>
            <a:bodyPr/>
            <a:lstStyle/>
            <a:p>
              <a:endParaRPr lang="zh-CN" altLang="en-US"/>
            </a:p>
          </p:txBody>
        </p:sp>
        <p:sp>
          <p:nvSpPr>
            <p:cNvPr id="6186" name="Freeform 51"/>
            <p:cNvSpPr>
              <a:spLocks/>
            </p:cNvSpPr>
            <p:nvPr/>
          </p:nvSpPr>
          <p:spPr bwMode="auto">
            <a:xfrm>
              <a:off x="3027" y="2042"/>
              <a:ext cx="123" cy="133"/>
            </a:xfrm>
            <a:custGeom>
              <a:avLst/>
              <a:gdLst>
                <a:gd name="T0" fmla="*/ 274 w 52"/>
                <a:gd name="T1" fmla="*/ 316 h 56"/>
                <a:gd name="T2" fmla="*/ 0 w 52"/>
                <a:gd name="T3" fmla="*/ 12 h 56"/>
                <a:gd name="T4" fmla="*/ 21 w 52"/>
                <a:gd name="T5" fmla="*/ 0 h 56"/>
                <a:gd name="T6" fmla="*/ 12 w 52"/>
                <a:gd name="T7" fmla="*/ 5 h 56"/>
                <a:gd name="T8" fmla="*/ 21 w 52"/>
                <a:gd name="T9" fmla="*/ 0 h 56"/>
                <a:gd name="T10" fmla="*/ 291 w 52"/>
                <a:gd name="T11" fmla="*/ 299 h 56"/>
                <a:gd name="T12" fmla="*/ 274 w 52"/>
                <a:gd name="T13" fmla="*/ 316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w="9525">
              <a:noFill/>
              <a:round/>
              <a:headEnd/>
              <a:tailEnd/>
            </a:ln>
          </p:spPr>
          <p:txBody>
            <a:bodyPr/>
            <a:lstStyle/>
            <a:p>
              <a:endParaRPr lang="zh-CN" altLang="en-US"/>
            </a:p>
          </p:txBody>
        </p:sp>
        <p:sp>
          <p:nvSpPr>
            <p:cNvPr id="6187"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 h="40">
                  <a:moveTo>
                    <a:pt x="2" y="40"/>
                  </a:moveTo>
                  <a:lnTo>
                    <a:pt x="0" y="30"/>
                  </a:lnTo>
                  <a:lnTo>
                    <a:pt x="120" y="0"/>
                  </a:lnTo>
                  <a:lnTo>
                    <a:pt x="123" y="12"/>
                  </a:lnTo>
                  <a:lnTo>
                    <a:pt x="2" y="40"/>
                  </a:lnTo>
                  <a:close/>
                </a:path>
              </a:pathLst>
            </a:custGeom>
            <a:solidFill>
              <a:srgbClr val="505050"/>
            </a:solidFill>
            <a:ln w="9525">
              <a:noFill/>
              <a:round/>
              <a:headEnd/>
              <a:tailEnd/>
            </a:ln>
          </p:spPr>
          <p:txBody>
            <a:bodyPr/>
            <a:lstStyle/>
            <a:p>
              <a:endParaRPr lang="zh-CN" altLang="en-US"/>
            </a:p>
          </p:txBody>
        </p:sp>
        <p:sp>
          <p:nvSpPr>
            <p:cNvPr id="6188"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32">
                  <a:moveTo>
                    <a:pt x="10" y="232"/>
                  </a:moveTo>
                  <a:lnTo>
                    <a:pt x="0" y="232"/>
                  </a:lnTo>
                  <a:lnTo>
                    <a:pt x="26" y="0"/>
                  </a:lnTo>
                  <a:lnTo>
                    <a:pt x="38" y="0"/>
                  </a:lnTo>
                  <a:lnTo>
                    <a:pt x="10" y="232"/>
                  </a:lnTo>
                  <a:close/>
                </a:path>
              </a:pathLst>
            </a:custGeom>
            <a:solidFill>
              <a:srgbClr val="505050"/>
            </a:solidFill>
            <a:ln w="9525">
              <a:noFill/>
              <a:round/>
              <a:headEnd/>
              <a:tailEnd/>
            </a:ln>
          </p:spPr>
          <p:txBody>
            <a:bodyPr/>
            <a:lstStyle/>
            <a:p>
              <a:endParaRPr lang="zh-CN" altLang="en-US"/>
            </a:p>
          </p:txBody>
        </p:sp>
        <p:sp>
          <p:nvSpPr>
            <p:cNvPr id="6189"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15">
                  <a:moveTo>
                    <a:pt x="9" y="215"/>
                  </a:moveTo>
                  <a:lnTo>
                    <a:pt x="0" y="210"/>
                  </a:lnTo>
                  <a:lnTo>
                    <a:pt x="101" y="0"/>
                  </a:lnTo>
                  <a:lnTo>
                    <a:pt x="111" y="7"/>
                  </a:lnTo>
                  <a:lnTo>
                    <a:pt x="9" y="215"/>
                  </a:lnTo>
                  <a:close/>
                </a:path>
              </a:pathLst>
            </a:custGeom>
            <a:solidFill>
              <a:srgbClr val="505050"/>
            </a:solidFill>
            <a:ln w="9525">
              <a:noFill/>
              <a:round/>
              <a:headEnd/>
              <a:tailEnd/>
            </a:ln>
          </p:spPr>
          <p:txBody>
            <a:bodyPr/>
            <a:lstStyle/>
            <a:p>
              <a:endParaRPr lang="zh-CN" altLang="en-US"/>
            </a:p>
          </p:txBody>
        </p:sp>
        <p:sp>
          <p:nvSpPr>
            <p:cNvPr id="6190"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62">
                  <a:moveTo>
                    <a:pt x="12" y="262"/>
                  </a:moveTo>
                  <a:lnTo>
                    <a:pt x="0" y="257"/>
                  </a:lnTo>
                  <a:lnTo>
                    <a:pt x="123" y="0"/>
                  </a:lnTo>
                  <a:lnTo>
                    <a:pt x="132" y="5"/>
                  </a:lnTo>
                  <a:lnTo>
                    <a:pt x="12" y="262"/>
                  </a:lnTo>
                  <a:close/>
                </a:path>
              </a:pathLst>
            </a:custGeom>
            <a:solidFill>
              <a:srgbClr val="505050"/>
            </a:solidFill>
            <a:ln w="9525">
              <a:noFill/>
              <a:round/>
              <a:headEnd/>
              <a:tailEnd/>
            </a:ln>
          </p:spPr>
          <p:txBody>
            <a:bodyPr/>
            <a:lstStyle/>
            <a:p>
              <a:endParaRPr lang="zh-CN" altLang="en-US"/>
            </a:p>
          </p:txBody>
        </p:sp>
        <p:sp>
          <p:nvSpPr>
            <p:cNvPr id="6191"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 h="149">
                  <a:moveTo>
                    <a:pt x="130" y="149"/>
                  </a:moveTo>
                  <a:lnTo>
                    <a:pt x="0" y="10"/>
                  </a:lnTo>
                  <a:lnTo>
                    <a:pt x="7" y="0"/>
                  </a:lnTo>
                  <a:lnTo>
                    <a:pt x="140" y="142"/>
                  </a:lnTo>
                  <a:lnTo>
                    <a:pt x="130" y="149"/>
                  </a:lnTo>
                  <a:close/>
                </a:path>
              </a:pathLst>
            </a:custGeom>
            <a:solidFill>
              <a:srgbClr val="505050"/>
            </a:solidFill>
            <a:ln w="9525">
              <a:noFill/>
              <a:round/>
              <a:headEnd/>
              <a:tailEnd/>
            </a:ln>
          </p:spPr>
          <p:txBody>
            <a:bodyPr/>
            <a:lstStyle/>
            <a:p>
              <a:endParaRPr lang="zh-CN" altLang="en-US"/>
            </a:p>
          </p:txBody>
        </p:sp>
        <p:sp>
          <p:nvSpPr>
            <p:cNvPr id="6192"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267">
                  <a:moveTo>
                    <a:pt x="9" y="267"/>
                  </a:moveTo>
                  <a:lnTo>
                    <a:pt x="0" y="262"/>
                  </a:lnTo>
                  <a:lnTo>
                    <a:pt x="118" y="0"/>
                  </a:lnTo>
                  <a:lnTo>
                    <a:pt x="127" y="5"/>
                  </a:lnTo>
                  <a:lnTo>
                    <a:pt x="9" y="267"/>
                  </a:lnTo>
                  <a:close/>
                </a:path>
              </a:pathLst>
            </a:custGeom>
            <a:solidFill>
              <a:srgbClr val="505050"/>
            </a:solidFill>
            <a:ln w="9525">
              <a:noFill/>
              <a:round/>
              <a:headEnd/>
              <a:tailEnd/>
            </a:ln>
          </p:spPr>
          <p:txBody>
            <a:bodyPr/>
            <a:lstStyle/>
            <a:p>
              <a:endParaRPr lang="zh-CN" altLang="en-US"/>
            </a:p>
          </p:txBody>
        </p:sp>
        <p:sp>
          <p:nvSpPr>
            <p:cNvPr id="6193"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8">
                  <a:moveTo>
                    <a:pt x="173" y="38"/>
                  </a:moveTo>
                  <a:lnTo>
                    <a:pt x="0" y="12"/>
                  </a:lnTo>
                  <a:lnTo>
                    <a:pt x="3" y="0"/>
                  </a:lnTo>
                  <a:lnTo>
                    <a:pt x="175" y="26"/>
                  </a:lnTo>
                  <a:lnTo>
                    <a:pt x="173" y="38"/>
                  </a:lnTo>
                  <a:close/>
                </a:path>
              </a:pathLst>
            </a:custGeom>
            <a:solidFill>
              <a:srgbClr val="505050"/>
            </a:solidFill>
            <a:ln w="9525">
              <a:noFill/>
              <a:round/>
              <a:headEnd/>
              <a:tailEnd/>
            </a:ln>
          </p:spPr>
          <p:txBody>
            <a:bodyPr/>
            <a:lstStyle/>
            <a:p>
              <a:endParaRPr lang="zh-CN" altLang="en-US"/>
            </a:p>
          </p:txBody>
        </p:sp>
        <p:sp>
          <p:nvSpPr>
            <p:cNvPr id="6194"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97">
                  <a:moveTo>
                    <a:pt x="147" y="97"/>
                  </a:moveTo>
                  <a:lnTo>
                    <a:pt x="0" y="9"/>
                  </a:lnTo>
                  <a:lnTo>
                    <a:pt x="7" y="0"/>
                  </a:lnTo>
                  <a:lnTo>
                    <a:pt x="154" y="87"/>
                  </a:lnTo>
                  <a:lnTo>
                    <a:pt x="147" y="97"/>
                  </a:lnTo>
                  <a:close/>
                </a:path>
              </a:pathLst>
            </a:custGeom>
            <a:solidFill>
              <a:srgbClr val="505050"/>
            </a:solidFill>
            <a:ln w="9525">
              <a:noFill/>
              <a:round/>
              <a:headEnd/>
              <a:tailEnd/>
            </a:ln>
          </p:spPr>
          <p:txBody>
            <a:bodyPr/>
            <a:lstStyle/>
            <a:p>
              <a:endParaRPr lang="zh-CN" altLang="en-US"/>
            </a:p>
          </p:txBody>
        </p:sp>
        <p:sp>
          <p:nvSpPr>
            <p:cNvPr id="6195"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 h="125">
                  <a:moveTo>
                    <a:pt x="5" y="125"/>
                  </a:moveTo>
                  <a:lnTo>
                    <a:pt x="0" y="115"/>
                  </a:lnTo>
                  <a:lnTo>
                    <a:pt x="246" y="0"/>
                  </a:lnTo>
                  <a:lnTo>
                    <a:pt x="251" y="11"/>
                  </a:lnTo>
                  <a:lnTo>
                    <a:pt x="5" y="125"/>
                  </a:lnTo>
                  <a:close/>
                </a:path>
              </a:pathLst>
            </a:custGeom>
            <a:solidFill>
              <a:srgbClr val="505050"/>
            </a:solidFill>
            <a:ln w="9525">
              <a:noFill/>
              <a:round/>
              <a:headEnd/>
              <a:tailEnd/>
            </a:ln>
          </p:spPr>
          <p:txBody>
            <a:bodyPr/>
            <a:lstStyle/>
            <a:p>
              <a:endParaRPr lang="zh-CN" altLang="en-US"/>
            </a:p>
          </p:txBody>
        </p:sp>
        <p:sp>
          <p:nvSpPr>
            <p:cNvPr id="6196"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15">
                  <a:moveTo>
                    <a:pt x="36" y="215"/>
                  </a:moveTo>
                  <a:lnTo>
                    <a:pt x="0" y="2"/>
                  </a:lnTo>
                  <a:lnTo>
                    <a:pt x="12" y="0"/>
                  </a:lnTo>
                  <a:lnTo>
                    <a:pt x="45" y="213"/>
                  </a:lnTo>
                  <a:lnTo>
                    <a:pt x="36" y="215"/>
                  </a:lnTo>
                  <a:close/>
                </a:path>
              </a:pathLst>
            </a:custGeom>
            <a:solidFill>
              <a:srgbClr val="505050"/>
            </a:solidFill>
            <a:ln w="9525">
              <a:noFill/>
              <a:round/>
              <a:headEnd/>
              <a:tailEnd/>
            </a:ln>
          </p:spPr>
          <p:txBody>
            <a:bodyPr/>
            <a:lstStyle/>
            <a:p>
              <a:endParaRPr lang="zh-CN" altLang="en-US"/>
            </a:p>
          </p:txBody>
        </p:sp>
        <p:sp>
          <p:nvSpPr>
            <p:cNvPr id="6197"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86">
                  <a:moveTo>
                    <a:pt x="2" y="186"/>
                  </a:moveTo>
                  <a:lnTo>
                    <a:pt x="0" y="0"/>
                  </a:lnTo>
                  <a:lnTo>
                    <a:pt x="12" y="0"/>
                  </a:lnTo>
                  <a:lnTo>
                    <a:pt x="14" y="186"/>
                  </a:lnTo>
                  <a:lnTo>
                    <a:pt x="2" y="186"/>
                  </a:lnTo>
                  <a:close/>
                </a:path>
              </a:pathLst>
            </a:custGeom>
            <a:solidFill>
              <a:srgbClr val="505050"/>
            </a:solidFill>
            <a:ln w="9525">
              <a:noFill/>
              <a:round/>
              <a:headEnd/>
              <a:tailEnd/>
            </a:ln>
          </p:spPr>
          <p:txBody>
            <a:bodyPr/>
            <a:lstStyle/>
            <a:p>
              <a:endParaRPr lang="zh-CN" altLang="en-US"/>
            </a:p>
          </p:txBody>
        </p:sp>
        <p:sp>
          <p:nvSpPr>
            <p:cNvPr id="6198"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3">
                  <a:moveTo>
                    <a:pt x="12" y="293"/>
                  </a:moveTo>
                  <a:lnTo>
                    <a:pt x="0" y="3"/>
                  </a:lnTo>
                  <a:lnTo>
                    <a:pt x="12" y="0"/>
                  </a:lnTo>
                  <a:lnTo>
                    <a:pt x="24" y="293"/>
                  </a:lnTo>
                  <a:lnTo>
                    <a:pt x="12" y="293"/>
                  </a:lnTo>
                  <a:close/>
                </a:path>
              </a:pathLst>
            </a:custGeom>
            <a:solidFill>
              <a:srgbClr val="505050"/>
            </a:solidFill>
            <a:ln w="9525">
              <a:noFill/>
              <a:round/>
              <a:headEnd/>
              <a:tailEnd/>
            </a:ln>
          </p:spPr>
          <p:txBody>
            <a:bodyPr/>
            <a:lstStyle/>
            <a:p>
              <a:endParaRPr lang="zh-CN" altLang="en-US"/>
            </a:p>
          </p:txBody>
        </p:sp>
        <p:sp>
          <p:nvSpPr>
            <p:cNvPr id="6199"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22">
                  <a:moveTo>
                    <a:pt x="0" y="22"/>
                  </a:moveTo>
                  <a:lnTo>
                    <a:pt x="0" y="10"/>
                  </a:lnTo>
                  <a:lnTo>
                    <a:pt x="141" y="0"/>
                  </a:lnTo>
                  <a:lnTo>
                    <a:pt x="141" y="12"/>
                  </a:lnTo>
                  <a:lnTo>
                    <a:pt x="0" y="22"/>
                  </a:lnTo>
                  <a:close/>
                </a:path>
              </a:pathLst>
            </a:custGeom>
            <a:solidFill>
              <a:srgbClr val="505050"/>
            </a:solidFill>
            <a:ln w="9525">
              <a:noFill/>
              <a:round/>
              <a:headEnd/>
              <a:tailEnd/>
            </a:ln>
          </p:spPr>
          <p:txBody>
            <a:bodyPr/>
            <a:lstStyle/>
            <a:p>
              <a:endParaRPr lang="zh-CN" altLang="en-US"/>
            </a:p>
          </p:txBody>
        </p:sp>
        <p:sp>
          <p:nvSpPr>
            <p:cNvPr id="6200"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140">
                  <a:moveTo>
                    <a:pt x="7" y="140"/>
                  </a:moveTo>
                  <a:lnTo>
                    <a:pt x="0" y="130"/>
                  </a:lnTo>
                  <a:lnTo>
                    <a:pt x="198" y="0"/>
                  </a:lnTo>
                  <a:lnTo>
                    <a:pt x="206" y="10"/>
                  </a:lnTo>
                  <a:lnTo>
                    <a:pt x="7" y="140"/>
                  </a:lnTo>
                  <a:close/>
                </a:path>
              </a:pathLst>
            </a:custGeom>
            <a:solidFill>
              <a:srgbClr val="505050"/>
            </a:solidFill>
            <a:ln w="9525">
              <a:noFill/>
              <a:round/>
              <a:headEnd/>
              <a:tailEnd/>
            </a:ln>
          </p:spPr>
          <p:txBody>
            <a:bodyPr/>
            <a:lstStyle/>
            <a:p>
              <a:endParaRPr lang="zh-CN" altLang="en-US"/>
            </a:p>
          </p:txBody>
        </p:sp>
        <p:sp>
          <p:nvSpPr>
            <p:cNvPr id="6201"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 h="231">
                  <a:moveTo>
                    <a:pt x="9" y="231"/>
                  </a:moveTo>
                  <a:lnTo>
                    <a:pt x="0" y="224"/>
                  </a:lnTo>
                  <a:lnTo>
                    <a:pt x="125" y="0"/>
                  </a:lnTo>
                  <a:lnTo>
                    <a:pt x="134" y="4"/>
                  </a:lnTo>
                  <a:lnTo>
                    <a:pt x="9" y="231"/>
                  </a:lnTo>
                  <a:close/>
                </a:path>
              </a:pathLst>
            </a:custGeom>
            <a:solidFill>
              <a:srgbClr val="505050"/>
            </a:solidFill>
            <a:ln w="9525">
              <a:noFill/>
              <a:round/>
              <a:headEnd/>
              <a:tailEnd/>
            </a:ln>
          </p:spPr>
          <p:txBody>
            <a:bodyPr/>
            <a:lstStyle/>
            <a:p>
              <a:endParaRPr lang="zh-CN" altLang="en-US"/>
            </a:p>
          </p:txBody>
        </p:sp>
        <p:sp>
          <p:nvSpPr>
            <p:cNvPr id="6202"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9" h="177">
                  <a:moveTo>
                    <a:pt x="5" y="177"/>
                  </a:moveTo>
                  <a:lnTo>
                    <a:pt x="0" y="168"/>
                  </a:lnTo>
                  <a:lnTo>
                    <a:pt x="324" y="0"/>
                  </a:lnTo>
                  <a:lnTo>
                    <a:pt x="329" y="10"/>
                  </a:lnTo>
                  <a:lnTo>
                    <a:pt x="5" y="177"/>
                  </a:lnTo>
                  <a:close/>
                </a:path>
              </a:pathLst>
            </a:custGeom>
            <a:solidFill>
              <a:srgbClr val="505050"/>
            </a:solidFill>
            <a:ln w="9525">
              <a:noFill/>
              <a:round/>
              <a:headEnd/>
              <a:tailEnd/>
            </a:ln>
          </p:spPr>
          <p:txBody>
            <a:bodyPr/>
            <a:lstStyle/>
            <a:p>
              <a:endParaRPr lang="zh-CN" altLang="en-US"/>
            </a:p>
          </p:txBody>
        </p:sp>
        <p:sp>
          <p:nvSpPr>
            <p:cNvPr id="6203"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255">
                  <a:moveTo>
                    <a:pt x="73" y="255"/>
                  </a:moveTo>
                  <a:lnTo>
                    <a:pt x="0" y="5"/>
                  </a:lnTo>
                  <a:lnTo>
                    <a:pt x="12" y="0"/>
                  </a:lnTo>
                  <a:lnTo>
                    <a:pt x="83" y="251"/>
                  </a:lnTo>
                  <a:lnTo>
                    <a:pt x="73" y="255"/>
                  </a:lnTo>
                  <a:close/>
                </a:path>
              </a:pathLst>
            </a:custGeom>
            <a:solidFill>
              <a:srgbClr val="505050"/>
            </a:solidFill>
            <a:ln w="9525">
              <a:noFill/>
              <a:round/>
              <a:headEnd/>
              <a:tailEnd/>
            </a:ln>
          </p:spPr>
          <p:txBody>
            <a:bodyPr/>
            <a:lstStyle/>
            <a:p>
              <a:endParaRPr lang="zh-CN" altLang="en-US"/>
            </a:p>
          </p:txBody>
        </p:sp>
        <p:sp>
          <p:nvSpPr>
            <p:cNvPr id="6204"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50">
                  <a:moveTo>
                    <a:pt x="163" y="350"/>
                  </a:moveTo>
                  <a:lnTo>
                    <a:pt x="0" y="5"/>
                  </a:lnTo>
                  <a:lnTo>
                    <a:pt x="10" y="0"/>
                  </a:lnTo>
                  <a:lnTo>
                    <a:pt x="175" y="345"/>
                  </a:lnTo>
                  <a:lnTo>
                    <a:pt x="163" y="350"/>
                  </a:lnTo>
                  <a:close/>
                </a:path>
              </a:pathLst>
            </a:custGeom>
            <a:solidFill>
              <a:srgbClr val="505050"/>
            </a:solidFill>
            <a:ln w="9525">
              <a:noFill/>
              <a:round/>
              <a:headEnd/>
              <a:tailEnd/>
            </a:ln>
          </p:spPr>
          <p:txBody>
            <a:bodyPr/>
            <a:lstStyle/>
            <a:p>
              <a:endParaRPr lang="zh-CN" altLang="en-US"/>
            </a:p>
          </p:txBody>
        </p:sp>
        <p:sp>
          <p:nvSpPr>
            <p:cNvPr id="6205"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366">
                  <a:moveTo>
                    <a:pt x="73" y="366"/>
                  </a:moveTo>
                  <a:lnTo>
                    <a:pt x="0" y="2"/>
                  </a:lnTo>
                  <a:lnTo>
                    <a:pt x="11" y="0"/>
                  </a:lnTo>
                  <a:lnTo>
                    <a:pt x="85" y="366"/>
                  </a:lnTo>
                  <a:lnTo>
                    <a:pt x="73" y="366"/>
                  </a:lnTo>
                  <a:close/>
                </a:path>
              </a:pathLst>
            </a:custGeom>
            <a:solidFill>
              <a:srgbClr val="505050"/>
            </a:solidFill>
            <a:ln w="9525">
              <a:noFill/>
              <a:round/>
              <a:headEnd/>
              <a:tailEnd/>
            </a:ln>
          </p:spPr>
          <p:txBody>
            <a:bodyPr/>
            <a:lstStyle/>
            <a:p>
              <a:endParaRPr lang="zh-CN" altLang="en-US"/>
            </a:p>
          </p:txBody>
        </p:sp>
        <p:sp>
          <p:nvSpPr>
            <p:cNvPr id="6206"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 h="139">
                  <a:moveTo>
                    <a:pt x="161" y="139"/>
                  </a:moveTo>
                  <a:lnTo>
                    <a:pt x="0" y="7"/>
                  </a:lnTo>
                  <a:lnTo>
                    <a:pt x="7" y="0"/>
                  </a:lnTo>
                  <a:lnTo>
                    <a:pt x="168" y="130"/>
                  </a:lnTo>
                  <a:lnTo>
                    <a:pt x="161" y="139"/>
                  </a:lnTo>
                  <a:close/>
                </a:path>
              </a:pathLst>
            </a:custGeom>
            <a:solidFill>
              <a:srgbClr val="505050"/>
            </a:solidFill>
            <a:ln w="9525">
              <a:noFill/>
              <a:round/>
              <a:headEnd/>
              <a:tailEnd/>
            </a:ln>
          </p:spPr>
          <p:txBody>
            <a:bodyPr/>
            <a:lstStyle/>
            <a:p>
              <a:endParaRPr lang="zh-CN" altLang="en-US"/>
            </a:p>
          </p:txBody>
        </p:sp>
        <p:sp>
          <p:nvSpPr>
            <p:cNvPr id="6207"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227">
                  <a:moveTo>
                    <a:pt x="9" y="227"/>
                  </a:moveTo>
                  <a:lnTo>
                    <a:pt x="0" y="223"/>
                  </a:lnTo>
                  <a:lnTo>
                    <a:pt x="90" y="0"/>
                  </a:lnTo>
                  <a:lnTo>
                    <a:pt x="99" y="5"/>
                  </a:lnTo>
                  <a:lnTo>
                    <a:pt x="9" y="227"/>
                  </a:lnTo>
                  <a:close/>
                </a:path>
              </a:pathLst>
            </a:custGeom>
            <a:solidFill>
              <a:srgbClr val="505050"/>
            </a:solidFill>
            <a:ln w="9525">
              <a:noFill/>
              <a:round/>
              <a:headEnd/>
              <a:tailEnd/>
            </a:ln>
          </p:spPr>
          <p:txBody>
            <a:bodyPr/>
            <a:lstStyle/>
            <a:p>
              <a:endParaRPr lang="zh-CN" altLang="en-US"/>
            </a:p>
          </p:txBody>
        </p:sp>
        <p:sp>
          <p:nvSpPr>
            <p:cNvPr id="6208"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6">
                  <a:moveTo>
                    <a:pt x="175" y="106"/>
                  </a:moveTo>
                  <a:lnTo>
                    <a:pt x="0" y="9"/>
                  </a:lnTo>
                  <a:lnTo>
                    <a:pt x="4" y="0"/>
                  </a:lnTo>
                  <a:lnTo>
                    <a:pt x="179" y="97"/>
                  </a:lnTo>
                  <a:lnTo>
                    <a:pt x="175" y="106"/>
                  </a:lnTo>
                  <a:close/>
                </a:path>
              </a:pathLst>
            </a:custGeom>
            <a:solidFill>
              <a:srgbClr val="505050"/>
            </a:solidFill>
            <a:ln w="9525">
              <a:noFill/>
              <a:round/>
              <a:headEnd/>
              <a:tailEnd/>
            </a:ln>
          </p:spPr>
          <p:txBody>
            <a:bodyPr/>
            <a:lstStyle/>
            <a:p>
              <a:endParaRPr lang="zh-CN" altLang="en-US"/>
            </a:p>
          </p:txBody>
        </p:sp>
        <p:sp>
          <p:nvSpPr>
            <p:cNvPr id="6209"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62">
                  <a:moveTo>
                    <a:pt x="34" y="262"/>
                  </a:moveTo>
                  <a:lnTo>
                    <a:pt x="0" y="2"/>
                  </a:lnTo>
                  <a:lnTo>
                    <a:pt x="12" y="0"/>
                  </a:lnTo>
                  <a:lnTo>
                    <a:pt x="43" y="260"/>
                  </a:lnTo>
                  <a:lnTo>
                    <a:pt x="34" y="262"/>
                  </a:lnTo>
                  <a:close/>
                </a:path>
              </a:pathLst>
            </a:custGeom>
            <a:solidFill>
              <a:srgbClr val="505050"/>
            </a:solidFill>
            <a:ln w="9525">
              <a:noFill/>
              <a:round/>
              <a:headEnd/>
              <a:tailEnd/>
            </a:ln>
          </p:spPr>
          <p:txBody>
            <a:bodyPr/>
            <a:lstStyle/>
            <a:p>
              <a:endParaRPr lang="zh-CN" altLang="en-US"/>
            </a:p>
          </p:txBody>
        </p:sp>
        <p:sp>
          <p:nvSpPr>
            <p:cNvPr id="6210"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1" h="134">
                  <a:moveTo>
                    <a:pt x="226" y="134"/>
                  </a:moveTo>
                  <a:lnTo>
                    <a:pt x="0" y="9"/>
                  </a:lnTo>
                  <a:lnTo>
                    <a:pt x="4" y="0"/>
                  </a:lnTo>
                  <a:lnTo>
                    <a:pt x="231" y="125"/>
                  </a:lnTo>
                  <a:lnTo>
                    <a:pt x="226" y="134"/>
                  </a:lnTo>
                  <a:close/>
                </a:path>
              </a:pathLst>
            </a:custGeom>
            <a:solidFill>
              <a:srgbClr val="505050"/>
            </a:solidFill>
            <a:ln w="9525">
              <a:noFill/>
              <a:round/>
              <a:headEnd/>
              <a:tailEnd/>
            </a:ln>
          </p:spPr>
          <p:txBody>
            <a:bodyPr/>
            <a:lstStyle/>
            <a:p>
              <a:endParaRPr lang="zh-CN" altLang="en-US"/>
            </a:p>
          </p:txBody>
        </p:sp>
        <p:sp>
          <p:nvSpPr>
            <p:cNvPr id="6211"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40">
                  <a:moveTo>
                    <a:pt x="21" y="140"/>
                  </a:moveTo>
                  <a:lnTo>
                    <a:pt x="0" y="0"/>
                  </a:lnTo>
                  <a:lnTo>
                    <a:pt x="9" y="0"/>
                  </a:lnTo>
                  <a:lnTo>
                    <a:pt x="33" y="137"/>
                  </a:lnTo>
                  <a:lnTo>
                    <a:pt x="21" y="140"/>
                  </a:lnTo>
                  <a:close/>
                </a:path>
              </a:pathLst>
            </a:custGeom>
            <a:solidFill>
              <a:srgbClr val="505050"/>
            </a:solidFill>
            <a:ln w="9525">
              <a:noFill/>
              <a:round/>
              <a:headEnd/>
              <a:tailEnd/>
            </a:ln>
          </p:spPr>
          <p:txBody>
            <a:bodyPr/>
            <a:lstStyle/>
            <a:p>
              <a:endParaRPr lang="zh-CN" altLang="en-US"/>
            </a:p>
          </p:txBody>
        </p:sp>
        <p:sp>
          <p:nvSpPr>
            <p:cNvPr id="6212"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135">
                  <a:moveTo>
                    <a:pt x="4" y="135"/>
                  </a:moveTo>
                  <a:lnTo>
                    <a:pt x="0" y="125"/>
                  </a:lnTo>
                  <a:lnTo>
                    <a:pt x="257" y="0"/>
                  </a:lnTo>
                  <a:lnTo>
                    <a:pt x="262" y="10"/>
                  </a:lnTo>
                  <a:lnTo>
                    <a:pt x="4" y="135"/>
                  </a:lnTo>
                  <a:close/>
                </a:path>
              </a:pathLst>
            </a:custGeom>
            <a:solidFill>
              <a:srgbClr val="505050"/>
            </a:solidFill>
            <a:ln w="9525">
              <a:noFill/>
              <a:round/>
              <a:headEnd/>
              <a:tailEnd/>
            </a:ln>
          </p:spPr>
          <p:txBody>
            <a:bodyPr/>
            <a:lstStyle/>
            <a:p>
              <a:endParaRPr lang="zh-CN" altLang="en-US"/>
            </a:p>
          </p:txBody>
        </p:sp>
        <p:sp>
          <p:nvSpPr>
            <p:cNvPr id="6213"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135">
                  <a:moveTo>
                    <a:pt x="288" y="135"/>
                  </a:moveTo>
                  <a:lnTo>
                    <a:pt x="0" y="9"/>
                  </a:lnTo>
                  <a:lnTo>
                    <a:pt x="4" y="0"/>
                  </a:lnTo>
                  <a:lnTo>
                    <a:pt x="290" y="125"/>
                  </a:lnTo>
                  <a:lnTo>
                    <a:pt x="288" y="135"/>
                  </a:lnTo>
                  <a:close/>
                </a:path>
              </a:pathLst>
            </a:custGeom>
            <a:solidFill>
              <a:srgbClr val="505050"/>
            </a:solidFill>
            <a:ln w="9525">
              <a:noFill/>
              <a:round/>
              <a:headEnd/>
              <a:tailEnd/>
            </a:ln>
          </p:spPr>
          <p:txBody>
            <a:bodyPr/>
            <a:lstStyle/>
            <a:p>
              <a:endParaRPr lang="zh-CN" altLang="en-US"/>
            </a:p>
          </p:txBody>
        </p:sp>
        <p:sp>
          <p:nvSpPr>
            <p:cNvPr id="6214"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9" h="52">
                  <a:moveTo>
                    <a:pt x="0" y="52"/>
                  </a:moveTo>
                  <a:lnTo>
                    <a:pt x="0" y="40"/>
                  </a:lnTo>
                  <a:lnTo>
                    <a:pt x="619" y="0"/>
                  </a:lnTo>
                  <a:lnTo>
                    <a:pt x="619" y="11"/>
                  </a:lnTo>
                  <a:lnTo>
                    <a:pt x="0" y="52"/>
                  </a:lnTo>
                  <a:close/>
                </a:path>
              </a:pathLst>
            </a:custGeom>
            <a:solidFill>
              <a:srgbClr val="505050"/>
            </a:solidFill>
            <a:ln w="9525">
              <a:noFill/>
              <a:round/>
              <a:headEnd/>
              <a:tailEnd/>
            </a:ln>
          </p:spPr>
          <p:txBody>
            <a:bodyPr/>
            <a:lstStyle/>
            <a:p>
              <a:endParaRPr lang="zh-CN" altLang="en-US"/>
            </a:p>
          </p:txBody>
        </p:sp>
        <p:sp>
          <p:nvSpPr>
            <p:cNvPr id="6215"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123">
                  <a:moveTo>
                    <a:pt x="5" y="123"/>
                  </a:moveTo>
                  <a:lnTo>
                    <a:pt x="0" y="114"/>
                  </a:lnTo>
                  <a:lnTo>
                    <a:pt x="253" y="0"/>
                  </a:lnTo>
                  <a:lnTo>
                    <a:pt x="258" y="10"/>
                  </a:lnTo>
                  <a:lnTo>
                    <a:pt x="5" y="123"/>
                  </a:lnTo>
                  <a:close/>
                </a:path>
              </a:pathLst>
            </a:custGeom>
            <a:solidFill>
              <a:srgbClr val="505050"/>
            </a:solidFill>
            <a:ln w="9525">
              <a:noFill/>
              <a:round/>
              <a:headEnd/>
              <a:tailEnd/>
            </a:ln>
          </p:spPr>
          <p:txBody>
            <a:bodyPr/>
            <a:lstStyle/>
            <a:p>
              <a:endParaRPr lang="zh-CN" altLang="en-US"/>
            </a:p>
          </p:txBody>
        </p:sp>
        <p:sp>
          <p:nvSpPr>
            <p:cNvPr id="6216"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52">
                  <a:moveTo>
                    <a:pt x="2" y="52"/>
                  </a:moveTo>
                  <a:lnTo>
                    <a:pt x="0" y="40"/>
                  </a:lnTo>
                  <a:lnTo>
                    <a:pt x="154" y="0"/>
                  </a:lnTo>
                  <a:lnTo>
                    <a:pt x="156" y="9"/>
                  </a:lnTo>
                  <a:lnTo>
                    <a:pt x="2" y="52"/>
                  </a:lnTo>
                  <a:close/>
                </a:path>
              </a:pathLst>
            </a:custGeom>
            <a:solidFill>
              <a:srgbClr val="505050"/>
            </a:solidFill>
            <a:ln w="9525">
              <a:noFill/>
              <a:round/>
              <a:headEnd/>
              <a:tailEnd/>
            </a:ln>
          </p:spPr>
          <p:txBody>
            <a:bodyPr/>
            <a:lstStyle/>
            <a:p>
              <a:endParaRPr lang="zh-CN" altLang="en-US"/>
            </a:p>
          </p:txBody>
        </p:sp>
        <p:sp>
          <p:nvSpPr>
            <p:cNvPr id="6217"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8">
                  <a:moveTo>
                    <a:pt x="14" y="328"/>
                  </a:moveTo>
                  <a:lnTo>
                    <a:pt x="0" y="0"/>
                  </a:lnTo>
                  <a:lnTo>
                    <a:pt x="12" y="0"/>
                  </a:lnTo>
                  <a:lnTo>
                    <a:pt x="26" y="328"/>
                  </a:lnTo>
                  <a:lnTo>
                    <a:pt x="14" y="328"/>
                  </a:lnTo>
                  <a:close/>
                </a:path>
              </a:pathLst>
            </a:custGeom>
            <a:solidFill>
              <a:srgbClr val="505050"/>
            </a:solidFill>
            <a:ln w="9525">
              <a:noFill/>
              <a:round/>
              <a:headEnd/>
              <a:tailEnd/>
            </a:ln>
          </p:spPr>
          <p:txBody>
            <a:bodyPr/>
            <a:lstStyle/>
            <a:p>
              <a:endParaRPr lang="zh-CN" altLang="en-US"/>
            </a:p>
          </p:txBody>
        </p:sp>
        <p:sp>
          <p:nvSpPr>
            <p:cNvPr id="6218"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 h="212">
                  <a:moveTo>
                    <a:pt x="179" y="212"/>
                  </a:moveTo>
                  <a:lnTo>
                    <a:pt x="0" y="7"/>
                  </a:lnTo>
                  <a:lnTo>
                    <a:pt x="9" y="0"/>
                  </a:lnTo>
                  <a:lnTo>
                    <a:pt x="187" y="205"/>
                  </a:lnTo>
                  <a:lnTo>
                    <a:pt x="179" y="212"/>
                  </a:lnTo>
                  <a:close/>
                </a:path>
              </a:pathLst>
            </a:custGeom>
            <a:solidFill>
              <a:srgbClr val="505050"/>
            </a:solidFill>
            <a:ln w="9525">
              <a:noFill/>
              <a:round/>
              <a:headEnd/>
              <a:tailEnd/>
            </a:ln>
          </p:spPr>
          <p:txBody>
            <a:bodyPr/>
            <a:lstStyle/>
            <a:p>
              <a:endParaRPr lang="zh-CN" altLang="en-US"/>
            </a:p>
          </p:txBody>
        </p:sp>
        <p:sp>
          <p:nvSpPr>
            <p:cNvPr id="6219"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119">
                  <a:moveTo>
                    <a:pt x="7" y="119"/>
                  </a:moveTo>
                  <a:lnTo>
                    <a:pt x="0" y="109"/>
                  </a:lnTo>
                  <a:lnTo>
                    <a:pt x="142" y="0"/>
                  </a:lnTo>
                  <a:lnTo>
                    <a:pt x="149" y="10"/>
                  </a:lnTo>
                  <a:lnTo>
                    <a:pt x="7" y="119"/>
                  </a:lnTo>
                  <a:close/>
                </a:path>
              </a:pathLst>
            </a:custGeom>
            <a:solidFill>
              <a:srgbClr val="505050"/>
            </a:solidFill>
            <a:ln w="9525">
              <a:noFill/>
              <a:round/>
              <a:headEnd/>
              <a:tailEnd/>
            </a:ln>
          </p:spPr>
          <p:txBody>
            <a:bodyPr/>
            <a:lstStyle/>
            <a:p>
              <a:endParaRPr lang="zh-CN" altLang="en-US"/>
            </a:p>
          </p:txBody>
        </p:sp>
        <p:sp>
          <p:nvSpPr>
            <p:cNvPr id="6220"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37">
                  <a:moveTo>
                    <a:pt x="7" y="137"/>
                  </a:moveTo>
                  <a:lnTo>
                    <a:pt x="0" y="130"/>
                  </a:lnTo>
                  <a:lnTo>
                    <a:pt x="154" y="0"/>
                  </a:lnTo>
                  <a:lnTo>
                    <a:pt x="161" y="10"/>
                  </a:lnTo>
                  <a:lnTo>
                    <a:pt x="7" y="137"/>
                  </a:lnTo>
                  <a:close/>
                </a:path>
              </a:pathLst>
            </a:custGeom>
            <a:solidFill>
              <a:srgbClr val="505050"/>
            </a:solidFill>
            <a:ln w="9525">
              <a:noFill/>
              <a:round/>
              <a:headEnd/>
              <a:tailEnd/>
            </a:ln>
          </p:spPr>
          <p:txBody>
            <a:bodyPr/>
            <a:lstStyle/>
            <a:p>
              <a:endParaRPr lang="zh-CN" altLang="en-US"/>
            </a:p>
          </p:txBody>
        </p:sp>
        <p:sp>
          <p:nvSpPr>
            <p:cNvPr id="6221"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42">
                  <a:moveTo>
                    <a:pt x="253" y="42"/>
                  </a:moveTo>
                  <a:lnTo>
                    <a:pt x="0" y="9"/>
                  </a:lnTo>
                  <a:lnTo>
                    <a:pt x="2" y="0"/>
                  </a:lnTo>
                  <a:lnTo>
                    <a:pt x="255" y="33"/>
                  </a:lnTo>
                  <a:lnTo>
                    <a:pt x="253" y="42"/>
                  </a:lnTo>
                  <a:close/>
                </a:path>
              </a:pathLst>
            </a:custGeom>
            <a:solidFill>
              <a:srgbClr val="505050"/>
            </a:solidFill>
            <a:ln w="9525">
              <a:noFill/>
              <a:round/>
              <a:headEnd/>
              <a:tailEnd/>
            </a:ln>
          </p:spPr>
          <p:txBody>
            <a:bodyPr/>
            <a:lstStyle/>
            <a:p>
              <a:endParaRPr lang="zh-CN" altLang="en-US"/>
            </a:p>
          </p:txBody>
        </p:sp>
        <p:sp>
          <p:nvSpPr>
            <p:cNvPr id="6222"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33">
                  <a:moveTo>
                    <a:pt x="0" y="33"/>
                  </a:moveTo>
                  <a:lnTo>
                    <a:pt x="0" y="24"/>
                  </a:lnTo>
                  <a:lnTo>
                    <a:pt x="239" y="0"/>
                  </a:lnTo>
                  <a:lnTo>
                    <a:pt x="239" y="12"/>
                  </a:lnTo>
                  <a:lnTo>
                    <a:pt x="0" y="33"/>
                  </a:lnTo>
                  <a:close/>
                </a:path>
              </a:pathLst>
            </a:custGeom>
            <a:solidFill>
              <a:srgbClr val="505050"/>
            </a:solidFill>
            <a:ln w="9525">
              <a:noFill/>
              <a:round/>
              <a:headEnd/>
              <a:tailEnd/>
            </a:ln>
          </p:spPr>
          <p:txBody>
            <a:bodyPr/>
            <a:lstStyle/>
            <a:p>
              <a:endParaRPr lang="zh-CN" altLang="en-US"/>
            </a:p>
          </p:txBody>
        </p:sp>
        <p:sp>
          <p:nvSpPr>
            <p:cNvPr id="6223"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5" h="104">
                  <a:moveTo>
                    <a:pt x="310" y="104"/>
                  </a:moveTo>
                  <a:lnTo>
                    <a:pt x="0" y="10"/>
                  </a:lnTo>
                  <a:lnTo>
                    <a:pt x="5" y="0"/>
                  </a:lnTo>
                  <a:lnTo>
                    <a:pt x="315" y="95"/>
                  </a:lnTo>
                  <a:lnTo>
                    <a:pt x="310" y="104"/>
                  </a:lnTo>
                  <a:close/>
                </a:path>
              </a:pathLst>
            </a:custGeom>
            <a:solidFill>
              <a:srgbClr val="505050"/>
            </a:solidFill>
            <a:ln w="9525">
              <a:noFill/>
              <a:round/>
              <a:headEnd/>
              <a:tailEnd/>
            </a:ln>
          </p:spPr>
          <p:txBody>
            <a:bodyPr/>
            <a:lstStyle/>
            <a:p>
              <a:endParaRPr lang="zh-CN" altLang="en-US"/>
            </a:p>
          </p:txBody>
        </p:sp>
        <p:sp>
          <p:nvSpPr>
            <p:cNvPr id="6224"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48">
                  <a:moveTo>
                    <a:pt x="5" y="48"/>
                  </a:moveTo>
                  <a:lnTo>
                    <a:pt x="0" y="36"/>
                  </a:lnTo>
                  <a:lnTo>
                    <a:pt x="147" y="0"/>
                  </a:lnTo>
                  <a:lnTo>
                    <a:pt x="149" y="10"/>
                  </a:lnTo>
                  <a:lnTo>
                    <a:pt x="5" y="48"/>
                  </a:lnTo>
                  <a:close/>
                </a:path>
              </a:pathLst>
            </a:custGeom>
            <a:solidFill>
              <a:srgbClr val="505050"/>
            </a:solidFill>
            <a:ln w="9525">
              <a:noFill/>
              <a:round/>
              <a:headEnd/>
              <a:tailEnd/>
            </a:ln>
          </p:spPr>
          <p:txBody>
            <a:bodyPr/>
            <a:lstStyle/>
            <a:p>
              <a:endParaRPr lang="zh-CN" altLang="en-US"/>
            </a:p>
          </p:txBody>
        </p:sp>
        <p:sp>
          <p:nvSpPr>
            <p:cNvPr id="6225" name="Freeform 90"/>
            <p:cNvSpPr>
              <a:spLocks/>
            </p:cNvSpPr>
            <p:nvPr/>
          </p:nvSpPr>
          <p:spPr bwMode="auto">
            <a:xfrm>
              <a:off x="2618" y="1386"/>
              <a:ext cx="473" cy="132"/>
            </a:xfrm>
            <a:custGeom>
              <a:avLst/>
              <a:gdLst>
                <a:gd name="T0" fmla="*/ 0 w 200"/>
                <a:gd name="T1" fmla="*/ 311 h 56"/>
                <a:gd name="T2" fmla="*/ 0 w 200"/>
                <a:gd name="T3" fmla="*/ 311 h 56"/>
                <a:gd name="T4" fmla="*/ 5 w 200"/>
                <a:gd name="T5" fmla="*/ 299 h 56"/>
                <a:gd name="T6" fmla="*/ 5 w 200"/>
                <a:gd name="T7" fmla="*/ 290 h 56"/>
                <a:gd name="T8" fmla="*/ 1114 w 200"/>
                <a:gd name="T9" fmla="*/ 0 h 56"/>
                <a:gd name="T10" fmla="*/ 1119 w 200"/>
                <a:gd name="T11" fmla="*/ 21 h 56"/>
                <a:gd name="T12" fmla="*/ 0 w 200"/>
                <a:gd name="T13" fmla="*/ 311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w="9525">
              <a:noFill/>
              <a:round/>
              <a:headEnd/>
              <a:tailEnd/>
            </a:ln>
          </p:spPr>
          <p:txBody>
            <a:bodyPr/>
            <a:lstStyle/>
            <a:p>
              <a:endParaRPr lang="zh-CN" altLang="en-US"/>
            </a:p>
          </p:txBody>
        </p:sp>
        <p:sp>
          <p:nvSpPr>
            <p:cNvPr id="6226"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163">
                  <a:moveTo>
                    <a:pt x="7" y="163"/>
                  </a:moveTo>
                  <a:lnTo>
                    <a:pt x="0" y="154"/>
                  </a:lnTo>
                  <a:lnTo>
                    <a:pt x="218" y="0"/>
                  </a:lnTo>
                  <a:lnTo>
                    <a:pt x="225" y="10"/>
                  </a:lnTo>
                  <a:lnTo>
                    <a:pt x="7" y="163"/>
                  </a:lnTo>
                  <a:close/>
                </a:path>
              </a:pathLst>
            </a:custGeom>
            <a:solidFill>
              <a:srgbClr val="505050"/>
            </a:solidFill>
            <a:ln w="9525">
              <a:noFill/>
              <a:round/>
              <a:headEnd/>
              <a:tailEnd/>
            </a:ln>
          </p:spPr>
          <p:txBody>
            <a:bodyPr/>
            <a:lstStyle/>
            <a:p>
              <a:endParaRPr lang="zh-CN" altLang="en-US"/>
            </a:p>
          </p:txBody>
        </p:sp>
        <p:sp>
          <p:nvSpPr>
            <p:cNvPr id="6227"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5" h="99">
                  <a:moveTo>
                    <a:pt x="2" y="99"/>
                  </a:moveTo>
                  <a:lnTo>
                    <a:pt x="0" y="88"/>
                  </a:lnTo>
                  <a:lnTo>
                    <a:pt x="392" y="0"/>
                  </a:lnTo>
                  <a:lnTo>
                    <a:pt x="395" y="12"/>
                  </a:lnTo>
                  <a:lnTo>
                    <a:pt x="2" y="99"/>
                  </a:lnTo>
                  <a:close/>
                </a:path>
              </a:pathLst>
            </a:custGeom>
            <a:solidFill>
              <a:srgbClr val="505050"/>
            </a:solidFill>
            <a:ln w="9525">
              <a:noFill/>
              <a:round/>
              <a:headEnd/>
              <a:tailEnd/>
            </a:ln>
          </p:spPr>
          <p:txBody>
            <a:bodyPr/>
            <a:lstStyle/>
            <a:p>
              <a:endParaRPr lang="zh-CN" altLang="en-US"/>
            </a:p>
          </p:txBody>
        </p:sp>
        <p:sp>
          <p:nvSpPr>
            <p:cNvPr id="6228"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98">
                  <a:moveTo>
                    <a:pt x="59" y="198"/>
                  </a:moveTo>
                  <a:lnTo>
                    <a:pt x="0" y="2"/>
                  </a:lnTo>
                  <a:lnTo>
                    <a:pt x="12" y="0"/>
                  </a:lnTo>
                  <a:lnTo>
                    <a:pt x="69" y="196"/>
                  </a:lnTo>
                  <a:lnTo>
                    <a:pt x="59" y="198"/>
                  </a:lnTo>
                  <a:close/>
                </a:path>
              </a:pathLst>
            </a:custGeom>
            <a:solidFill>
              <a:srgbClr val="505050"/>
            </a:solidFill>
            <a:ln w="9525">
              <a:noFill/>
              <a:round/>
              <a:headEnd/>
              <a:tailEnd/>
            </a:ln>
          </p:spPr>
          <p:txBody>
            <a:bodyPr/>
            <a:lstStyle/>
            <a:p>
              <a:endParaRPr lang="zh-CN" altLang="en-US"/>
            </a:p>
          </p:txBody>
        </p:sp>
        <p:sp>
          <p:nvSpPr>
            <p:cNvPr id="6229"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1" h="51">
                  <a:moveTo>
                    <a:pt x="399" y="51"/>
                  </a:moveTo>
                  <a:lnTo>
                    <a:pt x="0" y="11"/>
                  </a:lnTo>
                  <a:lnTo>
                    <a:pt x="0" y="0"/>
                  </a:lnTo>
                  <a:lnTo>
                    <a:pt x="401" y="42"/>
                  </a:lnTo>
                  <a:lnTo>
                    <a:pt x="399" y="51"/>
                  </a:lnTo>
                  <a:close/>
                </a:path>
              </a:pathLst>
            </a:custGeom>
            <a:solidFill>
              <a:srgbClr val="505050"/>
            </a:solidFill>
            <a:ln w="9525">
              <a:noFill/>
              <a:round/>
              <a:headEnd/>
              <a:tailEnd/>
            </a:ln>
          </p:spPr>
          <p:txBody>
            <a:bodyPr/>
            <a:lstStyle/>
            <a:p>
              <a:endParaRPr lang="zh-CN" altLang="en-US"/>
            </a:p>
          </p:txBody>
        </p:sp>
        <p:sp>
          <p:nvSpPr>
            <p:cNvPr id="6230"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68">
                  <a:moveTo>
                    <a:pt x="7" y="168"/>
                  </a:moveTo>
                  <a:lnTo>
                    <a:pt x="0" y="161"/>
                  </a:lnTo>
                  <a:lnTo>
                    <a:pt x="225" y="0"/>
                  </a:lnTo>
                  <a:lnTo>
                    <a:pt x="232" y="9"/>
                  </a:lnTo>
                  <a:lnTo>
                    <a:pt x="7" y="168"/>
                  </a:lnTo>
                  <a:close/>
                </a:path>
              </a:pathLst>
            </a:custGeom>
            <a:solidFill>
              <a:srgbClr val="505050"/>
            </a:solidFill>
            <a:ln w="9525">
              <a:noFill/>
              <a:round/>
              <a:headEnd/>
              <a:tailEnd/>
            </a:ln>
          </p:spPr>
          <p:txBody>
            <a:bodyPr/>
            <a:lstStyle/>
            <a:p>
              <a:endParaRPr lang="zh-CN" altLang="en-US"/>
            </a:p>
          </p:txBody>
        </p:sp>
        <p:sp>
          <p:nvSpPr>
            <p:cNvPr id="6231"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53">
                  <a:moveTo>
                    <a:pt x="9" y="253"/>
                  </a:moveTo>
                  <a:lnTo>
                    <a:pt x="0" y="248"/>
                  </a:lnTo>
                  <a:lnTo>
                    <a:pt x="99" y="0"/>
                  </a:lnTo>
                  <a:lnTo>
                    <a:pt x="111" y="5"/>
                  </a:lnTo>
                  <a:lnTo>
                    <a:pt x="9" y="253"/>
                  </a:lnTo>
                  <a:close/>
                </a:path>
              </a:pathLst>
            </a:custGeom>
            <a:solidFill>
              <a:srgbClr val="505050"/>
            </a:solidFill>
            <a:ln w="9525">
              <a:noFill/>
              <a:round/>
              <a:headEnd/>
              <a:tailEnd/>
            </a:ln>
          </p:spPr>
          <p:txBody>
            <a:bodyPr/>
            <a:lstStyle/>
            <a:p>
              <a:endParaRPr lang="zh-CN" altLang="en-US"/>
            </a:p>
          </p:txBody>
        </p:sp>
        <p:sp>
          <p:nvSpPr>
            <p:cNvPr id="6232"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 h="241">
                  <a:moveTo>
                    <a:pt x="163" y="241"/>
                  </a:moveTo>
                  <a:lnTo>
                    <a:pt x="0" y="7"/>
                  </a:lnTo>
                  <a:lnTo>
                    <a:pt x="9" y="0"/>
                  </a:lnTo>
                  <a:lnTo>
                    <a:pt x="173" y="234"/>
                  </a:lnTo>
                  <a:lnTo>
                    <a:pt x="163" y="241"/>
                  </a:lnTo>
                  <a:close/>
                </a:path>
              </a:pathLst>
            </a:custGeom>
            <a:solidFill>
              <a:srgbClr val="505050"/>
            </a:solidFill>
            <a:ln w="9525">
              <a:noFill/>
              <a:round/>
              <a:headEnd/>
              <a:tailEnd/>
            </a:ln>
          </p:spPr>
          <p:txBody>
            <a:bodyPr/>
            <a:lstStyle/>
            <a:p>
              <a:endParaRPr lang="zh-CN" altLang="en-US"/>
            </a:p>
          </p:txBody>
        </p:sp>
        <p:sp>
          <p:nvSpPr>
            <p:cNvPr id="6233"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99">
                  <a:moveTo>
                    <a:pt x="283" y="99"/>
                  </a:moveTo>
                  <a:lnTo>
                    <a:pt x="0" y="9"/>
                  </a:lnTo>
                  <a:lnTo>
                    <a:pt x="2" y="0"/>
                  </a:lnTo>
                  <a:lnTo>
                    <a:pt x="285" y="87"/>
                  </a:lnTo>
                  <a:lnTo>
                    <a:pt x="283" y="99"/>
                  </a:lnTo>
                  <a:close/>
                </a:path>
              </a:pathLst>
            </a:custGeom>
            <a:solidFill>
              <a:srgbClr val="505050"/>
            </a:solidFill>
            <a:ln w="9525">
              <a:noFill/>
              <a:round/>
              <a:headEnd/>
              <a:tailEnd/>
            </a:ln>
          </p:spPr>
          <p:txBody>
            <a:bodyPr/>
            <a:lstStyle/>
            <a:p>
              <a:endParaRPr lang="zh-CN" altLang="en-US"/>
            </a:p>
          </p:txBody>
        </p:sp>
        <p:sp>
          <p:nvSpPr>
            <p:cNvPr id="6234"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21">
                  <a:moveTo>
                    <a:pt x="38" y="121"/>
                  </a:moveTo>
                  <a:lnTo>
                    <a:pt x="0" y="5"/>
                  </a:lnTo>
                  <a:lnTo>
                    <a:pt x="12" y="0"/>
                  </a:lnTo>
                  <a:lnTo>
                    <a:pt x="48" y="118"/>
                  </a:lnTo>
                  <a:lnTo>
                    <a:pt x="38" y="121"/>
                  </a:lnTo>
                  <a:close/>
                </a:path>
              </a:pathLst>
            </a:custGeom>
            <a:solidFill>
              <a:srgbClr val="505050"/>
            </a:solidFill>
            <a:ln w="9525">
              <a:noFill/>
              <a:round/>
              <a:headEnd/>
              <a:tailEnd/>
            </a:ln>
          </p:spPr>
          <p:txBody>
            <a:bodyPr/>
            <a:lstStyle/>
            <a:p>
              <a:endParaRPr lang="zh-CN" altLang="en-US"/>
            </a:p>
          </p:txBody>
        </p:sp>
        <p:sp>
          <p:nvSpPr>
            <p:cNvPr id="6235"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165">
                  <a:moveTo>
                    <a:pt x="10" y="165"/>
                  </a:moveTo>
                  <a:lnTo>
                    <a:pt x="0" y="158"/>
                  </a:lnTo>
                  <a:lnTo>
                    <a:pt x="111" y="0"/>
                  </a:lnTo>
                  <a:lnTo>
                    <a:pt x="121" y="7"/>
                  </a:lnTo>
                  <a:lnTo>
                    <a:pt x="10" y="165"/>
                  </a:lnTo>
                  <a:close/>
                </a:path>
              </a:pathLst>
            </a:custGeom>
            <a:solidFill>
              <a:srgbClr val="505050"/>
            </a:solidFill>
            <a:ln w="9525">
              <a:noFill/>
              <a:round/>
              <a:headEnd/>
              <a:tailEnd/>
            </a:ln>
          </p:spPr>
          <p:txBody>
            <a:bodyPr/>
            <a:lstStyle/>
            <a:p>
              <a:endParaRPr lang="zh-CN" altLang="en-US"/>
            </a:p>
          </p:txBody>
        </p:sp>
        <p:sp>
          <p:nvSpPr>
            <p:cNvPr id="6236"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160">
                  <a:moveTo>
                    <a:pt x="7" y="160"/>
                  </a:moveTo>
                  <a:lnTo>
                    <a:pt x="0" y="151"/>
                  </a:lnTo>
                  <a:lnTo>
                    <a:pt x="191" y="0"/>
                  </a:lnTo>
                  <a:lnTo>
                    <a:pt x="198" y="7"/>
                  </a:lnTo>
                  <a:lnTo>
                    <a:pt x="7" y="160"/>
                  </a:lnTo>
                  <a:close/>
                </a:path>
              </a:pathLst>
            </a:custGeom>
            <a:solidFill>
              <a:srgbClr val="505050"/>
            </a:solidFill>
            <a:ln w="9525">
              <a:noFill/>
              <a:round/>
              <a:headEnd/>
              <a:tailEnd/>
            </a:ln>
          </p:spPr>
          <p:txBody>
            <a:bodyPr/>
            <a:lstStyle/>
            <a:p>
              <a:endParaRPr lang="zh-CN" altLang="en-US"/>
            </a:p>
          </p:txBody>
        </p:sp>
        <p:sp>
          <p:nvSpPr>
            <p:cNvPr id="6237"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50">
                  <a:moveTo>
                    <a:pt x="200" y="250"/>
                  </a:moveTo>
                  <a:lnTo>
                    <a:pt x="0" y="7"/>
                  </a:lnTo>
                  <a:lnTo>
                    <a:pt x="9" y="0"/>
                  </a:lnTo>
                  <a:lnTo>
                    <a:pt x="208" y="243"/>
                  </a:lnTo>
                  <a:lnTo>
                    <a:pt x="200" y="250"/>
                  </a:lnTo>
                  <a:close/>
                </a:path>
              </a:pathLst>
            </a:custGeom>
            <a:solidFill>
              <a:srgbClr val="505050"/>
            </a:solidFill>
            <a:ln w="9525">
              <a:noFill/>
              <a:round/>
              <a:headEnd/>
              <a:tailEnd/>
            </a:ln>
          </p:spPr>
          <p:txBody>
            <a:bodyPr/>
            <a:lstStyle/>
            <a:p>
              <a:endParaRPr lang="zh-CN" altLang="en-US"/>
            </a:p>
          </p:txBody>
        </p:sp>
        <p:sp>
          <p:nvSpPr>
            <p:cNvPr id="6238"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 h="147">
                  <a:moveTo>
                    <a:pt x="8" y="147"/>
                  </a:moveTo>
                  <a:lnTo>
                    <a:pt x="0" y="137"/>
                  </a:lnTo>
                  <a:lnTo>
                    <a:pt x="215" y="0"/>
                  </a:lnTo>
                  <a:lnTo>
                    <a:pt x="220" y="10"/>
                  </a:lnTo>
                  <a:lnTo>
                    <a:pt x="8" y="147"/>
                  </a:lnTo>
                  <a:close/>
                </a:path>
              </a:pathLst>
            </a:custGeom>
            <a:solidFill>
              <a:srgbClr val="505050"/>
            </a:solidFill>
            <a:ln w="9525">
              <a:noFill/>
              <a:round/>
              <a:headEnd/>
              <a:tailEnd/>
            </a:ln>
          </p:spPr>
          <p:txBody>
            <a:bodyPr/>
            <a:lstStyle/>
            <a:p>
              <a:endParaRPr lang="zh-CN" altLang="en-US"/>
            </a:p>
          </p:txBody>
        </p:sp>
        <p:sp>
          <p:nvSpPr>
            <p:cNvPr id="6239"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28">
                  <a:moveTo>
                    <a:pt x="0" y="28"/>
                  </a:moveTo>
                  <a:lnTo>
                    <a:pt x="0" y="16"/>
                  </a:lnTo>
                  <a:lnTo>
                    <a:pt x="269" y="0"/>
                  </a:lnTo>
                  <a:lnTo>
                    <a:pt x="269" y="9"/>
                  </a:lnTo>
                  <a:lnTo>
                    <a:pt x="0" y="28"/>
                  </a:lnTo>
                  <a:close/>
                </a:path>
              </a:pathLst>
            </a:custGeom>
            <a:solidFill>
              <a:srgbClr val="505050"/>
            </a:solidFill>
            <a:ln w="9525">
              <a:noFill/>
              <a:round/>
              <a:headEnd/>
              <a:tailEnd/>
            </a:ln>
          </p:spPr>
          <p:txBody>
            <a:bodyPr/>
            <a:lstStyle/>
            <a:p>
              <a:endParaRPr lang="zh-CN" altLang="en-US"/>
            </a:p>
          </p:txBody>
        </p:sp>
        <p:sp>
          <p:nvSpPr>
            <p:cNvPr id="6240"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31">
                  <a:moveTo>
                    <a:pt x="2" y="31"/>
                  </a:moveTo>
                  <a:lnTo>
                    <a:pt x="0" y="19"/>
                  </a:lnTo>
                  <a:lnTo>
                    <a:pt x="210" y="0"/>
                  </a:lnTo>
                  <a:lnTo>
                    <a:pt x="210" y="12"/>
                  </a:lnTo>
                  <a:lnTo>
                    <a:pt x="2" y="31"/>
                  </a:lnTo>
                  <a:close/>
                </a:path>
              </a:pathLst>
            </a:custGeom>
            <a:solidFill>
              <a:srgbClr val="505050"/>
            </a:solidFill>
            <a:ln w="9525">
              <a:noFill/>
              <a:round/>
              <a:headEnd/>
              <a:tailEnd/>
            </a:ln>
          </p:spPr>
          <p:txBody>
            <a:bodyPr/>
            <a:lstStyle/>
            <a:p>
              <a:endParaRPr lang="zh-CN" altLang="en-US"/>
            </a:p>
          </p:txBody>
        </p:sp>
        <p:sp>
          <p:nvSpPr>
            <p:cNvPr id="6241"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139">
                  <a:moveTo>
                    <a:pt x="303" y="139"/>
                  </a:moveTo>
                  <a:lnTo>
                    <a:pt x="0" y="9"/>
                  </a:lnTo>
                  <a:lnTo>
                    <a:pt x="5" y="0"/>
                  </a:lnTo>
                  <a:lnTo>
                    <a:pt x="308" y="127"/>
                  </a:lnTo>
                  <a:lnTo>
                    <a:pt x="303" y="139"/>
                  </a:lnTo>
                  <a:close/>
                </a:path>
              </a:pathLst>
            </a:custGeom>
            <a:solidFill>
              <a:srgbClr val="505050"/>
            </a:solidFill>
            <a:ln w="9525">
              <a:noFill/>
              <a:round/>
              <a:headEnd/>
              <a:tailEnd/>
            </a:ln>
          </p:spPr>
          <p:txBody>
            <a:bodyPr/>
            <a:lstStyle/>
            <a:p>
              <a:endParaRPr lang="zh-CN" altLang="en-US"/>
            </a:p>
          </p:txBody>
        </p:sp>
        <p:sp>
          <p:nvSpPr>
            <p:cNvPr id="6242"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1" h="78">
                  <a:moveTo>
                    <a:pt x="2" y="78"/>
                  </a:moveTo>
                  <a:lnTo>
                    <a:pt x="0" y="66"/>
                  </a:lnTo>
                  <a:lnTo>
                    <a:pt x="328" y="0"/>
                  </a:lnTo>
                  <a:lnTo>
                    <a:pt x="331" y="12"/>
                  </a:lnTo>
                  <a:lnTo>
                    <a:pt x="2" y="78"/>
                  </a:lnTo>
                  <a:close/>
                </a:path>
              </a:pathLst>
            </a:custGeom>
            <a:solidFill>
              <a:srgbClr val="505050"/>
            </a:solidFill>
            <a:ln w="9525">
              <a:noFill/>
              <a:round/>
              <a:headEnd/>
              <a:tailEnd/>
            </a:ln>
          </p:spPr>
          <p:txBody>
            <a:bodyPr/>
            <a:lstStyle/>
            <a:p>
              <a:endParaRPr lang="zh-CN" altLang="en-US"/>
            </a:p>
          </p:txBody>
        </p:sp>
        <p:sp>
          <p:nvSpPr>
            <p:cNvPr id="6243"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290">
                  <a:moveTo>
                    <a:pt x="82" y="290"/>
                  </a:moveTo>
                  <a:lnTo>
                    <a:pt x="0" y="2"/>
                  </a:lnTo>
                  <a:lnTo>
                    <a:pt x="11" y="0"/>
                  </a:lnTo>
                  <a:lnTo>
                    <a:pt x="94" y="288"/>
                  </a:lnTo>
                  <a:lnTo>
                    <a:pt x="82" y="290"/>
                  </a:lnTo>
                  <a:close/>
                </a:path>
              </a:pathLst>
            </a:custGeom>
            <a:solidFill>
              <a:srgbClr val="505050"/>
            </a:solidFill>
            <a:ln w="9525">
              <a:noFill/>
              <a:round/>
              <a:headEnd/>
              <a:tailEnd/>
            </a:ln>
          </p:spPr>
          <p:txBody>
            <a:bodyPr/>
            <a:lstStyle/>
            <a:p>
              <a:endParaRPr lang="zh-CN" altLang="en-US"/>
            </a:p>
          </p:txBody>
        </p:sp>
        <p:sp>
          <p:nvSpPr>
            <p:cNvPr id="6244"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305">
                  <a:moveTo>
                    <a:pt x="10" y="305"/>
                  </a:moveTo>
                  <a:lnTo>
                    <a:pt x="0" y="300"/>
                  </a:lnTo>
                  <a:lnTo>
                    <a:pt x="130" y="0"/>
                  </a:lnTo>
                  <a:lnTo>
                    <a:pt x="142" y="5"/>
                  </a:lnTo>
                  <a:lnTo>
                    <a:pt x="10" y="305"/>
                  </a:lnTo>
                  <a:close/>
                </a:path>
              </a:pathLst>
            </a:custGeom>
            <a:solidFill>
              <a:srgbClr val="505050"/>
            </a:solidFill>
            <a:ln w="9525">
              <a:noFill/>
              <a:round/>
              <a:headEnd/>
              <a:tailEnd/>
            </a:ln>
          </p:spPr>
          <p:txBody>
            <a:bodyPr/>
            <a:lstStyle/>
            <a:p>
              <a:endParaRPr lang="zh-CN" altLang="en-US"/>
            </a:p>
          </p:txBody>
        </p:sp>
        <p:sp>
          <p:nvSpPr>
            <p:cNvPr id="6245"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373">
                  <a:moveTo>
                    <a:pt x="12" y="373"/>
                  </a:moveTo>
                  <a:lnTo>
                    <a:pt x="0" y="373"/>
                  </a:lnTo>
                  <a:lnTo>
                    <a:pt x="16" y="0"/>
                  </a:lnTo>
                  <a:lnTo>
                    <a:pt x="28" y="0"/>
                  </a:lnTo>
                  <a:lnTo>
                    <a:pt x="12" y="373"/>
                  </a:lnTo>
                  <a:close/>
                </a:path>
              </a:pathLst>
            </a:custGeom>
            <a:solidFill>
              <a:srgbClr val="505050"/>
            </a:solidFill>
            <a:ln w="9525">
              <a:noFill/>
              <a:round/>
              <a:headEnd/>
              <a:tailEnd/>
            </a:ln>
          </p:spPr>
          <p:txBody>
            <a:bodyPr/>
            <a:lstStyle/>
            <a:p>
              <a:endParaRPr lang="zh-CN" altLang="en-US"/>
            </a:p>
          </p:txBody>
        </p:sp>
        <p:sp>
          <p:nvSpPr>
            <p:cNvPr id="6246"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281">
                  <a:moveTo>
                    <a:pt x="109" y="281"/>
                  </a:moveTo>
                  <a:lnTo>
                    <a:pt x="0" y="2"/>
                  </a:lnTo>
                  <a:lnTo>
                    <a:pt x="12" y="0"/>
                  </a:lnTo>
                  <a:lnTo>
                    <a:pt x="121" y="276"/>
                  </a:lnTo>
                  <a:lnTo>
                    <a:pt x="109" y="281"/>
                  </a:lnTo>
                  <a:close/>
                </a:path>
              </a:pathLst>
            </a:custGeom>
            <a:solidFill>
              <a:srgbClr val="505050"/>
            </a:solidFill>
            <a:ln w="9525">
              <a:noFill/>
              <a:round/>
              <a:headEnd/>
              <a:tailEnd/>
            </a:ln>
          </p:spPr>
          <p:txBody>
            <a:bodyPr/>
            <a:lstStyle/>
            <a:p>
              <a:endParaRPr lang="zh-CN" altLang="en-US"/>
            </a:p>
          </p:txBody>
        </p:sp>
        <p:sp>
          <p:nvSpPr>
            <p:cNvPr id="6247"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 h="224">
                  <a:moveTo>
                    <a:pt x="62" y="224"/>
                  </a:moveTo>
                  <a:lnTo>
                    <a:pt x="0" y="5"/>
                  </a:lnTo>
                  <a:lnTo>
                    <a:pt x="12" y="0"/>
                  </a:lnTo>
                  <a:lnTo>
                    <a:pt x="74" y="222"/>
                  </a:lnTo>
                  <a:lnTo>
                    <a:pt x="62" y="224"/>
                  </a:lnTo>
                  <a:close/>
                </a:path>
              </a:pathLst>
            </a:custGeom>
            <a:solidFill>
              <a:srgbClr val="505050"/>
            </a:solidFill>
            <a:ln w="9525">
              <a:noFill/>
              <a:round/>
              <a:headEnd/>
              <a:tailEnd/>
            </a:ln>
          </p:spPr>
          <p:txBody>
            <a:bodyPr/>
            <a:lstStyle/>
            <a:p>
              <a:endParaRPr lang="zh-CN" altLang="en-US"/>
            </a:p>
          </p:txBody>
        </p:sp>
        <p:sp>
          <p:nvSpPr>
            <p:cNvPr id="6248"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48">
                  <a:moveTo>
                    <a:pt x="9" y="248"/>
                  </a:moveTo>
                  <a:lnTo>
                    <a:pt x="0" y="244"/>
                  </a:lnTo>
                  <a:lnTo>
                    <a:pt x="139" y="0"/>
                  </a:lnTo>
                  <a:lnTo>
                    <a:pt x="148" y="7"/>
                  </a:lnTo>
                  <a:lnTo>
                    <a:pt x="9" y="248"/>
                  </a:lnTo>
                  <a:close/>
                </a:path>
              </a:pathLst>
            </a:custGeom>
            <a:solidFill>
              <a:srgbClr val="505050"/>
            </a:solidFill>
            <a:ln w="9525">
              <a:noFill/>
              <a:round/>
              <a:headEnd/>
              <a:tailEnd/>
            </a:ln>
          </p:spPr>
          <p:txBody>
            <a:bodyPr/>
            <a:lstStyle/>
            <a:p>
              <a:endParaRPr lang="zh-CN" altLang="en-US"/>
            </a:p>
          </p:txBody>
        </p:sp>
        <p:sp>
          <p:nvSpPr>
            <p:cNvPr id="6249"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160">
                  <a:moveTo>
                    <a:pt x="250" y="160"/>
                  </a:moveTo>
                  <a:lnTo>
                    <a:pt x="0" y="9"/>
                  </a:lnTo>
                  <a:lnTo>
                    <a:pt x="5" y="0"/>
                  </a:lnTo>
                  <a:lnTo>
                    <a:pt x="255" y="151"/>
                  </a:lnTo>
                  <a:lnTo>
                    <a:pt x="250" y="160"/>
                  </a:lnTo>
                  <a:close/>
                </a:path>
              </a:pathLst>
            </a:custGeom>
            <a:solidFill>
              <a:srgbClr val="505050"/>
            </a:solidFill>
            <a:ln w="9525">
              <a:noFill/>
              <a:round/>
              <a:headEnd/>
              <a:tailEnd/>
            </a:ln>
          </p:spPr>
          <p:txBody>
            <a:bodyPr/>
            <a:lstStyle/>
            <a:p>
              <a:endParaRPr lang="zh-CN" altLang="en-US"/>
            </a:p>
          </p:txBody>
        </p:sp>
        <p:sp>
          <p:nvSpPr>
            <p:cNvPr id="6250"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5" h="217">
                  <a:moveTo>
                    <a:pt x="156" y="217"/>
                  </a:moveTo>
                  <a:lnTo>
                    <a:pt x="0" y="7"/>
                  </a:lnTo>
                  <a:lnTo>
                    <a:pt x="9" y="0"/>
                  </a:lnTo>
                  <a:lnTo>
                    <a:pt x="165" y="212"/>
                  </a:lnTo>
                  <a:lnTo>
                    <a:pt x="156" y="217"/>
                  </a:lnTo>
                  <a:close/>
                </a:path>
              </a:pathLst>
            </a:custGeom>
            <a:solidFill>
              <a:srgbClr val="505050"/>
            </a:solidFill>
            <a:ln w="9525">
              <a:noFill/>
              <a:round/>
              <a:headEnd/>
              <a:tailEnd/>
            </a:ln>
          </p:spPr>
          <p:txBody>
            <a:bodyPr/>
            <a:lstStyle/>
            <a:p>
              <a:endParaRPr lang="zh-CN" altLang="en-US"/>
            </a:p>
          </p:txBody>
        </p:sp>
        <p:sp>
          <p:nvSpPr>
            <p:cNvPr id="6251"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321">
                  <a:moveTo>
                    <a:pt x="9" y="321"/>
                  </a:moveTo>
                  <a:lnTo>
                    <a:pt x="0" y="319"/>
                  </a:lnTo>
                  <a:lnTo>
                    <a:pt x="83" y="0"/>
                  </a:lnTo>
                  <a:lnTo>
                    <a:pt x="94" y="2"/>
                  </a:lnTo>
                  <a:lnTo>
                    <a:pt x="9" y="321"/>
                  </a:lnTo>
                  <a:close/>
                </a:path>
              </a:pathLst>
            </a:custGeom>
            <a:solidFill>
              <a:srgbClr val="505050"/>
            </a:solidFill>
            <a:ln w="9525">
              <a:noFill/>
              <a:round/>
              <a:headEnd/>
              <a:tailEnd/>
            </a:ln>
          </p:spPr>
          <p:txBody>
            <a:bodyPr/>
            <a:lstStyle/>
            <a:p>
              <a:endParaRPr lang="zh-CN" altLang="en-US"/>
            </a:p>
          </p:txBody>
        </p:sp>
        <p:sp>
          <p:nvSpPr>
            <p:cNvPr id="6252"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84">
                  <a:moveTo>
                    <a:pt x="149" y="284"/>
                  </a:moveTo>
                  <a:lnTo>
                    <a:pt x="0" y="5"/>
                  </a:lnTo>
                  <a:lnTo>
                    <a:pt x="9" y="0"/>
                  </a:lnTo>
                  <a:lnTo>
                    <a:pt x="158" y="277"/>
                  </a:lnTo>
                  <a:lnTo>
                    <a:pt x="149" y="284"/>
                  </a:lnTo>
                  <a:close/>
                </a:path>
              </a:pathLst>
            </a:custGeom>
            <a:solidFill>
              <a:srgbClr val="505050"/>
            </a:solidFill>
            <a:ln w="9525">
              <a:noFill/>
              <a:round/>
              <a:headEnd/>
              <a:tailEnd/>
            </a:ln>
          </p:spPr>
          <p:txBody>
            <a:bodyPr/>
            <a:lstStyle/>
            <a:p>
              <a:endParaRPr lang="zh-CN" altLang="en-US"/>
            </a:p>
          </p:txBody>
        </p:sp>
        <p:sp>
          <p:nvSpPr>
            <p:cNvPr id="6253"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246">
                  <a:moveTo>
                    <a:pt x="9" y="246"/>
                  </a:moveTo>
                  <a:lnTo>
                    <a:pt x="0" y="241"/>
                  </a:lnTo>
                  <a:lnTo>
                    <a:pt x="99" y="0"/>
                  </a:lnTo>
                  <a:lnTo>
                    <a:pt x="109" y="5"/>
                  </a:lnTo>
                  <a:lnTo>
                    <a:pt x="9" y="246"/>
                  </a:lnTo>
                  <a:close/>
                </a:path>
              </a:pathLst>
            </a:custGeom>
            <a:solidFill>
              <a:srgbClr val="505050"/>
            </a:solidFill>
            <a:ln w="9525">
              <a:noFill/>
              <a:round/>
              <a:headEnd/>
              <a:tailEnd/>
            </a:ln>
          </p:spPr>
          <p:txBody>
            <a:bodyPr/>
            <a:lstStyle/>
            <a:p>
              <a:endParaRPr lang="zh-CN" altLang="en-US"/>
            </a:p>
          </p:txBody>
        </p:sp>
        <p:sp>
          <p:nvSpPr>
            <p:cNvPr id="6254"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96">
                  <a:moveTo>
                    <a:pt x="9" y="196"/>
                  </a:moveTo>
                  <a:lnTo>
                    <a:pt x="0" y="189"/>
                  </a:lnTo>
                  <a:lnTo>
                    <a:pt x="132" y="0"/>
                  </a:lnTo>
                  <a:lnTo>
                    <a:pt x="142" y="7"/>
                  </a:lnTo>
                  <a:lnTo>
                    <a:pt x="9" y="196"/>
                  </a:lnTo>
                  <a:close/>
                </a:path>
              </a:pathLst>
            </a:custGeom>
            <a:solidFill>
              <a:srgbClr val="505050"/>
            </a:solidFill>
            <a:ln w="9525">
              <a:noFill/>
              <a:round/>
              <a:headEnd/>
              <a:tailEnd/>
            </a:ln>
          </p:spPr>
          <p:txBody>
            <a:bodyPr/>
            <a:lstStyle/>
            <a:p>
              <a:endParaRPr lang="zh-CN" altLang="en-US"/>
            </a:p>
          </p:txBody>
        </p:sp>
        <p:sp>
          <p:nvSpPr>
            <p:cNvPr id="6255"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05">
                  <a:moveTo>
                    <a:pt x="165" y="205"/>
                  </a:moveTo>
                  <a:lnTo>
                    <a:pt x="0" y="7"/>
                  </a:lnTo>
                  <a:lnTo>
                    <a:pt x="7" y="0"/>
                  </a:lnTo>
                  <a:lnTo>
                    <a:pt x="175" y="198"/>
                  </a:lnTo>
                  <a:lnTo>
                    <a:pt x="165" y="205"/>
                  </a:lnTo>
                  <a:close/>
                </a:path>
              </a:pathLst>
            </a:custGeom>
            <a:solidFill>
              <a:srgbClr val="505050"/>
            </a:solidFill>
            <a:ln w="9525">
              <a:noFill/>
              <a:round/>
              <a:headEnd/>
              <a:tailEnd/>
            </a:ln>
          </p:spPr>
          <p:txBody>
            <a:bodyPr/>
            <a:lstStyle/>
            <a:p>
              <a:endParaRPr lang="zh-CN" altLang="en-US"/>
            </a:p>
          </p:txBody>
        </p:sp>
        <p:sp>
          <p:nvSpPr>
            <p:cNvPr id="6256"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1" h="321">
                  <a:moveTo>
                    <a:pt x="234" y="321"/>
                  </a:moveTo>
                  <a:lnTo>
                    <a:pt x="0" y="7"/>
                  </a:lnTo>
                  <a:lnTo>
                    <a:pt x="9" y="0"/>
                  </a:lnTo>
                  <a:lnTo>
                    <a:pt x="241" y="316"/>
                  </a:lnTo>
                  <a:lnTo>
                    <a:pt x="234" y="321"/>
                  </a:lnTo>
                  <a:close/>
                </a:path>
              </a:pathLst>
            </a:custGeom>
            <a:solidFill>
              <a:srgbClr val="505050"/>
            </a:solidFill>
            <a:ln w="9525">
              <a:noFill/>
              <a:round/>
              <a:headEnd/>
              <a:tailEnd/>
            </a:ln>
          </p:spPr>
          <p:txBody>
            <a:bodyPr/>
            <a:lstStyle/>
            <a:p>
              <a:endParaRPr lang="zh-CN" altLang="en-US"/>
            </a:p>
          </p:txBody>
        </p:sp>
        <p:sp>
          <p:nvSpPr>
            <p:cNvPr id="329"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0"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1"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2"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3"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4"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5"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6"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7"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8"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9"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0"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1"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2"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3"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4"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5"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6"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7"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8"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9"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0"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1"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2"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3"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4"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5"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6"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7"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8"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9"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60"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353" name="Freeform 154"/>
            <p:cNvSpPr>
              <a:spLocks/>
            </p:cNvSpPr>
            <p:nvPr/>
          </p:nvSpPr>
          <p:spPr bwMode="auto">
            <a:xfrm>
              <a:off x="2810" y="1787"/>
              <a:ext cx="87" cy="90"/>
            </a:xfrm>
            <a:custGeom>
              <a:avLst/>
              <a:gdLst>
                <a:gd name="T0" fmla="*/ 99 w 37"/>
                <a:gd name="T1" fmla="*/ 213 h 38"/>
                <a:gd name="T2" fmla="*/ 78 w 37"/>
                <a:gd name="T3" fmla="*/ 185 h 38"/>
                <a:gd name="T4" fmla="*/ 78 w 37"/>
                <a:gd name="T5" fmla="*/ 128 h 38"/>
                <a:gd name="T6" fmla="*/ 21 w 37"/>
                <a:gd name="T7" fmla="*/ 128 h 38"/>
                <a:gd name="T8" fmla="*/ 0 w 37"/>
                <a:gd name="T9" fmla="*/ 107 h 38"/>
                <a:gd name="T10" fmla="*/ 21 w 37"/>
                <a:gd name="T11" fmla="*/ 85 h 38"/>
                <a:gd name="T12" fmla="*/ 78 w 37"/>
                <a:gd name="T13" fmla="*/ 85 h 38"/>
                <a:gd name="T14" fmla="*/ 78 w 37"/>
                <a:gd name="T15" fmla="*/ 21 h 38"/>
                <a:gd name="T16" fmla="*/ 99 w 37"/>
                <a:gd name="T17" fmla="*/ 0 h 38"/>
                <a:gd name="T18" fmla="*/ 127 w 37"/>
                <a:gd name="T19" fmla="*/ 21 h 38"/>
                <a:gd name="T20" fmla="*/ 127 w 37"/>
                <a:gd name="T21" fmla="*/ 85 h 38"/>
                <a:gd name="T22" fmla="*/ 183 w 37"/>
                <a:gd name="T23" fmla="*/ 85 h 38"/>
                <a:gd name="T24" fmla="*/ 205 w 37"/>
                <a:gd name="T25" fmla="*/ 107 h 38"/>
                <a:gd name="T26" fmla="*/ 183 w 37"/>
                <a:gd name="T27" fmla="*/ 128 h 38"/>
                <a:gd name="T28" fmla="*/ 127 w 37"/>
                <a:gd name="T29" fmla="*/ 128 h 38"/>
                <a:gd name="T30" fmla="*/ 127 w 37"/>
                <a:gd name="T31" fmla="*/ 185 h 38"/>
                <a:gd name="T32" fmla="*/ 99 w 37"/>
                <a:gd name="T33" fmla="*/ 213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grpSp>
        <p:nvGrpSpPr>
          <p:cNvPr id="362" name="组合 361"/>
          <p:cNvGrpSpPr>
            <a:grpSpLocks/>
          </p:cNvGrpSpPr>
          <p:nvPr/>
        </p:nvGrpSpPr>
        <p:grpSpPr bwMode="auto">
          <a:xfrm>
            <a:off x="2792413" y="2916238"/>
            <a:ext cx="282575" cy="279400"/>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64" name="椭圆 363"/>
            <p:cNvSpPr/>
            <p:nvPr/>
          </p:nvSpPr>
          <p:spPr>
            <a:xfrm>
              <a:off x="2798676" y="3000486"/>
              <a:ext cx="212024" cy="2114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72"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66" name="矩形 365"/>
          <p:cNvSpPr/>
          <p:nvPr/>
        </p:nvSpPr>
        <p:spPr>
          <a:xfrm flipH="1">
            <a:off x="1289050" y="3641725"/>
            <a:ext cx="1909763"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67" name="矩形 366"/>
          <p:cNvSpPr>
            <a:spLocks noChangeArrowheads="1"/>
          </p:cNvSpPr>
          <p:nvPr/>
        </p:nvSpPr>
        <p:spPr bwMode="auto">
          <a:xfrm>
            <a:off x="1978025" y="3279775"/>
            <a:ext cx="1443038" cy="263525"/>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68" name="组合 367"/>
          <p:cNvGrpSpPr>
            <a:grpSpLocks/>
          </p:cNvGrpSpPr>
          <p:nvPr/>
        </p:nvGrpSpPr>
        <p:grpSpPr bwMode="auto">
          <a:xfrm>
            <a:off x="2792413" y="1574800"/>
            <a:ext cx="282575" cy="277813"/>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0" name="椭圆 369"/>
            <p:cNvSpPr/>
            <p:nvPr/>
          </p:nvSpPr>
          <p:spPr>
            <a:xfrm>
              <a:off x="2798676" y="3000634"/>
              <a:ext cx="212024" cy="2111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9"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2" name="矩形 371"/>
          <p:cNvSpPr/>
          <p:nvPr/>
        </p:nvSpPr>
        <p:spPr>
          <a:xfrm flipH="1">
            <a:off x="1289050" y="2281238"/>
            <a:ext cx="1909763"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3" name="矩形 372"/>
          <p:cNvSpPr>
            <a:spLocks noChangeArrowheads="1"/>
          </p:cNvSpPr>
          <p:nvPr/>
        </p:nvSpPr>
        <p:spPr bwMode="auto">
          <a:xfrm>
            <a:off x="1981200" y="1944688"/>
            <a:ext cx="1436688"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74" name="组合 373"/>
          <p:cNvGrpSpPr>
            <a:grpSpLocks/>
          </p:cNvGrpSpPr>
          <p:nvPr/>
        </p:nvGrpSpPr>
        <p:grpSpPr bwMode="auto">
          <a:xfrm>
            <a:off x="6230938" y="1530350"/>
            <a:ext cx="282575" cy="279400"/>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6" name="椭圆 375"/>
            <p:cNvSpPr/>
            <p:nvPr/>
          </p:nvSpPr>
          <p:spPr>
            <a:xfrm>
              <a:off x="2798676" y="3000487"/>
              <a:ext cx="212024" cy="21141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6"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8" name="矩形 377"/>
          <p:cNvSpPr/>
          <p:nvPr/>
        </p:nvSpPr>
        <p:spPr>
          <a:xfrm flipH="1">
            <a:off x="6151563" y="2281238"/>
            <a:ext cx="1908175"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9" name="矩形 378"/>
          <p:cNvSpPr>
            <a:spLocks noChangeArrowheads="1"/>
          </p:cNvSpPr>
          <p:nvPr/>
        </p:nvSpPr>
        <p:spPr bwMode="auto">
          <a:xfrm>
            <a:off x="6151563" y="1892300"/>
            <a:ext cx="1373187" cy="265113"/>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80" name="组合 379"/>
          <p:cNvGrpSpPr>
            <a:grpSpLocks/>
          </p:cNvGrpSpPr>
          <p:nvPr/>
        </p:nvGrpSpPr>
        <p:grpSpPr bwMode="auto">
          <a:xfrm>
            <a:off x="6230938" y="2951163"/>
            <a:ext cx="338137" cy="277812"/>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82" name="椭圆 381"/>
            <p:cNvSpPr/>
            <p:nvPr/>
          </p:nvSpPr>
          <p:spPr>
            <a:xfrm>
              <a:off x="2799251" y="3000633"/>
              <a:ext cx="210874" cy="21110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3"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84" name="矩形 383"/>
          <p:cNvSpPr/>
          <p:nvPr/>
        </p:nvSpPr>
        <p:spPr>
          <a:xfrm flipH="1">
            <a:off x="6151563" y="3641725"/>
            <a:ext cx="1908175"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85" name="矩形 384"/>
          <p:cNvSpPr>
            <a:spLocks noChangeArrowheads="1"/>
          </p:cNvSpPr>
          <p:nvPr/>
        </p:nvSpPr>
        <p:spPr bwMode="auto">
          <a:xfrm>
            <a:off x="6151563" y="3313113"/>
            <a:ext cx="1373187"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nodeType="afterGroup">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nodeType="afterGroup">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nodeType="afterGroup">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nodeType="afterGroup">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nodeType="afterGroup">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nodeType="afterGroup">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nodeType="afterGroup">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nodeType="afterGroup">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nodeType="afterGroup">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nodeType="afterGroup">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nodeType="afterGroup">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nodeType="afterGroup">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4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45"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8"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1"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grpSp>
        <p:nvGrpSpPr>
          <p:cNvPr id="56" name="组合 55"/>
          <p:cNvGrpSpPr/>
          <p:nvPr/>
        </p:nvGrpSpPr>
        <p:grpSpPr>
          <a:xfrm>
            <a:off x="4793783" y="1146798"/>
            <a:ext cx="766864" cy="757641"/>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59"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62"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65"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69" name="TextBox 68"/>
          <p:cNvSpPr txBox="1"/>
          <p:nvPr/>
        </p:nvSpPr>
        <p:spPr>
          <a:xfrm>
            <a:off x="5751513" y="3016250"/>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70" name="TextBox 69"/>
          <p:cNvSpPr txBox="1"/>
          <p:nvPr/>
        </p:nvSpPr>
        <p:spPr>
          <a:xfrm>
            <a:off x="5751513" y="404812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nodeType="afterGroup">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nodeType="afterGroup">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nodeType="afterGroup">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nodeType="afterGroup">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3502025" y="4040188"/>
            <a:ext cx="2239963" cy="212725"/>
          </a:xfrm>
          <a:prstGeom prst="ellipse">
            <a:avLst/>
          </a:prstGeom>
          <a:gradFill flip="none" rotWithShape="1">
            <a:gsLst>
              <a:gs pos="0">
                <a:schemeClr val="tx1">
                  <a:alpha val="73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43" name="组合 42"/>
          <p:cNvGrpSpPr>
            <a:grpSpLocks/>
          </p:cNvGrpSpPr>
          <p:nvPr/>
        </p:nvGrpSpPr>
        <p:grpSpPr bwMode="auto">
          <a:xfrm>
            <a:off x="3667125" y="2066925"/>
            <a:ext cx="2120900" cy="2135188"/>
            <a:chOff x="3545477" y="2117117"/>
            <a:chExt cx="2349974" cy="2364860"/>
          </a:xfrm>
        </p:grpSpPr>
        <p:grpSp>
          <p:nvGrpSpPr>
            <p:cNvPr id="44" name="组合 43"/>
            <p:cNvGrpSpPr/>
            <p:nvPr/>
          </p:nvGrpSpPr>
          <p:grpSpPr>
            <a:xfrm>
              <a:off x="3557919" y="2155200"/>
              <a:ext cx="2265665" cy="2265665"/>
              <a:chOff x="2851374" y="1059681"/>
              <a:chExt cx="3317875" cy="3317875"/>
            </a:xfrm>
            <a:scene3d>
              <a:camera prst="orthographicFront"/>
              <a:lightRig rig="balanced" dir="t"/>
            </a:scene3d>
          </p:grpSpPr>
          <p:sp>
            <p:nvSpPr>
              <p:cNvPr id="57" name="Freeform 15"/>
              <p:cNvSpPr>
                <a:spLocks/>
              </p:cNvSpPr>
              <p:nvPr/>
            </p:nvSpPr>
            <p:spPr bwMode="auto">
              <a:xfrm>
                <a:off x="3168874" y="1059681"/>
                <a:ext cx="2347913" cy="1301750"/>
              </a:xfrm>
              <a:custGeom>
                <a:avLst/>
                <a:gdLst>
                  <a:gd name="T0" fmla="*/ 401 w 1279"/>
                  <a:gd name="T1" fmla="*/ 211 h 709"/>
                  <a:gd name="T2" fmla="*/ 780 w 1279"/>
                  <a:gd name="T3" fmla="*/ 429 h 709"/>
                  <a:gd name="T4" fmla="*/ 780 w 1279"/>
                  <a:gd name="T5" fmla="*/ 429 h 709"/>
                  <a:gd name="T6" fmla="*/ 793 w 1279"/>
                  <a:gd name="T7" fmla="*/ 453 h 709"/>
                  <a:gd name="T8" fmla="*/ 817 w 1279"/>
                  <a:gd name="T9" fmla="*/ 508 h 709"/>
                  <a:gd name="T10" fmla="*/ 1031 w 1279"/>
                  <a:gd name="T11" fmla="*/ 631 h 709"/>
                  <a:gd name="T12" fmla="*/ 1091 w 1279"/>
                  <a:gd name="T13" fmla="*/ 625 h 709"/>
                  <a:gd name="T14" fmla="*/ 1167 w 1279"/>
                  <a:gd name="T15" fmla="*/ 709 h 709"/>
                  <a:gd name="T16" fmla="*/ 1167 w 1279"/>
                  <a:gd name="T17" fmla="*/ 709 h 709"/>
                  <a:gd name="T18" fmla="*/ 1166 w 1279"/>
                  <a:gd name="T19" fmla="*/ 272 h 709"/>
                  <a:gd name="T20" fmla="*/ 826 w 1279"/>
                  <a:gd name="T21" fmla="*/ 5 h 709"/>
                  <a:gd name="T22" fmla="*/ 826 w 1279"/>
                  <a:gd name="T23" fmla="*/ 5 h 709"/>
                  <a:gd name="T24" fmla="*/ 731 w 1279"/>
                  <a:gd name="T25" fmla="*/ 0 h 709"/>
                  <a:gd name="T26" fmla="*/ 0 w 1279"/>
                  <a:gd name="T27" fmla="*/ 372 h 709"/>
                  <a:gd name="T28" fmla="*/ 401 w 1279"/>
                  <a:gd name="T29" fmla="*/ 21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401" y="211"/>
                    </a:moveTo>
                    <a:cubicBezTo>
                      <a:pt x="652" y="225"/>
                      <a:pt x="780" y="429"/>
                      <a:pt x="780" y="429"/>
                    </a:cubicBezTo>
                    <a:cubicBezTo>
                      <a:pt x="780" y="429"/>
                      <a:pt x="780" y="429"/>
                      <a:pt x="780" y="429"/>
                    </a:cubicBezTo>
                    <a:cubicBezTo>
                      <a:pt x="784" y="436"/>
                      <a:pt x="789" y="444"/>
                      <a:pt x="793" y="453"/>
                    </a:cubicBezTo>
                    <a:cubicBezTo>
                      <a:pt x="817" y="508"/>
                      <a:pt x="817" y="508"/>
                      <a:pt x="817" y="508"/>
                    </a:cubicBezTo>
                    <a:cubicBezTo>
                      <a:pt x="851" y="585"/>
                      <a:pt x="947" y="641"/>
                      <a:pt x="1031" y="631"/>
                    </a:cubicBezTo>
                    <a:cubicBezTo>
                      <a:pt x="1091" y="625"/>
                      <a:pt x="1091" y="625"/>
                      <a:pt x="1091" y="625"/>
                    </a:cubicBezTo>
                    <a:cubicBezTo>
                      <a:pt x="1165" y="617"/>
                      <a:pt x="1195" y="653"/>
                      <a:pt x="1167" y="709"/>
                    </a:cubicBezTo>
                    <a:cubicBezTo>
                      <a:pt x="1167" y="709"/>
                      <a:pt x="1167" y="709"/>
                      <a:pt x="1167" y="709"/>
                    </a:cubicBezTo>
                    <a:cubicBezTo>
                      <a:pt x="1167" y="709"/>
                      <a:pt x="1279" y="496"/>
                      <a:pt x="1166" y="272"/>
                    </a:cubicBezTo>
                    <a:cubicBezTo>
                      <a:pt x="1053" y="46"/>
                      <a:pt x="826" y="5"/>
                      <a:pt x="826" y="5"/>
                    </a:cubicBezTo>
                    <a:cubicBezTo>
                      <a:pt x="826" y="5"/>
                      <a:pt x="826" y="5"/>
                      <a:pt x="826" y="5"/>
                    </a:cubicBezTo>
                    <a:cubicBezTo>
                      <a:pt x="795" y="1"/>
                      <a:pt x="763" y="0"/>
                      <a:pt x="731" y="0"/>
                    </a:cubicBezTo>
                    <a:cubicBezTo>
                      <a:pt x="430" y="0"/>
                      <a:pt x="164" y="146"/>
                      <a:pt x="0" y="372"/>
                    </a:cubicBezTo>
                    <a:cubicBezTo>
                      <a:pt x="7" y="364"/>
                      <a:pt x="155" y="197"/>
                      <a:pt x="401" y="211"/>
                    </a:cubicBezTo>
                    <a:close/>
                  </a:path>
                </a:pathLst>
              </a:custGeom>
              <a:gradFill>
                <a:gsLst>
                  <a:gs pos="0">
                    <a:srgbClr val="F05F55">
                      <a:alpha val="86000"/>
                    </a:srgbClr>
                  </a:gs>
                  <a:gs pos="100000">
                    <a:srgbClr val="D7190F">
                      <a:alpha val="92000"/>
                    </a:srgbClr>
                  </a:gs>
                </a:gsLst>
                <a:lin ang="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8" name="Freeform 16"/>
              <p:cNvSpPr>
                <a:spLocks/>
              </p:cNvSpPr>
              <p:nvPr/>
            </p:nvSpPr>
            <p:spPr bwMode="auto">
              <a:xfrm>
                <a:off x="4684936" y="1069206"/>
                <a:ext cx="1482725" cy="2163762"/>
              </a:xfrm>
              <a:custGeom>
                <a:avLst/>
                <a:gdLst>
                  <a:gd name="T0" fmla="*/ 340 w 808"/>
                  <a:gd name="T1" fmla="*/ 267 h 1179"/>
                  <a:gd name="T2" fmla="*/ 341 w 808"/>
                  <a:gd name="T3" fmla="*/ 704 h 1179"/>
                  <a:gd name="T4" fmla="*/ 341 w 808"/>
                  <a:gd name="T5" fmla="*/ 704 h 1179"/>
                  <a:gd name="T6" fmla="*/ 327 w 808"/>
                  <a:gd name="T7" fmla="*/ 727 h 1179"/>
                  <a:gd name="T8" fmla="*/ 291 w 808"/>
                  <a:gd name="T9" fmla="*/ 776 h 1179"/>
                  <a:gd name="T10" fmla="*/ 291 w 808"/>
                  <a:gd name="T11" fmla="*/ 1022 h 1179"/>
                  <a:gd name="T12" fmla="*/ 327 w 808"/>
                  <a:gd name="T13" fmla="*/ 1071 h 1179"/>
                  <a:gd name="T14" fmla="*/ 292 w 808"/>
                  <a:gd name="T15" fmla="*/ 1179 h 1179"/>
                  <a:gd name="T16" fmla="*/ 292 w 808"/>
                  <a:gd name="T17" fmla="*/ 1179 h 1179"/>
                  <a:gd name="T18" fmla="*/ 670 w 808"/>
                  <a:gd name="T19" fmla="*/ 960 h 1179"/>
                  <a:gd name="T20" fmla="*/ 731 w 808"/>
                  <a:gd name="T21" fmla="*/ 531 h 1179"/>
                  <a:gd name="T22" fmla="*/ 731 w 808"/>
                  <a:gd name="T23" fmla="*/ 531 h 1179"/>
                  <a:gd name="T24" fmla="*/ 0 w 808"/>
                  <a:gd name="T25" fmla="*/ 0 h 1179"/>
                  <a:gd name="T26" fmla="*/ 0 w 808"/>
                  <a:gd name="T27" fmla="*/ 0 h 1179"/>
                  <a:gd name="T28" fmla="*/ 340 w 808"/>
                  <a:gd name="T29" fmla="*/ 267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340" y="267"/>
                    </a:moveTo>
                    <a:cubicBezTo>
                      <a:pt x="453" y="491"/>
                      <a:pt x="341" y="704"/>
                      <a:pt x="341" y="704"/>
                    </a:cubicBezTo>
                    <a:cubicBezTo>
                      <a:pt x="341" y="704"/>
                      <a:pt x="341" y="704"/>
                      <a:pt x="341" y="704"/>
                    </a:cubicBezTo>
                    <a:cubicBezTo>
                      <a:pt x="337" y="711"/>
                      <a:pt x="332" y="719"/>
                      <a:pt x="327" y="727"/>
                    </a:cubicBezTo>
                    <a:cubicBezTo>
                      <a:pt x="291" y="776"/>
                      <a:pt x="291" y="776"/>
                      <a:pt x="291" y="776"/>
                    </a:cubicBezTo>
                    <a:cubicBezTo>
                      <a:pt x="241" y="843"/>
                      <a:pt x="241" y="954"/>
                      <a:pt x="291" y="1022"/>
                    </a:cubicBezTo>
                    <a:cubicBezTo>
                      <a:pt x="327" y="1071"/>
                      <a:pt x="327" y="1071"/>
                      <a:pt x="327" y="1071"/>
                    </a:cubicBezTo>
                    <a:cubicBezTo>
                      <a:pt x="371" y="1131"/>
                      <a:pt x="354" y="1176"/>
                      <a:pt x="292" y="1179"/>
                    </a:cubicBezTo>
                    <a:cubicBezTo>
                      <a:pt x="292" y="1179"/>
                      <a:pt x="292" y="1179"/>
                      <a:pt x="292" y="1179"/>
                    </a:cubicBezTo>
                    <a:cubicBezTo>
                      <a:pt x="292" y="1179"/>
                      <a:pt x="533" y="1170"/>
                      <a:pt x="670" y="960"/>
                    </a:cubicBezTo>
                    <a:cubicBezTo>
                      <a:pt x="808" y="749"/>
                      <a:pt x="731" y="531"/>
                      <a:pt x="731" y="531"/>
                    </a:cubicBezTo>
                    <a:cubicBezTo>
                      <a:pt x="731" y="531"/>
                      <a:pt x="731" y="531"/>
                      <a:pt x="731" y="531"/>
                    </a:cubicBezTo>
                    <a:cubicBezTo>
                      <a:pt x="603" y="242"/>
                      <a:pt x="327" y="34"/>
                      <a:pt x="0" y="0"/>
                    </a:cubicBezTo>
                    <a:cubicBezTo>
                      <a:pt x="0" y="0"/>
                      <a:pt x="0" y="0"/>
                      <a:pt x="0" y="0"/>
                    </a:cubicBezTo>
                    <a:cubicBezTo>
                      <a:pt x="0" y="0"/>
                      <a:pt x="227" y="41"/>
                      <a:pt x="340" y="267"/>
                    </a:cubicBezTo>
                    <a:close/>
                  </a:path>
                </a:pathLst>
              </a:custGeom>
              <a:gradFill>
                <a:gsLst>
                  <a:gs pos="100000">
                    <a:srgbClr val="F18B0F"/>
                  </a:gs>
                  <a:gs pos="56000">
                    <a:srgbClr val="FFC000"/>
                  </a:gs>
                </a:gsLst>
                <a:lin ang="36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9" name="Freeform 17"/>
              <p:cNvSpPr>
                <a:spLocks/>
              </p:cNvSpPr>
              <p:nvPr/>
            </p:nvSpPr>
            <p:spPr bwMode="auto">
              <a:xfrm>
                <a:off x="4419824" y="2043931"/>
                <a:ext cx="1749425" cy="1971675"/>
              </a:xfrm>
              <a:custGeom>
                <a:avLst/>
                <a:gdLst>
                  <a:gd name="T0" fmla="*/ 875 w 953"/>
                  <a:gd name="T1" fmla="*/ 0 h 1075"/>
                  <a:gd name="T2" fmla="*/ 875 w 953"/>
                  <a:gd name="T3" fmla="*/ 0 h 1075"/>
                  <a:gd name="T4" fmla="*/ 814 w 953"/>
                  <a:gd name="T5" fmla="*/ 429 h 1075"/>
                  <a:gd name="T6" fmla="*/ 436 w 953"/>
                  <a:gd name="T7" fmla="*/ 648 h 1075"/>
                  <a:gd name="T8" fmla="*/ 436 w 953"/>
                  <a:gd name="T9" fmla="*/ 648 h 1075"/>
                  <a:gd name="T10" fmla="*/ 409 w 953"/>
                  <a:gd name="T11" fmla="*/ 647 h 1075"/>
                  <a:gd name="T12" fmla="*/ 349 w 953"/>
                  <a:gd name="T13" fmla="*/ 640 h 1075"/>
                  <a:gd name="T14" fmla="*/ 135 w 953"/>
                  <a:gd name="T15" fmla="*/ 764 h 1075"/>
                  <a:gd name="T16" fmla="*/ 111 w 953"/>
                  <a:gd name="T17" fmla="*/ 819 h 1075"/>
                  <a:gd name="T18" fmla="*/ 0 w 953"/>
                  <a:gd name="T19" fmla="*/ 843 h 1075"/>
                  <a:gd name="T20" fmla="*/ 0 w 953"/>
                  <a:gd name="T21" fmla="*/ 843 h 1075"/>
                  <a:gd name="T22" fmla="*/ 379 w 953"/>
                  <a:gd name="T23" fmla="*/ 1061 h 1075"/>
                  <a:gd name="T24" fmla="*/ 780 w 953"/>
                  <a:gd name="T25" fmla="*/ 900 h 1075"/>
                  <a:gd name="T26" fmla="*/ 953 w 953"/>
                  <a:gd name="T27" fmla="*/ 368 h 1075"/>
                  <a:gd name="T28" fmla="*/ 875 w 953"/>
                  <a:gd name="T29" fmla="*/ 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875" y="0"/>
                    </a:moveTo>
                    <a:cubicBezTo>
                      <a:pt x="875" y="0"/>
                      <a:pt x="875" y="0"/>
                      <a:pt x="875" y="0"/>
                    </a:cubicBezTo>
                    <a:cubicBezTo>
                      <a:pt x="875" y="0"/>
                      <a:pt x="952" y="218"/>
                      <a:pt x="814" y="429"/>
                    </a:cubicBezTo>
                    <a:cubicBezTo>
                      <a:pt x="677" y="639"/>
                      <a:pt x="436" y="648"/>
                      <a:pt x="436" y="648"/>
                    </a:cubicBezTo>
                    <a:cubicBezTo>
                      <a:pt x="436" y="648"/>
                      <a:pt x="436" y="648"/>
                      <a:pt x="436" y="648"/>
                    </a:cubicBezTo>
                    <a:cubicBezTo>
                      <a:pt x="428" y="648"/>
                      <a:pt x="419" y="648"/>
                      <a:pt x="409" y="647"/>
                    </a:cubicBezTo>
                    <a:cubicBezTo>
                      <a:pt x="349" y="640"/>
                      <a:pt x="349" y="640"/>
                      <a:pt x="349" y="640"/>
                    </a:cubicBezTo>
                    <a:cubicBezTo>
                      <a:pt x="265" y="631"/>
                      <a:pt x="169" y="687"/>
                      <a:pt x="135" y="764"/>
                    </a:cubicBezTo>
                    <a:cubicBezTo>
                      <a:pt x="111" y="819"/>
                      <a:pt x="111" y="819"/>
                      <a:pt x="111" y="819"/>
                    </a:cubicBezTo>
                    <a:cubicBezTo>
                      <a:pt x="81" y="887"/>
                      <a:pt x="34" y="895"/>
                      <a:pt x="0" y="843"/>
                    </a:cubicBezTo>
                    <a:cubicBezTo>
                      <a:pt x="0" y="843"/>
                      <a:pt x="0" y="843"/>
                      <a:pt x="0" y="843"/>
                    </a:cubicBezTo>
                    <a:cubicBezTo>
                      <a:pt x="0" y="843"/>
                      <a:pt x="129" y="1047"/>
                      <a:pt x="379" y="1061"/>
                    </a:cubicBezTo>
                    <a:cubicBezTo>
                      <a:pt x="625" y="1075"/>
                      <a:pt x="773" y="908"/>
                      <a:pt x="780" y="900"/>
                    </a:cubicBezTo>
                    <a:cubicBezTo>
                      <a:pt x="889" y="751"/>
                      <a:pt x="953" y="567"/>
                      <a:pt x="953" y="368"/>
                    </a:cubicBezTo>
                    <a:cubicBezTo>
                      <a:pt x="953" y="237"/>
                      <a:pt x="925" y="113"/>
                      <a:pt x="875" y="0"/>
                    </a:cubicBezTo>
                    <a:close/>
                  </a:path>
                </a:pathLst>
              </a:custGeom>
              <a:gradFill>
                <a:gsLst>
                  <a:gs pos="87000">
                    <a:srgbClr val="0070C0"/>
                  </a:gs>
                  <a:gs pos="42000">
                    <a:srgbClr val="00B0F0"/>
                  </a:gs>
                </a:gsLst>
                <a:lin ang="174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0" name="Freeform 18"/>
              <p:cNvSpPr>
                <a:spLocks/>
              </p:cNvSpPr>
              <p:nvPr/>
            </p:nvSpPr>
            <p:spPr bwMode="auto">
              <a:xfrm>
                <a:off x="3503836" y="3075806"/>
                <a:ext cx="2347913" cy="1301750"/>
              </a:xfrm>
              <a:custGeom>
                <a:avLst/>
                <a:gdLst>
                  <a:gd name="T0" fmla="*/ 878 w 1279"/>
                  <a:gd name="T1" fmla="*/ 498 h 709"/>
                  <a:gd name="T2" fmla="*/ 499 w 1279"/>
                  <a:gd name="T3" fmla="*/ 280 h 709"/>
                  <a:gd name="T4" fmla="*/ 499 w 1279"/>
                  <a:gd name="T5" fmla="*/ 280 h 709"/>
                  <a:gd name="T6" fmla="*/ 486 w 1279"/>
                  <a:gd name="T7" fmla="*/ 256 h 709"/>
                  <a:gd name="T8" fmla="*/ 462 w 1279"/>
                  <a:gd name="T9" fmla="*/ 201 h 709"/>
                  <a:gd name="T10" fmla="*/ 248 w 1279"/>
                  <a:gd name="T11" fmla="*/ 77 h 709"/>
                  <a:gd name="T12" fmla="*/ 188 w 1279"/>
                  <a:gd name="T13" fmla="*/ 84 h 709"/>
                  <a:gd name="T14" fmla="*/ 112 w 1279"/>
                  <a:gd name="T15" fmla="*/ 0 h 709"/>
                  <a:gd name="T16" fmla="*/ 112 w 1279"/>
                  <a:gd name="T17" fmla="*/ 0 h 709"/>
                  <a:gd name="T18" fmla="*/ 113 w 1279"/>
                  <a:gd name="T19" fmla="*/ 437 h 709"/>
                  <a:gd name="T20" fmla="*/ 453 w 1279"/>
                  <a:gd name="T21" fmla="*/ 704 h 709"/>
                  <a:gd name="T22" fmla="*/ 453 w 1279"/>
                  <a:gd name="T23" fmla="*/ 704 h 709"/>
                  <a:gd name="T24" fmla="*/ 548 w 1279"/>
                  <a:gd name="T25" fmla="*/ 709 h 709"/>
                  <a:gd name="T26" fmla="*/ 1279 w 1279"/>
                  <a:gd name="T27" fmla="*/ 337 h 709"/>
                  <a:gd name="T28" fmla="*/ 878 w 1279"/>
                  <a:gd name="T29" fmla="*/ 49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878" y="498"/>
                    </a:moveTo>
                    <a:cubicBezTo>
                      <a:pt x="628" y="484"/>
                      <a:pt x="499" y="280"/>
                      <a:pt x="499" y="280"/>
                    </a:cubicBezTo>
                    <a:cubicBezTo>
                      <a:pt x="499" y="280"/>
                      <a:pt x="499" y="280"/>
                      <a:pt x="499" y="280"/>
                    </a:cubicBezTo>
                    <a:cubicBezTo>
                      <a:pt x="495" y="273"/>
                      <a:pt x="490" y="265"/>
                      <a:pt x="486" y="256"/>
                    </a:cubicBezTo>
                    <a:cubicBezTo>
                      <a:pt x="462" y="201"/>
                      <a:pt x="462" y="201"/>
                      <a:pt x="462" y="201"/>
                    </a:cubicBezTo>
                    <a:cubicBezTo>
                      <a:pt x="428" y="124"/>
                      <a:pt x="332" y="68"/>
                      <a:pt x="248" y="77"/>
                    </a:cubicBezTo>
                    <a:cubicBezTo>
                      <a:pt x="188" y="84"/>
                      <a:pt x="188" y="84"/>
                      <a:pt x="188" y="84"/>
                    </a:cubicBezTo>
                    <a:cubicBezTo>
                      <a:pt x="114" y="92"/>
                      <a:pt x="84" y="55"/>
                      <a:pt x="112" y="0"/>
                    </a:cubicBezTo>
                    <a:cubicBezTo>
                      <a:pt x="112" y="0"/>
                      <a:pt x="112" y="0"/>
                      <a:pt x="112" y="0"/>
                    </a:cubicBezTo>
                    <a:cubicBezTo>
                      <a:pt x="112" y="0"/>
                      <a:pt x="0" y="213"/>
                      <a:pt x="113" y="437"/>
                    </a:cubicBezTo>
                    <a:cubicBezTo>
                      <a:pt x="226" y="662"/>
                      <a:pt x="453" y="704"/>
                      <a:pt x="453" y="704"/>
                    </a:cubicBezTo>
                    <a:cubicBezTo>
                      <a:pt x="453" y="704"/>
                      <a:pt x="453" y="704"/>
                      <a:pt x="453" y="704"/>
                    </a:cubicBezTo>
                    <a:cubicBezTo>
                      <a:pt x="484" y="707"/>
                      <a:pt x="516" y="709"/>
                      <a:pt x="548" y="709"/>
                    </a:cubicBezTo>
                    <a:cubicBezTo>
                      <a:pt x="849" y="709"/>
                      <a:pt x="1115" y="562"/>
                      <a:pt x="1279" y="337"/>
                    </a:cubicBezTo>
                    <a:cubicBezTo>
                      <a:pt x="1272" y="345"/>
                      <a:pt x="1124" y="512"/>
                      <a:pt x="878" y="498"/>
                    </a:cubicBezTo>
                    <a:close/>
                  </a:path>
                </a:pathLst>
              </a:custGeom>
              <a:gradFill>
                <a:gsLst>
                  <a:gs pos="44000">
                    <a:srgbClr val="F05F55"/>
                  </a:gs>
                  <a:gs pos="100000">
                    <a:srgbClr val="D7190F"/>
                  </a:gs>
                </a:gsLst>
                <a:lin ang="12600000" scaled="0"/>
              </a:gradFill>
              <a:ln>
                <a:noFill/>
              </a:ln>
              <a:effectLst>
                <a:outerShdw blurRad="25400" dist="12700" dir="2700000" algn="tl" rotWithShape="0">
                  <a:prstClr val="black">
                    <a:alpha val="40000"/>
                  </a:prstClr>
                </a:outerShdw>
              </a:effectLst>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 name="Freeform 19"/>
              <p:cNvSpPr>
                <a:spLocks/>
              </p:cNvSpPr>
              <p:nvPr/>
            </p:nvSpPr>
            <p:spPr bwMode="auto">
              <a:xfrm>
                <a:off x="2852961" y="2204268"/>
                <a:ext cx="1482725" cy="2163762"/>
              </a:xfrm>
              <a:custGeom>
                <a:avLst/>
                <a:gdLst>
                  <a:gd name="T0" fmla="*/ 468 w 808"/>
                  <a:gd name="T1" fmla="*/ 912 h 1179"/>
                  <a:gd name="T2" fmla="*/ 467 w 808"/>
                  <a:gd name="T3" fmla="*/ 475 h 1179"/>
                  <a:gd name="T4" fmla="*/ 467 w 808"/>
                  <a:gd name="T5" fmla="*/ 475 h 1179"/>
                  <a:gd name="T6" fmla="*/ 481 w 808"/>
                  <a:gd name="T7" fmla="*/ 452 h 1179"/>
                  <a:gd name="T8" fmla="*/ 517 w 808"/>
                  <a:gd name="T9" fmla="*/ 403 h 1179"/>
                  <a:gd name="T10" fmla="*/ 517 w 808"/>
                  <a:gd name="T11" fmla="*/ 157 h 1179"/>
                  <a:gd name="T12" fmla="*/ 481 w 808"/>
                  <a:gd name="T13" fmla="*/ 108 h 1179"/>
                  <a:gd name="T14" fmla="*/ 516 w 808"/>
                  <a:gd name="T15" fmla="*/ 0 h 1179"/>
                  <a:gd name="T16" fmla="*/ 516 w 808"/>
                  <a:gd name="T17" fmla="*/ 0 h 1179"/>
                  <a:gd name="T18" fmla="*/ 138 w 808"/>
                  <a:gd name="T19" fmla="*/ 219 h 1179"/>
                  <a:gd name="T20" fmla="*/ 77 w 808"/>
                  <a:gd name="T21" fmla="*/ 648 h 1179"/>
                  <a:gd name="T22" fmla="*/ 77 w 808"/>
                  <a:gd name="T23" fmla="*/ 648 h 1179"/>
                  <a:gd name="T24" fmla="*/ 808 w 808"/>
                  <a:gd name="T25" fmla="*/ 1179 h 1179"/>
                  <a:gd name="T26" fmla="*/ 808 w 808"/>
                  <a:gd name="T27" fmla="*/ 1179 h 1179"/>
                  <a:gd name="T28" fmla="*/ 468 w 808"/>
                  <a:gd name="T29" fmla="*/ 91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468" y="912"/>
                    </a:moveTo>
                    <a:cubicBezTo>
                      <a:pt x="355" y="688"/>
                      <a:pt x="467" y="475"/>
                      <a:pt x="467" y="475"/>
                    </a:cubicBezTo>
                    <a:cubicBezTo>
                      <a:pt x="467" y="475"/>
                      <a:pt x="467" y="475"/>
                      <a:pt x="467" y="475"/>
                    </a:cubicBezTo>
                    <a:cubicBezTo>
                      <a:pt x="471" y="468"/>
                      <a:pt x="476" y="460"/>
                      <a:pt x="481" y="452"/>
                    </a:cubicBezTo>
                    <a:cubicBezTo>
                      <a:pt x="517" y="403"/>
                      <a:pt x="517" y="403"/>
                      <a:pt x="517" y="403"/>
                    </a:cubicBezTo>
                    <a:cubicBezTo>
                      <a:pt x="567" y="335"/>
                      <a:pt x="567" y="224"/>
                      <a:pt x="517" y="157"/>
                    </a:cubicBezTo>
                    <a:cubicBezTo>
                      <a:pt x="481" y="108"/>
                      <a:pt x="481" y="108"/>
                      <a:pt x="481" y="108"/>
                    </a:cubicBezTo>
                    <a:cubicBezTo>
                      <a:pt x="437" y="48"/>
                      <a:pt x="454" y="3"/>
                      <a:pt x="516" y="0"/>
                    </a:cubicBezTo>
                    <a:cubicBezTo>
                      <a:pt x="516" y="0"/>
                      <a:pt x="516" y="0"/>
                      <a:pt x="516" y="0"/>
                    </a:cubicBezTo>
                    <a:cubicBezTo>
                      <a:pt x="516" y="0"/>
                      <a:pt x="275" y="9"/>
                      <a:pt x="138" y="219"/>
                    </a:cubicBezTo>
                    <a:cubicBezTo>
                      <a:pt x="0" y="430"/>
                      <a:pt x="77" y="648"/>
                      <a:pt x="77" y="648"/>
                    </a:cubicBezTo>
                    <a:cubicBezTo>
                      <a:pt x="77" y="648"/>
                      <a:pt x="77" y="648"/>
                      <a:pt x="77" y="648"/>
                    </a:cubicBezTo>
                    <a:cubicBezTo>
                      <a:pt x="205" y="936"/>
                      <a:pt x="481" y="1145"/>
                      <a:pt x="808" y="1179"/>
                    </a:cubicBezTo>
                    <a:cubicBezTo>
                      <a:pt x="808" y="1179"/>
                      <a:pt x="808" y="1179"/>
                      <a:pt x="808" y="1179"/>
                    </a:cubicBezTo>
                    <a:cubicBezTo>
                      <a:pt x="808" y="1179"/>
                      <a:pt x="581" y="1137"/>
                      <a:pt x="468" y="912"/>
                    </a:cubicBezTo>
                    <a:close/>
                  </a:path>
                </a:pathLst>
              </a:custGeom>
              <a:gradFill>
                <a:gsLst>
                  <a:gs pos="100000">
                    <a:srgbClr val="F18B0F"/>
                  </a:gs>
                  <a:gs pos="61000">
                    <a:srgbClr val="FFC000"/>
                  </a:gs>
                </a:gsLst>
                <a:lin ang="132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2" name="Freeform 20"/>
              <p:cNvSpPr>
                <a:spLocks/>
              </p:cNvSpPr>
              <p:nvPr/>
            </p:nvSpPr>
            <p:spPr bwMode="auto">
              <a:xfrm>
                <a:off x="2851374" y="1421631"/>
                <a:ext cx="1749425" cy="1971675"/>
              </a:xfrm>
              <a:custGeom>
                <a:avLst/>
                <a:gdLst>
                  <a:gd name="T0" fmla="*/ 139 w 953"/>
                  <a:gd name="T1" fmla="*/ 646 h 1075"/>
                  <a:gd name="T2" fmla="*/ 517 w 953"/>
                  <a:gd name="T3" fmla="*/ 427 h 1075"/>
                  <a:gd name="T4" fmla="*/ 517 w 953"/>
                  <a:gd name="T5" fmla="*/ 427 h 1075"/>
                  <a:gd name="T6" fmla="*/ 544 w 953"/>
                  <a:gd name="T7" fmla="*/ 428 h 1075"/>
                  <a:gd name="T8" fmla="*/ 604 w 953"/>
                  <a:gd name="T9" fmla="*/ 434 h 1075"/>
                  <a:gd name="T10" fmla="*/ 818 w 953"/>
                  <a:gd name="T11" fmla="*/ 311 h 1075"/>
                  <a:gd name="T12" fmla="*/ 842 w 953"/>
                  <a:gd name="T13" fmla="*/ 256 h 1075"/>
                  <a:gd name="T14" fmla="*/ 953 w 953"/>
                  <a:gd name="T15" fmla="*/ 232 h 1075"/>
                  <a:gd name="T16" fmla="*/ 953 w 953"/>
                  <a:gd name="T17" fmla="*/ 232 h 1075"/>
                  <a:gd name="T18" fmla="*/ 574 w 953"/>
                  <a:gd name="T19" fmla="*/ 14 h 1075"/>
                  <a:gd name="T20" fmla="*/ 173 w 953"/>
                  <a:gd name="T21" fmla="*/ 175 h 1075"/>
                  <a:gd name="T22" fmla="*/ 0 w 953"/>
                  <a:gd name="T23" fmla="*/ 707 h 1075"/>
                  <a:gd name="T24" fmla="*/ 78 w 953"/>
                  <a:gd name="T25" fmla="*/ 1075 h 1075"/>
                  <a:gd name="T26" fmla="*/ 78 w 953"/>
                  <a:gd name="T27" fmla="*/ 1075 h 1075"/>
                  <a:gd name="T28" fmla="*/ 139 w 953"/>
                  <a:gd name="T29" fmla="*/ 646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139" y="646"/>
                    </a:moveTo>
                    <a:cubicBezTo>
                      <a:pt x="276" y="436"/>
                      <a:pt x="517" y="427"/>
                      <a:pt x="517" y="427"/>
                    </a:cubicBezTo>
                    <a:cubicBezTo>
                      <a:pt x="517" y="427"/>
                      <a:pt x="517" y="427"/>
                      <a:pt x="517" y="427"/>
                    </a:cubicBezTo>
                    <a:cubicBezTo>
                      <a:pt x="525" y="427"/>
                      <a:pt x="534" y="427"/>
                      <a:pt x="544" y="428"/>
                    </a:cubicBezTo>
                    <a:cubicBezTo>
                      <a:pt x="604" y="434"/>
                      <a:pt x="604" y="434"/>
                      <a:pt x="604" y="434"/>
                    </a:cubicBezTo>
                    <a:cubicBezTo>
                      <a:pt x="688" y="444"/>
                      <a:pt x="784" y="388"/>
                      <a:pt x="818" y="311"/>
                    </a:cubicBezTo>
                    <a:cubicBezTo>
                      <a:pt x="842" y="256"/>
                      <a:pt x="842" y="256"/>
                      <a:pt x="842" y="256"/>
                    </a:cubicBezTo>
                    <a:cubicBezTo>
                      <a:pt x="872" y="188"/>
                      <a:pt x="919" y="180"/>
                      <a:pt x="953" y="232"/>
                    </a:cubicBezTo>
                    <a:cubicBezTo>
                      <a:pt x="953" y="232"/>
                      <a:pt x="953" y="232"/>
                      <a:pt x="953" y="232"/>
                    </a:cubicBezTo>
                    <a:cubicBezTo>
                      <a:pt x="953" y="232"/>
                      <a:pt x="825" y="28"/>
                      <a:pt x="574" y="14"/>
                    </a:cubicBezTo>
                    <a:cubicBezTo>
                      <a:pt x="328" y="0"/>
                      <a:pt x="180" y="167"/>
                      <a:pt x="173" y="175"/>
                    </a:cubicBezTo>
                    <a:cubicBezTo>
                      <a:pt x="64" y="324"/>
                      <a:pt x="0" y="508"/>
                      <a:pt x="0" y="707"/>
                    </a:cubicBezTo>
                    <a:cubicBezTo>
                      <a:pt x="0" y="838"/>
                      <a:pt x="28" y="962"/>
                      <a:pt x="78" y="1075"/>
                    </a:cubicBezTo>
                    <a:cubicBezTo>
                      <a:pt x="78" y="1075"/>
                      <a:pt x="78" y="1075"/>
                      <a:pt x="78" y="1075"/>
                    </a:cubicBezTo>
                    <a:cubicBezTo>
                      <a:pt x="78" y="1075"/>
                      <a:pt x="1" y="857"/>
                      <a:pt x="139" y="646"/>
                    </a:cubicBezTo>
                    <a:close/>
                  </a:path>
                </a:pathLst>
              </a:custGeom>
              <a:gradFill>
                <a:gsLst>
                  <a:gs pos="87000">
                    <a:srgbClr val="0070C0"/>
                  </a:gs>
                  <a:gs pos="42000">
                    <a:srgbClr val="00B0F0"/>
                  </a:gs>
                </a:gsLst>
                <a:lin ang="174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5" name="Freeform 20"/>
            <p:cNvSpPr>
              <a:spLocks/>
            </p:cNvSpPr>
            <p:nvPr/>
          </p:nvSpPr>
          <p:spPr bwMode="auto">
            <a:xfrm>
              <a:off x="3545477" y="2410609"/>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8000">
                  <a:schemeClr val="bg1">
                    <a:alpha val="0"/>
                  </a:schemeClr>
                </a:gs>
                <a:gs pos="7000">
                  <a:schemeClr val="bg1">
                    <a:alpha val="63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6" name="椭圆 45"/>
            <p:cNvSpPr/>
            <p:nvPr/>
          </p:nvSpPr>
          <p:spPr>
            <a:xfrm rot="21165466">
              <a:off x="3997531" y="2908334"/>
              <a:ext cx="306059" cy="40441"/>
            </a:xfrm>
            <a:prstGeom prst="ellipse">
              <a:avLst/>
            </a:prstGeom>
            <a:gradFill flip="none" rotWithShape="1">
              <a:gsLst>
                <a:gs pos="0">
                  <a:schemeClr val="bg1">
                    <a:alpha val="5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7" name="Freeform 20"/>
            <p:cNvSpPr>
              <a:spLocks/>
            </p:cNvSpPr>
            <p:nvPr/>
          </p:nvSpPr>
          <p:spPr bwMode="auto">
            <a:xfrm rot="3872722">
              <a:off x="4014288" y="2041568"/>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8" name="椭圆 47"/>
            <p:cNvSpPr/>
            <p:nvPr/>
          </p:nvSpPr>
          <p:spPr>
            <a:xfrm rot="2563955">
              <a:off x="4718706" y="2852070"/>
              <a:ext cx="348275" cy="45715"/>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9" name="椭圆 48"/>
            <p:cNvSpPr/>
            <p:nvPr/>
          </p:nvSpPr>
          <p:spPr>
            <a:xfrm rot="7077029">
              <a:off x="5038027" y="3107887"/>
              <a:ext cx="348135" cy="5100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0" name="Freeform 20"/>
            <p:cNvSpPr>
              <a:spLocks/>
            </p:cNvSpPr>
            <p:nvPr/>
          </p:nvSpPr>
          <p:spPr bwMode="auto">
            <a:xfrm rot="6996438">
              <a:off x="4513948" y="2227024"/>
              <a:ext cx="1268353"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1" name="椭圆 50"/>
            <p:cNvSpPr/>
            <p:nvPr/>
          </p:nvSpPr>
          <p:spPr>
            <a:xfrm rot="10800000">
              <a:off x="4878771" y="3623946"/>
              <a:ext cx="348275" cy="5098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2" name="Freeform 20"/>
            <p:cNvSpPr>
              <a:spLocks/>
            </p:cNvSpPr>
            <p:nvPr/>
          </p:nvSpPr>
          <p:spPr bwMode="auto">
            <a:xfrm rot="10396783">
              <a:off x="4610317" y="2786949"/>
              <a:ext cx="1285134"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3" name="椭圆 52"/>
            <p:cNvSpPr/>
            <p:nvPr/>
          </p:nvSpPr>
          <p:spPr>
            <a:xfrm rot="13314143">
              <a:off x="4347564" y="3653836"/>
              <a:ext cx="240978" cy="45715"/>
            </a:xfrm>
            <a:prstGeom prst="ellipse">
              <a:avLst/>
            </a:prstGeom>
            <a:gradFill flip="none" rotWithShape="1">
              <a:gsLst>
                <a:gs pos="0">
                  <a:schemeClr val="bg1">
                    <a:alpha val="23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4" name="椭圆 53"/>
            <p:cNvSpPr/>
            <p:nvPr/>
          </p:nvSpPr>
          <p:spPr>
            <a:xfrm rot="16200000">
              <a:off x="4147958" y="3262614"/>
              <a:ext cx="174067" cy="45733"/>
            </a:xfrm>
            <a:prstGeom prst="ellipse">
              <a:avLst/>
            </a:prstGeom>
            <a:gradFill flip="none" rotWithShape="1">
              <a:gsLst>
                <a:gs pos="0">
                  <a:schemeClr val="bg1">
                    <a:alpha val="51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5" name="Freeform 20"/>
            <p:cNvSpPr>
              <a:spLocks/>
            </p:cNvSpPr>
            <p:nvPr/>
          </p:nvSpPr>
          <p:spPr bwMode="auto">
            <a:xfrm rot="17952663">
              <a:off x="3645315" y="3008575"/>
              <a:ext cx="1185574" cy="1300727"/>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10000"/>
                  </a:schemeClr>
                </a:gs>
                <a:gs pos="7000">
                  <a:schemeClr val="bg1">
                    <a:alpha val="66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6" name="Freeform 20"/>
            <p:cNvSpPr>
              <a:spLocks/>
            </p:cNvSpPr>
            <p:nvPr/>
          </p:nvSpPr>
          <p:spPr bwMode="auto">
            <a:xfrm rot="14189774">
              <a:off x="4189509" y="3188219"/>
              <a:ext cx="1239363" cy="1348153"/>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63" name="组合 62"/>
          <p:cNvGrpSpPr>
            <a:grpSpLocks/>
          </p:cNvGrpSpPr>
          <p:nvPr/>
        </p:nvGrpSpPr>
        <p:grpSpPr bwMode="auto">
          <a:xfrm>
            <a:off x="1587500" y="2374900"/>
            <a:ext cx="1355725" cy="422275"/>
            <a:chOff x="4578770" y="1433046"/>
            <a:chExt cx="1541364" cy="421850"/>
          </a:xfrm>
        </p:grpSpPr>
        <p:sp>
          <p:nvSpPr>
            <p:cNvPr id="64" name="矩形 63"/>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6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66" name="直接连接符 65"/>
          <p:cNvCxnSpPr/>
          <p:nvPr/>
        </p:nvCxnSpPr>
        <p:spPr>
          <a:xfrm>
            <a:off x="2979738" y="2600325"/>
            <a:ext cx="1392237"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67" name="组合 66"/>
          <p:cNvGrpSpPr>
            <a:grpSpLocks/>
          </p:cNvGrpSpPr>
          <p:nvPr/>
        </p:nvGrpSpPr>
        <p:grpSpPr bwMode="auto">
          <a:xfrm>
            <a:off x="1323975" y="2906713"/>
            <a:ext cx="1354138" cy="422275"/>
            <a:chOff x="4578770" y="1433046"/>
            <a:chExt cx="1541364" cy="421850"/>
          </a:xfrm>
        </p:grpSpPr>
        <p:sp>
          <p:nvSpPr>
            <p:cNvPr id="68" name="矩形 67"/>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9" name="矩形 6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70" name="直接连接符 69"/>
          <p:cNvCxnSpPr/>
          <p:nvPr/>
        </p:nvCxnSpPr>
        <p:spPr>
          <a:xfrm>
            <a:off x="2714625" y="3121025"/>
            <a:ext cx="1393825"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71" name="组合 70"/>
          <p:cNvGrpSpPr>
            <a:grpSpLocks/>
          </p:cNvGrpSpPr>
          <p:nvPr/>
        </p:nvGrpSpPr>
        <p:grpSpPr bwMode="auto">
          <a:xfrm>
            <a:off x="1563688" y="3425825"/>
            <a:ext cx="1355725" cy="422275"/>
            <a:chOff x="4578770" y="1433046"/>
            <a:chExt cx="1541364" cy="421850"/>
          </a:xfrm>
        </p:grpSpPr>
        <p:sp>
          <p:nvSpPr>
            <p:cNvPr id="90" name="矩形 89"/>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90"/>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2" name="直接连接符 91"/>
          <p:cNvCxnSpPr/>
          <p:nvPr/>
        </p:nvCxnSpPr>
        <p:spPr>
          <a:xfrm>
            <a:off x="2955925" y="3649663"/>
            <a:ext cx="1392238"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93" name="组合 92"/>
          <p:cNvGrpSpPr>
            <a:grpSpLocks/>
          </p:cNvGrpSpPr>
          <p:nvPr/>
        </p:nvGrpSpPr>
        <p:grpSpPr bwMode="auto">
          <a:xfrm>
            <a:off x="6423025" y="2374900"/>
            <a:ext cx="1355725" cy="422275"/>
            <a:chOff x="4578770" y="1433046"/>
            <a:chExt cx="1541364" cy="421850"/>
          </a:xfrm>
        </p:grpSpPr>
        <p:sp>
          <p:nvSpPr>
            <p:cNvPr id="94" name="矩形 93"/>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5" name="矩形 9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6" name="直接连接符 95"/>
          <p:cNvCxnSpPr/>
          <p:nvPr/>
        </p:nvCxnSpPr>
        <p:spPr>
          <a:xfrm>
            <a:off x="5026025" y="2600325"/>
            <a:ext cx="1392238"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97" name="组合 96"/>
          <p:cNvGrpSpPr>
            <a:grpSpLocks/>
          </p:cNvGrpSpPr>
          <p:nvPr/>
        </p:nvGrpSpPr>
        <p:grpSpPr bwMode="auto">
          <a:xfrm>
            <a:off x="6673850" y="2906713"/>
            <a:ext cx="1354138" cy="422275"/>
            <a:chOff x="4578770" y="1433046"/>
            <a:chExt cx="1541364" cy="421850"/>
          </a:xfrm>
        </p:grpSpPr>
        <p:sp>
          <p:nvSpPr>
            <p:cNvPr id="98" name="矩形 97"/>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9" name="矩形 9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0" name="直接连接符 99"/>
          <p:cNvCxnSpPr/>
          <p:nvPr/>
        </p:nvCxnSpPr>
        <p:spPr>
          <a:xfrm>
            <a:off x="5275263" y="3121025"/>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101" name="组合 100"/>
          <p:cNvGrpSpPr>
            <a:grpSpLocks/>
          </p:cNvGrpSpPr>
          <p:nvPr/>
        </p:nvGrpSpPr>
        <p:grpSpPr bwMode="auto">
          <a:xfrm>
            <a:off x="6410325" y="3425825"/>
            <a:ext cx="1354138" cy="422275"/>
            <a:chOff x="4578770" y="1433046"/>
            <a:chExt cx="1541364" cy="421850"/>
          </a:xfrm>
        </p:grpSpPr>
        <p:sp>
          <p:nvSpPr>
            <p:cNvPr id="102" name="矩形 101"/>
            <p:cNvSpPr/>
            <p:nvPr/>
          </p:nvSpPr>
          <p:spPr>
            <a:xfrm>
              <a:off x="4578770" y="1433046"/>
              <a:ext cx="1541364" cy="421850"/>
            </a:xfrm>
            <a:prstGeom prst="rect">
              <a:avLst/>
            </a:prstGeom>
            <a:gradFill>
              <a:gsLst>
                <a:gs pos="0">
                  <a:srgbClr val="94E725"/>
                </a:gs>
                <a:gs pos="90000">
                  <a:srgbClr val="5B960C"/>
                </a:gs>
              </a:gsLst>
              <a:lin ang="7200000" scaled="0"/>
            </a:gra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03" name="矩形 102"/>
            <p:cNvSpPr/>
            <p:nvPr/>
          </p:nvSpPr>
          <p:spPr>
            <a:xfrm>
              <a:off x="4614910" y="1444148"/>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4" name="直接连接符 103"/>
          <p:cNvCxnSpPr/>
          <p:nvPr/>
        </p:nvCxnSpPr>
        <p:spPr>
          <a:xfrm>
            <a:off x="5011738" y="3649663"/>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Effect transition="in" filter="fade">
                                      <p:cBhvr>
                                        <p:cTn id="9" dur="1000"/>
                                        <p:tgtEl>
                                          <p:spTgt spid="43"/>
                                        </p:tgtEl>
                                      </p:cBhvr>
                                    </p:animEffect>
                                  </p:childTnLst>
                                </p:cTn>
                              </p:par>
                              <p:par>
                                <p:cTn id="10" presetID="8" presetClass="emph" presetSubtype="0" fill="hold" nodeType="withEffect">
                                  <p:stCondLst>
                                    <p:cond delay="0"/>
                                  </p:stCondLst>
                                  <p:childTnLst>
                                    <p:animRot by="21600000">
                                      <p:cBhvr>
                                        <p:cTn id="11" dur="2000" fill="hold"/>
                                        <p:tgtEl>
                                          <p:spTgt spid="43"/>
                                        </p:tgtEl>
                                        <p:attrNameLst>
                                          <p:attrName>r</p:attrName>
                                        </p:attrNameLst>
                                      </p:cBhvr>
                                    </p:animRot>
                                  </p:childTnLst>
                                </p:cTn>
                              </p:par>
                              <p:par>
                                <p:cTn id="12" presetID="6" presetClass="entr" presetSubtype="32" fill="hold" grpId="0" nodeType="withEffect">
                                  <p:stCondLst>
                                    <p:cond delay="1000"/>
                                  </p:stCondLst>
                                  <p:childTnLst>
                                    <p:set>
                                      <p:cBhvr>
                                        <p:cTn id="13" dur="1" fill="hold">
                                          <p:stCondLst>
                                            <p:cond delay="0"/>
                                          </p:stCondLst>
                                        </p:cTn>
                                        <p:tgtEl>
                                          <p:spTgt spid="31"/>
                                        </p:tgtEl>
                                        <p:attrNameLst>
                                          <p:attrName>style.visibility</p:attrName>
                                        </p:attrNameLst>
                                      </p:cBhvr>
                                      <p:to>
                                        <p:strVal val="visible"/>
                                      </p:to>
                                    </p:set>
                                    <p:animEffect transition="in" filter="circle(out)">
                                      <p:cBhvr>
                                        <p:cTn id="14" dur="300"/>
                                        <p:tgtEl>
                                          <p:spTgt spid="31"/>
                                        </p:tgtEl>
                                      </p:cBhvr>
                                    </p:animEffect>
                                  </p:childTnLst>
                                </p:cTn>
                              </p:par>
                            </p:childTnLst>
                          </p:cTn>
                        </p:par>
                        <p:par>
                          <p:cTn id="15" fill="hold" nodeType="afterGroup">
                            <p:stCondLst>
                              <p:cond delay="2000"/>
                            </p:stCondLst>
                            <p:childTnLst>
                              <p:par>
                                <p:cTn id="16" presetID="22" presetClass="entr" presetSubtype="2" fill="hold"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right)">
                                      <p:cBhvr>
                                        <p:cTn id="18" dur="300"/>
                                        <p:tgtEl>
                                          <p:spTgt spid="66"/>
                                        </p:tgtEl>
                                      </p:cBhvr>
                                    </p:animEffect>
                                  </p:childTnLst>
                                </p:cTn>
                              </p:par>
                            </p:childTnLst>
                          </p:cTn>
                        </p:par>
                        <p:par>
                          <p:cTn id="19" fill="hold" nodeType="afterGroup">
                            <p:stCondLst>
                              <p:cond delay="2300"/>
                            </p:stCondLst>
                            <p:childTnLst>
                              <p:par>
                                <p:cTn id="20" presetID="10" presetClass="entr" presetSubtype="0" repeatCount="3000"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50"/>
                                        <p:tgtEl>
                                          <p:spTgt spid="63"/>
                                        </p:tgtEl>
                                      </p:cBhvr>
                                    </p:animEffect>
                                  </p:childTnLst>
                                </p:cTn>
                              </p:par>
                            </p:childTnLst>
                          </p:cTn>
                        </p:par>
                        <p:par>
                          <p:cTn id="23" fill="hold" nodeType="afterGroup">
                            <p:stCondLst>
                              <p:cond delay="2750"/>
                            </p:stCondLst>
                            <p:childTnLst>
                              <p:par>
                                <p:cTn id="24" presetID="22" presetClass="entr" presetSubtype="2" fill="hold"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right)">
                                      <p:cBhvr>
                                        <p:cTn id="26" dur="300"/>
                                        <p:tgtEl>
                                          <p:spTgt spid="70"/>
                                        </p:tgtEl>
                                      </p:cBhvr>
                                    </p:animEffect>
                                  </p:childTnLst>
                                </p:cTn>
                              </p:par>
                            </p:childTnLst>
                          </p:cTn>
                        </p:par>
                        <p:par>
                          <p:cTn id="27" fill="hold" nodeType="afterGroup">
                            <p:stCondLst>
                              <p:cond delay="3050"/>
                            </p:stCondLst>
                            <p:childTnLst>
                              <p:par>
                                <p:cTn id="28" presetID="10" presetClass="entr" presetSubtype="0" repeatCount="300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150"/>
                                        <p:tgtEl>
                                          <p:spTgt spid="67"/>
                                        </p:tgtEl>
                                      </p:cBhvr>
                                    </p:animEffect>
                                  </p:childTnLst>
                                </p:cTn>
                              </p:par>
                            </p:childTnLst>
                          </p:cTn>
                        </p:par>
                        <p:par>
                          <p:cTn id="31" fill="hold" nodeType="afterGroup">
                            <p:stCondLst>
                              <p:cond delay="3500"/>
                            </p:stCondLst>
                            <p:childTnLst>
                              <p:par>
                                <p:cTn id="32" presetID="22" presetClass="entr" presetSubtype="2" fill="hold" nodeType="after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right)">
                                      <p:cBhvr>
                                        <p:cTn id="34" dur="300"/>
                                        <p:tgtEl>
                                          <p:spTgt spid="92"/>
                                        </p:tgtEl>
                                      </p:cBhvr>
                                    </p:animEffect>
                                  </p:childTnLst>
                                </p:cTn>
                              </p:par>
                            </p:childTnLst>
                          </p:cTn>
                        </p:par>
                        <p:par>
                          <p:cTn id="35" fill="hold" nodeType="afterGroup">
                            <p:stCondLst>
                              <p:cond delay="3800"/>
                            </p:stCondLst>
                            <p:childTnLst>
                              <p:par>
                                <p:cTn id="36" presetID="10" presetClass="entr" presetSubtype="0" repeatCount="3000"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150"/>
                                        <p:tgtEl>
                                          <p:spTgt spid="71"/>
                                        </p:tgtEl>
                                      </p:cBhvr>
                                    </p:animEffect>
                                  </p:childTnLst>
                                </p:cTn>
                              </p:par>
                            </p:childTnLst>
                          </p:cTn>
                        </p:par>
                        <p:par>
                          <p:cTn id="39" fill="hold" nodeType="afterGroup">
                            <p:stCondLst>
                              <p:cond delay="4250"/>
                            </p:stCondLst>
                            <p:childTnLst>
                              <p:par>
                                <p:cTn id="40" presetID="22" presetClass="entr" presetSubtype="8" fill="hold"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300"/>
                                        <p:tgtEl>
                                          <p:spTgt spid="96"/>
                                        </p:tgtEl>
                                      </p:cBhvr>
                                    </p:animEffect>
                                  </p:childTnLst>
                                </p:cTn>
                              </p:par>
                            </p:childTnLst>
                          </p:cTn>
                        </p:par>
                        <p:par>
                          <p:cTn id="43" fill="hold" nodeType="afterGroup">
                            <p:stCondLst>
                              <p:cond delay="4550"/>
                            </p:stCondLst>
                            <p:childTnLst>
                              <p:par>
                                <p:cTn id="44" presetID="10" presetClass="entr" presetSubtype="0" repeatCount="3000" fill="hold"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fade">
                                      <p:cBhvr>
                                        <p:cTn id="46" dur="150"/>
                                        <p:tgtEl>
                                          <p:spTgt spid="93"/>
                                        </p:tgtEl>
                                      </p:cBhvr>
                                    </p:animEffect>
                                  </p:childTnLst>
                                </p:cTn>
                              </p:par>
                            </p:childTnLst>
                          </p:cTn>
                        </p:par>
                        <p:par>
                          <p:cTn id="47" fill="hold" nodeType="afterGroup">
                            <p:stCondLst>
                              <p:cond delay="5000"/>
                            </p:stCondLst>
                            <p:childTnLst>
                              <p:par>
                                <p:cTn id="48" presetID="22" presetClass="entr" presetSubtype="8" fill="hold" nodeType="after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wipe(left)">
                                      <p:cBhvr>
                                        <p:cTn id="50" dur="300"/>
                                        <p:tgtEl>
                                          <p:spTgt spid="100"/>
                                        </p:tgtEl>
                                      </p:cBhvr>
                                    </p:animEffect>
                                  </p:childTnLst>
                                </p:cTn>
                              </p:par>
                            </p:childTnLst>
                          </p:cTn>
                        </p:par>
                        <p:par>
                          <p:cTn id="51" fill="hold" nodeType="afterGroup">
                            <p:stCondLst>
                              <p:cond delay="5300"/>
                            </p:stCondLst>
                            <p:childTnLst>
                              <p:par>
                                <p:cTn id="52" presetID="10" presetClass="entr" presetSubtype="0" repeatCount="3000" fill="hold" nodeType="after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fade">
                                      <p:cBhvr>
                                        <p:cTn id="54" dur="150"/>
                                        <p:tgtEl>
                                          <p:spTgt spid="97"/>
                                        </p:tgtEl>
                                      </p:cBhvr>
                                    </p:animEffect>
                                  </p:childTnLst>
                                </p:cTn>
                              </p:par>
                            </p:childTnLst>
                          </p:cTn>
                        </p:par>
                        <p:par>
                          <p:cTn id="55" fill="hold" nodeType="afterGroup">
                            <p:stCondLst>
                              <p:cond delay="5750"/>
                            </p:stCondLst>
                            <p:childTnLst>
                              <p:par>
                                <p:cTn id="56" presetID="22" presetClass="entr" presetSubtype="8" fill="hold" nodeType="after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wipe(left)">
                                      <p:cBhvr>
                                        <p:cTn id="58" dur="300"/>
                                        <p:tgtEl>
                                          <p:spTgt spid="104"/>
                                        </p:tgtEl>
                                      </p:cBhvr>
                                    </p:animEffect>
                                  </p:childTnLst>
                                </p:cTn>
                              </p:par>
                            </p:childTnLst>
                          </p:cTn>
                        </p:par>
                        <p:par>
                          <p:cTn id="59" fill="hold" nodeType="afterGroup">
                            <p:stCondLst>
                              <p:cond delay="6050"/>
                            </p:stCondLst>
                            <p:childTnLst>
                              <p:par>
                                <p:cTn id="60" presetID="10" presetClass="entr" presetSubtype="0" repeatCount="3000" fill="hold"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15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椭圆 150"/>
          <p:cNvSpPr/>
          <p:nvPr/>
        </p:nvSpPr>
        <p:spPr>
          <a:xfrm rot="10800000" flipV="1">
            <a:off x="2727978" y="3778561"/>
            <a:ext cx="3969051" cy="1158370"/>
          </a:xfrm>
          <a:prstGeom prst="ellipse">
            <a:avLst/>
          </a:prstGeom>
          <a:solidFill>
            <a:schemeClr val="tx1">
              <a:alpha val="70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defTabSz="967801" fontAlgn="auto">
              <a:spcBef>
                <a:spcPts val="0"/>
              </a:spcBef>
              <a:spcAft>
                <a:spcPts val="0"/>
              </a:spcAft>
              <a:defRPr/>
            </a:pPr>
            <a:endParaRPr lang="zh-CN" altLang="en-US"/>
          </a:p>
        </p:txBody>
      </p:sp>
      <p:grpSp>
        <p:nvGrpSpPr>
          <p:cNvPr id="152" name="Group 166"/>
          <p:cNvGrpSpPr>
            <a:grpSpLocks/>
          </p:cNvGrpSpPr>
          <p:nvPr/>
        </p:nvGrpSpPr>
        <p:grpSpPr bwMode="auto">
          <a:xfrm>
            <a:off x="3329726" y="929700"/>
            <a:ext cx="2768448" cy="2730341"/>
            <a:chOff x="1749" y="1113"/>
            <a:chExt cx="2187" cy="2184"/>
          </a:xfrm>
          <a:effectLst>
            <a:outerShdw blurRad="50800" dist="50800" dir="5400000" algn="ctr" rotWithShape="0">
              <a:srgbClr val="000000">
                <a:alpha val="36000"/>
              </a:srgbClr>
            </a:outerShdw>
          </a:effectLst>
          <a:scene3d>
            <a:camera prst="orthographicFront"/>
            <a:lightRig rig="brightRoom" dir="t">
              <a:rot lat="0" lon="0" rev="600000"/>
            </a:lightRig>
          </a:scene3d>
        </p:grpSpPr>
        <p:sp>
          <p:nvSpPr>
            <p:cNvPr id="153" name="Oval 6"/>
            <p:cNvSpPr>
              <a:spLocks noChangeArrowheads="1"/>
            </p:cNvSpPr>
            <p:nvPr/>
          </p:nvSpPr>
          <p:spPr bwMode="gray">
            <a:xfrm>
              <a:off x="1749" y="1113"/>
              <a:ext cx="2187" cy="2184"/>
            </a:xfrm>
            <a:prstGeom prst="ellipse">
              <a:avLst/>
            </a:prstGeom>
            <a:solidFill>
              <a:srgbClr val="777777"/>
            </a:solidFill>
            <a:ln w="9525">
              <a:noFill/>
              <a:round/>
              <a:headEnd/>
              <a:tailEnd/>
            </a:ln>
            <a:effectLst>
              <a:outerShdw blurRad="57785" dist="33020" dir="3180000" algn="ctr">
                <a:srgbClr val="000000">
                  <a:alpha val="30000"/>
                </a:srgbClr>
              </a:outerShdw>
            </a:effectLst>
            <a:sp3d prstMaterial="metal">
              <a:bevelT w="38100" h="57150" prst="angle"/>
            </a:sp3d>
          </p:spPr>
          <p:txBody>
            <a:bodyPr>
              <a:flatTx/>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4" name="Oval 8"/>
            <p:cNvSpPr>
              <a:spLocks noChangeArrowheads="1"/>
            </p:cNvSpPr>
            <p:nvPr/>
          </p:nvSpPr>
          <p:spPr bwMode="gray">
            <a:xfrm rot="9900000">
              <a:off x="1756" y="1119"/>
              <a:ext cx="2173" cy="2172"/>
            </a:xfrm>
            <a:prstGeom prst="ellipse">
              <a:avLst/>
            </a:prstGeom>
            <a:solidFill>
              <a:schemeClr val="bg2"/>
            </a:solidFill>
            <a:ln w="19050">
              <a:noFill/>
              <a:round/>
              <a:headEnd/>
              <a:tailEnd/>
            </a:ln>
            <a:effectLst>
              <a:outerShdw blurRad="57785" dist="33020" dir="3180000" algn="ctr">
                <a:srgbClr val="000000">
                  <a:alpha val="30000"/>
                </a:srgbClr>
              </a:outerShdw>
            </a:effectLst>
            <a:sp3d prstMaterial="metal">
              <a:bevelT w="38100" h="57150"/>
            </a:sp3d>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5" name="Oval 9"/>
            <p:cNvSpPr>
              <a:spLocks noChangeArrowheads="1"/>
            </p:cNvSpPr>
            <p:nvPr/>
          </p:nvSpPr>
          <p:spPr bwMode="gray">
            <a:xfrm>
              <a:off x="1980" y="1343"/>
              <a:ext cx="1726" cy="1725"/>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6" name="Oval 10"/>
            <p:cNvSpPr>
              <a:spLocks noChangeArrowheads="1"/>
            </p:cNvSpPr>
            <p:nvPr/>
          </p:nvSpPr>
          <p:spPr bwMode="gray">
            <a:xfrm>
              <a:off x="2196" y="1558"/>
              <a:ext cx="1293" cy="1294"/>
            </a:xfrm>
            <a:prstGeom prst="ellipse">
              <a:avLst/>
            </a:prstGeom>
            <a:solidFill>
              <a:schemeClr val="bg2">
                <a:lumMod val="40000"/>
                <a:lumOff val="60000"/>
              </a:schemeClr>
            </a:soli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7" name="Oval 11"/>
            <p:cNvSpPr>
              <a:spLocks noChangeArrowheads="1"/>
            </p:cNvSpPr>
            <p:nvPr/>
          </p:nvSpPr>
          <p:spPr bwMode="gray">
            <a:xfrm>
              <a:off x="2400" y="1763"/>
              <a:ext cx="887" cy="884"/>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8" name="Oval 12"/>
            <p:cNvSpPr>
              <a:spLocks noChangeArrowheads="1"/>
            </p:cNvSpPr>
            <p:nvPr/>
          </p:nvSpPr>
          <p:spPr bwMode="gray">
            <a:xfrm flipV="1">
              <a:off x="2577" y="1939"/>
              <a:ext cx="533" cy="533"/>
            </a:xfrm>
            <a:prstGeom prst="ellipse">
              <a:avLst/>
            </a:prstGeom>
            <a:gradFill flip="none" rotWithShape="1">
              <a:gsLst>
                <a:gs pos="0">
                  <a:schemeClr val="bg1"/>
                </a:gs>
                <a:gs pos="85000">
                  <a:srgbClr val="C00000"/>
                </a:gs>
                <a:gs pos="100000">
                  <a:srgbClr val="C00000"/>
                </a:gs>
              </a:gsLst>
              <a:path path="circle">
                <a:fillToRect l="50000" t="130000" r="50000" b="-30000"/>
              </a:path>
              <a:tileRect/>
            </a:gradFill>
            <a:ln w="9525">
              <a:noFill/>
              <a:round/>
              <a:headEnd/>
              <a:tailEnd/>
            </a:ln>
            <a:effectLst>
              <a:outerShdw blurRad="57785" dist="33020" dir="3180000" algn="ctr">
                <a:srgbClr val="000000">
                  <a:alpha val="30000"/>
                </a:srgbClr>
              </a:outerShdw>
            </a:effectLst>
            <a:sp3d prstMaterial="metal">
              <a:bevelT w="38100" h="57150"/>
            </a:sp3d>
          </p:spPr>
          <p:txBody>
            <a:bodyPr rot="10800000"/>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9" name="Text Box 67"/>
            <p:cNvSpPr txBox="1">
              <a:spLocks noChangeArrowheads="1"/>
            </p:cNvSpPr>
            <p:nvPr/>
          </p:nvSpPr>
          <p:spPr bwMode="gray">
            <a:xfrm>
              <a:off x="2769" y="1177"/>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1</a:t>
              </a:r>
            </a:p>
          </p:txBody>
        </p:sp>
        <p:sp>
          <p:nvSpPr>
            <p:cNvPr id="160" name="Text Box 67"/>
            <p:cNvSpPr txBox="1">
              <a:spLocks noChangeArrowheads="1"/>
            </p:cNvSpPr>
            <p:nvPr/>
          </p:nvSpPr>
          <p:spPr bwMode="gray">
            <a:xfrm>
              <a:off x="2769" y="1391"/>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2</a:t>
              </a:r>
            </a:p>
          </p:txBody>
        </p:sp>
        <p:sp>
          <p:nvSpPr>
            <p:cNvPr id="161" name="Text Box 67"/>
            <p:cNvSpPr txBox="1">
              <a:spLocks noChangeArrowheads="1"/>
            </p:cNvSpPr>
            <p:nvPr/>
          </p:nvSpPr>
          <p:spPr bwMode="gray">
            <a:xfrm>
              <a:off x="2769" y="1596"/>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3</a:t>
              </a:r>
            </a:p>
          </p:txBody>
        </p:sp>
        <p:sp>
          <p:nvSpPr>
            <p:cNvPr id="162" name="Text Box 67"/>
            <p:cNvSpPr txBox="1">
              <a:spLocks noChangeArrowheads="1"/>
            </p:cNvSpPr>
            <p:nvPr/>
          </p:nvSpPr>
          <p:spPr bwMode="gray">
            <a:xfrm>
              <a:off x="2769" y="1818"/>
              <a:ext cx="167" cy="179"/>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4</a:t>
              </a:r>
            </a:p>
          </p:txBody>
        </p:sp>
      </p:grpSp>
      <p:grpSp>
        <p:nvGrpSpPr>
          <p:cNvPr id="163" name="Group 117"/>
          <p:cNvGrpSpPr>
            <a:grpSpLocks/>
          </p:cNvGrpSpPr>
          <p:nvPr/>
        </p:nvGrpSpPr>
        <p:grpSpPr bwMode="auto">
          <a:xfrm>
            <a:off x="3475038" y="1414463"/>
            <a:ext cx="485775" cy="481012"/>
            <a:chOff x="-180" y="2946"/>
            <a:chExt cx="384" cy="384"/>
          </a:xfrm>
        </p:grpSpPr>
        <p:sp>
          <p:nvSpPr>
            <p:cNvPr id="164" name="Oval 113"/>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sp>
          <p:nvSpPr>
            <p:cNvPr id="165" name="Oval 115"/>
            <p:cNvSpPr>
              <a:spLocks noChangeArrowheads="1"/>
            </p:cNvSpPr>
            <p:nvPr/>
          </p:nvSpPr>
          <p:spPr bwMode="auto">
            <a:xfrm>
              <a:off x="-44" y="3082"/>
              <a:ext cx="112" cy="112"/>
            </a:xfrm>
            <a:prstGeom prst="ellipse">
              <a:avLst/>
            </a:prstGeom>
            <a:solidFill>
              <a:srgbClr val="BCBCBC"/>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6" name="Oval 116"/>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grpSp>
      <p:grpSp>
        <p:nvGrpSpPr>
          <p:cNvPr id="167" name="Group 135"/>
          <p:cNvGrpSpPr>
            <a:grpSpLocks/>
          </p:cNvGrpSpPr>
          <p:nvPr/>
        </p:nvGrpSpPr>
        <p:grpSpPr bwMode="auto">
          <a:xfrm>
            <a:off x="4995863" y="1646238"/>
            <a:ext cx="485775" cy="479425"/>
            <a:chOff x="-180" y="2946"/>
            <a:chExt cx="384" cy="384"/>
          </a:xfrm>
        </p:grpSpPr>
        <p:sp>
          <p:nvSpPr>
            <p:cNvPr id="168" name="Oval 136"/>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9" name="Oval 137"/>
            <p:cNvSpPr>
              <a:spLocks noChangeArrowheads="1"/>
            </p:cNvSpPr>
            <p:nvPr/>
          </p:nvSpPr>
          <p:spPr bwMode="auto">
            <a:xfrm>
              <a:off x="-44" y="3082"/>
              <a:ext cx="112" cy="112"/>
            </a:xfrm>
            <a:prstGeom prst="ellipse">
              <a:avLst/>
            </a:prstGeom>
            <a:solidFill>
              <a:srgbClr val="5F5F5F"/>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70" name="Oval 138"/>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171" name="Group 139"/>
          <p:cNvGrpSpPr>
            <a:grpSpLocks/>
          </p:cNvGrpSpPr>
          <p:nvPr/>
        </p:nvGrpSpPr>
        <p:grpSpPr bwMode="auto">
          <a:xfrm>
            <a:off x="5092700" y="2786063"/>
            <a:ext cx="485775" cy="479425"/>
            <a:chOff x="-180" y="2946"/>
            <a:chExt cx="384" cy="384"/>
          </a:xfrm>
        </p:grpSpPr>
        <p:sp>
          <p:nvSpPr>
            <p:cNvPr id="9352" name="Oval 140"/>
            <p:cNvSpPr>
              <a:spLocks noChangeArrowheads="1"/>
            </p:cNvSpPr>
            <p:nvPr/>
          </p:nvSpPr>
          <p:spPr bwMode="auto">
            <a:xfrm>
              <a:off x="-120" y="3006"/>
              <a:ext cx="264" cy="26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sp>
          <p:nvSpPr>
            <p:cNvPr id="173" name="Oval 141"/>
            <p:cNvSpPr>
              <a:spLocks noChangeArrowheads="1"/>
            </p:cNvSpPr>
            <p:nvPr/>
          </p:nvSpPr>
          <p:spPr bwMode="auto">
            <a:xfrm>
              <a:off x="-44" y="3082"/>
              <a:ext cx="112" cy="112"/>
            </a:xfrm>
            <a:prstGeom prst="ellipse">
              <a:avLst/>
            </a:prstGeom>
            <a:solidFill>
              <a:srgbClr val="FFC000"/>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9356" name="Oval 142"/>
            <p:cNvSpPr>
              <a:spLocks noChangeArrowheads="1"/>
            </p:cNvSpPr>
            <p:nvPr/>
          </p:nvSpPr>
          <p:spPr bwMode="auto">
            <a:xfrm>
              <a:off x="-180" y="2946"/>
              <a:ext cx="384" cy="38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grpSp>
      <p:grpSp>
        <p:nvGrpSpPr>
          <p:cNvPr id="175" name="Group 203"/>
          <p:cNvGrpSpPr>
            <a:grpSpLocks/>
          </p:cNvGrpSpPr>
          <p:nvPr/>
        </p:nvGrpSpPr>
        <p:grpSpPr bwMode="auto">
          <a:xfrm rot="10123743">
            <a:off x="2265363" y="555625"/>
            <a:ext cx="1320800" cy="1238250"/>
            <a:chOff x="3097" y="1092"/>
            <a:chExt cx="788" cy="748"/>
          </a:xfrm>
        </p:grpSpPr>
        <p:grpSp>
          <p:nvGrpSpPr>
            <p:cNvPr id="9310" name="Group 204"/>
            <p:cNvGrpSpPr>
              <a:grpSpLocks/>
            </p:cNvGrpSpPr>
            <p:nvPr/>
          </p:nvGrpSpPr>
          <p:grpSpPr bwMode="auto">
            <a:xfrm>
              <a:off x="3146" y="1103"/>
              <a:ext cx="739" cy="737"/>
              <a:chOff x="3146" y="1103"/>
              <a:chExt cx="739" cy="737"/>
            </a:xfrm>
          </p:grpSpPr>
          <p:sp>
            <p:nvSpPr>
              <p:cNvPr id="187" name="Freeform 205"/>
              <p:cNvSpPr>
                <a:spLocks/>
              </p:cNvSpPr>
              <p:nvPr/>
            </p:nvSpPr>
            <p:spPr bwMode="gray">
              <a:xfrm rot="10521890">
                <a:off x="3146" y="1103"/>
                <a:ext cx="371" cy="414"/>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88" name="Freeform 206"/>
              <p:cNvSpPr>
                <a:spLocks/>
              </p:cNvSpPr>
              <p:nvPr/>
            </p:nvSpPr>
            <p:spPr bwMode="gray">
              <a:xfrm rot="10521890">
                <a:off x="3376" y="1238"/>
                <a:ext cx="509" cy="347"/>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9" name="Freeform 207"/>
              <p:cNvSpPr>
                <a:spLocks/>
              </p:cNvSpPr>
              <p:nvPr/>
            </p:nvSpPr>
            <p:spPr bwMode="gray">
              <a:xfrm rot="10521890">
                <a:off x="3304" y="1309"/>
                <a:ext cx="389" cy="531"/>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90" name="Freeform 208"/>
              <p:cNvSpPr>
                <a:spLocks/>
              </p:cNvSpPr>
              <p:nvPr/>
            </p:nvSpPr>
            <p:spPr bwMode="gray">
              <a:xfrm rot="10521890">
                <a:off x="3374" y="1172"/>
                <a:ext cx="305" cy="42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3"/>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91" name="Freeform 209"/>
              <p:cNvSpPr>
                <a:spLocks/>
              </p:cNvSpPr>
              <p:nvPr/>
            </p:nvSpPr>
            <p:spPr bwMode="gray">
              <a:xfrm rot="10521890">
                <a:off x="3244" y="1312"/>
                <a:ext cx="441" cy="321"/>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chemeClr val="accent3">
                  <a:lumMod val="75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1" name="Group 210"/>
            <p:cNvGrpSpPr>
              <a:grpSpLocks/>
            </p:cNvGrpSpPr>
            <p:nvPr/>
          </p:nvGrpSpPr>
          <p:grpSpPr bwMode="auto">
            <a:xfrm>
              <a:off x="3097" y="1092"/>
              <a:ext cx="141" cy="122"/>
              <a:chOff x="3097" y="1092"/>
              <a:chExt cx="141" cy="122"/>
            </a:xfrm>
          </p:grpSpPr>
          <p:sp>
            <p:nvSpPr>
              <p:cNvPr id="185" name="Freeform 211"/>
              <p:cNvSpPr>
                <a:spLocks/>
              </p:cNvSpPr>
              <p:nvPr/>
            </p:nvSpPr>
            <p:spPr bwMode="gray">
              <a:xfrm rot="10521890">
                <a:off x="3097" y="1092"/>
                <a:ext cx="62" cy="61"/>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FEA501">
                      <a:gamma/>
                      <a:shade val="46275"/>
                      <a:invGamma/>
                    </a:srgbClr>
                  </a:gs>
                  <a:gs pos="100000">
                    <a:srgbClr val="FEA501"/>
                  </a:gs>
                </a:gsLst>
                <a:lin ang="27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6" name="Freeform 212"/>
              <p:cNvSpPr>
                <a:spLocks/>
              </p:cNvSpPr>
              <p:nvPr/>
            </p:nvSpPr>
            <p:spPr bwMode="gray">
              <a:xfrm rot="10521890">
                <a:off x="3131" y="1112"/>
                <a:ext cx="107" cy="102"/>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2" name="Group 213"/>
            <p:cNvGrpSpPr>
              <a:grpSpLocks/>
            </p:cNvGrpSpPr>
            <p:nvPr/>
          </p:nvGrpSpPr>
          <p:grpSpPr bwMode="auto">
            <a:xfrm rot="10521890">
              <a:off x="3136" y="1122"/>
              <a:ext cx="96" cy="86"/>
              <a:chOff x="2760" y="2156"/>
              <a:chExt cx="224" cy="225"/>
            </a:xfrm>
          </p:grpSpPr>
          <p:sp>
            <p:nvSpPr>
              <p:cNvPr id="179" name="Freeform 214"/>
              <p:cNvSpPr>
                <a:spLocks/>
              </p:cNvSpPr>
              <p:nvPr/>
            </p:nvSpPr>
            <p:spPr bwMode="gray">
              <a:xfrm>
                <a:off x="2781" y="2180"/>
                <a:ext cx="142" cy="130"/>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0" name="Freeform 215"/>
              <p:cNvSpPr>
                <a:spLocks/>
              </p:cNvSpPr>
              <p:nvPr/>
            </p:nvSpPr>
            <p:spPr bwMode="gray">
              <a:xfrm>
                <a:off x="2760" y="2156"/>
                <a:ext cx="148" cy="13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1" name="Freeform 216"/>
              <p:cNvSpPr>
                <a:spLocks/>
              </p:cNvSpPr>
              <p:nvPr/>
            </p:nvSpPr>
            <p:spPr bwMode="gray">
              <a:xfrm>
                <a:off x="2800" y="2201"/>
                <a:ext cx="137" cy="123"/>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2" name="Freeform 217"/>
              <p:cNvSpPr>
                <a:spLocks/>
              </p:cNvSpPr>
              <p:nvPr/>
            </p:nvSpPr>
            <p:spPr bwMode="gray">
              <a:xfrm>
                <a:off x="2856" y="2262"/>
                <a:ext cx="116" cy="104"/>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3" name="Freeform 218"/>
              <p:cNvSpPr>
                <a:spLocks/>
              </p:cNvSpPr>
              <p:nvPr/>
            </p:nvSpPr>
            <p:spPr bwMode="gray">
              <a:xfrm>
                <a:off x="2840" y="2244"/>
                <a:ext cx="120" cy="111"/>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4" name="Freeform 219"/>
              <p:cNvSpPr>
                <a:spLocks/>
              </p:cNvSpPr>
              <p:nvPr/>
            </p:nvSpPr>
            <p:spPr bwMode="gray">
              <a:xfrm>
                <a:off x="2873" y="2279"/>
                <a:ext cx="111" cy="102"/>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grpSp>
        <p:nvGrpSpPr>
          <p:cNvPr id="192" name="Group 257"/>
          <p:cNvGrpSpPr>
            <a:grpSpLocks/>
          </p:cNvGrpSpPr>
          <p:nvPr/>
        </p:nvGrpSpPr>
        <p:grpSpPr bwMode="auto">
          <a:xfrm>
            <a:off x="5253038" y="1044575"/>
            <a:ext cx="1471612" cy="1074738"/>
            <a:chOff x="3295" y="1211"/>
            <a:chExt cx="1163" cy="860"/>
          </a:xfrm>
        </p:grpSpPr>
        <p:grpSp>
          <p:nvGrpSpPr>
            <p:cNvPr id="9282" name="Group 254"/>
            <p:cNvGrpSpPr>
              <a:grpSpLocks/>
            </p:cNvGrpSpPr>
            <p:nvPr/>
          </p:nvGrpSpPr>
          <p:grpSpPr bwMode="auto">
            <a:xfrm>
              <a:off x="3420" y="1211"/>
              <a:ext cx="1038" cy="860"/>
              <a:chOff x="3420" y="1211"/>
              <a:chExt cx="1038" cy="860"/>
            </a:xfrm>
          </p:grpSpPr>
          <p:sp>
            <p:nvSpPr>
              <p:cNvPr id="204" name="Freeform 239"/>
              <p:cNvSpPr>
                <a:spLocks/>
              </p:cNvSpPr>
              <p:nvPr/>
            </p:nvSpPr>
            <p:spPr bwMode="gray">
              <a:xfrm rot="28823090">
                <a:off x="3448" y="1520"/>
                <a:ext cx="491" cy="548"/>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5" name="Freeform 240"/>
              <p:cNvSpPr>
                <a:spLocks/>
              </p:cNvSpPr>
              <p:nvPr/>
            </p:nvSpPr>
            <p:spPr bwMode="gray">
              <a:xfrm rot="28823090">
                <a:off x="3694" y="1318"/>
                <a:ext cx="674" cy="459"/>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6" name="Freeform 241"/>
              <p:cNvSpPr>
                <a:spLocks/>
              </p:cNvSpPr>
              <p:nvPr/>
            </p:nvSpPr>
            <p:spPr bwMode="gray">
              <a:xfrm rot="28823090">
                <a:off x="3849" y="1463"/>
                <a:ext cx="515" cy="70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7" name="Freeform 242"/>
              <p:cNvSpPr>
                <a:spLocks/>
              </p:cNvSpPr>
              <p:nvPr/>
            </p:nvSpPr>
            <p:spPr bwMode="gray">
              <a:xfrm rot="28823090">
                <a:off x="3719" y="1358"/>
                <a:ext cx="403" cy="559"/>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2">
                  <a:lumMod val="60000"/>
                  <a:lumOff val="4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8" name="Freeform 243"/>
              <p:cNvSpPr>
                <a:spLocks/>
              </p:cNvSpPr>
              <p:nvPr/>
            </p:nvSpPr>
            <p:spPr bwMode="gray">
              <a:xfrm rot="28823090">
                <a:off x="3679" y="1560"/>
                <a:ext cx="583" cy="425"/>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rgbClr val="FFC000"/>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83" name="Group 256"/>
            <p:cNvGrpSpPr>
              <a:grpSpLocks/>
            </p:cNvGrpSpPr>
            <p:nvPr/>
          </p:nvGrpSpPr>
          <p:grpSpPr bwMode="auto">
            <a:xfrm>
              <a:off x="3295" y="1770"/>
              <a:ext cx="195" cy="143"/>
              <a:chOff x="3295" y="1770"/>
              <a:chExt cx="195" cy="143"/>
            </a:xfrm>
          </p:grpSpPr>
          <p:sp>
            <p:nvSpPr>
              <p:cNvPr id="9291" name="Freeform 245"/>
              <p:cNvSpPr>
                <a:spLocks/>
              </p:cNvSpPr>
              <p:nvPr/>
            </p:nvSpPr>
            <p:spPr bwMode="gray">
              <a:xfrm rot="7223090">
                <a:off x="3295" y="1831"/>
                <a:ext cx="82" cy="81"/>
              </a:xfrm>
              <a:custGeom>
                <a:avLst/>
                <a:gdLst>
                  <a:gd name="T0" fmla="*/ 110 w 61"/>
                  <a:gd name="T1" fmla="*/ 96 h 68"/>
                  <a:gd name="T2" fmla="*/ 5 w 61"/>
                  <a:gd name="T3" fmla="*/ 23 h 68"/>
                  <a:gd name="T4" fmla="*/ 0 w 61"/>
                  <a:gd name="T5" fmla="*/ 18 h 68"/>
                  <a:gd name="T6" fmla="*/ 15 w 61"/>
                  <a:gd name="T7" fmla="*/ 0 h 68"/>
                  <a:gd name="T8" fmla="*/ 17 w 61"/>
                  <a:gd name="T9" fmla="*/ 5 h 68"/>
                  <a:gd name="T10" fmla="*/ 110 w 61"/>
                  <a:gd name="T11" fmla="*/ 95 h 68"/>
                  <a:gd name="T12" fmla="*/ 110 w 61"/>
                  <a:gd name="T13" fmla="*/ 96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764C00"/>
                  </a:gs>
                  <a:gs pos="100000">
                    <a:srgbClr val="FEA501"/>
                  </a:gs>
                </a:gsLst>
                <a:lin ang="2700000" scaled="1"/>
              </a:gradFill>
              <a:ln w="9525">
                <a:noFill/>
                <a:round/>
                <a:headEnd/>
                <a:tailEnd/>
              </a:ln>
            </p:spPr>
            <p:txBody>
              <a:bodyPr/>
              <a:lstStyle/>
              <a:p>
                <a:endParaRPr lang="zh-CN" altLang="en-US"/>
              </a:p>
            </p:txBody>
          </p:sp>
          <p:sp>
            <p:nvSpPr>
              <p:cNvPr id="203" name="Freeform 246"/>
              <p:cNvSpPr>
                <a:spLocks/>
              </p:cNvSpPr>
              <p:nvPr/>
            </p:nvSpPr>
            <p:spPr bwMode="gray">
              <a:xfrm rot="28823090">
                <a:off x="3352" y="1773"/>
                <a:ext cx="142" cy="135"/>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284" name="Group 255"/>
            <p:cNvGrpSpPr>
              <a:grpSpLocks/>
            </p:cNvGrpSpPr>
            <p:nvPr/>
          </p:nvGrpSpPr>
          <p:grpSpPr bwMode="auto">
            <a:xfrm>
              <a:off x="3357" y="1793"/>
              <a:ext cx="133" cy="92"/>
              <a:chOff x="3357" y="1793"/>
              <a:chExt cx="133" cy="92"/>
            </a:xfrm>
          </p:grpSpPr>
          <p:sp>
            <p:nvSpPr>
              <p:cNvPr id="9285" name="Freeform 248"/>
              <p:cNvSpPr>
                <a:spLocks/>
              </p:cNvSpPr>
              <p:nvPr/>
            </p:nvSpPr>
            <p:spPr bwMode="gray">
              <a:xfrm rot="7223090">
                <a:off x="3402" y="1805"/>
                <a:ext cx="80" cy="66"/>
              </a:xfrm>
              <a:custGeom>
                <a:avLst/>
                <a:gdLst>
                  <a:gd name="T0" fmla="*/ 101 w 60"/>
                  <a:gd name="T1" fmla="*/ 0 h 55"/>
                  <a:gd name="T2" fmla="*/ 73 w 60"/>
                  <a:gd name="T3" fmla="*/ 59 h 55"/>
                  <a:gd name="T4" fmla="*/ 0 w 60"/>
                  <a:gd name="T5" fmla="*/ 72 h 55"/>
                  <a:gd name="T6" fmla="*/ 76 w 60"/>
                  <a:gd name="T7" fmla="*/ 60 h 55"/>
                  <a:gd name="T8" fmla="*/ 101 w 60"/>
                  <a:gd name="T9" fmla="*/ 0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6" name="Freeform 249"/>
              <p:cNvSpPr>
                <a:spLocks/>
              </p:cNvSpPr>
              <p:nvPr/>
            </p:nvSpPr>
            <p:spPr bwMode="gray">
              <a:xfrm rot="7223090">
                <a:off x="3414" y="1800"/>
                <a:ext cx="84" cy="69"/>
              </a:xfrm>
              <a:custGeom>
                <a:avLst/>
                <a:gdLst>
                  <a:gd name="T0" fmla="*/ 107 w 63"/>
                  <a:gd name="T1" fmla="*/ 0 h 58"/>
                  <a:gd name="T2" fmla="*/ 76 w 63"/>
                  <a:gd name="T3" fmla="*/ 61 h 58"/>
                  <a:gd name="T4" fmla="*/ 0 w 63"/>
                  <a:gd name="T5" fmla="*/ 75 h 58"/>
                  <a:gd name="T6" fmla="*/ 80 w 63"/>
                  <a:gd name="T7" fmla="*/ 64 h 58"/>
                  <a:gd name="T8" fmla="*/ 107 w 63"/>
                  <a:gd name="T9" fmla="*/ 0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7" name="Freeform 250"/>
              <p:cNvSpPr>
                <a:spLocks/>
              </p:cNvSpPr>
              <p:nvPr/>
            </p:nvSpPr>
            <p:spPr bwMode="gray">
              <a:xfrm rot="7223090">
                <a:off x="3390" y="1811"/>
                <a:ext cx="77" cy="62"/>
              </a:xfrm>
              <a:custGeom>
                <a:avLst/>
                <a:gdLst>
                  <a:gd name="T0" fmla="*/ 97 w 58"/>
                  <a:gd name="T1" fmla="*/ 0 h 52"/>
                  <a:gd name="T2" fmla="*/ 70 w 58"/>
                  <a:gd name="T3" fmla="*/ 56 h 52"/>
                  <a:gd name="T4" fmla="*/ 0 w 58"/>
                  <a:gd name="T5" fmla="*/ 68 h 52"/>
                  <a:gd name="T6" fmla="*/ 72 w 58"/>
                  <a:gd name="T7" fmla="*/ 57 h 52"/>
                  <a:gd name="T8" fmla="*/ 97 w 58"/>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8" name="Freeform 251"/>
              <p:cNvSpPr>
                <a:spLocks/>
              </p:cNvSpPr>
              <p:nvPr/>
            </p:nvSpPr>
            <p:spPr bwMode="gray">
              <a:xfrm rot="7223090">
                <a:off x="3361" y="1825"/>
                <a:ext cx="66" cy="52"/>
              </a:xfrm>
              <a:custGeom>
                <a:avLst/>
                <a:gdLst>
                  <a:gd name="T0" fmla="*/ 85 w 49"/>
                  <a:gd name="T1" fmla="*/ 0 h 44"/>
                  <a:gd name="T2" fmla="*/ 62 w 49"/>
                  <a:gd name="T3" fmla="*/ 46 h 44"/>
                  <a:gd name="T4" fmla="*/ 0 w 49"/>
                  <a:gd name="T5" fmla="*/ 56 h 44"/>
                  <a:gd name="T6" fmla="*/ 63 w 49"/>
                  <a:gd name="T7" fmla="*/ 47 h 44"/>
                  <a:gd name="T8" fmla="*/ 85 w 49"/>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9" name="Freeform 252"/>
              <p:cNvSpPr>
                <a:spLocks/>
              </p:cNvSpPr>
              <p:nvPr/>
            </p:nvSpPr>
            <p:spPr bwMode="gray">
              <a:xfrm rot="7223090">
                <a:off x="3370" y="1819"/>
                <a:ext cx="68" cy="56"/>
              </a:xfrm>
              <a:custGeom>
                <a:avLst/>
                <a:gdLst>
                  <a:gd name="T0" fmla="*/ 87 w 51"/>
                  <a:gd name="T1" fmla="*/ 0 h 47"/>
                  <a:gd name="T2" fmla="*/ 63 w 51"/>
                  <a:gd name="T3" fmla="*/ 50 h 47"/>
                  <a:gd name="T4" fmla="*/ 0 w 51"/>
                  <a:gd name="T5" fmla="*/ 60 h 47"/>
                  <a:gd name="T6" fmla="*/ 65 w 51"/>
                  <a:gd name="T7" fmla="*/ 51 h 47"/>
                  <a:gd name="T8" fmla="*/ 87 w 51"/>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90" name="Freeform 253"/>
              <p:cNvSpPr>
                <a:spLocks/>
              </p:cNvSpPr>
              <p:nvPr/>
            </p:nvSpPr>
            <p:spPr bwMode="gray">
              <a:xfrm rot="7223090">
                <a:off x="3351" y="1828"/>
                <a:ext cx="63" cy="52"/>
              </a:xfrm>
              <a:custGeom>
                <a:avLst/>
                <a:gdLst>
                  <a:gd name="T0" fmla="*/ 80 w 47"/>
                  <a:gd name="T1" fmla="*/ 0 h 43"/>
                  <a:gd name="T2" fmla="*/ 59 w 47"/>
                  <a:gd name="T3" fmla="*/ 47 h 43"/>
                  <a:gd name="T4" fmla="*/ 0 w 47"/>
                  <a:gd name="T5" fmla="*/ 57 h 43"/>
                  <a:gd name="T6" fmla="*/ 62 w 47"/>
                  <a:gd name="T7" fmla="*/ 48 h 43"/>
                  <a:gd name="T8" fmla="*/ 80 w 47"/>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grpSp>
      </p:grpSp>
      <p:grpSp>
        <p:nvGrpSpPr>
          <p:cNvPr id="209" name="Group 295"/>
          <p:cNvGrpSpPr>
            <a:grpSpLocks/>
          </p:cNvGrpSpPr>
          <p:nvPr/>
        </p:nvGrpSpPr>
        <p:grpSpPr bwMode="auto">
          <a:xfrm>
            <a:off x="5332413" y="3024188"/>
            <a:ext cx="1235075" cy="1254125"/>
            <a:chOff x="2860" y="2298"/>
            <a:chExt cx="975" cy="1003"/>
          </a:xfrm>
        </p:grpSpPr>
        <p:grpSp>
          <p:nvGrpSpPr>
            <p:cNvPr id="9240" name="Group 292"/>
            <p:cNvGrpSpPr>
              <a:grpSpLocks/>
            </p:cNvGrpSpPr>
            <p:nvPr/>
          </p:nvGrpSpPr>
          <p:grpSpPr bwMode="auto">
            <a:xfrm>
              <a:off x="2900" y="2334"/>
              <a:ext cx="935" cy="967"/>
              <a:chOff x="2900" y="2334"/>
              <a:chExt cx="935" cy="967"/>
            </a:xfrm>
          </p:grpSpPr>
          <p:sp>
            <p:nvSpPr>
              <p:cNvPr id="221" name="Freeform 277"/>
              <p:cNvSpPr>
                <a:spLocks/>
              </p:cNvSpPr>
              <p:nvPr/>
            </p:nvSpPr>
            <p:spPr bwMode="gray">
              <a:xfrm rot="10843907">
                <a:off x="2900" y="2334"/>
                <a:ext cx="476" cy="532"/>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2" name="Freeform 278"/>
              <p:cNvSpPr>
                <a:spLocks/>
              </p:cNvSpPr>
              <p:nvPr/>
            </p:nvSpPr>
            <p:spPr bwMode="gray">
              <a:xfrm rot="10843907">
                <a:off x="3181" y="2543"/>
                <a:ext cx="654" cy="446"/>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3" name="Freeform 279"/>
              <p:cNvSpPr>
                <a:spLocks/>
              </p:cNvSpPr>
              <p:nvPr/>
            </p:nvSpPr>
            <p:spPr bwMode="gray">
              <a:xfrm rot="10843907">
                <a:off x="3070" y="2619"/>
                <a:ext cx="499" cy="68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4" name="Freeform 280"/>
              <p:cNvSpPr>
                <a:spLocks/>
              </p:cNvSpPr>
              <p:nvPr/>
            </p:nvSpPr>
            <p:spPr bwMode="gray">
              <a:xfrm rot="10843907">
                <a:off x="3183" y="2446"/>
                <a:ext cx="391" cy="54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5" name="Freeform 281"/>
              <p:cNvSpPr>
                <a:spLocks/>
              </p:cNvSpPr>
              <p:nvPr/>
            </p:nvSpPr>
            <p:spPr bwMode="gray">
              <a:xfrm rot="10843907">
                <a:off x="3006" y="2617"/>
                <a:ext cx="566" cy="413"/>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1" name="Group 294"/>
            <p:cNvGrpSpPr>
              <a:grpSpLocks/>
            </p:cNvGrpSpPr>
            <p:nvPr/>
          </p:nvGrpSpPr>
          <p:grpSpPr bwMode="auto">
            <a:xfrm>
              <a:off x="2860" y="2298"/>
              <a:ext cx="176" cy="164"/>
              <a:chOff x="2860" y="2298"/>
              <a:chExt cx="176" cy="164"/>
            </a:xfrm>
          </p:grpSpPr>
          <p:sp>
            <p:nvSpPr>
              <p:cNvPr id="219" name="Freeform 283"/>
              <p:cNvSpPr>
                <a:spLocks/>
              </p:cNvSpPr>
              <p:nvPr/>
            </p:nvSpPr>
            <p:spPr bwMode="gray">
              <a:xfrm rot="10843907">
                <a:off x="2860" y="2298"/>
                <a:ext cx="80" cy="79"/>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0" name="Freeform 284"/>
              <p:cNvSpPr>
                <a:spLocks/>
              </p:cNvSpPr>
              <p:nvPr/>
            </p:nvSpPr>
            <p:spPr bwMode="gray">
              <a:xfrm rot="10843907">
                <a:off x="2899" y="2331"/>
                <a:ext cx="137" cy="131"/>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2" name="Group 293"/>
            <p:cNvGrpSpPr>
              <a:grpSpLocks/>
            </p:cNvGrpSpPr>
            <p:nvPr/>
          </p:nvGrpSpPr>
          <p:grpSpPr bwMode="auto">
            <a:xfrm>
              <a:off x="2905" y="2343"/>
              <a:ext cx="124" cy="110"/>
              <a:chOff x="2905" y="2343"/>
              <a:chExt cx="124" cy="110"/>
            </a:xfrm>
          </p:grpSpPr>
          <p:sp>
            <p:nvSpPr>
              <p:cNvPr id="213" name="Freeform 286"/>
              <p:cNvSpPr>
                <a:spLocks/>
              </p:cNvSpPr>
              <p:nvPr/>
            </p:nvSpPr>
            <p:spPr bwMode="gray">
              <a:xfrm rot="10843907">
                <a:off x="2939" y="2378"/>
                <a:ext cx="78" cy="63"/>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4" name="Freeform 287"/>
              <p:cNvSpPr>
                <a:spLocks/>
              </p:cNvSpPr>
              <p:nvPr/>
            </p:nvSpPr>
            <p:spPr bwMode="gray">
              <a:xfrm rot="10843907">
                <a:off x="2947" y="2386"/>
                <a:ext cx="82" cy="6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5" name="Freeform 288"/>
              <p:cNvSpPr>
                <a:spLocks/>
              </p:cNvSpPr>
              <p:nvPr/>
            </p:nvSpPr>
            <p:spPr bwMode="gray">
              <a:xfrm rot="10843907">
                <a:off x="2931" y="2372"/>
                <a:ext cx="76" cy="60"/>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6" name="Freeform 289"/>
              <p:cNvSpPr>
                <a:spLocks/>
              </p:cNvSpPr>
              <p:nvPr/>
            </p:nvSpPr>
            <p:spPr bwMode="gray">
              <a:xfrm rot="10843907">
                <a:off x="2913" y="2349"/>
                <a:ext cx="64" cy="51"/>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7" name="Freeform 290"/>
              <p:cNvSpPr>
                <a:spLocks/>
              </p:cNvSpPr>
              <p:nvPr/>
            </p:nvSpPr>
            <p:spPr bwMode="gray">
              <a:xfrm rot="10843907">
                <a:off x="2918" y="2356"/>
                <a:ext cx="67" cy="54"/>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8" name="Freeform 291"/>
              <p:cNvSpPr>
                <a:spLocks/>
              </p:cNvSpPr>
              <p:nvPr/>
            </p:nvSpPr>
            <p:spPr bwMode="gray">
              <a:xfrm rot="10843907">
                <a:off x="2905" y="2343"/>
                <a:ext cx="61" cy="50"/>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sp>
        <p:nvSpPr>
          <p:cNvPr id="226" name="矩形 225"/>
          <p:cNvSpPr/>
          <p:nvPr/>
        </p:nvSpPr>
        <p:spPr>
          <a:xfrm>
            <a:off x="6850063" y="1216025"/>
            <a:ext cx="2479675" cy="1157288"/>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这里输入文本这里输入文本这里输入文本这里输入文本这里输入文本。</a:t>
            </a:r>
            <a:endParaRPr lang="en-US" altLang="zh-CN" sz="1600" dirty="0">
              <a:solidFill>
                <a:schemeClr val="tx1">
                  <a:lumMod val="75000"/>
                  <a:lumOff val="25000"/>
                </a:schemeClr>
              </a:solidFill>
              <a:latin typeface="+mn-ea"/>
              <a:ea typeface="+mn-ea"/>
            </a:endParaRPr>
          </a:p>
          <a:p>
            <a:pPr defTabSz="967801" fontAlgn="auto">
              <a:lnSpc>
                <a:spcPct val="110000"/>
              </a:lnSpc>
              <a:spcBef>
                <a:spcPts val="0"/>
              </a:spcBef>
              <a:spcAft>
                <a:spcPts val="0"/>
              </a:spcAft>
              <a:defRPr/>
            </a:pPr>
            <a:endParaRPr lang="en-US" altLang="zh-CN" sz="1600" dirty="0">
              <a:solidFill>
                <a:schemeClr val="tx1">
                  <a:lumMod val="75000"/>
                  <a:lumOff val="25000"/>
                </a:schemeClr>
              </a:solidFill>
              <a:latin typeface="+mn-ea"/>
              <a:ea typeface="+mn-ea"/>
            </a:endParaRPr>
          </a:p>
        </p:txBody>
      </p:sp>
      <p:grpSp>
        <p:nvGrpSpPr>
          <p:cNvPr id="227" name="组合 226"/>
          <p:cNvGrpSpPr>
            <a:grpSpLocks/>
          </p:cNvGrpSpPr>
          <p:nvPr/>
        </p:nvGrpSpPr>
        <p:grpSpPr bwMode="auto">
          <a:xfrm>
            <a:off x="6904038" y="798513"/>
            <a:ext cx="2397125" cy="447675"/>
            <a:chOff x="3219296" y="1745674"/>
            <a:chExt cx="2365716" cy="568655"/>
          </a:xfrm>
        </p:grpSpPr>
        <p:sp>
          <p:nvSpPr>
            <p:cNvPr id="228" name="文本框 50"/>
            <p:cNvSpPr txBox="1"/>
            <p:nvPr/>
          </p:nvSpPr>
          <p:spPr>
            <a:xfrm flipH="1">
              <a:off x="3219296" y="1745674"/>
              <a:ext cx="2365716" cy="568655"/>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j-ea"/>
                  <a:ea typeface="+mj-ea"/>
                </a:rPr>
                <a:t>这里输入</a:t>
              </a:r>
              <a:r>
                <a:rPr lang="zh-CN" altLang="en-US" dirty="0" smtClean="0">
                  <a:solidFill>
                    <a:schemeClr val="tx1"/>
                  </a:solidFill>
                  <a:latin typeface="+mj-ea"/>
                  <a:ea typeface="+mj-ea"/>
                </a:rPr>
                <a:t>文本</a:t>
              </a:r>
              <a:endParaRPr lang="en-US" altLang="zh-CN" dirty="0">
                <a:solidFill>
                  <a:schemeClr val="tx1"/>
                </a:solidFill>
                <a:latin typeface="+mj-ea"/>
                <a:ea typeface="+mj-ea"/>
              </a:endParaRPr>
            </a:p>
          </p:txBody>
        </p:sp>
        <p:cxnSp>
          <p:nvCxnSpPr>
            <p:cNvPr id="229" name="直接连接符 228"/>
            <p:cNvCxnSpPr/>
            <p:nvPr/>
          </p:nvCxnSpPr>
          <p:spPr>
            <a:xfrm flipH="1">
              <a:off x="3346198" y="1808185"/>
              <a:ext cx="0" cy="324658"/>
            </a:xfrm>
            <a:prstGeom prst="line">
              <a:avLst/>
            </a:prstGeom>
            <a:ln/>
          </p:spPr>
          <p:style>
            <a:lnRef idx="1">
              <a:schemeClr val="accent2"/>
            </a:lnRef>
            <a:fillRef idx="0">
              <a:schemeClr val="accent2"/>
            </a:fillRef>
            <a:effectRef idx="0">
              <a:schemeClr val="accent2"/>
            </a:effectRef>
            <a:fontRef idx="minor">
              <a:schemeClr val="tx1"/>
            </a:fontRef>
          </p:style>
        </p:cxnSp>
      </p:grpSp>
      <p:grpSp>
        <p:nvGrpSpPr>
          <p:cNvPr id="230" name="组合 229"/>
          <p:cNvGrpSpPr>
            <a:grpSpLocks/>
          </p:cNvGrpSpPr>
          <p:nvPr/>
        </p:nvGrpSpPr>
        <p:grpSpPr bwMode="auto">
          <a:xfrm>
            <a:off x="625475" y="1627188"/>
            <a:ext cx="2408238" cy="803275"/>
            <a:chOff x="3227990" y="1716855"/>
            <a:chExt cx="2365716" cy="1020060"/>
          </a:xfrm>
        </p:grpSpPr>
        <p:sp>
          <p:nvSpPr>
            <p:cNvPr id="231" name="文本框 50"/>
            <p:cNvSpPr txBox="1"/>
            <p:nvPr/>
          </p:nvSpPr>
          <p:spPr>
            <a:xfrm flipH="1">
              <a:off x="3227990" y="1716855"/>
              <a:ext cx="2365716" cy="1020060"/>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smtClean="0">
                  <a:solidFill>
                    <a:schemeClr val="tx1"/>
                  </a:solidFill>
                  <a:latin typeface="+mn-ea"/>
                  <a:ea typeface="+mn-ea"/>
                </a:rPr>
                <a:t>  这里</a:t>
              </a:r>
              <a:r>
                <a:rPr lang="zh-CN" altLang="en-US" dirty="0">
                  <a:solidFill>
                    <a:schemeClr val="tx1"/>
                  </a:solidFill>
                  <a:latin typeface="+mn-ea"/>
                  <a:ea typeface="+mn-ea"/>
                </a:rPr>
                <a:t>输入</a:t>
              </a:r>
              <a:r>
                <a:rPr lang="zh-CN" altLang="en-US" dirty="0" smtClean="0">
                  <a:solidFill>
                    <a:schemeClr val="tx1"/>
                  </a:solidFill>
                  <a:latin typeface="+mn-ea"/>
                  <a:ea typeface="+mn-ea"/>
                </a:rPr>
                <a:t>文本</a:t>
              </a:r>
              <a:endParaRPr lang="en-US" altLang="zh-CN" dirty="0">
                <a:solidFill>
                  <a:schemeClr val="tx1"/>
                </a:solidFill>
                <a:latin typeface="+mn-ea"/>
                <a:ea typeface="+mn-ea"/>
              </a:endParaRPr>
            </a:p>
          </p:txBody>
        </p:sp>
        <p:cxnSp>
          <p:nvCxnSpPr>
            <p:cNvPr id="232" name="直接连接符 231"/>
            <p:cNvCxnSpPr/>
            <p:nvPr/>
          </p:nvCxnSpPr>
          <p:spPr>
            <a:xfrm flipH="1">
              <a:off x="3346510" y="1807571"/>
              <a:ext cx="0" cy="326580"/>
            </a:xfrm>
            <a:prstGeom prst="line">
              <a:avLst/>
            </a:prstGeom>
            <a:ln/>
          </p:spPr>
          <p:style>
            <a:lnRef idx="1">
              <a:schemeClr val="accent3"/>
            </a:lnRef>
            <a:fillRef idx="0">
              <a:schemeClr val="accent3"/>
            </a:fillRef>
            <a:effectRef idx="0">
              <a:schemeClr val="accent3"/>
            </a:effectRef>
            <a:fontRef idx="minor">
              <a:schemeClr val="tx1"/>
            </a:fontRef>
          </p:style>
        </p:cxnSp>
      </p:grpSp>
      <p:grpSp>
        <p:nvGrpSpPr>
          <p:cNvPr id="233" name="组合 232"/>
          <p:cNvGrpSpPr>
            <a:grpSpLocks/>
          </p:cNvGrpSpPr>
          <p:nvPr/>
        </p:nvGrpSpPr>
        <p:grpSpPr bwMode="auto">
          <a:xfrm>
            <a:off x="6810375" y="3402013"/>
            <a:ext cx="2370138" cy="803275"/>
            <a:chOff x="3182609" y="1745674"/>
            <a:chExt cx="2365716" cy="1020062"/>
          </a:xfrm>
        </p:grpSpPr>
        <p:sp>
          <p:nvSpPr>
            <p:cNvPr id="234" name="文本框 50"/>
            <p:cNvSpPr txBox="1"/>
            <p:nvPr/>
          </p:nvSpPr>
          <p:spPr>
            <a:xfrm flipH="1">
              <a:off x="3182609" y="1745674"/>
              <a:ext cx="2365716" cy="1020062"/>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smtClean="0">
                  <a:solidFill>
                    <a:schemeClr val="tx1"/>
                  </a:solidFill>
                  <a:latin typeface="+mj-ea"/>
                  <a:ea typeface="+mj-ea"/>
                </a:rPr>
                <a:t>  这里</a:t>
              </a:r>
              <a:r>
                <a:rPr lang="zh-CN" altLang="en-US" dirty="0">
                  <a:solidFill>
                    <a:schemeClr val="tx1"/>
                  </a:solidFill>
                  <a:latin typeface="+mj-ea"/>
                  <a:ea typeface="+mj-ea"/>
                </a:rPr>
                <a:t>输入</a:t>
              </a:r>
              <a:r>
                <a:rPr lang="zh-CN" altLang="en-US" dirty="0" smtClean="0">
                  <a:solidFill>
                    <a:schemeClr val="tx1"/>
                  </a:solidFill>
                  <a:latin typeface="+mj-ea"/>
                  <a:ea typeface="+mj-ea"/>
                </a:rPr>
                <a:t>文本</a:t>
              </a:r>
              <a:endParaRPr lang="en-US" altLang="zh-CN" dirty="0">
                <a:solidFill>
                  <a:schemeClr val="tx1"/>
                </a:solidFill>
                <a:latin typeface="+mj-ea"/>
                <a:ea typeface="+mj-ea"/>
              </a:endParaRPr>
            </a:p>
          </p:txBody>
        </p:sp>
        <p:cxnSp>
          <p:nvCxnSpPr>
            <p:cNvPr id="235" name="直接连接符 234"/>
            <p:cNvCxnSpPr/>
            <p:nvPr/>
          </p:nvCxnSpPr>
          <p:spPr>
            <a:xfrm flipH="1">
              <a:off x="3345817" y="1808167"/>
              <a:ext cx="0" cy="324566"/>
            </a:xfrm>
            <a:prstGeom prst="line">
              <a:avLst/>
            </a:prstGeom>
            <a:ln/>
          </p:spPr>
          <p:style>
            <a:lnRef idx="1">
              <a:schemeClr val="accent4"/>
            </a:lnRef>
            <a:fillRef idx="0">
              <a:schemeClr val="accent4"/>
            </a:fillRef>
            <a:effectRef idx="0">
              <a:schemeClr val="accent4"/>
            </a:effectRef>
            <a:fontRef idx="minor">
              <a:schemeClr val="tx1"/>
            </a:fontRef>
          </p:style>
        </p:cxnSp>
      </p:grpSp>
      <p:sp>
        <p:nvSpPr>
          <p:cNvPr id="236" name="矩形 235"/>
          <p:cNvSpPr/>
          <p:nvPr/>
        </p:nvSpPr>
        <p:spPr>
          <a:xfrm>
            <a:off x="549275" y="2066925"/>
            <a:ext cx="2478088" cy="885825"/>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j-ea"/>
                <a:ea typeface="+mj-ea"/>
              </a:rPr>
              <a:t>这里输入文本这里输入文本这里输入文本这里输入文本这里输入文本。</a:t>
            </a:r>
            <a:endParaRPr lang="en-US" altLang="zh-CN" sz="1600" dirty="0">
              <a:solidFill>
                <a:schemeClr val="tx1">
                  <a:lumMod val="75000"/>
                  <a:lumOff val="25000"/>
                </a:schemeClr>
              </a:solidFill>
              <a:latin typeface="+mj-ea"/>
              <a:ea typeface="+mj-ea"/>
            </a:endParaRPr>
          </a:p>
        </p:txBody>
      </p:sp>
      <p:sp>
        <p:nvSpPr>
          <p:cNvPr id="237" name="矩形 236"/>
          <p:cNvSpPr/>
          <p:nvPr/>
        </p:nvSpPr>
        <p:spPr>
          <a:xfrm>
            <a:off x="6777038" y="3862388"/>
            <a:ext cx="2403475" cy="615950"/>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p:cTn id="7" dur="1000" fill="hold"/>
                                        <p:tgtEl>
                                          <p:spTgt spid="152"/>
                                        </p:tgtEl>
                                        <p:attrNameLst>
                                          <p:attrName>ppt_w</p:attrName>
                                        </p:attrNameLst>
                                      </p:cBhvr>
                                      <p:tavLst>
                                        <p:tav tm="0">
                                          <p:val>
                                            <p:fltVal val="0"/>
                                          </p:val>
                                        </p:tav>
                                        <p:tav tm="100000">
                                          <p:val>
                                            <p:strVal val="#ppt_w"/>
                                          </p:val>
                                        </p:tav>
                                      </p:tavLst>
                                    </p:anim>
                                    <p:anim calcmode="lin" valueType="num">
                                      <p:cBhvr>
                                        <p:cTn id="8" dur="1000" fill="hold"/>
                                        <p:tgtEl>
                                          <p:spTgt spid="152"/>
                                        </p:tgtEl>
                                        <p:attrNameLst>
                                          <p:attrName>ppt_h</p:attrName>
                                        </p:attrNameLst>
                                      </p:cBhvr>
                                      <p:tavLst>
                                        <p:tav tm="0">
                                          <p:val>
                                            <p:fltVal val="0"/>
                                          </p:val>
                                        </p:tav>
                                        <p:tav tm="100000">
                                          <p:val>
                                            <p:strVal val="#ppt_h"/>
                                          </p:val>
                                        </p:tav>
                                      </p:tavLst>
                                    </p:anim>
                                    <p:anim calcmode="lin" valueType="num">
                                      <p:cBhvr>
                                        <p:cTn id="9" dur="1000" fill="hold"/>
                                        <p:tgtEl>
                                          <p:spTgt spid="152"/>
                                        </p:tgtEl>
                                        <p:attrNameLst>
                                          <p:attrName>style.rotation</p:attrName>
                                        </p:attrNameLst>
                                      </p:cBhvr>
                                      <p:tavLst>
                                        <p:tav tm="0">
                                          <p:val>
                                            <p:fltVal val="90"/>
                                          </p:val>
                                        </p:tav>
                                        <p:tav tm="100000">
                                          <p:val>
                                            <p:fltVal val="0"/>
                                          </p:val>
                                        </p:tav>
                                      </p:tavLst>
                                    </p:anim>
                                    <p:animEffect transition="in" filter="fade">
                                      <p:cBhvr>
                                        <p:cTn id="10" dur="1000"/>
                                        <p:tgtEl>
                                          <p:spTgt spid="152"/>
                                        </p:tgtEl>
                                      </p:cBhvr>
                                    </p:animEffect>
                                  </p:childTnLst>
                                </p:cTn>
                              </p:par>
                            </p:childTnLst>
                          </p:cTn>
                        </p:par>
                        <p:par>
                          <p:cTn id="11" fill="hold" nodeType="afterGroup">
                            <p:stCondLst>
                              <p:cond delay="1000"/>
                            </p:stCondLst>
                            <p:childTnLst>
                              <p:par>
                                <p:cTn id="12" presetID="10" presetClass="entr" presetSubtype="0" fill="hold" nodeType="afterEffect">
                                  <p:stCondLst>
                                    <p:cond delay="0"/>
                                  </p:stCondLst>
                                  <p:childTnLst>
                                    <p:set>
                                      <p:cBhvr>
                                        <p:cTn id="13" dur="1" fill="hold">
                                          <p:stCondLst>
                                            <p:cond delay="0"/>
                                          </p:stCondLst>
                                        </p:cTn>
                                        <p:tgtEl>
                                          <p:spTgt spid="151"/>
                                        </p:tgtEl>
                                        <p:attrNameLst>
                                          <p:attrName>style.visibility</p:attrName>
                                        </p:attrNameLst>
                                      </p:cBhvr>
                                      <p:to>
                                        <p:strVal val="visible"/>
                                      </p:to>
                                    </p:set>
                                    <p:animEffect transition="in" filter="fade">
                                      <p:cBhvr>
                                        <p:cTn id="14" dur="500"/>
                                        <p:tgtEl>
                                          <p:spTgt spid="151"/>
                                        </p:tgtEl>
                                      </p:cBhvr>
                                    </p:animEffect>
                                  </p:childTnLst>
                                </p:cTn>
                              </p:par>
                            </p:childTnLst>
                          </p:cTn>
                        </p:par>
                        <p:par>
                          <p:cTn id="15" fill="hold" nodeType="afterGroup">
                            <p:stCondLst>
                              <p:cond delay="1500"/>
                            </p:stCondLst>
                            <p:childTnLst>
                              <p:par>
                                <p:cTn id="16" presetID="2" presetClass="entr" presetSubtype="9" fill="hold" nodeType="afterEffect">
                                  <p:stCondLst>
                                    <p:cond delay="0"/>
                                  </p:stCondLst>
                                  <p:childTnLst>
                                    <p:set>
                                      <p:cBhvr>
                                        <p:cTn id="17" dur="1" fill="hold">
                                          <p:stCondLst>
                                            <p:cond delay="0"/>
                                          </p:stCondLst>
                                        </p:cTn>
                                        <p:tgtEl>
                                          <p:spTgt spid="175"/>
                                        </p:tgtEl>
                                        <p:attrNameLst>
                                          <p:attrName>style.visibility</p:attrName>
                                        </p:attrNameLst>
                                      </p:cBhvr>
                                      <p:to>
                                        <p:strVal val="visible"/>
                                      </p:to>
                                    </p:set>
                                    <p:anim calcmode="lin" valueType="num">
                                      <p:cBhvr additive="base">
                                        <p:cTn id="18" dur="500" fill="hold"/>
                                        <p:tgtEl>
                                          <p:spTgt spid="175"/>
                                        </p:tgtEl>
                                        <p:attrNameLst>
                                          <p:attrName>ppt_x</p:attrName>
                                        </p:attrNameLst>
                                      </p:cBhvr>
                                      <p:tavLst>
                                        <p:tav tm="0">
                                          <p:val>
                                            <p:strVal val="0-#ppt_w/2"/>
                                          </p:val>
                                        </p:tav>
                                        <p:tav tm="100000">
                                          <p:val>
                                            <p:strVal val="#ppt_x"/>
                                          </p:val>
                                        </p:tav>
                                      </p:tavLst>
                                    </p:anim>
                                    <p:anim calcmode="lin" valueType="num">
                                      <p:cBhvr additive="base">
                                        <p:cTn id="19" dur="500" fill="hold"/>
                                        <p:tgtEl>
                                          <p:spTgt spid="17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3"/>
                                        </p:tgtEl>
                                        <p:attrNameLst>
                                          <p:attrName>style.visibility</p:attrName>
                                        </p:attrNameLst>
                                      </p:cBhvr>
                                      <p:to>
                                        <p:strVal val="visible"/>
                                      </p:to>
                                    </p:set>
                                    <p:anim calcmode="lin" valueType="num">
                                      <p:cBhvr>
                                        <p:cTn id="23" dur="500" fill="hold"/>
                                        <p:tgtEl>
                                          <p:spTgt spid="163"/>
                                        </p:tgtEl>
                                        <p:attrNameLst>
                                          <p:attrName>ppt_w</p:attrName>
                                        </p:attrNameLst>
                                      </p:cBhvr>
                                      <p:tavLst>
                                        <p:tav tm="0">
                                          <p:val>
                                            <p:fltVal val="0"/>
                                          </p:val>
                                        </p:tav>
                                        <p:tav tm="100000">
                                          <p:val>
                                            <p:strVal val="#ppt_w"/>
                                          </p:val>
                                        </p:tav>
                                      </p:tavLst>
                                    </p:anim>
                                    <p:anim calcmode="lin" valueType="num">
                                      <p:cBhvr>
                                        <p:cTn id="24" dur="500" fill="hold"/>
                                        <p:tgtEl>
                                          <p:spTgt spid="163"/>
                                        </p:tgtEl>
                                        <p:attrNameLst>
                                          <p:attrName>ppt_h</p:attrName>
                                        </p:attrNameLst>
                                      </p:cBhvr>
                                      <p:tavLst>
                                        <p:tav tm="0">
                                          <p:val>
                                            <p:fltVal val="0"/>
                                          </p:val>
                                        </p:tav>
                                        <p:tav tm="100000">
                                          <p:val>
                                            <p:strVal val="#ppt_h"/>
                                          </p:val>
                                        </p:tav>
                                      </p:tavLst>
                                    </p:anim>
                                    <p:animEffect transition="in" filter="fade">
                                      <p:cBhvr>
                                        <p:cTn id="25" dur="500"/>
                                        <p:tgtEl>
                                          <p:spTgt spid="163"/>
                                        </p:tgtEl>
                                      </p:cBhvr>
                                    </p:animEffect>
                                  </p:childTnLst>
                                </p:cTn>
                              </p:par>
                            </p:childTnLst>
                          </p:cTn>
                        </p:par>
                        <p:par>
                          <p:cTn id="26" fill="hold" nodeType="afterGroup">
                            <p:stCondLst>
                              <p:cond delay="2500"/>
                            </p:stCondLst>
                            <p:childTnLst>
                              <p:par>
                                <p:cTn id="27" presetID="2" presetClass="entr" presetSubtype="2" fill="hold" nodeType="after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additive="base">
                                        <p:cTn id="29" dur="500" fill="hold"/>
                                        <p:tgtEl>
                                          <p:spTgt spid="230"/>
                                        </p:tgtEl>
                                        <p:attrNameLst>
                                          <p:attrName>ppt_x</p:attrName>
                                        </p:attrNameLst>
                                      </p:cBhvr>
                                      <p:tavLst>
                                        <p:tav tm="0">
                                          <p:val>
                                            <p:strVal val="1+#ppt_w/2"/>
                                          </p:val>
                                        </p:tav>
                                        <p:tav tm="100000">
                                          <p:val>
                                            <p:strVal val="#ppt_x"/>
                                          </p:val>
                                        </p:tav>
                                      </p:tavLst>
                                    </p:anim>
                                    <p:anim calcmode="lin" valueType="num">
                                      <p:cBhvr additive="base">
                                        <p:cTn id="30" dur="500" fill="hold"/>
                                        <p:tgtEl>
                                          <p:spTgt spid="230"/>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236"/>
                                        </p:tgtEl>
                                        <p:attrNameLst>
                                          <p:attrName>style.visibility</p:attrName>
                                        </p:attrNameLst>
                                      </p:cBhvr>
                                      <p:to>
                                        <p:strVal val="visible"/>
                                      </p:to>
                                    </p:set>
                                    <p:animEffect transition="in" filter="randombar(horizontal)">
                                      <p:cBhvr>
                                        <p:cTn id="34" dur="500"/>
                                        <p:tgtEl>
                                          <p:spTgt spid="236"/>
                                        </p:tgtEl>
                                      </p:cBhvr>
                                    </p:animEffect>
                                  </p:childTnLst>
                                </p:cTn>
                              </p:par>
                            </p:childTnLst>
                          </p:cTn>
                        </p:par>
                        <p:par>
                          <p:cTn id="35" fill="hold" nodeType="afterGroup">
                            <p:stCondLst>
                              <p:cond delay="3500"/>
                            </p:stCondLst>
                            <p:childTnLst>
                              <p:par>
                                <p:cTn id="36" presetID="2" presetClass="entr" presetSubtype="6" fill="hold" nodeType="afterEffect">
                                  <p:stCondLst>
                                    <p:cond delay="0"/>
                                  </p:stCondLst>
                                  <p:childTnLst>
                                    <p:set>
                                      <p:cBhvr>
                                        <p:cTn id="37" dur="1" fill="hold">
                                          <p:stCondLst>
                                            <p:cond delay="0"/>
                                          </p:stCondLst>
                                        </p:cTn>
                                        <p:tgtEl>
                                          <p:spTgt spid="209"/>
                                        </p:tgtEl>
                                        <p:attrNameLst>
                                          <p:attrName>style.visibility</p:attrName>
                                        </p:attrNameLst>
                                      </p:cBhvr>
                                      <p:to>
                                        <p:strVal val="visible"/>
                                      </p:to>
                                    </p:set>
                                    <p:anim calcmode="lin" valueType="num">
                                      <p:cBhvr additive="base">
                                        <p:cTn id="38" dur="500" fill="hold"/>
                                        <p:tgtEl>
                                          <p:spTgt spid="209"/>
                                        </p:tgtEl>
                                        <p:attrNameLst>
                                          <p:attrName>ppt_x</p:attrName>
                                        </p:attrNameLst>
                                      </p:cBhvr>
                                      <p:tavLst>
                                        <p:tav tm="0">
                                          <p:val>
                                            <p:strVal val="1+#ppt_w/2"/>
                                          </p:val>
                                        </p:tav>
                                        <p:tav tm="100000">
                                          <p:val>
                                            <p:strVal val="#ppt_x"/>
                                          </p:val>
                                        </p:tav>
                                      </p:tavLst>
                                    </p:anim>
                                    <p:anim calcmode="lin" valueType="num">
                                      <p:cBhvr additive="base">
                                        <p:cTn id="39" dur="500" fill="hold"/>
                                        <p:tgtEl>
                                          <p:spTgt spid="209"/>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000"/>
                            </p:stCondLst>
                            <p:childTnLst>
                              <p:par>
                                <p:cTn id="41" presetID="53" presetClass="entr" presetSubtype="16" fill="hold" nodeType="afterEffect">
                                  <p:stCondLst>
                                    <p:cond delay="0"/>
                                  </p:stCondLst>
                                  <p:childTnLst>
                                    <p:set>
                                      <p:cBhvr>
                                        <p:cTn id="42" dur="1" fill="hold">
                                          <p:stCondLst>
                                            <p:cond delay="0"/>
                                          </p:stCondLst>
                                        </p:cTn>
                                        <p:tgtEl>
                                          <p:spTgt spid="171"/>
                                        </p:tgtEl>
                                        <p:attrNameLst>
                                          <p:attrName>style.visibility</p:attrName>
                                        </p:attrNameLst>
                                      </p:cBhvr>
                                      <p:to>
                                        <p:strVal val="visible"/>
                                      </p:to>
                                    </p:set>
                                    <p:anim calcmode="lin" valueType="num">
                                      <p:cBhvr>
                                        <p:cTn id="43" dur="500" fill="hold"/>
                                        <p:tgtEl>
                                          <p:spTgt spid="171"/>
                                        </p:tgtEl>
                                        <p:attrNameLst>
                                          <p:attrName>ppt_w</p:attrName>
                                        </p:attrNameLst>
                                      </p:cBhvr>
                                      <p:tavLst>
                                        <p:tav tm="0">
                                          <p:val>
                                            <p:fltVal val="0"/>
                                          </p:val>
                                        </p:tav>
                                        <p:tav tm="100000">
                                          <p:val>
                                            <p:strVal val="#ppt_w"/>
                                          </p:val>
                                        </p:tav>
                                      </p:tavLst>
                                    </p:anim>
                                    <p:anim calcmode="lin" valueType="num">
                                      <p:cBhvr>
                                        <p:cTn id="44" dur="500" fill="hold"/>
                                        <p:tgtEl>
                                          <p:spTgt spid="171"/>
                                        </p:tgtEl>
                                        <p:attrNameLst>
                                          <p:attrName>ppt_h</p:attrName>
                                        </p:attrNameLst>
                                      </p:cBhvr>
                                      <p:tavLst>
                                        <p:tav tm="0">
                                          <p:val>
                                            <p:fltVal val="0"/>
                                          </p:val>
                                        </p:tav>
                                        <p:tav tm="100000">
                                          <p:val>
                                            <p:strVal val="#ppt_h"/>
                                          </p:val>
                                        </p:tav>
                                      </p:tavLst>
                                    </p:anim>
                                    <p:animEffect transition="in" filter="fade">
                                      <p:cBhvr>
                                        <p:cTn id="45" dur="500"/>
                                        <p:tgtEl>
                                          <p:spTgt spid="171"/>
                                        </p:tgtEl>
                                      </p:cBhvr>
                                    </p:animEffect>
                                  </p:childTnLst>
                                </p:cTn>
                              </p:par>
                            </p:childTnLst>
                          </p:cTn>
                        </p:par>
                        <p:par>
                          <p:cTn id="46" fill="hold" nodeType="afterGroup">
                            <p:stCondLst>
                              <p:cond delay="4500"/>
                            </p:stCondLst>
                            <p:childTnLst>
                              <p:par>
                                <p:cTn id="47" presetID="2" presetClass="entr" presetSubtype="2" fill="hold" nodeType="afterEffect">
                                  <p:stCondLst>
                                    <p:cond delay="0"/>
                                  </p:stCondLst>
                                  <p:childTnLst>
                                    <p:set>
                                      <p:cBhvr>
                                        <p:cTn id="48" dur="1" fill="hold">
                                          <p:stCondLst>
                                            <p:cond delay="0"/>
                                          </p:stCondLst>
                                        </p:cTn>
                                        <p:tgtEl>
                                          <p:spTgt spid="233"/>
                                        </p:tgtEl>
                                        <p:attrNameLst>
                                          <p:attrName>style.visibility</p:attrName>
                                        </p:attrNameLst>
                                      </p:cBhvr>
                                      <p:to>
                                        <p:strVal val="visible"/>
                                      </p:to>
                                    </p:set>
                                    <p:anim calcmode="lin" valueType="num">
                                      <p:cBhvr additive="base">
                                        <p:cTn id="49" dur="500" fill="hold"/>
                                        <p:tgtEl>
                                          <p:spTgt spid="233"/>
                                        </p:tgtEl>
                                        <p:attrNameLst>
                                          <p:attrName>ppt_x</p:attrName>
                                        </p:attrNameLst>
                                      </p:cBhvr>
                                      <p:tavLst>
                                        <p:tav tm="0">
                                          <p:val>
                                            <p:strVal val="1+#ppt_w/2"/>
                                          </p:val>
                                        </p:tav>
                                        <p:tav tm="100000">
                                          <p:val>
                                            <p:strVal val="#ppt_x"/>
                                          </p:val>
                                        </p:tav>
                                      </p:tavLst>
                                    </p:anim>
                                    <p:anim calcmode="lin" valueType="num">
                                      <p:cBhvr additive="base">
                                        <p:cTn id="50" dur="500" fill="hold"/>
                                        <p:tgtEl>
                                          <p:spTgt spid="233"/>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237"/>
                                        </p:tgtEl>
                                        <p:attrNameLst>
                                          <p:attrName>style.visibility</p:attrName>
                                        </p:attrNameLst>
                                      </p:cBhvr>
                                      <p:to>
                                        <p:strVal val="visible"/>
                                      </p:to>
                                    </p:set>
                                    <p:animEffect transition="in" filter="randombar(horizontal)">
                                      <p:cBhvr>
                                        <p:cTn id="54" dur="500"/>
                                        <p:tgtEl>
                                          <p:spTgt spid="237"/>
                                        </p:tgtEl>
                                      </p:cBhvr>
                                    </p:animEffect>
                                  </p:childTnLst>
                                </p:cTn>
                              </p:par>
                            </p:childTnLst>
                          </p:cTn>
                        </p:par>
                        <p:par>
                          <p:cTn id="55" fill="hold" nodeType="afterGroup">
                            <p:stCondLst>
                              <p:cond delay="5500"/>
                            </p:stCondLst>
                            <p:childTnLst>
                              <p:par>
                                <p:cTn id="56" presetID="2" presetClass="entr" presetSubtype="3" fill="hold" nodeType="afterEffect">
                                  <p:stCondLst>
                                    <p:cond delay="0"/>
                                  </p:stCondLst>
                                  <p:childTnLst>
                                    <p:set>
                                      <p:cBhvr>
                                        <p:cTn id="57" dur="1" fill="hold">
                                          <p:stCondLst>
                                            <p:cond delay="0"/>
                                          </p:stCondLst>
                                        </p:cTn>
                                        <p:tgtEl>
                                          <p:spTgt spid="192"/>
                                        </p:tgtEl>
                                        <p:attrNameLst>
                                          <p:attrName>style.visibility</p:attrName>
                                        </p:attrNameLst>
                                      </p:cBhvr>
                                      <p:to>
                                        <p:strVal val="visible"/>
                                      </p:to>
                                    </p:set>
                                    <p:anim calcmode="lin" valueType="num">
                                      <p:cBhvr additive="base">
                                        <p:cTn id="58" dur="500" fill="hold"/>
                                        <p:tgtEl>
                                          <p:spTgt spid="192"/>
                                        </p:tgtEl>
                                        <p:attrNameLst>
                                          <p:attrName>ppt_x</p:attrName>
                                        </p:attrNameLst>
                                      </p:cBhvr>
                                      <p:tavLst>
                                        <p:tav tm="0">
                                          <p:val>
                                            <p:strVal val="1+#ppt_w/2"/>
                                          </p:val>
                                        </p:tav>
                                        <p:tav tm="100000">
                                          <p:val>
                                            <p:strVal val="#ppt_x"/>
                                          </p:val>
                                        </p:tav>
                                      </p:tavLst>
                                    </p:anim>
                                    <p:anim calcmode="lin" valueType="num">
                                      <p:cBhvr additive="base">
                                        <p:cTn id="59" dur="500" fill="hold"/>
                                        <p:tgtEl>
                                          <p:spTgt spid="192"/>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6000"/>
                            </p:stCondLst>
                            <p:childTnLst>
                              <p:par>
                                <p:cTn id="61" presetID="53" presetClass="entr" presetSubtype="16" fill="hold" nodeType="afterEffect">
                                  <p:stCondLst>
                                    <p:cond delay="0"/>
                                  </p:stCondLst>
                                  <p:childTnLst>
                                    <p:set>
                                      <p:cBhvr>
                                        <p:cTn id="62" dur="1" fill="hold">
                                          <p:stCondLst>
                                            <p:cond delay="0"/>
                                          </p:stCondLst>
                                        </p:cTn>
                                        <p:tgtEl>
                                          <p:spTgt spid="167"/>
                                        </p:tgtEl>
                                        <p:attrNameLst>
                                          <p:attrName>style.visibility</p:attrName>
                                        </p:attrNameLst>
                                      </p:cBhvr>
                                      <p:to>
                                        <p:strVal val="visible"/>
                                      </p:to>
                                    </p:set>
                                    <p:anim calcmode="lin" valueType="num">
                                      <p:cBhvr>
                                        <p:cTn id="63" dur="500" fill="hold"/>
                                        <p:tgtEl>
                                          <p:spTgt spid="167"/>
                                        </p:tgtEl>
                                        <p:attrNameLst>
                                          <p:attrName>ppt_w</p:attrName>
                                        </p:attrNameLst>
                                      </p:cBhvr>
                                      <p:tavLst>
                                        <p:tav tm="0">
                                          <p:val>
                                            <p:fltVal val="0"/>
                                          </p:val>
                                        </p:tav>
                                        <p:tav tm="100000">
                                          <p:val>
                                            <p:strVal val="#ppt_w"/>
                                          </p:val>
                                        </p:tav>
                                      </p:tavLst>
                                    </p:anim>
                                    <p:anim calcmode="lin" valueType="num">
                                      <p:cBhvr>
                                        <p:cTn id="64" dur="500" fill="hold"/>
                                        <p:tgtEl>
                                          <p:spTgt spid="167"/>
                                        </p:tgtEl>
                                        <p:attrNameLst>
                                          <p:attrName>ppt_h</p:attrName>
                                        </p:attrNameLst>
                                      </p:cBhvr>
                                      <p:tavLst>
                                        <p:tav tm="0">
                                          <p:val>
                                            <p:fltVal val="0"/>
                                          </p:val>
                                        </p:tav>
                                        <p:tav tm="100000">
                                          <p:val>
                                            <p:strVal val="#ppt_h"/>
                                          </p:val>
                                        </p:tav>
                                      </p:tavLst>
                                    </p:anim>
                                    <p:animEffect transition="in" filter="fade">
                                      <p:cBhvr>
                                        <p:cTn id="65" dur="500"/>
                                        <p:tgtEl>
                                          <p:spTgt spid="167"/>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227"/>
                                        </p:tgtEl>
                                        <p:attrNameLst>
                                          <p:attrName>style.visibility</p:attrName>
                                        </p:attrNameLst>
                                      </p:cBhvr>
                                      <p:to>
                                        <p:strVal val="visible"/>
                                      </p:to>
                                    </p:set>
                                    <p:anim calcmode="lin" valueType="num">
                                      <p:cBhvr additive="base">
                                        <p:cTn id="69" dur="500" fill="hold"/>
                                        <p:tgtEl>
                                          <p:spTgt spid="227"/>
                                        </p:tgtEl>
                                        <p:attrNameLst>
                                          <p:attrName>ppt_x</p:attrName>
                                        </p:attrNameLst>
                                      </p:cBhvr>
                                      <p:tavLst>
                                        <p:tav tm="0">
                                          <p:val>
                                            <p:strVal val="1+#ppt_w/2"/>
                                          </p:val>
                                        </p:tav>
                                        <p:tav tm="100000">
                                          <p:val>
                                            <p:strVal val="#ppt_x"/>
                                          </p:val>
                                        </p:tav>
                                      </p:tavLst>
                                    </p:anim>
                                    <p:anim calcmode="lin" valueType="num">
                                      <p:cBhvr additive="base">
                                        <p:cTn id="70" dur="500" fill="hold"/>
                                        <p:tgtEl>
                                          <p:spTgt spid="227"/>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14" presetClass="entr" presetSubtype="10" fill="hold" grpId="0" nodeType="afterEffect">
                                  <p:stCondLst>
                                    <p:cond delay="0"/>
                                  </p:stCondLst>
                                  <p:childTnLst>
                                    <p:set>
                                      <p:cBhvr>
                                        <p:cTn id="73" dur="1" fill="hold">
                                          <p:stCondLst>
                                            <p:cond delay="0"/>
                                          </p:stCondLst>
                                        </p:cTn>
                                        <p:tgtEl>
                                          <p:spTgt spid="226"/>
                                        </p:tgtEl>
                                        <p:attrNameLst>
                                          <p:attrName>style.visibility</p:attrName>
                                        </p:attrNameLst>
                                      </p:cBhvr>
                                      <p:to>
                                        <p:strVal val="visible"/>
                                      </p:to>
                                    </p:set>
                                    <p:animEffect transition="in" filter="randombar(horizontal)">
                                      <p:cBhvr>
                                        <p:cTn id="74"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p:bldP spid="236" grpId="0"/>
      <p:bldP spid="2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754563" y="1655763"/>
            <a:ext cx="1501775" cy="1500187"/>
          </a:xfrm>
          <a:custGeom>
            <a:avLst/>
            <a:gdLst>
              <a:gd name="T0" fmla="*/ 52206705 w 21600"/>
              <a:gd name="T1" fmla="*/ 0 h 21600"/>
              <a:gd name="T2" fmla="*/ 10446166 w 21600"/>
              <a:gd name="T3" fmla="*/ 52096355 h 21600"/>
              <a:gd name="T4" fmla="*/ 52206705 w 21600"/>
              <a:gd name="T5" fmla="*/ 20853016 h 21600"/>
              <a:gd name="T6" fmla="*/ 93967174 w 21600"/>
              <a:gd name="T7" fmla="*/ 52096355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lnTo>
                  <a:pt x="4323" y="10800"/>
                </a:lnTo>
                <a:close/>
              </a:path>
            </a:pathLst>
          </a:custGeom>
          <a:solidFill>
            <a:srgbClr val="FF3300"/>
          </a:solidFill>
          <a:ln w="9525">
            <a:noFill/>
            <a:miter lim="800000"/>
            <a:headEnd/>
            <a:tailEnd/>
          </a:ln>
        </p:spPr>
        <p:txBody>
          <a:bodyPr anchor="ctr"/>
          <a:lstStyle/>
          <a:p>
            <a:endParaRPr lang="zh-CN" altLang="en-US"/>
          </a:p>
        </p:txBody>
      </p:sp>
      <p:grpSp>
        <p:nvGrpSpPr>
          <p:cNvPr id="3" name="Group 10"/>
          <p:cNvGrpSpPr>
            <a:grpSpLocks/>
          </p:cNvGrpSpPr>
          <p:nvPr/>
        </p:nvGrpSpPr>
        <p:grpSpPr bwMode="auto">
          <a:xfrm>
            <a:off x="4640263" y="1547813"/>
            <a:ext cx="1728787" cy="1727200"/>
            <a:chOff x="0" y="0"/>
            <a:chExt cx="1728192" cy="1728192"/>
          </a:xfrm>
        </p:grpSpPr>
        <p:sp>
          <p:nvSpPr>
            <p:cNvPr id="10276" name="椭圆 1"/>
            <p:cNvSpPr>
              <a:spLocks noChangeArrowheads="1"/>
            </p:cNvSpPr>
            <p:nvPr/>
          </p:nvSpPr>
          <p:spPr bwMode="auto">
            <a:xfrm>
              <a:off x="0" y="0"/>
              <a:ext cx="1728192" cy="1728192"/>
            </a:xfrm>
            <a:prstGeom prst="ellipse">
              <a:avLst/>
            </a:prstGeom>
            <a:noFill/>
            <a:ln w="38100">
              <a:solidFill>
                <a:srgbClr val="FF3300"/>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7" name="椭圆 6"/>
            <p:cNvSpPr>
              <a:spLocks noChangeArrowheads="1"/>
            </p:cNvSpPr>
            <p:nvPr/>
          </p:nvSpPr>
          <p:spPr bwMode="auto">
            <a:xfrm>
              <a:off x="648072" y="642550"/>
              <a:ext cx="432048" cy="432048"/>
            </a:xfrm>
            <a:prstGeom prst="ellipse">
              <a:avLst/>
            </a:prstGeom>
            <a:solidFill>
              <a:srgbClr val="FF3300"/>
            </a:solidFill>
            <a:ln w="9525">
              <a:noFill/>
              <a:round/>
              <a:headEnd/>
              <a:tailEnd/>
            </a:ln>
          </p:spPr>
          <p:txBody>
            <a:bodyPr anchor="ctr"/>
            <a:lstStyle/>
            <a:p>
              <a:pPr algn="ctr"/>
              <a:r>
                <a:rPr lang="en-US" altLang="zh-CN">
                  <a:solidFill>
                    <a:srgbClr val="FFFFFF"/>
                  </a:solidFill>
                  <a:latin typeface="Calibri" pitchFamily="34" charset="0"/>
                  <a:ea typeface="微软雅黑" pitchFamily="34" charset="-122"/>
                  <a:sym typeface="Calibri" pitchFamily="34" charset="0"/>
                </a:rPr>
                <a:t>A</a:t>
              </a:r>
              <a:endParaRPr lang="zh-CN" altLang="en-US">
                <a:solidFill>
                  <a:srgbClr val="FFFFFF"/>
                </a:solidFill>
                <a:latin typeface="宋体" pitchFamily="2" charset="-122"/>
                <a:ea typeface="微软雅黑" pitchFamily="34" charset="-122"/>
                <a:sym typeface="宋体" pitchFamily="2" charset="-122"/>
              </a:endParaRPr>
            </a:p>
          </p:txBody>
        </p:sp>
      </p:grpSp>
      <p:sp>
        <p:nvSpPr>
          <p:cNvPr id="6" name="空心弧 29"/>
          <p:cNvSpPr>
            <a:spLocks noChangeArrowheads="1"/>
          </p:cNvSpPr>
          <p:nvPr/>
        </p:nvSpPr>
        <p:spPr bwMode="auto">
          <a:xfrm>
            <a:off x="3773488" y="1428750"/>
            <a:ext cx="831850" cy="830263"/>
          </a:xfrm>
          <a:custGeom>
            <a:avLst/>
            <a:gdLst>
              <a:gd name="T0" fmla="*/ 16017926 w 21600"/>
              <a:gd name="T1" fmla="*/ 0 h 21600"/>
              <a:gd name="T2" fmla="*/ 4123126 w 21600"/>
              <a:gd name="T3" fmla="*/ 15956848 h 21600"/>
              <a:gd name="T4" fmla="*/ 16017926 w 21600"/>
              <a:gd name="T5" fmla="*/ 8216298 h 21600"/>
              <a:gd name="T6" fmla="*/ 27912727 w 21600"/>
              <a:gd name="T7" fmla="*/ 1595684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lnTo>
                  <a:pt x="5561" y="10800"/>
                </a:lnTo>
                <a:close/>
              </a:path>
            </a:pathLst>
          </a:custGeom>
          <a:solidFill>
            <a:srgbClr val="FF9933"/>
          </a:solidFill>
          <a:ln w="9525">
            <a:noFill/>
            <a:miter lim="800000"/>
            <a:headEnd/>
            <a:tailEnd/>
          </a:ln>
        </p:spPr>
        <p:txBody>
          <a:bodyPr anchor="ctr"/>
          <a:lstStyle/>
          <a:p>
            <a:endParaRPr lang="zh-CN" altLang="en-US"/>
          </a:p>
        </p:txBody>
      </p:sp>
      <p:grpSp>
        <p:nvGrpSpPr>
          <p:cNvPr id="7" name="Group 14"/>
          <p:cNvGrpSpPr>
            <a:grpSpLocks/>
          </p:cNvGrpSpPr>
          <p:nvPr/>
        </p:nvGrpSpPr>
        <p:grpSpPr bwMode="auto">
          <a:xfrm>
            <a:off x="3711575" y="1368425"/>
            <a:ext cx="955675" cy="955675"/>
            <a:chOff x="0" y="0"/>
            <a:chExt cx="955879" cy="955879"/>
          </a:xfrm>
        </p:grpSpPr>
        <p:sp>
          <p:nvSpPr>
            <p:cNvPr id="10274" name="椭圆 28"/>
            <p:cNvSpPr>
              <a:spLocks noChangeArrowheads="1"/>
            </p:cNvSpPr>
            <p:nvPr/>
          </p:nvSpPr>
          <p:spPr bwMode="auto">
            <a:xfrm>
              <a:off x="0" y="0"/>
              <a:ext cx="955879" cy="955879"/>
            </a:xfrm>
            <a:prstGeom prst="ellipse">
              <a:avLst/>
            </a:prstGeom>
            <a:noFill/>
            <a:ln w="38100">
              <a:solidFill>
                <a:srgbClr val="FF9933"/>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5" name="椭圆 30"/>
            <p:cNvSpPr>
              <a:spLocks noChangeArrowheads="1"/>
            </p:cNvSpPr>
            <p:nvPr/>
          </p:nvSpPr>
          <p:spPr bwMode="auto">
            <a:xfrm>
              <a:off x="358455" y="355400"/>
              <a:ext cx="238970" cy="238970"/>
            </a:xfrm>
            <a:prstGeom prst="ellipse">
              <a:avLst/>
            </a:prstGeom>
            <a:solidFill>
              <a:srgbClr val="FF9933"/>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B</a:t>
              </a:r>
            </a:p>
          </p:txBody>
        </p:sp>
      </p:grpSp>
      <p:sp>
        <p:nvSpPr>
          <p:cNvPr id="10" name="空心弧 33"/>
          <p:cNvSpPr>
            <a:spLocks noChangeArrowheads="1"/>
          </p:cNvSpPr>
          <p:nvPr/>
        </p:nvSpPr>
        <p:spPr bwMode="auto">
          <a:xfrm>
            <a:off x="4452938" y="3265488"/>
            <a:ext cx="831850" cy="831850"/>
          </a:xfrm>
          <a:custGeom>
            <a:avLst/>
            <a:gdLst>
              <a:gd name="T0" fmla="*/ 16017926 w 21600"/>
              <a:gd name="T1" fmla="*/ 0 h 21600"/>
              <a:gd name="T2" fmla="*/ 3832441 w 21600"/>
              <a:gd name="T3" fmla="*/ 16017926 h 21600"/>
              <a:gd name="T4" fmla="*/ 16017926 w 21600"/>
              <a:gd name="T5" fmla="*/ 7664882 h 21600"/>
              <a:gd name="T6" fmla="*/ 28203412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lnTo>
                  <a:pt x="5168" y="10800"/>
                </a:lnTo>
                <a:close/>
              </a:path>
            </a:pathLst>
          </a:custGeom>
          <a:solidFill>
            <a:srgbClr val="FF6600"/>
          </a:solidFill>
          <a:ln w="9525">
            <a:noFill/>
            <a:miter lim="800000"/>
            <a:headEnd/>
            <a:tailEnd/>
          </a:ln>
        </p:spPr>
        <p:txBody>
          <a:bodyPr anchor="ctr"/>
          <a:lstStyle/>
          <a:p>
            <a:endParaRPr lang="zh-CN" altLang="en-US"/>
          </a:p>
        </p:txBody>
      </p:sp>
      <p:grpSp>
        <p:nvGrpSpPr>
          <p:cNvPr id="11" name="Group 18"/>
          <p:cNvGrpSpPr>
            <a:grpSpLocks/>
          </p:cNvGrpSpPr>
          <p:nvPr/>
        </p:nvGrpSpPr>
        <p:grpSpPr bwMode="auto">
          <a:xfrm>
            <a:off x="4391025" y="3206750"/>
            <a:ext cx="955675" cy="955675"/>
            <a:chOff x="0" y="0"/>
            <a:chExt cx="955879" cy="955879"/>
          </a:xfrm>
        </p:grpSpPr>
        <p:sp>
          <p:nvSpPr>
            <p:cNvPr id="10272" name="椭圆 32"/>
            <p:cNvSpPr>
              <a:spLocks noChangeArrowheads="1"/>
            </p:cNvSpPr>
            <p:nvPr/>
          </p:nvSpPr>
          <p:spPr bwMode="auto">
            <a:xfrm>
              <a:off x="0" y="0"/>
              <a:ext cx="955879" cy="955879"/>
            </a:xfrm>
            <a:prstGeom prst="ellipse">
              <a:avLst/>
            </a:prstGeom>
            <a:noFill/>
            <a:ln w="38100">
              <a:solidFill>
                <a:srgbClr val="FF6600"/>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3" name="椭圆 34"/>
            <p:cNvSpPr>
              <a:spLocks noChangeArrowheads="1"/>
            </p:cNvSpPr>
            <p:nvPr/>
          </p:nvSpPr>
          <p:spPr bwMode="auto">
            <a:xfrm>
              <a:off x="358455" y="355400"/>
              <a:ext cx="238970" cy="238970"/>
            </a:xfrm>
            <a:prstGeom prst="ellipse">
              <a:avLst/>
            </a:prstGeom>
            <a:solidFill>
              <a:srgbClr val="FF6600"/>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D</a:t>
              </a:r>
            </a:p>
          </p:txBody>
        </p:sp>
      </p:grpSp>
      <p:sp>
        <p:nvSpPr>
          <p:cNvPr id="14" name="空心弧 37"/>
          <p:cNvSpPr>
            <a:spLocks noChangeArrowheads="1"/>
          </p:cNvSpPr>
          <p:nvPr/>
        </p:nvSpPr>
        <p:spPr bwMode="auto">
          <a:xfrm>
            <a:off x="3748088" y="2484438"/>
            <a:ext cx="830262" cy="831850"/>
          </a:xfrm>
          <a:custGeom>
            <a:avLst/>
            <a:gdLst>
              <a:gd name="T0" fmla="*/ 15956867 w 21600"/>
              <a:gd name="T1" fmla="*/ 0 h 21600"/>
              <a:gd name="T2" fmla="*/ 3841461 w 21600"/>
              <a:gd name="T3" fmla="*/ 16017926 h 21600"/>
              <a:gd name="T4" fmla="*/ 15956867 w 21600"/>
              <a:gd name="T5" fmla="*/ 7712328 h 21600"/>
              <a:gd name="T6" fmla="*/ 28072234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lnTo>
                  <a:pt x="5200" y="10800"/>
                </a:lnTo>
                <a:close/>
              </a:path>
            </a:pathLst>
          </a:custGeom>
          <a:solidFill>
            <a:srgbClr val="FF0000"/>
          </a:solidFill>
          <a:ln w="9525">
            <a:noFill/>
            <a:miter lim="800000"/>
            <a:headEnd/>
            <a:tailEnd/>
          </a:ln>
        </p:spPr>
        <p:txBody>
          <a:bodyPr anchor="ctr"/>
          <a:lstStyle/>
          <a:p>
            <a:endParaRPr lang="zh-CN" altLang="en-US"/>
          </a:p>
        </p:txBody>
      </p:sp>
      <p:grpSp>
        <p:nvGrpSpPr>
          <p:cNvPr id="15" name="Group 22"/>
          <p:cNvGrpSpPr>
            <a:grpSpLocks/>
          </p:cNvGrpSpPr>
          <p:nvPr/>
        </p:nvGrpSpPr>
        <p:grpSpPr bwMode="auto">
          <a:xfrm>
            <a:off x="3684588" y="2425700"/>
            <a:ext cx="955675" cy="955675"/>
            <a:chOff x="0" y="0"/>
            <a:chExt cx="955879" cy="955879"/>
          </a:xfrm>
        </p:grpSpPr>
        <p:sp>
          <p:nvSpPr>
            <p:cNvPr id="10270" name="椭圆 36"/>
            <p:cNvSpPr>
              <a:spLocks noChangeArrowheads="1"/>
            </p:cNvSpPr>
            <p:nvPr/>
          </p:nvSpPr>
          <p:spPr bwMode="auto">
            <a:xfrm>
              <a:off x="0" y="0"/>
              <a:ext cx="955879" cy="955879"/>
            </a:xfrm>
            <a:prstGeom prst="ellipse">
              <a:avLst/>
            </a:prstGeom>
            <a:noFill/>
            <a:ln w="38100">
              <a:solidFill>
                <a:srgbClr val="FF0000"/>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1" name="椭圆 38"/>
            <p:cNvSpPr>
              <a:spLocks noChangeArrowheads="1"/>
            </p:cNvSpPr>
            <p:nvPr/>
          </p:nvSpPr>
          <p:spPr bwMode="auto">
            <a:xfrm>
              <a:off x="358455" y="355400"/>
              <a:ext cx="238970" cy="238970"/>
            </a:xfrm>
            <a:prstGeom prst="ellipse">
              <a:avLst/>
            </a:prstGeom>
            <a:solidFill>
              <a:srgbClr val="FF0000"/>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C</a:t>
              </a:r>
            </a:p>
          </p:txBody>
        </p:sp>
      </p:grpSp>
      <p:grpSp>
        <p:nvGrpSpPr>
          <p:cNvPr id="18" name="Group 25"/>
          <p:cNvGrpSpPr>
            <a:grpSpLocks/>
          </p:cNvGrpSpPr>
          <p:nvPr/>
        </p:nvGrpSpPr>
        <p:grpSpPr bwMode="auto">
          <a:xfrm>
            <a:off x="2935288" y="3381375"/>
            <a:ext cx="1455737" cy="595313"/>
            <a:chOff x="0" y="0"/>
            <a:chExt cx="1455151" cy="594370"/>
          </a:xfrm>
        </p:grpSpPr>
        <p:sp>
          <p:nvSpPr>
            <p:cNvPr id="10268" name="直接连接符 47"/>
            <p:cNvSpPr>
              <a:spLocks noChangeShapeType="1"/>
            </p:cNvSpPr>
            <p:nvPr/>
          </p:nvSpPr>
          <p:spPr bwMode="auto">
            <a:xfrm>
              <a:off x="0" y="0"/>
              <a:ext cx="1" cy="594370"/>
            </a:xfrm>
            <a:prstGeom prst="line">
              <a:avLst/>
            </a:prstGeom>
            <a:noFill/>
            <a:ln w="38100">
              <a:solidFill>
                <a:srgbClr val="FF9933"/>
              </a:solidFill>
              <a:round/>
              <a:headEnd/>
              <a:tailEnd/>
            </a:ln>
          </p:spPr>
          <p:txBody>
            <a:bodyPr/>
            <a:lstStyle/>
            <a:p>
              <a:endParaRPr lang="zh-CN" altLang="en-US"/>
            </a:p>
          </p:txBody>
        </p:sp>
        <p:sp>
          <p:nvSpPr>
            <p:cNvPr id="10269" name="直接连接符 50"/>
            <p:cNvSpPr>
              <a:spLocks noChangeShapeType="1"/>
            </p:cNvSpPr>
            <p:nvPr/>
          </p:nvSpPr>
          <p:spPr bwMode="auto">
            <a:xfrm flipH="1" flipV="1">
              <a:off x="0" y="297185"/>
              <a:ext cx="1455151" cy="5718"/>
            </a:xfrm>
            <a:prstGeom prst="line">
              <a:avLst/>
            </a:prstGeom>
            <a:noFill/>
            <a:ln w="28575">
              <a:solidFill>
                <a:srgbClr val="FF9900"/>
              </a:solidFill>
              <a:prstDash val="sysDash"/>
              <a:round/>
              <a:headEnd/>
              <a:tailEnd/>
            </a:ln>
          </p:spPr>
          <p:txBody>
            <a:bodyPr/>
            <a:lstStyle/>
            <a:p>
              <a:endParaRPr lang="zh-CN" altLang="en-US"/>
            </a:p>
          </p:txBody>
        </p:sp>
      </p:grpSp>
      <p:grpSp>
        <p:nvGrpSpPr>
          <p:cNvPr id="21" name="Group 28"/>
          <p:cNvGrpSpPr>
            <a:grpSpLocks/>
          </p:cNvGrpSpPr>
          <p:nvPr/>
        </p:nvGrpSpPr>
        <p:grpSpPr bwMode="auto">
          <a:xfrm>
            <a:off x="2935288" y="2462213"/>
            <a:ext cx="749300" cy="595312"/>
            <a:chOff x="0" y="0"/>
            <a:chExt cx="749442" cy="594370"/>
          </a:xfrm>
        </p:grpSpPr>
        <p:sp>
          <p:nvSpPr>
            <p:cNvPr id="10266" name="直接连接符 46"/>
            <p:cNvSpPr>
              <a:spLocks noChangeShapeType="1"/>
            </p:cNvSpPr>
            <p:nvPr/>
          </p:nvSpPr>
          <p:spPr bwMode="auto">
            <a:xfrm>
              <a:off x="0" y="0"/>
              <a:ext cx="1" cy="594370"/>
            </a:xfrm>
            <a:prstGeom prst="line">
              <a:avLst/>
            </a:prstGeom>
            <a:noFill/>
            <a:ln w="38100">
              <a:solidFill>
                <a:srgbClr val="FF0000"/>
              </a:solidFill>
              <a:round/>
              <a:headEnd/>
              <a:tailEnd/>
            </a:ln>
          </p:spPr>
          <p:txBody>
            <a:bodyPr/>
            <a:lstStyle/>
            <a:p>
              <a:endParaRPr lang="zh-CN" altLang="en-US"/>
            </a:p>
          </p:txBody>
        </p:sp>
        <p:sp>
          <p:nvSpPr>
            <p:cNvPr id="10267" name="直接连接符 52"/>
            <p:cNvSpPr>
              <a:spLocks noChangeShapeType="1"/>
            </p:cNvSpPr>
            <p:nvPr/>
          </p:nvSpPr>
          <p:spPr bwMode="auto">
            <a:xfrm flipH="1" flipV="1">
              <a:off x="0" y="297185"/>
              <a:ext cx="749442" cy="143655"/>
            </a:xfrm>
            <a:prstGeom prst="line">
              <a:avLst/>
            </a:prstGeom>
            <a:noFill/>
            <a:ln w="28575">
              <a:solidFill>
                <a:srgbClr val="FF3300"/>
              </a:solidFill>
              <a:prstDash val="sysDash"/>
              <a:round/>
              <a:headEnd/>
              <a:tailEnd/>
            </a:ln>
          </p:spPr>
          <p:txBody>
            <a:bodyPr/>
            <a:lstStyle/>
            <a:p>
              <a:endParaRPr lang="zh-CN" altLang="en-US"/>
            </a:p>
          </p:txBody>
        </p:sp>
      </p:grpSp>
      <p:grpSp>
        <p:nvGrpSpPr>
          <p:cNvPr id="24" name="Group 31"/>
          <p:cNvGrpSpPr>
            <a:grpSpLocks/>
          </p:cNvGrpSpPr>
          <p:nvPr/>
        </p:nvGrpSpPr>
        <p:grpSpPr bwMode="auto">
          <a:xfrm>
            <a:off x="2935288" y="1544638"/>
            <a:ext cx="776287" cy="593725"/>
            <a:chOff x="0" y="0"/>
            <a:chExt cx="775330" cy="594370"/>
          </a:xfrm>
        </p:grpSpPr>
        <p:sp>
          <p:nvSpPr>
            <p:cNvPr id="10264" name="直接连接符 45"/>
            <p:cNvSpPr>
              <a:spLocks noChangeShapeType="1"/>
            </p:cNvSpPr>
            <p:nvPr/>
          </p:nvSpPr>
          <p:spPr bwMode="auto">
            <a:xfrm>
              <a:off x="0" y="0"/>
              <a:ext cx="1" cy="594370"/>
            </a:xfrm>
            <a:prstGeom prst="line">
              <a:avLst/>
            </a:prstGeom>
            <a:noFill/>
            <a:ln w="38100">
              <a:solidFill>
                <a:srgbClr val="FF9900"/>
              </a:solidFill>
              <a:round/>
              <a:headEnd/>
              <a:tailEnd/>
            </a:ln>
          </p:spPr>
          <p:txBody>
            <a:bodyPr/>
            <a:lstStyle/>
            <a:p>
              <a:endParaRPr lang="zh-CN" altLang="en-US"/>
            </a:p>
          </p:txBody>
        </p:sp>
        <p:sp>
          <p:nvSpPr>
            <p:cNvPr id="10265" name="直接连接符 54"/>
            <p:cNvSpPr>
              <a:spLocks noChangeShapeType="1"/>
            </p:cNvSpPr>
            <p:nvPr/>
          </p:nvSpPr>
          <p:spPr bwMode="auto">
            <a:xfrm flipH="1" flipV="1">
              <a:off x="0" y="180363"/>
              <a:ext cx="775330" cy="122540"/>
            </a:xfrm>
            <a:prstGeom prst="line">
              <a:avLst/>
            </a:prstGeom>
            <a:noFill/>
            <a:ln w="28575">
              <a:solidFill>
                <a:srgbClr val="FF9933"/>
              </a:solidFill>
              <a:prstDash val="sysDash"/>
              <a:round/>
              <a:headEnd/>
              <a:tailEnd/>
            </a:ln>
          </p:spPr>
          <p:txBody>
            <a:bodyPr/>
            <a:lstStyle/>
            <a:p>
              <a:endParaRPr lang="zh-CN" altLang="en-US"/>
            </a:p>
          </p:txBody>
        </p:sp>
      </p:grpSp>
      <p:grpSp>
        <p:nvGrpSpPr>
          <p:cNvPr id="27" name="Group 34"/>
          <p:cNvGrpSpPr>
            <a:grpSpLocks/>
          </p:cNvGrpSpPr>
          <p:nvPr/>
        </p:nvGrpSpPr>
        <p:grpSpPr bwMode="auto">
          <a:xfrm>
            <a:off x="6369050" y="1963738"/>
            <a:ext cx="573088" cy="593725"/>
            <a:chOff x="0" y="0"/>
            <a:chExt cx="572707" cy="594370"/>
          </a:xfrm>
        </p:grpSpPr>
        <p:sp>
          <p:nvSpPr>
            <p:cNvPr id="10262" name="直接连接符 48"/>
            <p:cNvSpPr>
              <a:spLocks noChangeShapeType="1"/>
            </p:cNvSpPr>
            <p:nvPr/>
          </p:nvSpPr>
          <p:spPr bwMode="auto">
            <a:xfrm>
              <a:off x="572707" y="0"/>
              <a:ext cx="1" cy="594370"/>
            </a:xfrm>
            <a:prstGeom prst="line">
              <a:avLst/>
            </a:prstGeom>
            <a:noFill/>
            <a:ln w="38100">
              <a:solidFill>
                <a:srgbClr val="FF0000"/>
              </a:solidFill>
              <a:round/>
              <a:headEnd/>
              <a:tailEnd/>
            </a:ln>
          </p:spPr>
          <p:txBody>
            <a:bodyPr/>
            <a:lstStyle/>
            <a:p>
              <a:endParaRPr lang="zh-CN" altLang="en-US"/>
            </a:p>
          </p:txBody>
        </p:sp>
        <p:sp>
          <p:nvSpPr>
            <p:cNvPr id="10263" name="直接连接符 56"/>
            <p:cNvSpPr>
              <a:spLocks noChangeShapeType="1"/>
            </p:cNvSpPr>
            <p:nvPr/>
          </p:nvSpPr>
          <p:spPr bwMode="auto">
            <a:xfrm flipV="1">
              <a:off x="0" y="226383"/>
              <a:ext cx="572707" cy="221546"/>
            </a:xfrm>
            <a:prstGeom prst="line">
              <a:avLst/>
            </a:prstGeom>
            <a:noFill/>
            <a:ln w="28575">
              <a:solidFill>
                <a:srgbClr val="FF0000"/>
              </a:solidFill>
              <a:prstDash val="sysDash"/>
              <a:round/>
              <a:headEnd/>
              <a:tailEnd/>
            </a:ln>
          </p:spPr>
          <p:txBody>
            <a:bodyPr/>
            <a:lstStyle/>
            <a:p>
              <a:endParaRPr lang="zh-CN" altLang="en-US"/>
            </a:p>
          </p:txBody>
        </p:sp>
      </p:grpSp>
      <p:sp>
        <p:nvSpPr>
          <p:cNvPr id="30" name="文本框 57"/>
          <p:cNvSpPr>
            <a:spLocks noChangeArrowheads="1"/>
          </p:cNvSpPr>
          <p:nvPr/>
        </p:nvSpPr>
        <p:spPr bwMode="auto">
          <a:xfrm>
            <a:off x="4667250" y="2447925"/>
            <a:ext cx="608013" cy="338138"/>
          </a:xfrm>
          <a:prstGeom prst="rect">
            <a:avLst/>
          </a:prstGeom>
          <a:noFill/>
          <a:ln w="9525">
            <a:noFill/>
            <a:miter lim="800000"/>
            <a:headEnd/>
            <a:tailEnd/>
          </a:ln>
        </p:spPr>
        <p:txBody>
          <a:bodyPr wrap="none">
            <a:spAutoFit/>
          </a:bodyPr>
          <a:lstStyle/>
          <a:p>
            <a:r>
              <a:rPr lang="en-US" altLang="zh-CN" sz="1600">
                <a:solidFill>
                  <a:srgbClr val="FF0000"/>
                </a:solidFill>
                <a:latin typeface="微软雅黑" pitchFamily="34" charset="-122"/>
                <a:ea typeface="微软雅黑" pitchFamily="34" charset="-122"/>
                <a:sym typeface="微软雅黑" pitchFamily="34" charset="-122"/>
              </a:rPr>
              <a:t>85%</a:t>
            </a:r>
            <a:endParaRPr lang="zh-CN" altLang="en-US" sz="1600">
              <a:solidFill>
                <a:srgbClr val="FF0000"/>
              </a:solidFill>
              <a:latin typeface="微软雅黑" pitchFamily="34" charset="-122"/>
              <a:ea typeface="微软雅黑" pitchFamily="34" charset="-122"/>
              <a:sym typeface="微软雅黑" pitchFamily="34" charset="-122"/>
            </a:endParaRPr>
          </a:p>
        </p:txBody>
      </p:sp>
      <p:sp>
        <p:nvSpPr>
          <p:cNvPr id="31" name="文本框 58"/>
          <p:cNvSpPr>
            <a:spLocks noChangeArrowheads="1"/>
          </p:cNvSpPr>
          <p:nvPr/>
        </p:nvSpPr>
        <p:spPr bwMode="auto">
          <a:xfrm>
            <a:off x="3705225" y="2952750"/>
            <a:ext cx="476250" cy="261938"/>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32%</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2" name="文本框 59"/>
          <p:cNvSpPr>
            <a:spLocks noChangeArrowheads="1"/>
          </p:cNvSpPr>
          <p:nvPr/>
        </p:nvSpPr>
        <p:spPr bwMode="auto">
          <a:xfrm>
            <a:off x="3760788" y="1909763"/>
            <a:ext cx="476250" cy="260350"/>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60%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3" name="文本框 60"/>
          <p:cNvSpPr>
            <a:spLocks noChangeArrowheads="1"/>
          </p:cNvSpPr>
          <p:nvPr/>
        </p:nvSpPr>
        <p:spPr bwMode="auto">
          <a:xfrm>
            <a:off x="4391025" y="3722688"/>
            <a:ext cx="476250" cy="261937"/>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70%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4" name="矩形 61"/>
          <p:cNvSpPr>
            <a:spLocks noChangeArrowheads="1"/>
          </p:cNvSpPr>
          <p:nvPr/>
        </p:nvSpPr>
        <p:spPr bwMode="auto">
          <a:xfrm>
            <a:off x="508000" y="1152525"/>
            <a:ext cx="2355850" cy="1262063"/>
          </a:xfrm>
          <a:prstGeom prst="rect">
            <a:avLst/>
          </a:prstGeom>
          <a:noFill/>
          <a:ln w="9525">
            <a:noFill/>
            <a:miter lim="800000"/>
            <a:headEnd/>
            <a:tailEnd/>
          </a:ln>
        </p:spPr>
        <p:txBody>
          <a:bodyPr>
            <a:spAutoFit/>
          </a:bodyPr>
          <a:lstStyle/>
          <a:p>
            <a:r>
              <a:rPr lang="zh-CN" altLang="en-US" sz="2000">
                <a:solidFill>
                  <a:srgbClr val="00B050"/>
                </a:solidFill>
                <a:latin typeface="微软雅黑" pitchFamily="34" charset="-122"/>
                <a:ea typeface="微软雅黑" pitchFamily="34" charset="-122"/>
                <a:sym typeface="微软雅黑" pitchFamily="34" charset="-122"/>
              </a:rPr>
              <a:t>输入您的标题</a:t>
            </a:r>
            <a:endParaRPr lang="en-US" altLang="zh-CN" sz="2000">
              <a:solidFill>
                <a:srgbClr val="00B050"/>
              </a:solidFill>
              <a:latin typeface="微软雅黑" pitchFamily="34" charset="-122"/>
              <a:ea typeface="微软雅黑" pitchFamily="34" charset="-122"/>
              <a:sym typeface="微软雅黑" pitchFamily="34" charset="-122"/>
            </a:endParaRPr>
          </a:p>
          <a:p>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a:p>
            <a:endParaRPr lang="en-US" altLang="zh-CN" sz="1400">
              <a:solidFill>
                <a:srgbClr val="FF9900"/>
              </a:solidFill>
              <a:latin typeface="微软雅黑" pitchFamily="34" charset="-122"/>
              <a:ea typeface="微软雅黑" pitchFamily="34" charset="-122"/>
              <a:sym typeface="微软雅黑" pitchFamily="34" charset="-122"/>
            </a:endParaRPr>
          </a:p>
        </p:txBody>
      </p:sp>
      <p:sp>
        <p:nvSpPr>
          <p:cNvPr id="35" name="矩形 62"/>
          <p:cNvSpPr>
            <a:spLocks noChangeArrowheads="1"/>
          </p:cNvSpPr>
          <p:nvPr/>
        </p:nvSpPr>
        <p:spPr bwMode="auto">
          <a:xfrm>
            <a:off x="506413" y="2301875"/>
            <a:ext cx="2355850" cy="1046163"/>
          </a:xfrm>
          <a:prstGeom prst="rect">
            <a:avLst/>
          </a:prstGeom>
          <a:noFill/>
          <a:ln w="9525">
            <a:noFill/>
            <a:miter lim="800000"/>
            <a:headEnd/>
            <a:tailEnd/>
          </a:ln>
        </p:spPr>
        <p:txBody>
          <a:bodyPr>
            <a:spAutoFit/>
          </a:bodyPr>
          <a:lstStyle/>
          <a:p>
            <a:r>
              <a:rPr lang="zh-CN" altLang="en-US" sz="2000">
                <a:solidFill>
                  <a:srgbClr val="FF0000"/>
                </a:solidFill>
                <a:latin typeface="微软雅黑" pitchFamily="34" charset="-122"/>
                <a:ea typeface="微软雅黑" pitchFamily="34" charset="-122"/>
                <a:sym typeface="微软雅黑" pitchFamily="34" charset="-122"/>
              </a:rPr>
              <a:t>输入您的标题</a:t>
            </a:r>
            <a:endParaRPr lang="en-US" altLang="zh-CN" sz="2000">
              <a:solidFill>
                <a:srgbClr val="FF0000"/>
              </a:solidFill>
              <a:latin typeface="微软雅黑" pitchFamily="34" charset="-122"/>
              <a:ea typeface="微软雅黑" pitchFamily="34" charset="-122"/>
              <a:sym typeface="微软雅黑" pitchFamily="34" charset="-122"/>
            </a:endParaRPr>
          </a:p>
          <a:p>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p:txBody>
      </p:sp>
      <p:sp>
        <p:nvSpPr>
          <p:cNvPr id="36" name="矩形 63"/>
          <p:cNvSpPr>
            <a:spLocks noChangeArrowheads="1"/>
          </p:cNvSpPr>
          <p:nvPr/>
        </p:nvSpPr>
        <p:spPr bwMode="auto">
          <a:xfrm>
            <a:off x="482600" y="3381375"/>
            <a:ext cx="2355850" cy="1047750"/>
          </a:xfrm>
          <a:prstGeom prst="rect">
            <a:avLst/>
          </a:prstGeom>
          <a:noFill/>
          <a:ln w="9525">
            <a:noFill/>
            <a:miter lim="800000"/>
            <a:headEnd/>
            <a:tailEnd/>
          </a:ln>
        </p:spPr>
        <p:txBody>
          <a:bodyPr>
            <a:spAutoFit/>
          </a:bodyPr>
          <a:lstStyle/>
          <a:p>
            <a:r>
              <a:rPr lang="zh-CN" altLang="en-US" sz="2000">
                <a:solidFill>
                  <a:srgbClr val="9529A7"/>
                </a:solidFill>
                <a:latin typeface="微软雅黑" pitchFamily="34" charset="-122"/>
                <a:ea typeface="微软雅黑" pitchFamily="34" charset="-122"/>
                <a:sym typeface="微软雅黑" pitchFamily="34" charset="-122"/>
              </a:rPr>
              <a:t>输入您的标题</a:t>
            </a:r>
            <a:endParaRPr lang="en-US" altLang="zh-CN" sz="2000">
              <a:solidFill>
                <a:srgbClr val="9529A7"/>
              </a:solidFill>
              <a:latin typeface="微软雅黑" pitchFamily="34" charset="-122"/>
              <a:ea typeface="微软雅黑" pitchFamily="34" charset="-122"/>
              <a:sym typeface="微软雅黑" pitchFamily="34" charset="-122"/>
            </a:endParaRPr>
          </a:p>
          <a:p>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p:txBody>
      </p:sp>
      <p:sp>
        <p:nvSpPr>
          <p:cNvPr id="37" name="矩形 64"/>
          <p:cNvSpPr>
            <a:spLocks noChangeArrowheads="1"/>
          </p:cNvSpPr>
          <p:nvPr/>
        </p:nvSpPr>
        <p:spPr bwMode="auto">
          <a:xfrm>
            <a:off x="6969125" y="1776413"/>
            <a:ext cx="2355850" cy="1047750"/>
          </a:xfrm>
          <a:prstGeom prst="rect">
            <a:avLst/>
          </a:prstGeom>
          <a:noFill/>
          <a:ln w="9525">
            <a:noFill/>
            <a:miter lim="800000"/>
            <a:headEnd/>
            <a:tailEnd/>
          </a:ln>
        </p:spPr>
        <p:txBody>
          <a:bodyPr>
            <a:spAutoFit/>
          </a:bodyPr>
          <a:lstStyle/>
          <a:p>
            <a:r>
              <a:rPr lang="zh-CN" altLang="en-US" sz="2000">
                <a:solidFill>
                  <a:srgbClr val="3399FF"/>
                </a:solidFill>
                <a:latin typeface="微软雅黑" pitchFamily="34" charset="-122"/>
                <a:ea typeface="微软雅黑" pitchFamily="34" charset="-122"/>
                <a:sym typeface="微软雅黑" pitchFamily="34" charset="-122"/>
              </a:rPr>
              <a:t>输入您的标题</a:t>
            </a:r>
            <a:endParaRPr lang="en-US" altLang="zh-CN" sz="2000">
              <a:solidFill>
                <a:srgbClr val="3399FF"/>
              </a:solidFill>
              <a:latin typeface="微软雅黑" pitchFamily="34" charset="-122"/>
              <a:ea typeface="微软雅黑" pitchFamily="34" charset="-122"/>
              <a:sym typeface="微软雅黑" pitchFamily="34" charset="-122"/>
            </a:endParaRPr>
          </a:p>
          <a:p>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输入您的标题输入您的标题</a:t>
            </a:r>
            <a:endParaRPr lang="en-US" altLang="zh-CN" sz="1400">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nodeType="afterGroup">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nodeType="afterGroup">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887538" y="1168400"/>
            <a:ext cx="1562100" cy="1574800"/>
          </a:xfrm>
          <a:custGeom>
            <a:avLst/>
            <a:gdLst>
              <a:gd name="T0" fmla="*/ 2147483647 w 455"/>
              <a:gd name="T1" fmla="*/ 2147483647 h 459"/>
              <a:gd name="T2" fmla="*/ 2147483647 w 455"/>
              <a:gd name="T3" fmla="*/ 2147483647 h 459"/>
              <a:gd name="T4" fmla="*/ 2147483647 w 455"/>
              <a:gd name="T5" fmla="*/ 0 h 459"/>
              <a:gd name="T6" fmla="*/ 0 w 455"/>
              <a:gd name="T7" fmla="*/ 2147483647 h 459"/>
              <a:gd name="T8" fmla="*/ 58879154 w 455"/>
              <a:gd name="T9" fmla="*/ 2147483647 h 459"/>
              <a:gd name="T10" fmla="*/ 2147483647 w 455"/>
              <a:gd name="T11" fmla="*/ 214748364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w="9525">
            <a:noFill/>
            <a:miter lim="800000"/>
            <a:headEnd/>
            <a:tailEnd/>
          </a:ln>
        </p:spPr>
        <p:txBody>
          <a:bodyPr lIns="68571" tIns="34285" rIns="68571" bIns="34285"/>
          <a:lstStyle/>
          <a:p>
            <a:endParaRPr lang="zh-CN" altLang="en-US"/>
          </a:p>
        </p:txBody>
      </p:sp>
      <p:sp>
        <p:nvSpPr>
          <p:cNvPr id="19" name="Freeform 6"/>
          <p:cNvSpPr>
            <a:spLocks noChangeArrowheads="1"/>
          </p:cNvSpPr>
          <p:nvPr/>
        </p:nvSpPr>
        <p:spPr bwMode="auto">
          <a:xfrm>
            <a:off x="3984625" y="1204913"/>
            <a:ext cx="1565275" cy="1576387"/>
          </a:xfrm>
          <a:custGeom>
            <a:avLst/>
            <a:gdLst>
              <a:gd name="T0" fmla="*/ 2147483647 w 456"/>
              <a:gd name="T1" fmla="*/ 2147483647 h 459"/>
              <a:gd name="T2" fmla="*/ 2147483647 w 456"/>
              <a:gd name="T3" fmla="*/ 2147483647 h 459"/>
              <a:gd name="T4" fmla="*/ 2147483647 w 456"/>
              <a:gd name="T5" fmla="*/ 0 h 459"/>
              <a:gd name="T6" fmla="*/ 0 w 456"/>
              <a:gd name="T7" fmla="*/ 2147483647 h 459"/>
              <a:gd name="T8" fmla="*/ 58907202 w 456"/>
              <a:gd name="T9" fmla="*/ 2147483647 h 459"/>
              <a:gd name="T10" fmla="*/ 2147483647 w 456"/>
              <a:gd name="T11" fmla="*/ 2147483647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w="9525">
            <a:noFill/>
            <a:miter lim="800000"/>
            <a:headEnd/>
            <a:tailEnd/>
          </a:ln>
        </p:spPr>
        <p:txBody>
          <a:bodyPr lIns="68571" tIns="34285" rIns="68571" bIns="34285"/>
          <a:lstStyle/>
          <a:p>
            <a:endParaRPr lang="zh-CN" altLang="en-US"/>
          </a:p>
        </p:txBody>
      </p:sp>
      <p:sp>
        <p:nvSpPr>
          <p:cNvPr id="35" name="Freeform 7"/>
          <p:cNvSpPr>
            <a:spLocks noChangeArrowheads="1"/>
          </p:cNvSpPr>
          <p:nvPr/>
        </p:nvSpPr>
        <p:spPr bwMode="auto">
          <a:xfrm>
            <a:off x="6175375" y="1185863"/>
            <a:ext cx="1565275" cy="1577975"/>
          </a:xfrm>
          <a:custGeom>
            <a:avLst/>
            <a:gdLst>
              <a:gd name="T0" fmla="*/ 2147483647 w 456"/>
              <a:gd name="T1" fmla="*/ 2147483647 h 460"/>
              <a:gd name="T2" fmla="*/ 2147483647 w 456"/>
              <a:gd name="T3" fmla="*/ 2147483647 h 460"/>
              <a:gd name="T4" fmla="*/ 2147483647 w 456"/>
              <a:gd name="T5" fmla="*/ 0 h 460"/>
              <a:gd name="T6" fmla="*/ 0 w 456"/>
              <a:gd name="T7" fmla="*/ 2147483647 h 460"/>
              <a:gd name="T8" fmla="*/ 58907202 w 456"/>
              <a:gd name="T9" fmla="*/ 2147483647 h 460"/>
              <a:gd name="T10" fmla="*/ 2147483647 w 456"/>
              <a:gd name="T11" fmla="*/ 2147483647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w="9525">
            <a:noFill/>
            <a:miter lim="800000"/>
            <a:headEnd/>
            <a:tailEnd/>
          </a:ln>
        </p:spPr>
        <p:txBody>
          <a:bodyPr lIns="68571" tIns="34285" rIns="68571" bIns="34285"/>
          <a:lstStyle/>
          <a:p>
            <a:endParaRPr lang="zh-CN" altLang="en-US"/>
          </a:p>
        </p:txBody>
      </p:sp>
      <p:sp>
        <p:nvSpPr>
          <p:cNvPr id="36" name="Freeform 378"/>
          <p:cNvSpPr>
            <a:spLocks noChangeArrowheads="1"/>
          </p:cNvSpPr>
          <p:nvPr/>
        </p:nvSpPr>
        <p:spPr bwMode="auto">
          <a:xfrm>
            <a:off x="954088" y="2970213"/>
            <a:ext cx="874712" cy="222250"/>
          </a:xfrm>
          <a:custGeom>
            <a:avLst/>
            <a:gdLst>
              <a:gd name="T0" fmla="*/ 2147483647 w 255"/>
              <a:gd name="T1" fmla="*/ 385795227 h 65"/>
              <a:gd name="T2" fmla="*/ 2147483647 w 255"/>
              <a:gd name="T3" fmla="*/ 0 h 65"/>
              <a:gd name="T4" fmla="*/ 200051780 w 255"/>
              <a:gd name="T5" fmla="*/ 0 h 65"/>
              <a:gd name="T6" fmla="*/ 0 w 255"/>
              <a:gd name="T7" fmla="*/ 385795227 h 65"/>
              <a:gd name="T8" fmla="*/ 0 w 255"/>
              <a:gd name="T9" fmla="*/ 385795227 h 65"/>
              <a:gd name="T10" fmla="*/ 200051780 w 255"/>
              <a:gd name="T11" fmla="*/ 759900104 h 65"/>
              <a:gd name="T12" fmla="*/ 2147483647 w 255"/>
              <a:gd name="T13" fmla="*/ 759900104 h 65"/>
              <a:gd name="T14" fmla="*/ 2147483647 w 255"/>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w="9525">
            <a:noFill/>
            <a:miter lim="800000"/>
            <a:headEnd/>
            <a:tailEnd/>
          </a:ln>
        </p:spPr>
        <p:txBody>
          <a:bodyPr lIns="68571" tIns="34285" rIns="68571" bIns="34285"/>
          <a:lstStyle/>
          <a:p>
            <a:endParaRPr lang="zh-CN" altLang="en-US"/>
          </a:p>
        </p:txBody>
      </p:sp>
      <p:sp>
        <p:nvSpPr>
          <p:cNvPr id="37" name="Freeform 379"/>
          <p:cNvSpPr>
            <a:spLocks noChangeArrowheads="1"/>
          </p:cNvSpPr>
          <p:nvPr/>
        </p:nvSpPr>
        <p:spPr bwMode="auto">
          <a:xfrm>
            <a:off x="1852613" y="2970213"/>
            <a:ext cx="879475" cy="222250"/>
          </a:xfrm>
          <a:custGeom>
            <a:avLst/>
            <a:gdLst>
              <a:gd name="T0" fmla="*/ 2147483647 w 256"/>
              <a:gd name="T1" fmla="*/ 385795227 h 65"/>
              <a:gd name="T2" fmla="*/ 2147483647 w 256"/>
              <a:gd name="T3" fmla="*/ 0 h 65"/>
              <a:gd name="T4" fmla="*/ 200568396 w 256"/>
              <a:gd name="T5" fmla="*/ 0 h 65"/>
              <a:gd name="T6" fmla="*/ 0 w 256"/>
              <a:gd name="T7" fmla="*/ 385795227 h 65"/>
              <a:gd name="T8" fmla="*/ 0 w 256"/>
              <a:gd name="T9" fmla="*/ 385795227 h 65"/>
              <a:gd name="T10" fmla="*/ 200568396 w 256"/>
              <a:gd name="T11" fmla="*/ 759900104 h 65"/>
              <a:gd name="T12" fmla="*/ 2147483647 w 256"/>
              <a:gd name="T13" fmla="*/ 759900104 h 65"/>
              <a:gd name="T14" fmla="*/ 2147483647 w 256"/>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w="9525">
            <a:noFill/>
            <a:miter lim="800000"/>
            <a:headEnd/>
            <a:tailEnd/>
          </a:ln>
        </p:spPr>
        <p:txBody>
          <a:bodyPr lIns="68571" tIns="34285" rIns="68571" bIns="34285"/>
          <a:lstStyle/>
          <a:p>
            <a:endParaRPr lang="zh-CN" altLang="en-US"/>
          </a:p>
        </p:txBody>
      </p:sp>
      <p:sp>
        <p:nvSpPr>
          <p:cNvPr id="38" name="Freeform 380"/>
          <p:cNvSpPr>
            <a:spLocks noChangeArrowheads="1"/>
          </p:cNvSpPr>
          <p:nvPr/>
        </p:nvSpPr>
        <p:spPr bwMode="auto">
          <a:xfrm>
            <a:off x="2622550" y="2970213"/>
            <a:ext cx="1417638" cy="222250"/>
          </a:xfrm>
          <a:custGeom>
            <a:avLst/>
            <a:gdLst>
              <a:gd name="T0" fmla="*/ 2147483647 w 413"/>
              <a:gd name="T1" fmla="*/ 385795227 h 65"/>
              <a:gd name="T2" fmla="*/ 2147483647 w 413"/>
              <a:gd name="T3" fmla="*/ 0 h 65"/>
              <a:gd name="T4" fmla="*/ 200391541 w 413"/>
              <a:gd name="T5" fmla="*/ 0 h 65"/>
              <a:gd name="T6" fmla="*/ 0 w 413"/>
              <a:gd name="T7" fmla="*/ 385795227 h 65"/>
              <a:gd name="T8" fmla="*/ 0 w 413"/>
              <a:gd name="T9" fmla="*/ 385795227 h 65"/>
              <a:gd name="T10" fmla="*/ 200391541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w="9525">
            <a:noFill/>
            <a:miter lim="800000"/>
            <a:headEnd/>
            <a:tailEnd/>
          </a:ln>
        </p:spPr>
        <p:txBody>
          <a:bodyPr lIns="68571" tIns="34285" rIns="68571" bIns="34285"/>
          <a:lstStyle/>
          <a:p>
            <a:endParaRPr lang="zh-CN" altLang="en-US"/>
          </a:p>
        </p:txBody>
      </p:sp>
      <p:sp>
        <p:nvSpPr>
          <p:cNvPr id="39" name="Freeform 381"/>
          <p:cNvSpPr>
            <a:spLocks noChangeArrowheads="1"/>
          </p:cNvSpPr>
          <p:nvPr/>
        </p:nvSpPr>
        <p:spPr bwMode="auto">
          <a:xfrm>
            <a:off x="3670300" y="2970213"/>
            <a:ext cx="1416050" cy="222250"/>
          </a:xfrm>
          <a:custGeom>
            <a:avLst/>
            <a:gdLst>
              <a:gd name="T0" fmla="*/ 2147483647 w 413"/>
              <a:gd name="T1" fmla="*/ 385795227 h 65"/>
              <a:gd name="T2" fmla="*/ 2147483647 w 413"/>
              <a:gd name="T3" fmla="*/ 0 h 65"/>
              <a:gd name="T4" fmla="*/ 199961346 w 413"/>
              <a:gd name="T5" fmla="*/ 0 h 65"/>
              <a:gd name="T6" fmla="*/ 0 w 413"/>
              <a:gd name="T7" fmla="*/ 385795227 h 65"/>
              <a:gd name="T8" fmla="*/ 0 w 413"/>
              <a:gd name="T9" fmla="*/ 385795227 h 65"/>
              <a:gd name="T10" fmla="*/ 199961346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w="9525">
            <a:noFill/>
            <a:miter lim="800000"/>
            <a:headEnd/>
            <a:tailEnd/>
          </a:ln>
        </p:spPr>
        <p:txBody>
          <a:bodyPr lIns="68571" tIns="34285" rIns="68571" bIns="34285"/>
          <a:lstStyle/>
          <a:p>
            <a:endParaRPr lang="zh-CN" altLang="en-US"/>
          </a:p>
        </p:txBody>
      </p:sp>
      <p:sp>
        <p:nvSpPr>
          <p:cNvPr id="40" name="Freeform 382"/>
          <p:cNvSpPr>
            <a:spLocks noChangeArrowheads="1"/>
          </p:cNvSpPr>
          <p:nvPr/>
        </p:nvSpPr>
        <p:spPr bwMode="auto">
          <a:xfrm>
            <a:off x="4953000" y="2970213"/>
            <a:ext cx="2689225" cy="222250"/>
          </a:xfrm>
          <a:custGeom>
            <a:avLst/>
            <a:gdLst>
              <a:gd name="T0" fmla="*/ 2147483647 w 514"/>
              <a:gd name="T1" fmla="*/ 385795227 h 65"/>
              <a:gd name="T2" fmla="*/ 2147483647 w 514"/>
              <a:gd name="T3" fmla="*/ 0 h 65"/>
              <a:gd name="T4" fmla="*/ 465445203 w 514"/>
              <a:gd name="T5" fmla="*/ 0 h 65"/>
              <a:gd name="T6" fmla="*/ 0 w 514"/>
              <a:gd name="T7" fmla="*/ 385795227 h 65"/>
              <a:gd name="T8" fmla="*/ 0 w 514"/>
              <a:gd name="T9" fmla="*/ 385795227 h 65"/>
              <a:gd name="T10" fmla="*/ 465445203 w 514"/>
              <a:gd name="T11" fmla="*/ 759900104 h 65"/>
              <a:gd name="T12" fmla="*/ 2147483647 w 514"/>
              <a:gd name="T13" fmla="*/ 759900104 h 65"/>
              <a:gd name="T14" fmla="*/ 2147483647 w 514"/>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w="9525">
            <a:noFill/>
            <a:miter lim="800000"/>
            <a:headEnd/>
            <a:tailEnd/>
          </a:ln>
        </p:spPr>
        <p:txBody>
          <a:bodyPr lIns="68571" tIns="34285" rIns="68571" bIns="34285"/>
          <a:lstStyle/>
          <a:p>
            <a:endParaRPr lang="zh-CN" altLang="en-US"/>
          </a:p>
        </p:txBody>
      </p:sp>
      <p:sp>
        <p:nvSpPr>
          <p:cNvPr id="41" name="Oval 414"/>
          <p:cNvSpPr>
            <a:spLocks noChangeArrowheads="1"/>
          </p:cNvSpPr>
          <p:nvPr/>
        </p:nvSpPr>
        <p:spPr bwMode="auto">
          <a:xfrm>
            <a:off x="6235700" y="2857500"/>
            <a:ext cx="481013" cy="477838"/>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6376988" y="2982913"/>
            <a:ext cx="198437" cy="196850"/>
          </a:xfrm>
          <a:prstGeom prst="ellipse">
            <a:avLst/>
          </a:prstGeom>
          <a:solidFill>
            <a:srgbClr val="FF3B77"/>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3898900"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4040188" y="2982913"/>
            <a:ext cx="198437" cy="196850"/>
          </a:xfrm>
          <a:prstGeom prst="ellipse">
            <a:avLst/>
          </a:prstGeom>
          <a:solidFill>
            <a:srgbClr val="01BFFF"/>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597025"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1738313" y="2982913"/>
            <a:ext cx="200025" cy="196850"/>
          </a:xfrm>
          <a:prstGeom prst="ellipse">
            <a:avLst/>
          </a:prstGeom>
          <a:solidFill>
            <a:srgbClr val="FF780A"/>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2038350"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49" name="矩形 1"/>
          <p:cNvSpPr>
            <a:spLocks noChangeArrowheads="1"/>
          </p:cNvSpPr>
          <p:nvPr/>
        </p:nvSpPr>
        <p:spPr bwMode="auto">
          <a:xfrm>
            <a:off x="1946275" y="1916113"/>
            <a:ext cx="1436688"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41306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1" name="矩形 1"/>
          <p:cNvSpPr>
            <a:spLocks noChangeArrowheads="1"/>
          </p:cNvSpPr>
          <p:nvPr/>
        </p:nvSpPr>
        <p:spPr bwMode="auto">
          <a:xfrm>
            <a:off x="40401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63277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3" name="矩形 1"/>
          <p:cNvSpPr>
            <a:spLocks noChangeArrowheads="1"/>
          </p:cNvSpPr>
          <p:nvPr/>
        </p:nvSpPr>
        <p:spPr bwMode="auto">
          <a:xfrm>
            <a:off x="62372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066800" y="3582988"/>
            <a:ext cx="1831975" cy="576262"/>
          </a:xfrm>
          <a:prstGeom prst="rect">
            <a:avLst/>
          </a:prstGeom>
          <a:noFill/>
          <a:ln w="9525">
            <a:noFill/>
            <a:miter lim="800000"/>
            <a:headEnd/>
            <a:tailEnd/>
          </a:ln>
        </p:spPr>
        <p:txBody>
          <a:bodyPr wrap="none" lIns="68571" tIns="34285" rIns="68571" bIns="34285">
            <a:spAutoFit/>
          </a:bodyPr>
          <a:lstStyle/>
          <a:p>
            <a:r>
              <a:rPr lang="zh-CN" altLang="en-US" sz="3300" b="1">
                <a:solidFill>
                  <a:srgbClr val="284848"/>
                </a:solidFill>
                <a:latin typeface="微软雅黑" pitchFamily="34" charset="-122"/>
                <a:ea typeface="微软雅黑" pitchFamily="34" charset="-122"/>
                <a:sym typeface="Arial" charset="0"/>
              </a:rPr>
              <a:t>添加标题</a:t>
            </a:r>
          </a:p>
        </p:txBody>
      </p:sp>
      <p:sp>
        <p:nvSpPr>
          <p:cNvPr id="55" name="矩形 1"/>
          <p:cNvSpPr>
            <a:spLocks noChangeArrowheads="1"/>
          </p:cNvSpPr>
          <p:nvPr/>
        </p:nvSpPr>
        <p:spPr bwMode="auto">
          <a:xfrm>
            <a:off x="3308350" y="3671888"/>
            <a:ext cx="4333875" cy="1177925"/>
          </a:xfrm>
          <a:prstGeom prst="rect">
            <a:avLst/>
          </a:prstGeom>
          <a:noFill/>
          <a:ln w="9525">
            <a:noFill/>
            <a:miter lim="800000"/>
            <a:headEnd/>
            <a:tailEnd/>
          </a:ln>
        </p:spPr>
        <p:txBody>
          <a:bodyPr lIns="68571" tIns="34285" rIns="68571" bIns="34285">
            <a:spAutoFit/>
          </a:bodyPr>
          <a:lstStyle/>
          <a:p>
            <a:r>
              <a:rPr lang="zh-CN" altLang="en-US" sz="800">
                <a:solidFill>
                  <a:srgbClr val="000000"/>
                </a:solidFill>
                <a:latin typeface="微软雅黑" pitchFamily="34" charset="-122"/>
                <a:ea typeface="微软雅黑" pitchFamily="34" charset="-122"/>
                <a:sym typeface="微软雅黑" pitchFamily="34" charset="-122"/>
              </a:rPr>
              <a:t>我们工作室致力于专业</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模板的发布，课件及汇报</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的美化，并为您提供专业的</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00">
                <a:solidFill>
                  <a:srgbClr val="000000"/>
                </a:solidFill>
                <a:latin typeface="微软雅黑" pitchFamily="34" charset="-122"/>
                <a:ea typeface="微软雅黑" pitchFamily="34" charset="-122"/>
                <a:sym typeface="微软雅黑" pitchFamily="34" charset="-122"/>
              </a:rPr>
              <a:t>,</a:t>
            </a:r>
            <a:r>
              <a:rPr lang="zh-CN" altLang="en-US" sz="800">
                <a:solidFill>
                  <a:srgbClr val="000000"/>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00">
              <a:solidFill>
                <a:srgbClr val="000000"/>
              </a:solidFill>
              <a:latin typeface="微软雅黑" pitchFamily="34" charset="-122"/>
              <a:ea typeface="微软雅黑" pitchFamily="34" charset="-122"/>
              <a:sym typeface="微软雅黑" pitchFamily="34" charset="-122"/>
            </a:endParaRPr>
          </a:p>
          <a:p>
            <a:endParaRPr lang="zh-CN" altLang="en-US" sz="800">
              <a:solidFill>
                <a:srgbClr val="000000"/>
              </a:solidFill>
              <a:latin typeface="微软雅黑" pitchFamily="34" charset="-122"/>
              <a:ea typeface="微软雅黑" pitchFamily="34" charset="-122"/>
              <a:sym typeface="微软雅黑" pitchFamily="34" charset="-122"/>
            </a:endParaRPr>
          </a:p>
          <a:p>
            <a:r>
              <a:rPr lang="zh-CN" altLang="en-US" sz="800">
                <a:solidFill>
                  <a:srgbClr val="000000"/>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，是你。</a:t>
            </a:r>
            <a:endParaRPr lang="en-US" altLang="zh-CN" sz="800">
              <a:solidFill>
                <a:srgbClr val="000000"/>
              </a:solidFill>
              <a:latin typeface="微软雅黑" pitchFamily="34" charset="-122"/>
              <a:ea typeface="微软雅黑" pitchFamily="34" charset="-122"/>
              <a:sym typeface="微软雅黑" pitchFamily="34" charset="-122"/>
            </a:endParaRPr>
          </a:p>
          <a:p>
            <a:pPr algn="just"/>
            <a:endParaRPr lang="zh-CN" altLang="en-US" sz="800">
              <a:solidFill>
                <a:srgbClr val="595959"/>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2024063" y="1865313"/>
            <a:ext cx="1271587"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7" name="直接连接符 32"/>
          <p:cNvSpPr>
            <a:spLocks noChangeShapeType="1"/>
          </p:cNvSpPr>
          <p:nvPr/>
        </p:nvSpPr>
        <p:spPr bwMode="auto">
          <a:xfrm>
            <a:off x="4110038" y="1865313"/>
            <a:ext cx="1270000"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8" name="直接连接符 33"/>
          <p:cNvSpPr>
            <a:spLocks noChangeShapeType="1"/>
          </p:cNvSpPr>
          <p:nvPr/>
        </p:nvSpPr>
        <p:spPr bwMode="auto">
          <a:xfrm>
            <a:off x="6292850" y="1865313"/>
            <a:ext cx="1271588" cy="0"/>
          </a:xfrm>
          <a:prstGeom prst="line">
            <a:avLst/>
          </a:prstGeom>
          <a:noFill/>
          <a:ln w="9525">
            <a:solidFill>
              <a:schemeClr val="bg1"/>
            </a:solidFill>
            <a:miter lim="800000"/>
            <a:headEnd/>
            <a:tailEnd/>
          </a:ln>
        </p:spPr>
        <p:txBody>
          <a:bodyPr lIns="68571" tIns="34285" rIns="68571" bIns="34285"/>
          <a:lstStyle/>
          <a:p>
            <a:endParaRPr lang="zh-CN" altLang="en-US"/>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nodeType="afterGroup">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nodeType="afterGroup">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nodeType="afterGroup">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nodeType="afterGroup">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nodeType="afterGroup">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nodeType="afterGroup">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nodeType="afterGroup">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nodeType="afterGroup">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nodeType="afterGroup">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nodeType="afterGroup">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nodeType="afterGroup">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nodeType="afterGroup">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nodeType="afterGroup">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nodeType="afterGroup">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Lst>
</file>

<file path=ppt/theme/theme1.xml><?xml version="1.0" encoding="utf-8"?>
<a:theme xmlns:a="http://schemas.openxmlformats.org/drawingml/2006/main" name="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1739</TotalTime>
  <Words>2221</Words>
  <Application>Microsoft Office PowerPoint</Application>
  <PresentationFormat>自定义</PresentationFormat>
  <Paragraphs>422</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设计师莎莫</dc:creator>
  <dc:description>典藏馆 hccthy.taobao.com</dc:description>
  <cp:lastModifiedBy>admin</cp:lastModifiedBy>
  <cp:revision>262</cp:revision>
  <dcterms:created xsi:type="dcterms:W3CDTF">2013-07-25T03:25:48Z</dcterms:created>
  <dcterms:modified xsi:type="dcterms:W3CDTF">2016-06-11T02:18:28Z</dcterms:modified>
</cp:coreProperties>
</file>