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4.xml" ContentType="application/vnd.openxmlformats-officedocument.drawingml.chart+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5.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style1.xml" ContentType="application/vnd.ms-office.chartstyle+xml"/>
  <Override PartName="/ppt/charts/colors1.xml" ContentType="application/vnd.ms-office.chartcolorstyle+xml"/>
  <Override PartName="/ppt/charts/style2.xml" ContentType="application/vnd.ms-office.chartstyle+xml"/>
  <Override PartName="/ppt/charts/colors2.xml" ContentType="application/vnd.ms-office.chartcolorstyle+xml"/>
  <Override PartName="/ppt/charts/style3.xml" ContentType="application/vnd.ms-office.chartstyle+xml"/>
  <Override PartName="/ppt/charts/colors3.xml" ContentType="application/vnd.ms-office.chartcolorstyle+xml"/>
  <Override PartName="/ppt/charts/style4.xml" ContentType="application/vnd.ms-office.chartstyle+xml"/>
  <Override PartName="/ppt/charts/colors4.xml" ContentType="application/vnd.ms-office.chartcolorstyle+xml"/>
  <Override PartName="/ppt/charts/style5.xml" ContentType="application/vnd.ms-office.chartstyle+xml"/>
  <Override PartName="/ppt/charts/colors5.xml" ContentType="application/vnd.ms-office.chartcolor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5"/>
  </p:notesMasterIdLst>
  <p:sldIdLst>
    <p:sldId id="256" r:id="rId2"/>
    <p:sldId id="257" r:id="rId3"/>
    <p:sldId id="285" r:id="rId4"/>
    <p:sldId id="259" r:id="rId5"/>
    <p:sldId id="260" r:id="rId6"/>
    <p:sldId id="261" r:id="rId7"/>
    <p:sldId id="262" r:id="rId8"/>
    <p:sldId id="263" r:id="rId9"/>
    <p:sldId id="264" r:id="rId10"/>
    <p:sldId id="265" r:id="rId11"/>
    <p:sldId id="266" r:id="rId12"/>
    <p:sldId id="267" r:id="rId13"/>
    <p:sldId id="268" r:id="rId14"/>
    <p:sldId id="286" r:id="rId15"/>
    <p:sldId id="269" r:id="rId16"/>
    <p:sldId id="270" r:id="rId17"/>
    <p:sldId id="271" r:id="rId18"/>
    <p:sldId id="272" r:id="rId19"/>
    <p:sldId id="275" r:id="rId20"/>
    <p:sldId id="287" r:id="rId21"/>
    <p:sldId id="274" r:id="rId22"/>
    <p:sldId id="273" r:id="rId23"/>
    <p:sldId id="278" r:id="rId24"/>
  </p:sldIdLst>
  <p:sldSz cx="12192000" cy="6858000"/>
  <p:notesSz cx="6858000" cy="9144000"/>
  <p:embeddedFontLst>
    <p:embeddedFont>
      <p:font typeface="Calibri" pitchFamily="34" charset="0"/>
      <p:regular r:id="rId26"/>
      <p:bold r:id="rId27"/>
      <p:italic r:id="rId28"/>
      <p:boldItalic r:id="rId29"/>
    </p:embeddedFont>
    <p:embeddedFont>
      <p:font typeface="Calibri Light" pitchFamily="34" charset="0"/>
      <p:regular r:id="rId30"/>
      <p:italic r:id="rId31"/>
    </p:embeddedFont>
    <p:embeddedFont>
      <p:font typeface="微软雅黑" pitchFamily="34" charset="-122"/>
      <p:regular r:id="rId32"/>
      <p:bold r:id="rId33"/>
    </p:embeddedFont>
    <p:embeddedFont>
      <p:font typeface="Impact" pitchFamily="34" charset="0"/>
      <p:regular r:id="rId34"/>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27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5E59"/>
    <a:srgbClr val="F4A4A2"/>
    <a:srgbClr val="1D1913"/>
    <a:srgbClr val="262626"/>
    <a:srgbClr val="163152"/>
    <a:srgbClr val="404040"/>
    <a:srgbClr val="A6A6A6"/>
    <a:srgbClr val="F7FAFD"/>
    <a:srgbClr val="E0E0E0"/>
    <a:srgbClr val="1023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34" autoAdjust="0"/>
    <p:restoredTop sz="94660"/>
  </p:normalViewPr>
  <p:slideViewPr>
    <p:cSldViewPr snapToGrid="0" showGuides="1">
      <p:cViewPr varScale="1">
        <p:scale>
          <a:sx n="104" d="100"/>
          <a:sy n="104" d="100"/>
        </p:scale>
        <p:origin x="-336" y="-90"/>
      </p:cViewPr>
      <p:guideLst>
        <p:guide orient="horz" pos="227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33"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41767314621947"/>
          <c:y val="6.1498259603655382E-2"/>
          <c:w val="0.72395629681419971"/>
          <c:h val="0.87700348079268919"/>
        </c:manualLayout>
      </c:layout>
      <c:doughnutChart>
        <c:varyColors val="1"/>
        <c:ser>
          <c:idx val="0"/>
          <c:order val="0"/>
          <c:tx>
            <c:strRef>
              <c:f>Sheet1!$B$1</c:f>
              <c:strCache>
                <c:ptCount val="1"/>
                <c:pt idx="0">
                  <c:v>销售额</c:v>
                </c:pt>
              </c:strCache>
            </c:strRef>
          </c:tx>
          <c:spPr>
            <a:ln>
              <a:noFill/>
            </a:ln>
          </c:spPr>
          <c:dPt>
            <c:idx val="0"/>
            <c:bubble3D val="0"/>
            <c:spPr>
              <a:solidFill>
                <a:srgbClr val="EB5E59"/>
              </a:solidFill>
              <a:ln w="19050">
                <a:no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noFill/>
              <a:ln w="19050">
                <a:noFill/>
              </a:ln>
              <a:effectLst/>
            </c:spPr>
          </c:dPt>
          <c:cat>
            <c:strRef>
              <c:f>Sheet1!$A$2:$A$5</c:f>
              <c:strCache>
                <c:ptCount val="4"/>
                <c:pt idx="0">
                  <c:v>第一季度</c:v>
                </c:pt>
                <c:pt idx="3">
                  <c:v>第四季度</c:v>
                </c:pt>
              </c:strCache>
            </c:strRef>
          </c:cat>
          <c:val>
            <c:numRef>
              <c:f>Sheet1!$B$2:$B$5</c:f>
              <c:numCache>
                <c:formatCode>General</c:formatCode>
                <c:ptCount val="4"/>
                <c:pt idx="0">
                  <c:v>60</c:v>
                </c:pt>
                <c:pt idx="3">
                  <c:v>40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1">
                  <a:lumMod val="85000"/>
                  <a:lumOff val="15000"/>
                </a:schemeClr>
              </a:solidFill>
              <a:ln w="19050">
                <a:no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noFill/>
              <a:ln w="19050">
                <a:noFill/>
              </a:ln>
              <a:effectLst/>
            </c:spPr>
          </c:dPt>
          <c:cat>
            <c:strRef>
              <c:f>Sheet1!$A$2:$A$5</c:f>
              <c:strCache>
                <c:ptCount val="4"/>
                <c:pt idx="0">
                  <c:v>第一季度</c:v>
                </c:pt>
                <c:pt idx="3">
                  <c:v>第四季度</c:v>
                </c:pt>
              </c:strCache>
            </c:strRef>
          </c:cat>
          <c:val>
            <c:numRef>
              <c:f>Sheet1!$B$2:$B$5</c:f>
              <c:numCache>
                <c:formatCode>General</c:formatCode>
                <c:ptCount val="4"/>
                <c:pt idx="0">
                  <c:v>72</c:v>
                </c:pt>
                <c:pt idx="3">
                  <c:v>28</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noFill/>
            </a:ln>
          </c:spPr>
          <c:dPt>
            <c:idx val="0"/>
            <c:bubble3D val="0"/>
            <c:spPr>
              <a:solidFill>
                <a:schemeClr val="tx1">
                  <a:lumMod val="65000"/>
                  <a:lumOff val="35000"/>
                </a:schemeClr>
              </a:solidFill>
              <a:ln w="19050">
                <a:noFill/>
              </a:ln>
              <a:effectLst/>
            </c:spPr>
          </c:dPt>
          <c:dPt>
            <c:idx val="1"/>
            <c:bubble3D val="0"/>
            <c:spPr>
              <a:solidFill>
                <a:schemeClr val="accent2"/>
              </a:solidFill>
              <a:ln w="19050">
                <a:noFill/>
              </a:ln>
              <a:effectLst/>
            </c:spPr>
          </c:dPt>
          <c:dPt>
            <c:idx val="2"/>
            <c:bubble3D val="0"/>
            <c:spPr>
              <a:solidFill>
                <a:schemeClr val="accent3"/>
              </a:solidFill>
              <a:ln w="19050">
                <a:noFill/>
              </a:ln>
              <a:effectLst/>
            </c:spPr>
          </c:dPt>
          <c:dPt>
            <c:idx val="3"/>
            <c:bubble3D val="0"/>
            <c:spPr>
              <a:noFill/>
              <a:ln w="19050">
                <a:noFill/>
              </a:ln>
              <a:effectLst/>
            </c:spPr>
          </c:dPt>
          <c:cat>
            <c:strRef>
              <c:f>Sheet1!$A$2:$A$5</c:f>
              <c:strCache>
                <c:ptCount val="4"/>
                <c:pt idx="0">
                  <c:v>第一季度</c:v>
                </c:pt>
                <c:pt idx="3">
                  <c:v>第四季度</c:v>
                </c:pt>
              </c:strCache>
            </c:strRef>
          </c:cat>
          <c:val>
            <c:numRef>
              <c:f>Sheet1!$B$2:$B$5</c:f>
              <c:numCache>
                <c:formatCode>General</c:formatCode>
                <c:ptCount val="4"/>
                <c:pt idx="0">
                  <c:v>85</c:v>
                </c:pt>
                <c:pt idx="3">
                  <c:v>15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2400" dirty="0" smtClean="0">
                <a:solidFill>
                  <a:srgbClr val="163152"/>
                </a:solidFill>
                <a:latin typeface="微软雅黑" panose="020B0503020204020204" pitchFamily="34" charset="-122"/>
                <a:ea typeface="微软雅黑" panose="020B0503020204020204" pitchFamily="34" charset="-122"/>
              </a:rPr>
              <a:t>请输入标题</a:t>
            </a:r>
            <a:endParaRPr lang="zh-CN" altLang="en-US" sz="2400" dirty="0">
              <a:solidFill>
                <a:srgbClr val="163152"/>
              </a:solidFill>
              <a:latin typeface="微软雅黑" panose="020B0503020204020204" pitchFamily="34" charset="-122"/>
              <a:ea typeface="微软雅黑" panose="020B0503020204020204" pitchFamily="34" charset="-122"/>
            </a:endParaRPr>
          </a:p>
        </c:rich>
      </c:tx>
      <c:layout>
        <c:manualLayout>
          <c:xMode val="edge"/>
          <c:yMode val="edge"/>
          <c:x val="0.44493749999999999"/>
          <c:y val="0.11718749279112373"/>
        </c:manualLayout>
      </c:layout>
      <c:overlay val="0"/>
      <c:spPr>
        <a:noFill/>
        <a:ln>
          <a:noFill/>
        </a:ln>
        <a:effectLst/>
      </c:spPr>
    </c:title>
    <c:autoTitleDeleted val="0"/>
    <c:plotArea>
      <c:layout>
        <c:manualLayout>
          <c:layoutTarget val="inner"/>
          <c:xMode val="edge"/>
          <c:yMode val="edge"/>
          <c:x val="1.7187500000000001E-2"/>
          <c:y val="9.6585931558444166E-2"/>
          <c:w val="0.96562499999999996"/>
          <c:h val="0.71476047522388808"/>
        </c:manualLayout>
      </c:layout>
      <c:barChart>
        <c:barDir val="col"/>
        <c:grouping val="clustered"/>
        <c:varyColors val="0"/>
        <c:ser>
          <c:idx val="0"/>
          <c:order val="0"/>
          <c:tx>
            <c:strRef>
              <c:f>Sheet1!$B$1</c:f>
              <c:strCache>
                <c:ptCount val="1"/>
                <c:pt idx="0">
                  <c:v>系列 1</c:v>
                </c:pt>
              </c:strCache>
            </c:strRef>
          </c:tx>
          <c:spPr>
            <a:solidFill>
              <a:srgbClr val="262626"/>
            </a:solidFill>
            <a:ln>
              <a:noFill/>
            </a:ln>
            <a:effectLst/>
          </c:spPr>
          <c:invertIfNegative val="0"/>
          <c:dPt>
            <c:idx val="3"/>
            <c:invertIfNegative val="0"/>
            <c:bubble3D val="0"/>
            <c:spPr>
              <a:solidFill>
                <a:schemeClr val="tx1">
                  <a:lumMod val="85000"/>
                  <a:lumOff val="15000"/>
                </a:schemeClr>
              </a:solidFill>
              <a:ln>
                <a:noFill/>
              </a:ln>
              <a:effectLst/>
            </c:spPr>
          </c:dPt>
          <c:cat>
            <c:numRef>
              <c:f>Sheet1!$A$2:$A$5</c:f>
              <c:numCache>
                <c:formatCode>General</c:formatCode>
                <c:ptCount val="4"/>
                <c:pt idx="0">
                  <c:v>2012</c:v>
                </c:pt>
                <c:pt idx="1">
                  <c:v>2013</c:v>
                </c:pt>
                <c:pt idx="2">
                  <c:v>2014</c:v>
                </c:pt>
                <c:pt idx="3">
                  <c:v>2015</c:v>
                </c:pt>
              </c:numCache>
            </c:num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EB5E59"/>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cat>
            <c:numRef>
              <c:f>Sheet1!$A$2:$A$5</c:f>
              <c:numCache>
                <c:formatCode>General</c:formatCode>
                <c:ptCount val="4"/>
                <c:pt idx="0">
                  <c:v>2012</c:v>
                </c:pt>
                <c:pt idx="1">
                  <c:v>2013</c:v>
                </c:pt>
                <c:pt idx="2">
                  <c:v>2014</c:v>
                </c:pt>
                <c:pt idx="3">
                  <c:v>2015</c:v>
                </c:pt>
              </c:numCache>
            </c:num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34448896"/>
        <c:axId val="79410816"/>
      </c:barChart>
      <c:catAx>
        <c:axId val="34448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1">
                    <a:lumMod val="65000"/>
                    <a:lumOff val="35000"/>
                  </a:schemeClr>
                </a:solidFill>
                <a:latin typeface="+mn-lt"/>
                <a:ea typeface="+mn-ea"/>
                <a:cs typeface="+mn-cs"/>
              </a:defRPr>
            </a:pPr>
            <a:endParaRPr lang="zh-CN"/>
          </a:p>
        </c:txPr>
        <c:crossAx val="79410816"/>
        <c:crosses val="autoZero"/>
        <c:auto val="1"/>
        <c:lblAlgn val="ctr"/>
        <c:lblOffset val="100"/>
        <c:noMultiLvlLbl val="0"/>
      </c:catAx>
      <c:valAx>
        <c:axId val="79410816"/>
        <c:scaling>
          <c:orientation val="minMax"/>
        </c:scaling>
        <c:delete val="1"/>
        <c:axPos val="l"/>
        <c:numFmt formatCode="General" sourceLinked="1"/>
        <c:majorTickMark val="none"/>
        <c:minorTickMark val="none"/>
        <c:tickLblPos val="nextTo"/>
        <c:crossAx val="3444889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zh-CN" altLang="en-US" sz="2000" b="1" dirty="0" smtClean="0">
                <a:solidFill>
                  <a:schemeClr val="tx1"/>
                </a:solidFill>
                <a:latin typeface="微软雅黑" panose="020B0503020204020204" pitchFamily="34" charset="-122"/>
                <a:ea typeface="微软雅黑" panose="020B0503020204020204" pitchFamily="34" charset="-122"/>
              </a:rPr>
              <a:t>点击修改标题</a:t>
            </a:r>
            <a:endParaRPr lang="zh-CN" altLang="en-US" sz="2000" b="1" dirty="0">
              <a:solidFill>
                <a:schemeClr val="tx1"/>
              </a:solidFill>
              <a:latin typeface="微软雅黑" panose="020B0503020204020204" pitchFamily="34" charset="-122"/>
              <a:ea typeface="微软雅黑" panose="020B0503020204020204" pitchFamily="34" charset="-122"/>
            </a:endParaRPr>
          </a:p>
        </c:rich>
      </c:tx>
      <c:layout>
        <c:manualLayout>
          <c:xMode val="edge"/>
          <c:yMode val="edge"/>
          <c:x val="0.43868750000000001"/>
          <c:y val="0.14062499134934847"/>
        </c:manualLayout>
      </c:layout>
      <c:overlay val="0"/>
      <c:spPr>
        <a:noFill/>
        <a:ln>
          <a:noFill/>
        </a:ln>
        <a:effectLst/>
      </c:spPr>
    </c:title>
    <c:autoTitleDeleted val="0"/>
    <c:plotArea>
      <c:layout/>
      <c:lineChart>
        <c:grouping val="standard"/>
        <c:varyColors val="0"/>
        <c:ser>
          <c:idx val="0"/>
          <c:order val="0"/>
          <c:tx>
            <c:strRef>
              <c:f>Sheet1!$B$1</c:f>
              <c:strCache>
                <c:ptCount val="1"/>
                <c:pt idx="0">
                  <c:v>系列 1</c:v>
                </c:pt>
              </c:strCache>
            </c:strRef>
          </c:tx>
          <c:spPr>
            <a:ln w="28575" cap="rnd">
              <a:solidFill>
                <a:srgbClr val="262626"/>
              </a:solidFill>
              <a:round/>
            </a:ln>
            <a:effectLst/>
          </c:spPr>
          <c:marker>
            <c:symbol val="circle"/>
            <c:size val="5"/>
            <c:spPr>
              <a:solidFill>
                <a:schemeClr val="tx1"/>
              </a:solidFill>
              <a:ln w="9525">
                <a:solidFill>
                  <a:srgbClr val="262626"/>
                </a:solidFill>
              </a:ln>
              <a:effectLst/>
            </c:spPr>
          </c:marker>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mooth val="0"/>
        </c:ser>
        <c:ser>
          <c:idx val="1"/>
          <c:order val="1"/>
          <c:tx>
            <c:strRef>
              <c:f>Sheet1!$C$1</c:f>
              <c:strCache>
                <c:ptCount val="1"/>
                <c:pt idx="0">
                  <c:v>系列 2</c:v>
                </c:pt>
              </c:strCache>
            </c:strRef>
          </c:tx>
          <c:spPr>
            <a:ln w="28575" cap="rnd">
              <a:solidFill>
                <a:srgbClr val="EB5E59"/>
              </a:solidFill>
              <a:round/>
            </a:ln>
            <a:effectLst/>
          </c:spPr>
          <c:marker>
            <c:symbol val="circle"/>
            <c:size val="5"/>
            <c:spPr>
              <a:solidFill>
                <a:schemeClr val="accent2"/>
              </a:solidFill>
              <a:ln w="9525">
                <a:solidFill>
                  <a:srgbClr val="EB5E59"/>
                </a:solidFill>
              </a:ln>
              <a:effectLst/>
            </c:spPr>
          </c:marker>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mooth val="0"/>
        </c:ser>
        <c:ser>
          <c:idx val="2"/>
          <c:order val="2"/>
          <c:tx>
            <c:strRef>
              <c:f>Sheet1!$D$1</c:f>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1"/>
        <c:smooth val="0"/>
        <c:axId val="39468544"/>
        <c:axId val="79428352"/>
      </c:lineChart>
      <c:catAx>
        <c:axId val="394685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79428352"/>
        <c:crosses val="autoZero"/>
        <c:auto val="1"/>
        <c:lblAlgn val="ctr"/>
        <c:lblOffset val="100"/>
        <c:noMultiLvlLbl val="0"/>
      </c:catAx>
      <c:valAx>
        <c:axId val="79428352"/>
        <c:scaling>
          <c:orientation val="minMax"/>
        </c:scaling>
        <c:delete val="1"/>
        <c:axPos val="l"/>
        <c:numFmt formatCode="General" sourceLinked="1"/>
        <c:majorTickMark val="none"/>
        <c:minorTickMark val="none"/>
        <c:tickLblPos val="nextTo"/>
        <c:crossAx val="39468544"/>
        <c:crosses val="autoZero"/>
        <c:crossBetween val="between"/>
      </c:valAx>
      <c:spPr>
        <a:noFill/>
        <a:ln w="25400">
          <a:noFill/>
        </a:ln>
        <a:effectLst/>
      </c:spPr>
    </c:plotArea>
    <c:legend>
      <c:legendPos val="b"/>
      <c:layout>
        <c:manualLayout>
          <c:xMode val="edge"/>
          <c:yMode val="edge"/>
          <c:x val="0.64831557578740162"/>
          <c:y val="0.77860016125737197"/>
          <c:w val="0.3189937253937008"/>
          <c:h val="4.7962349411764922E-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1C45E1-318E-4BD0-9306-250502F43CCF}" type="datetimeFigureOut">
              <a:rPr lang="zh-CN" altLang="en-US" smtClean="0"/>
              <a:t>2016-04-23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7A595F-151A-46E4-9E47-C5DC07DD2024}" type="slidenum">
              <a:rPr lang="zh-CN" altLang="en-US" smtClean="0"/>
              <a:t>‹#›</a:t>
            </a:fld>
            <a:endParaRPr lang="zh-CN" altLang="en-US"/>
          </a:p>
        </p:txBody>
      </p:sp>
    </p:spTree>
    <p:extLst>
      <p:ext uri="{BB962C8B-B14F-4D97-AF65-F5344CB8AC3E}">
        <p14:creationId xmlns:p14="http://schemas.microsoft.com/office/powerpoint/2010/main" val="369485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a:t>
            </a:fld>
            <a:endParaRPr lang="zh-CN" altLang="en-US"/>
          </a:p>
        </p:txBody>
      </p:sp>
    </p:spTree>
    <p:extLst>
      <p:ext uri="{BB962C8B-B14F-4D97-AF65-F5344CB8AC3E}">
        <p14:creationId xmlns:p14="http://schemas.microsoft.com/office/powerpoint/2010/main" val="26036672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22</a:t>
            </a:fld>
            <a:endParaRPr lang="zh-CN" altLang="en-US"/>
          </a:p>
        </p:txBody>
      </p:sp>
    </p:spTree>
    <p:extLst>
      <p:ext uri="{BB962C8B-B14F-4D97-AF65-F5344CB8AC3E}">
        <p14:creationId xmlns:p14="http://schemas.microsoft.com/office/powerpoint/2010/main" val="19170018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23</a:t>
            </a:fld>
            <a:endParaRPr lang="zh-CN" altLang="en-US"/>
          </a:p>
        </p:txBody>
      </p:sp>
    </p:spTree>
    <p:extLst>
      <p:ext uri="{BB962C8B-B14F-4D97-AF65-F5344CB8AC3E}">
        <p14:creationId xmlns:p14="http://schemas.microsoft.com/office/powerpoint/2010/main" val="6118230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2</a:t>
            </a:fld>
            <a:endParaRPr lang="zh-CN" altLang="en-US"/>
          </a:p>
        </p:txBody>
      </p:sp>
    </p:spTree>
    <p:extLst>
      <p:ext uri="{BB962C8B-B14F-4D97-AF65-F5344CB8AC3E}">
        <p14:creationId xmlns:p14="http://schemas.microsoft.com/office/powerpoint/2010/main" val="1640328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4</a:t>
            </a:fld>
            <a:endParaRPr lang="zh-CN" altLang="en-US"/>
          </a:p>
        </p:txBody>
      </p:sp>
    </p:spTree>
    <p:extLst>
      <p:ext uri="{BB962C8B-B14F-4D97-AF65-F5344CB8AC3E}">
        <p14:creationId xmlns:p14="http://schemas.microsoft.com/office/powerpoint/2010/main" val="4425762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5</a:t>
            </a:fld>
            <a:endParaRPr lang="zh-CN" altLang="en-US"/>
          </a:p>
        </p:txBody>
      </p:sp>
    </p:spTree>
    <p:extLst>
      <p:ext uri="{BB962C8B-B14F-4D97-AF65-F5344CB8AC3E}">
        <p14:creationId xmlns:p14="http://schemas.microsoft.com/office/powerpoint/2010/main" val="713439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6</a:t>
            </a:fld>
            <a:endParaRPr lang="zh-CN" altLang="en-US"/>
          </a:p>
        </p:txBody>
      </p:sp>
    </p:spTree>
    <p:extLst>
      <p:ext uri="{BB962C8B-B14F-4D97-AF65-F5344CB8AC3E}">
        <p14:creationId xmlns:p14="http://schemas.microsoft.com/office/powerpoint/2010/main" val="137425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7</a:t>
            </a:fld>
            <a:endParaRPr lang="zh-CN" altLang="en-US"/>
          </a:p>
        </p:txBody>
      </p:sp>
    </p:spTree>
    <p:extLst>
      <p:ext uri="{BB962C8B-B14F-4D97-AF65-F5344CB8AC3E}">
        <p14:creationId xmlns:p14="http://schemas.microsoft.com/office/powerpoint/2010/main" val="633092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11</a:t>
            </a:fld>
            <a:endParaRPr lang="zh-CN" altLang="en-US"/>
          </a:p>
        </p:txBody>
      </p:sp>
    </p:spTree>
    <p:extLst>
      <p:ext uri="{BB962C8B-B14F-4D97-AF65-F5344CB8AC3E}">
        <p14:creationId xmlns:p14="http://schemas.microsoft.com/office/powerpoint/2010/main" val="186680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15</a:t>
            </a:fld>
            <a:endParaRPr lang="zh-CN" altLang="en-US"/>
          </a:p>
        </p:txBody>
      </p:sp>
    </p:spTree>
    <p:extLst>
      <p:ext uri="{BB962C8B-B14F-4D97-AF65-F5344CB8AC3E}">
        <p14:creationId xmlns:p14="http://schemas.microsoft.com/office/powerpoint/2010/main" val="8128944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7A595F-151A-46E4-9E47-C5DC07DD2024}" type="slidenum">
              <a:rPr lang="zh-CN" altLang="en-US" smtClean="0"/>
              <a:t>16</a:t>
            </a:fld>
            <a:endParaRPr lang="zh-CN" altLang="en-US"/>
          </a:p>
        </p:txBody>
      </p:sp>
    </p:spTree>
    <p:extLst>
      <p:ext uri="{BB962C8B-B14F-4D97-AF65-F5344CB8AC3E}">
        <p14:creationId xmlns:p14="http://schemas.microsoft.com/office/powerpoint/2010/main" val="2624358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1221297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7997973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762704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887480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505368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4268809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1485579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457446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356937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539895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E1DC933-6EBA-44E3-B51E-0E3AF86EC3A2}" type="datetimeFigureOut">
              <a:rPr lang="zh-CN" altLang="en-US" smtClean="0"/>
              <a:t>2016-04-23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1400404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1DC933-6EBA-44E3-B51E-0E3AF86EC3A2}" type="datetimeFigureOut">
              <a:rPr lang="zh-CN" altLang="en-US" smtClean="0"/>
              <a:t>2016-04-23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B641A7-B163-4830-820C-021916D0727D}" type="slidenum">
              <a:rPr lang="zh-CN" altLang="en-US" smtClean="0"/>
              <a:t>‹#›</a:t>
            </a:fld>
            <a:endParaRPr lang="zh-CN" altLang="en-US"/>
          </a:p>
        </p:txBody>
      </p:sp>
    </p:spTree>
    <p:extLst>
      <p:ext uri="{BB962C8B-B14F-4D97-AF65-F5344CB8AC3E}">
        <p14:creationId xmlns:p14="http://schemas.microsoft.com/office/powerpoint/2010/main" val="29295565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chart" Target="../charts/chart3.xml"/><Relationship Id="rId4" Type="http://schemas.openxmlformats.org/officeDocument/2006/relationships/chart" Target="../charts/char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圆角矩形 6"/>
          <p:cNvSpPr/>
          <p:nvPr/>
        </p:nvSpPr>
        <p:spPr>
          <a:xfrm>
            <a:off x="2561771" y="1400628"/>
            <a:ext cx="7068457" cy="3614057"/>
          </a:xfrm>
          <a:prstGeom prst="roundRect">
            <a:avLst/>
          </a:prstGeom>
          <a:noFill/>
          <a:ln w="28575">
            <a:solidFill>
              <a:srgbClr val="1D1913"/>
            </a:solidFill>
          </a:ln>
          <a:effectLst>
            <a:outerShdw blurRad="381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2924628" y="1712686"/>
            <a:ext cx="6342743" cy="2989942"/>
          </a:xfrm>
          <a:prstGeom prst="rect">
            <a:avLst/>
          </a:prstGeom>
          <a:noFill/>
          <a:ln w="317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3" name="矩形 2"/>
          <p:cNvSpPr/>
          <p:nvPr/>
        </p:nvSpPr>
        <p:spPr>
          <a:xfrm>
            <a:off x="4557485" y="1372991"/>
            <a:ext cx="3077029" cy="134982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671059" y="920598"/>
            <a:ext cx="2849880" cy="1569660"/>
          </a:xfrm>
          <a:prstGeom prst="rect">
            <a:avLst/>
          </a:prstGeom>
          <a:noFill/>
        </p:spPr>
        <p:txBody>
          <a:bodyPr wrap="square" rtlCol="0">
            <a:spAutoFit/>
          </a:bodyPr>
          <a:lstStyle/>
          <a:p>
            <a:r>
              <a:rPr lang="en-US" altLang="zh-CN" sz="9600" spc="300" dirty="0" smtClean="0">
                <a:solidFill>
                  <a:srgbClr val="EB5E59">
                    <a:alpha val="82000"/>
                  </a:srgbClr>
                </a:solidFill>
                <a:latin typeface="Impact" panose="020B0806030902050204" pitchFamily="34" charset="0"/>
              </a:rPr>
              <a:t>2016</a:t>
            </a:r>
            <a:endParaRPr lang="zh-CN" altLang="en-US" sz="9600" spc="300" dirty="0">
              <a:solidFill>
                <a:srgbClr val="EB5E59">
                  <a:alpha val="82000"/>
                </a:srgbClr>
              </a:solidFill>
              <a:latin typeface="Impact" panose="020B0806030902050204" pitchFamily="34" charset="0"/>
            </a:endParaRPr>
          </a:p>
        </p:txBody>
      </p:sp>
      <p:sp>
        <p:nvSpPr>
          <p:cNvPr id="6" name="文本框 5"/>
          <p:cNvSpPr txBox="1"/>
          <p:nvPr/>
        </p:nvSpPr>
        <p:spPr>
          <a:xfrm>
            <a:off x="3368039" y="2368288"/>
            <a:ext cx="5455920" cy="923330"/>
          </a:xfrm>
          <a:prstGeom prst="rect">
            <a:avLst/>
          </a:prstGeom>
          <a:noFill/>
        </p:spPr>
        <p:txBody>
          <a:bodyPr wrap="square" rtlCol="0">
            <a:spAutoFit/>
          </a:bodyPr>
          <a:lstStyle/>
          <a:p>
            <a:pPr algn="ctr"/>
            <a:r>
              <a:rPr lang="zh-CN" altLang="en-US" sz="5400" dirty="0" smtClean="0">
                <a:solidFill>
                  <a:schemeClr val="tx1">
                    <a:lumMod val="50000"/>
                    <a:lumOff val="50000"/>
                  </a:schemeClr>
                </a:solidFill>
                <a:latin typeface="微软雅黑" panose="020B0503020204020204" pitchFamily="34" charset="-122"/>
                <a:ea typeface="微软雅黑" panose="020B0503020204020204" pitchFamily="34" charset="-122"/>
              </a:rPr>
              <a:t>商务报告模板</a:t>
            </a:r>
            <a:endParaRPr lang="zh-CN" altLang="en-US" sz="5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cxnSp>
        <p:nvCxnSpPr>
          <p:cNvPr id="9" name="直接连接符 8"/>
          <p:cNvCxnSpPr/>
          <p:nvPr/>
        </p:nvCxnSpPr>
        <p:spPr>
          <a:xfrm>
            <a:off x="4114799" y="3291618"/>
            <a:ext cx="3962400" cy="0"/>
          </a:xfrm>
          <a:prstGeom prst="line">
            <a:avLst/>
          </a:prstGeom>
          <a:ln w="44450">
            <a:solidFill>
              <a:srgbClr val="EB5E59">
                <a:alpha val="93000"/>
              </a:srgbClr>
            </a:solidFill>
          </a:ln>
        </p:spPr>
        <p:style>
          <a:lnRef idx="1">
            <a:schemeClr val="accent1"/>
          </a:lnRef>
          <a:fillRef idx="0">
            <a:schemeClr val="accent1"/>
          </a:fillRef>
          <a:effectRef idx="0">
            <a:schemeClr val="accent1"/>
          </a:effectRef>
          <a:fontRef idx="minor">
            <a:schemeClr val="tx1"/>
          </a:fontRef>
        </p:style>
      </p:cxnSp>
      <p:sp>
        <p:nvSpPr>
          <p:cNvPr id="4" name="文本框 3"/>
          <p:cNvSpPr txBox="1"/>
          <p:nvPr/>
        </p:nvSpPr>
        <p:spPr>
          <a:xfrm>
            <a:off x="4129639" y="3601619"/>
            <a:ext cx="3947559" cy="584775"/>
          </a:xfrm>
          <a:prstGeom prst="rect">
            <a:avLst/>
          </a:prstGeom>
          <a:noFill/>
        </p:spPr>
        <p:txBody>
          <a:bodyPr wrap="square" rtlCol="0">
            <a:spAutoFit/>
          </a:bodyPr>
          <a:lstStyle/>
          <a:p>
            <a:pPr algn="ctr"/>
            <a:r>
              <a:rPr lang="zh-CN" altLang="en-US" sz="3200" dirty="0" smtClean="0">
                <a:latin typeface="微软雅黑" panose="020B0503020204020204" pitchFamily="34" charset="-122"/>
                <a:ea typeface="微软雅黑" panose="020B0503020204020204" pitchFamily="34" charset="-122"/>
              </a:rPr>
              <a:t>汇报人：</a:t>
            </a:r>
            <a:r>
              <a:rPr lang="zh-CN" altLang="en-US" sz="3200" dirty="0" smtClean="0">
                <a:solidFill>
                  <a:srgbClr val="FF0000"/>
                </a:solidFill>
                <a:latin typeface="微软雅黑" panose="020B0503020204020204" pitchFamily="34" charset="-122"/>
                <a:ea typeface="微软雅黑" panose="020B0503020204020204" pitchFamily="34" charset="-122"/>
              </a:rPr>
              <a:t>清风素材</a:t>
            </a:r>
            <a:endParaRPr lang="zh-CN" altLang="en-US" sz="3200" dirty="0">
              <a:solidFill>
                <a:srgbClr val="FF0000"/>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a:off x="3740331" y="-142853"/>
            <a:ext cx="1452" cy="1558721"/>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450215" y="-174063"/>
            <a:ext cx="1452" cy="1558721"/>
          </a:xfrm>
          <a:prstGeom prst="line">
            <a:avLst/>
          </a:prstGeom>
          <a:ln w="12700">
            <a:solidFill>
              <a:schemeClr val="bg2">
                <a:lumMod val="25000"/>
              </a:schemeClr>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9267371" y="3078480"/>
            <a:ext cx="362857" cy="362857"/>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2659380" y="2090974"/>
            <a:ext cx="167640" cy="798568"/>
          </a:xfrm>
          <a:prstGeom prst="roundRect">
            <a:avLst>
              <a:gd name="adj" fmla="val 50000"/>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2659380" y="3044733"/>
            <a:ext cx="167640" cy="304891"/>
          </a:xfrm>
          <a:prstGeom prst="roundRect">
            <a:avLst>
              <a:gd name="adj" fmla="val 50000"/>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456866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6" presetClass="entr" presetSubtype="16"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ircle(in)">
                                      <p:cBhvr>
                                        <p:cTn id="15" dur="2000"/>
                                        <p:tgtEl>
                                          <p:spTgt spid="3"/>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heel(1)">
                                      <p:cBhvr>
                                        <p:cTn id="19" dur="2000"/>
                                        <p:tgtEl>
                                          <p:spTgt spid="5"/>
                                        </p:tgtEl>
                                      </p:cBhvr>
                                    </p:animEffect>
                                  </p:childTnLst>
                                </p:cTn>
                              </p:par>
                            </p:childTnLst>
                          </p:cTn>
                        </p:par>
                        <p:par>
                          <p:cTn id="20" fill="hold">
                            <p:stCondLst>
                              <p:cond delay="5000"/>
                            </p:stCondLst>
                            <p:childTnLst>
                              <p:par>
                                <p:cTn id="21" presetID="21"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heel(1)">
                                      <p:cBhvr>
                                        <p:cTn id="23" dur="2000"/>
                                        <p:tgtEl>
                                          <p:spTgt spid="6"/>
                                        </p:tgtEl>
                                      </p:cBhvr>
                                    </p:animEffect>
                                  </p:childTnLst>
                                </p:cTn>
                              </p:par>
                            </p:childTnLst>
                          </p:cTn>
                        </p:par>
                        <p:par>
                          <p:cTn id="24" fill="hold">
                            <p:stCondLst>
                              <p:cond delay="7000"/>
                            </p:stCondLst>
                            <p:childTnLst>
                              <p:par>
                                <p:cTn id="25" presetID="2" presetClass="entr" presetSubtype="4"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par>
                          <p:cTn id="29" fill="hold">
                            <p:stCondLst>
                              <p:cond delay="7500"/>
                            </p:stCondLst>
                            <p:childTnLst>
                              <p:par>
                                <p:cTn id="30" presetID="10"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fade">
                                      <p:cBhvr>
                                        <p:cTn id="32" dur="500"/>
                                        <p:tgtEl>
                                          <p:spTgt spid="4"/>
                                        </p:tgtEl>
                                      </p:cBhvr>
                                    </p:animEffect>
                                  </p:childTnLst>
                                </p:cTn>
                              </p:par>
                            </p:childTnLst>
                          </p:cTn>
                        </p:par>
                        <p:par>
                          <p:cTn id="33" fill="hold">
                            <p:stCondLst>
                              <p:cond delay="8000"/>
                            </p:stCondLst>
                            <p:childTnLst>
                              <p:par>
                                <p:cTn id="34" presetID="45" presetClass="entr" presetSubtype="0"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anim calcmode="lin" valueType="num">
                                      <p:cBhvr>
                                        <p:cTn id="37" dur="2000" fill="hold"/>
                                        <p:tgtEl>
                                          <p:spTgt spid="10"/>
                                        </p:tgtEl>
                                        <p:attrNameLst>
                                          <p:attrName>ppt_w</p:attrName>
                                        </p:attrNameLst>
                                      </p:cBhvr>
                                      <p:tavLst>
                                        <p:tav tm="0" fmla="#ppt_w*sin(2.5*pi*$)">
                                          <p:val>
                                            <p:fltVal val="0"/>
                                          </p:val>
                                        </p:tav>
                                        <p:tav tm="100000">
                                          <p:val>
                                            <p:fltVal val="1"/>
                                          </p:val>
                                        </p:tav>
                                      </p:tavLst>
                                    </p:anim>
                                    <p:anim calcmode="lin" valueType="num">
                                      <p:cBhvr>
                                        <p:cTn id="38" dur="2000" fill="hold"/>
                                        <p:tgtEl>
                                          <p:spTgt spid="10"/>
                                        </p:tgtEl>
                                        <p:attrNameLst>
                                          <p:attrName>ppt_h</p:attrName>
                                        </p:attrNameLst>
                                      </p:cBhvr>
                                      <p:tavLst>
                                        <p:tav tm="0">
                                          <p:val>
                                            <p:strVal val="#ppt_h"/>
                                          </p:val>
                                        </p:tav>
                                        <p:tav tm="100000">
                                          <p:val>
                                            <p:strVal val="#ppt_h"/>
                                          </p:val>
                                        </p:tav>
                                      </p:tavLst>
                                    </p:anim>
                                  </p:childTnLst>
                                </p:cTn>
                              </p:par>
                            </p:childTnLst>
                          </p:cTn>
                        </p:par>
                        <p:par>
                          <p:cTn id="39" fill="hold">
                            <p:stCondLst>
                              <p:cond delay="10000"/>
                            </p:stCondLst>
                            <p:childTnLst>
                              <p:par>
                                <p:cTn id="40" presetID="1" presetClass="entr" presetSubtype="0" fill="hold" nodeType="afterEffect">
                                  <p:stCondLst>
                                    <p:cond delay="0"/>
                                  </p:stCondLst>
                                  <p:childTnLst>
                                    <p:set>
                                      <p:cBhvr>
                                        <p:cTn id="41" dur="1" fill="hold">
                                          <p:stCondLst>
                                            <p:cond delay="0"/>
                                          </p:stCondLst>
                                        </p:cTn>
                                        <p:tgtEl>
                                          <p:spTgt spid="13"/>
                                        </p:tgtEl>
                                        <p:attrNameLst>
                                          <p:attrName>style.visibility</p:attrName>
                                        </p:attrNameLst>
                                      </p:cBhvr>
                                      <p:to>
                                        <p:strVal val="visible"/>
                                      </p:to>
                                    </p:set>
                                  </p:childTnLst>
                                </p:cTn>
                              </p:par>
                            </p:childTnLst>
                          </p:cTn>
                        </p:par>
                        <p:par>
                          <p:cTn id="42" fill="hold">
                            <p:stCondLst>
                              <p:cond delay="10000"/>
                            </p:stCondLst>
                            <p:childTnLst>
                              <p:par>
                                <p:cTn id="43" presetID="26"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down)">
                                      <p:cBhvr>
                                        <p:cTn id="45" dur="580">
                                          <p:stCondLst>
                                            <p:cond delay="0"/>
                                          </p:stCondLst>
                                        </p:cTn>
                                        <p:tgtEl>
                                          <p:spTgt spid="14"/>
                                        </p:tgtEl>
                                      </p:cBhvr>
                                    </p:animEffect>
                                    <p:anim calcmode="lin" valueType="num">
                                      <p:cBhvr>
                                        <p:cTn id="46"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47"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48"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49"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50"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51" dur="26">
                                          <p:stCondLst>
                                            <p:cond delay="650"/>
                                          </p:stCondLst>
                                        </p:cTn>
                                        <p:tgtEl>
                                          <p:spTgt spid="14"/>
                                        </p:tgtEl>
                                      </p:cBhvr>
                                      <p:to x="100000" y="60000"/>
                                    </p:animScale>
                                    <p:animScale>
                                      <p:cBhvr>
                                        <p:cTn id="52" dur="166" decel="50000">
                                          <p:stCondLst>
                                            <p:cond delay="676"/>
                                          </p:stCondLst>
                                        </p:cTn>
                                        <p:tgtEl>
                                          <p:spTgt spid="14"/>
                                        </p:tgtEl>
                                      </p:cBhvr>
                                      <p:to x="100000" y="100000"/>
                                    </p:animScale>
                                    <p:animScale>
                                      <p:cBhvr>
                                        <p:cTn id="53" dur="26">
                                          <p:stCondLst>
                                            <p:cond delay="1312"/>
                                          </p:stCondLst>
                                        </p:cTn>
                                        <p:tgtEl>
                                          <p:spTgt spid="14"/>
                                        </p:tgtEl>
                                      </p:cBhvr>
                                      <p:to x="100000" y="80000"/>
                                    </p:animScale>
                                    <p:animScale>
                                      <p:cBhvr>
                                        <p:cTn id="54" dur="166" decel="50000">
                                          <p:stCondLst>
                                            <p:cond delay="1338"/>
                                          </p:stCondLst>
                                        </p:cTn>
                                        <p:tgtEl>
                                          <p:spTgt spid="14"/>
                                        </p:tgtEl>
                                      </p:cBhvr>
                                      <p:to x="100000" y="100000"/>
                                    </p:animScale>
                                    <p:animScale>
                                      <p:cBhvr>
                                        <p:cTn id="55" dur="26">
                                          <p:stCondLst>
                                            <p:cond delay="1642"/>
                                          </p:stCondLst>
                                        </p:cTn>
                                        <p:tgtEl>
                                          <p:spTgt spid="14"/>
                                        </p:tgtEl>
                                      </p:cBhvr>
                                      <p:to x="100000" y="90000"/>
                                    </p:animScale>
                                    <p:animScale>
                                      <p:cBhvr>
                                        <p:cTn id="56" dur="166" decel="50000">
                                          <p:stCondLst>
                                            <p:cond delay="1668"/>
                                          </p:stCondLst>
                                        </p:cTn>
                                        <p:tgtEl>
                                          <p:spTgt spid="14"/>
                                        </p:tgtEl>
                                      </p:cBhvr>
                                      <p:to x="100000" y="100000"/>
                                    </p:animScale>
                                    <p:animScale>
                                      <p:cBhvr>
                                        <p:cTn id="57" dur="26">
                                          <p:stCondLst>
                                            <p:cond delay="1808"/>
                                          </p:stCondLst>
                                        </p:cTn>
                                        <p:tgtEl>
                                          <p:spTgt spid="14"/>
                                        </p:tgtEl>
                                      </p:cBhvr>
                                      <p:to x="100000" y="95000"/>
                                    </p:animScale>
                                    <p:animScale>
                                      <p:cBhvr>
                                        <p:cTn id="58" dur="166" decel="50000">
                                          <p:stCondLst>
                                            <p:cond delay="1834"/>
                                          </p:stCondLst>
                                        </p:cTn>
                                        <p:tgtEl>
                                          <p:spTgt spid="14"/>
                                        </p:tgtEl>
                                      </p:cBhvr>
                                      <p:to x="100000" y="100000"/>
                                    </p:animScale>
                                  </p:childTnLst>
                                </p:cTn>
                              </p:par>
                            </p:childTnLst>
                          </p:cTn>
                        </p:par>
                        <p:par>
                          <p:cTn id="59" fill="hold">
                            <p:stCondLst>
                              <p:cond delay="12000"/>
                            </p:stCondLst>
                            <p:childTnLst>
                              <p:par>
                                <p:cTn id="60" presetID="26"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wipe(down)">
                                      <p:cBhvr>
                                        <p:cTn id="62" dur="580">
                                          <p:stCondLst>
                                            <p:cond delay="0"/>
                                          </p:stCondLst>
                                        </p:cTn>
                                        <p:tgtEl>
                                          <p:spTgt spid="15"/>
                                        </p:tgtEl>
                                      </p:cBhvr>
                                    </p:animEffect>
                                    <p:anim calcmode="lin" valueType="num">
                                      <p:cBhvr>
                                        <p:cTn id="63"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64"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65"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66"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67"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68" dur="26">
                                          <p:stCondLst>
                                            <p:cond delay="650"/>
                                          </p:stCondLst>
                                        </p:cTn>
                                        <p:tgtEl>
                                          <p:spTgt spid="15"/>
                                        </p:tgtEl>
                                      </p:cBhvr>
                                      <p:to x="100000" y="60000"/>
                                    </p:animScale>
                                    <p:animScale>
                                      <p:cBhvr>
                                        <p:cTn id="69" dur="166" decel="50000">
                                          <p:stCondLst>
                                            <p:cond delay="676"/>
                                          </p:stCondLst>
                                        </p:cTn>
                                        <p:tgtEl>
                                          <p:spTgt spid="15"/>
                                        </p:tgtEl>
                                      </p:cBhvr>
                                      <p:to x="100000" y="100000"/>
                                    </p:animScale>
                                    <p:animScale>
                                      <p:cBhvr>
                                        <p:cTn id="70" dur="26">
                                          <p:stCondLst>
                                            <p:cond delay="1312"/>
                                          </p:stCondLst>
                                        </p:cTn>
                                        <p:tgtEl>
                                          <p:spTgt spid="15"/>
                                        </p:tgtEl>
                                      </p:cBhvr>
                                      <p:to x="100000" y="80000"/>
                                    </p:animScale>
                                    <p:animScale>
                                      <p:cBhvr>
                                        <p:cTn id="71" dur="166" decel="50000">
                                          <p:stCondLst>
                                            <p:cond delay="1338"/>
                                          </p:stCondLst>
                                        </p:cTn>
                                        <p:tgtEl>
                                          <p:spTgt spid="15"/>
                                        </p:tgtEl>
                                      </p:cBhvr>
                                      <p:to x="100000" y="100000"/>
                                    </p:animScale>
                                    <p:animScale>
                                      <p:cBhvr>
                                        <p:cTn id="72" dur="26">
                                          <p:stCondLst>
                                            <p:cond delay="1642"/>
                                          </p:stCondLst>
                                        </p:cTn>
                                        <p:tgtEl>
                                          <p:spTgt spid="15"/>
                                        </p:tgtEl>
                                      </p:cBhvr>
                                      <p:to x="100000" y="90000"/>
                                    </p:animScale>
                                    <p:animScale>
                                      <p:cBhvr>
                                        <p:cTn id="73" dur="166" decel="50000">
                                          <p:stCondLst>
                                            <p:cond delay="1668"/>
                                          </p:stCondLst>
                                        </p:cTn>
                                        <p:tgtEl>
                                          <p:spTgt spid="15"/>
                                        </p:tgtEl>
                                      </p:cBhvr>
                                      <p:to x="100000" y="100000"/>
                                    </p:animScale>
                                    <p:animScale>
                                      <p:cBhvr>
                                        <p:cTn id="74" dur="26">
                                          <p:stCondLst>
                                            <p:cond delay="1808"/>
                                          </p:stCondLst>
                                        </p:cTn>
                                        <p:tgtEl>
                                          <p:spTgt spid="15"/>
                                        </p:tgtEl>
                                      </p:cBhvr>
                                      <p:to x="100000" y="95000"/>
                                    </p:animScale>
                                    <p:animScale>
                                      <p:cBhvr>
                                        <p:cTn id="75" dur="166" decel="50000">
                                          <p:stCondLst>
                                            <p:cond delay="1834"/>
                                          </p:stCondLst>
                                        </p:cTn>
                                        <p:tgtEl>
                                          <p:spTgt spid="15"/>
                                        </p:tgtEl>
                                      </p:cBhvr>
                                      <p:to x="100000" y="100000"/>
                                    </p:animScale>
                                  </p:childTnLst>
                                </p:cTn>
                              </p:par>
                            </p:childTnLst>
                          </p:cTn>
                        </p:par>
                        <p:par>
                          <p:cTn id="76" fill="hold">
                            <p:stCondLst>
                              <p:cond delay="14000"/>
                            </p:stCondLst>
                            <p:childTnLst>
                              <p:par>
                                <p:cTn id="77" presetID="26" presetClass="entr" presetSubtype="0" fill="hold" grpId="0" nodeType="after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wipe(down)">
                                      <p:cBhvr>
                                        <p:cTn id="79" dur="580">
                                          <p:stCondLst>
                                            <p:cond delay="0"/>
                                          </p:stCondLst>
                                        </p:cTn>
                                        <p:tgtEl>
                                          <p:spTgt spid="16"/>
                                        </p:tgtEl>
                                      </p:cBhvr>
                                    </p:animEffect>
                                    <p:anim calcmode="lin" valueType="num">
                                      <p:cBhvr>
                                        <p:cTn id="80"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85" dur="26">
                                          <p:stCondLst>
                                            <p:cond delay="650"/>
                                          </p:stCondLst>
                                        </p:cTn>
                                        <p:tgtEl>
                                          <p:spTgt spid="16"/>
                                        </p:tgtEl>
                                      </p:cBhvr>
                                      <p:to x="100000" y="60000"/>
                                    </p:animScale>
                                    <p:animScale>
                                      <p:cBhvr>
                                        <p:cTn id="86" dur="166" decel="50000">
                                          <p:stCondLst>
                                            <p:cond delay="676"/>
                                          </p:stCondLst>
                                        </p:cTn>
                                        <p:tgtEl>
                                          <p:spTgt spid="16"/>
                                        </p:tgtEl>
                                      </p:cBhvr>
                                      <p:to x="100000" y="100000"/>
                                    </p:animScale>
                                    <p:animScale>
                                      <p:cBhvr>
                                        <p:cTn id="87" dur="26">
                                          <p:stCondLst>
                                            <p:cond delay="1312"/>
                                          </p:stCondLst>
                                        </p:cTn>
                                        <p:tgtEl>
                                          <p:spTgt spid="16"/>
                                        </p:tgtEl>
                                      </p:cBhvr>
                                      <p:to x="100000" y="80000"/>
                                    </p:animScale>
                                    <p:animScale>
                                      <p:cBhvr>
                                        <p:cTn id="88" dur="166" decel="50000">
                                          <p:stCondLst>
                                            <p:cond delay="1338"/>
                                          </p:stCondLst>
                                        </p:cTn>
                                        <p:tgtEl>
                                          <p:spTgt spid="16"/>
                                        </p:tgtEl>
                                      </p:cBhvr>
                                      <p:to x="100000" y="100000"/>
                                    </p:animScale>
                                    <p:animScale>
                                      <p:cBhvr>
                                        <p:cTn id="89" dur="26">
                                          <p:stCondLst>
                                            <p:cond delay="1642"/>
                                          </p:stCondLst>
                                        </p:cTn>
                                        <p:tgtEl>
                                          <p:spTgt spid="16"/>
                                        </p:tgtEl>
                                      </p:cBhvr>
                                      <p:to x="100000" y="90000"/>
                                    </p:animScale>
                                    <p:animScale>
                                      <p:cBhvr>
                                        <p:cTn id="90" dur="166" decel="50000">
                                          <p:stCondLst>
                                            <p:cond delay="1668"/>
                                          </p:stCondLst>
                                        </p:cTn>
                                        <p:tgtEl>
                                          <p:spTgt spid="16"/>
                                        </p:tgtEl>
                                      </p:cBhvr>
                                      <p:to x="100000" y="100000"/>
                                    </p:animScale>
                                    <p:animScale>
                                      <p:cBhvr>
                                        <p:cTn id="91" dur="26">
                                          <p:stCondLst>
                                            <p:cond delay="1808"/>
                                          </p:stCondLst>
                                        </p:cTn>
                                        <p:tgtEl>
                                          <p:spTgt spid="16"/>
                                        </p:tgtEl>
                                      </p:cBhvr>
                                      <p:to x="100000" y="95000"/>
                                    </p:animScale>
                                    <p:animScale>
                                      <p:cBhvr>
                                        <p:cTn id="92"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 grpId="0" animBg="1"/>
      <p:bldP spid="3" grpId="0" animBg="1"/>
      <p:bldP spid="5" grpId="0"/>
      <p:bldP spid="6" grpId="0"/>
      <p:bldP spid="4" grpId="0"/>
      <p:bldP spid="14" grpId="0" animBg="1"/>
      <p:bldP spid="15" grpId="0" animBg="1"/>
      <p:bldP spid="16"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标注 5"/>
          <p:cNvSpPr/>
          <p:nvPr/>
        </p:nvSpPr>
        <p:spPr>
          <a:xfrm rot="10800000">
            <a:off x="4086140" y="1136374"/>
            <a:ext cx="2019869" cy="1528549"/>
          </a:xfrm>
          <a:prstGeom prst="wedgeRectCallout">
            <a:avLst>
              <a:gd name="adj1" fmla="val 64858"/>
              <a:gd name="adj2" fmla="val 8035"/>
            </a:avLst>
          </a:prstGeom>
          <a:solidFill>
            <a:schemeClr val="tx1">
              <a:lumMod val="50000"/>
              <a:lumOff val="50000"/>
            </a:schemeClr>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标注 6"/>
          <p:cNvSpPr/>
          <p:nvPr/>
        </p:nvSpPr>
        <p:spPr>
          <a:xfrm rot="16200000">
            <a:off x="5817964" y="2000236"/>
            <a:ext cx="1678651" cy="2090382"/>
          </a:xfrm>
          <a:prstGeom prst="wedgeRectCallout">
            <a:avLst>
              <a:gd name="adj1" fmla="val 19555"/>
              <a:gd name="adj2" fmla="val 67098"/>
            </a:avLst>
          </a:prstGeom>
          <a:solidFill>
            <a:srgbClr val="EB5E59"/>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标注 7"/>
          <p:cNvSpPr/>
          <p:nvPr/>
        </p:nvSpPr>
        <p:spPr>
          <a:xfrm>
            <a:off x="6581650" y="3497218"/>
            <a:ext cx="1678651" cy="1734414"/>
          </a:xfrm>
          <a:prstGeom prst="wedgeRectCallout">
            <a:avLst>
              <a:gd name="adj1" fmla="val 33376"/>
              <a:gd name="adj2" fmla="val 70665"/>
            </a:avLst>
          </a:prstGeom>
          <a:solidFill>
            <a:schemeClr val="tx1">
              <a:lumMod val="65000"/>
              <a:lumOff val="35000"/>
            </a:schemeClr>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标注 8"/>
          <p:cNvSpPr/>
          <p:nvPr/>
        </p:nvSpPr>
        <p:spPr>
          <a:xfrm rot="5400000">
            <a:off x="4888232" y="4254218"/>
            <a:ext cx="1500887" cy="2109155"/>
          </a:xfrm>
          <a:prstGeom prst="wedgeRectCallout">
            <a:avLst>
              <a:gd name="adj1" fmla="val 17929"/>
              <a:gd name="adj2" fmla="val 61222"/>
            </a:avLst>
          </a:prstGeom>
          <a:solidFill>
            <a:srgbClr val="F4A4A2"/>
          </a:solidFill>
          <a:ln>
            <a:noFill/>
          </a:ln>
          <a:effectLst>
            <a:outerShdw blurRad="88900" dir="2700000" algn="tl" rotWithShape="0">
              <a:prstClr val="black">
                <a:alpha val="8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71098" y="1812341"/>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8121031" y="2285309"/>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236314" y="5549220"/>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127656" y="5095154"/>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椭圆 13"/>
          <p:cNvSpPr/>
          <p:nvPr/>
        </p:nvSpPr>
        <p:spPr>
          <a:xfrm>
            <a:off x="1528549" y="327546"/>
            <a:ext cx="204717" cy="204717"/>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2582" y="1327112"/>
            <a:ext cx="232012" cy="232012"/>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27797" y="832513"/>
            <a:ext cx="286603" cy="286603"/>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68239" y="441179"/>
            <a:ext cx="272955" cy="272955"/>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30442" y="720372"/>
            <a:ext cx="300251" cy="300251"/>
          </a:xfrm>
          <a:prstGeom prst="ellipse">
            <a:avLst/>
          </a:prstGeom>
          <a:solidFill>
            <a:srgbClr val="262626"/>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76601" y="142533"/>
            <a:ext cx="424246" cy="424246"/>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04716" y="211540"/>
            <a:ext cx="272955" cy="272955"/>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503425" y="1256500"/>
            <a:ext cx="424246" cy="424246"/>
          </a:xfrm>
          <a:prstGeom prst="ellipse">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676601" y="3483262"/>
            <a:ext cx="4818929" cy="646331"/>
          </a:xfrm>
          <a:prstGeom prst="rect">
            <a:avLst/>
          </a:prstGeom>
          <a:noFill/>
        </p:spPr>
        <p:txBody>
          <a:bodyPr wrap="square" rtlCol="0">
            <a:spAutoFit/>
          </a:bodyPr>
          <a:lstStyle/>
          <a:p>
            <a:pPr algn="ctr"/>
            <a:r>
              <a:rPr lang="zh-CN" altLang="en-US" sz="3600" b="1" dirty="0" smtClean="0">
                <a:solidFill>
                  <a:srgbClr val="EB5E59"/>
                </a:solidFill>
                <a:effectLst>
                  <a:reflection stA="55000" endA="300" endPos="48000" dist="25400" dir="5400000" sy="-100000" algn="bl" rotWithShape="0"/>
                </a:effectLst>
                <a:latin typeface="微软雅黑" panose="020B0503020204020204" pitchFamily="34" charset="-122"/>
                <a:ea typeface="微软雅黑" panose="020B0503020204020204" pitchFamily="34" charset="-122"/>
              </a:rPr>
              <a:t>请在此输入标题</a:t>
            </a:r>
            <a:endParaRPr lang="zh-CN" altLang="en-US" sz="3600" b="1" dirty="0">
              <a:solidFill>
                <a:srgbClr val="EB5E59"/>
              </a:solidFill>
              <a:effectLst>
                <a:reflection stA="55000" endA="300" endPos="48000" dist="25400" dir="5400000" sy="-100000" algn="bl" rotWithShape="0"/>
              </a:effectLst>
              <a:latin typeface="微软雅黑" panose="020B0503020204020204" pitchFamily="34" charset="-122"/>
              <a:ea typeface="微软雅黑" panose="020B0503020204020204" pitchFamily="34" charset="-122"/>
            </a:endParaRPr>
          </a:p>
        </p:txBody>
      </p:sp>
      <p:sp>
        <p:nvSpPr>
          <p:cNvPr id="36" name="文本框 35"/>
          <p:cNvSpPr txBox="1"/>
          <p:nvPr/>
        </p:nvSpPr>
        <p:spPr>
          <a:xfrm>
            <a:off x="4155743" y="1333023"/>
            <a:ext cx="2241660" cy="892552"/>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01</a:t>
            </a:r>
          </a:p>
          <a:p>
            <a:r>
              <a:rPr lang="zh-CN" altLang="en-US" sz="24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5681701" y="2487065"/>
            <a:ext cx="2241660" cy="892552"/>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02</a:t>
            </a:r>
          </a:p>
          <a:p>
            <a:r>
              <a:rPr lang="zh-CN" altLang="en-US" sz="2400" dirty="0" smtClean="0">
                <a:solidFill>
                  <a:schemeClr val="bg1"/>
                </a:solidFill>
                <a:latin typeface="微软雅黑" panose="020B0503020204020204" pitchFamily="34" charset="-122"/>
                <a:ea typeface="微软雅黑" panose="020B0503020204020204" pitchFamily="34" charset="-122"/>
              </a:rPr>
              <a:t> 请输入标题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6581650" y="3765636"/>
            <a:ext cx="2241660" cy="892552"/>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03</a:t>
            </a:r>
          </a:p>
          <a:p>
            <a:r>
              <a:rPr lang="zh-CN" altLang="en-US" sz="24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39" name="文本框 38"/>
          <p:cNvSpPr txBox="1"/>
          <p:nvPr/>
        </p:nvSpPr>
        <p:spPr>
          <a:xfrm>
            <a:off x="4733099" y="4826940"/>
            <a:ext cx="2241660" cy="892552"/>
          </a:xfrm>
          <a:prstGeom prst="rect">
            <a:avLst/>
          </a:prstGeom>
          <a:noFill/>
          <a:ln>
            <a:noFill/>
          </a:ln>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04</a:t>
            </a:r>
          </a:p>
          <a:p>
            <a:r>
              <a:rPr lang="zh-CN" altLang="en-US" sz="2400" dirty="0" smtClean="0">
                <a:solidFill>
                  <a:schemeClr val="bg1"/>
                </a:solidFill>
                <a:latin typeface="微软雅黑" panose="020B0503020204020204" pitchFamily="34" charset="-122"/>
                <a:ea typeface="微软雅黑" panose="020B0503020204020204" pitchFamily="34" charset="-122"/>
              </a:rPr>
              <a:t> 请输入标题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40" name="椭圆 39"/>
          <p:cNvSpPr/>
          <p:nvPr/>
        </p:nvSpPr>
        <p:spPr>
          <a:xfrm>
            <a:off x="9237985" y="-11102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1138315" y="-2995"/>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824224" y="-206562"/>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1398044" y="327546"/>
            <a:ext cx="177421" cy="17742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0089772" y="14784"/>
            <a:ext cx="196756" cy="196756"/>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123823" y="11462"/>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44758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val="344054050"/>
              </p:ext>
            </p:extLst>
          </p:nvPr>
        </p:nvGraphicFramePr>
        <p:xfrm>
          <a:off x="217226" y="1425605"/>
          <a:ext cx="7608990" cy="5072660"/>
        </p:xfrm>
        <a:graphic>
          <a:graphicData uri="http://schemas.openxmlformats.org/drawingml/2006/chart">
            <c:chart xmlns:c="http://schemas.openxmlformats.org/drawingml/2006/chart" xmlns:r="http://schemas.openxmlformats.org/officeDocument/2006/relationships" r:id="rId3"/>
          </a:graphicData>
        </a:graphic>
      </p:graphicFrame>
      <p:sp>
        <p:nvSpPr>
          <p:cNvPr id="5" name="圆角矩形标注 4"/>
          <p:cNvSpPr/>
          <p:nvPr/>
        </p:nvSpPr>
        <p:spPr>
          <a:xfrm>
            <a:off x="8461611" y="1624084"/>
            <a:ext cx="2920622" cy="1078173"/>
          </a:xfrm>
          <a:prstGeom prst="wedgeRoundRectCallout">
            <a:avLst>
              <a:gd name="adj1" fmla="val -54011"/>
              <a:gd name="adj2" fmla="val -17247"/>
              <a:gd name="adj3" fmla="val 16667"/>
            </a:avLst>
          </a:prstGeom>
          <a:solidFill>
            <a:schemeClr val="tx1">
              <a:lumMod val="85000"/>
              <a:lumOff val="15000"/>
            </a:schemeClr>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标注 5"/>
          <p:cNvSpPr/>
          <p:nvPr/>
        </p:nvSpPr>
        <p:spPr>
          <a:xfrm>
            <a:off x="8461611" y="3267500"/>
            <a:ext cx="2920622" cy="1078173"/>
          </a:xfrm>
          <a:prstGeom prst="wedgeRoundRectCallout">
            <a:avLst>
              <a:gd name="adj1" fmla="val -56347"/>
              <a:gd name="adj2" fmla="val 15665"/>
              <a:gd name="adj3" fmla="val 16667"/>
            </a:avLst>
          </a:prstGeom>
          <a:solidFill>
            <a:srgbClr val="EB5E59"/>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标注 6"/>
          <p:cNvSpPr/>
          <p:nvPr/>
        </p:nvSpPr>
        <p:spPr>
          <a:xfrm>
            <a:off x="8461611" y="4740323"/>
            <a:ext cx="2920622" cy="1078173"/>
          </a:xfrm>
          <a:prstGeom prst="wedgeRoundRectCallout">
            <a:avLst>
              <a:gd name="adj1" fmla="val -55880"/>
              <a:gd name="adj2" fmla="val 20727"/>
              <a:gd name="adj3" fmla="val 16667"/>
            </a:avLst>
          </a:prstGeom>
          <a:solidFill>
            <a:schemeClr val="bg2">
              <a:lumMod val="75000"/>
            </a:schemeClr>
          </a:solidFill>
          <a:ln>
            <a:noFill/>
          </a:ln>
          <a:effectLst>
            <a:outerShdw blurRad="25400" dist="762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700183" y="712529"/>
            <a:ext cx="4818929" cy="646331"/>
          </a:xfrm>
          <a:prstGeom prst="rect">
            <a:avLst/>
          </a:prstGeom>
          <a:noFill/>
        </p:spPr>
        <p:txBody>
          <a:bodyPr wrap="square" rtlCol="0">
            <a:spAutoFit/>
          </a:bodyPr>
          <a:lstStyle/>
          <a:p>
            <a:pPr algn="ctr"/>
            <a:r>
              <a:rPr lang="zh-CN" altLang="en-US" sz="3600" b="1" dirty="0" smtClean="0">
                <a:solidFill>
                  <a:schemeClr val="tx1">
                    <a:lumMod val="95000"/>
                    <a:lumOff val="5000"/>
                  </a:schemeClr>
                </a:solidFill>
                <a:effectLst>
                  <a:innerShdw dist="203200" dir="13500000">
                    <a:prstClr val="black"/>
                  </a:innerShdw>
                </a:effectLst>
                <a:latin typeface="微软雅黑" panose="020B0503020204020204" pitchFamily="34" charset="-122"/>
                <a:ea typeface="微软雅黑" panose="020B0503020204020204" pitchFamily="34" charset="-122"/>
              </a:rPr>
              <a:t>请在此输入标题</a:t>
            </a:r>
            <a:endParaRPr lang="zh-CN" altLang="en-US" sz="3600" b="1" dirty="0">
              <a:solidFill>
                <a:schemeClr val="tx1">
                  <a:lumMod val="95000"/>
                  <a:lumOff val="5000"/>
                </a:schemeClr>
              </a:solidFill>
              <a:effectLst>
                <a:innerShdw dist="203200" dir="13500000">
                  <a:prstClr val="black"/>
                </a:innerShdw>
              </a:effectLst>
              <a:latin typeface="微软雅黑" panose="020B0503020204020204" pitchFamily="34" charset="-122"/>
              <a:ea typeface="微软雅黑" panose="020B0503020204020204" pitchFamily="34" charset="-122"/>
            </a:endParaRPr>
          </a:p>
        </p:txBody>
      </p:sp>
      <p:grpSp>
        <p:nvGrpSpPr>
          <p:cNvPr id="34" name="组合 33"/>
          <p:cNvGrpSpPr/>
          <p:nvPr/>
        </p:nvGrpSpPr>
        <p:grpSpPr>
          <a:xfrm>
            <a:off x="-68239" y="142533"/>
            <a:ext cx="1801505" cy="2399930"/>
            <a:chOff x="-68239" y="142533"/>
            <a:chExt cx="1801505" cy="2399930"/>
          </a:xfrm>
        </p:grpSpPr>
        <p:sp>
          <p:nvSpPr>
            <p:cNvPr id="9" name="椭圆 8"/>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0" name="文本框 29"/>
          <p:cNvSpPr txBox="1"/>
          <p:nvPr/>
        </p:nvSpPr>
        <p:spPr>
          <a:xfrm>
            <a:off x="8753677" y="1769408"/>
            <a:ext cx="2571635" cy="787523"/>
          </a:xfrm>
          <a:prstGeom prst="rect">
            <a:avLst/>
          </a:prstGeom>
          <a:noFill/>
        </p:spPr>
        <p:txBody>
          <a:bodyPr wrap="square" rtlCol="0">
            <a:spAutoFit/>
          </a:bodyPr>
          <a:lstStyle/>
          <a:p>
            <a:pP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bg1"/>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bg1"/>
                </a:solidFill>
                <a:latin typeface="微软雅黑" panose="020B0503020204020204" pitchFamily="34" charset="-122"/>
                <a:ea typeface="微软雅黑" panose="020B0503020204020204" pitchFamily="34" charset="-122"/>
              </a:rPr>
              <a:t>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8753676" y="3412824"/>
            <a:ext cx="2571635" cy="787523"/>
          </a:xfrm>
          <a:prstGeom prst="rect">
            <a:avLst/>
          </a:prstGeom>
          <a:noFill/>
        </p:spPr>
        <p:txBody>
          <a:bodyPr wrap="square" rtlCol="0">
            <a:spAutoFit/>
          </a:bodyPr>
          <a:lstStyle/>
          <a:p>
            <a:pP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bg1"/>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bg1"/>
                </a:solidFill>
                <a:latin typeface="微软雅黑" panose="020B0503020204020204" pitchFamily="34" charset="-122"/>
                <a:ea typeface="微软雅黑" panose="020B0503020204020204" pitchFamily="34" charset="-122"/>
              </a:rPr>
              <a:t>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8810598" y="4853565"/>
            <a:ext cx="2571635" cy="787523"/>
          </a:xfrm>
          <a:prstGeom prst="rect">
            <a:avLst/>
          </a:prstGeom>
          <a:noFill/>
        </p:spPr>
        <p:txBody>
          <a:bodyPr wrap="square" rtlCol="0">
            <a:spAutoFit/>
          </a:bodyPr>
          <a:lstStyle/>
          <a:p>
            <a:pP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bg1"/>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bg1"/>
                </a:solidFill>
                <a:latin typeface="微软雅黑" panose="020B0503020204020204" pitchFamily="34" charset="-122"/>
                <a:ea typeface="微软雅黑" panose="020B0503020204020204" pitchFamily="34" charset="-122"/>
              </a:rPr>
              <a:t>文本这里</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10559733" y="5599596"/>
            <a:ext cx="1871102" cy="1468649"/>
            <a:chOff x="10559733" y="5599596"/>
            <a:chExt cx="1871102" cy="1468649"/>
          </a:xfrm>
        </p:grpSpPr>
        <p:sp>
          <p:nvSpPr>
            <p:cNvPr id="35" name="椭圆 34"/>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189056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1868597" y="2827184"/>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文本框 22"/>
          <p:cNvSpPr txBox="1"/>
          <p:nvPr/>
        </p:nvSpPr>
        <p:spPr>
          <a:xfrm>
            <a:off x="5061217" y="5447942"/>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3269021" y="156687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6391322" y="4144858"/>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26" name="组合 25"/>
          <p:cNvGrpSpPr/>
          <p:nvPr/>
        </p:nvGrpSpPr>
        <p:grpSpPr>
          <a:xfrm>
            <a:off x="-68239" y="142533"/>
            <a:ext cx="1801505" cy="2399930"/>
            <a:chOff x="-68239" y="142533"/>
            <a:chExt cx="1801505" cy="2399930"/>
          </a:xfrm>
        </p:grpSpPr>
        <p:sp>
          <p:nvSpPr>
            <p:cNvPr id="27" name="椭圆 26"/>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6096000" y="1524661"/>
            <a:ext cx="3539332" cy="887105"/>
            <a:chOff x="4312686" y="1583140"/>
            <a:chExt cx="3539332" cy="887105"/>
          </a:xfrm>
          <a:effectLst>
            <a:outerShdw blurRad="50800" dist="63500" dir="2700000" algn="tl" rotWithShape="0">
              <a:schemeClr val="tx1">
                <a:alpha val="60000"/>
              </a:schemeClr>
            </a:outerShdw>
          </a:effectLst>
        </p:grpSpPr>
        <p:sp>
          <p:nvSpPr>
            <p:cNvPr id="15" name="矩形 14"/>
            <p:cNvSpPr/>
            <p:nvPr/>
          </p:nvSpPr>
          <p:spPr>
            <a:xfrm>
              <a:off x="4929116" y="1583140"/>
              <a:ext cx="2306472" cy="887105"/>
            </a:xfrm>
            <a:prstGeom prst="rect">
              <a:avLst/>
            </a:prstGeom>
            <a:solidFill>
              <a:srgbClr val="F4A4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4312686" y="1715291"/>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01</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4635304" y="2814170"/>
            <a:ext cx="3539332" cy="887105"/>
            <a:chOff x="4326334" y="2698466"/>
            <a:chExt cx="3539332" cy="887105"/>
          </a:xfrm>
          <a:effectLst>
            <a:outerShdw blurRad="50800" dist="63500" dir="2700000" algn="tl" rotWithShape="0">
              <a:schemeClr val="tx1">
                <a:alpha val="60000"/>
              </a:schemeClr>
            </a:outerShdw>
          </a:effectLst>
        </p:grpSpPr>
        <p:sp>
          <p:nvSpPr>
            <p:cNvPr id="17" name="矩形 16"/>
            <p:cNvSpPr/>
            <p:nvPr/>
          </p:nvSpPr>
          <p:spPr>
            <a:xfrm>
              <a:off x="4929116" y="2698466"/>
              <a:ext cx="2306472" cy="88710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48"/>
            <p:cNvSpPr txBox="1"/>
            <p:nvPr/>
          </p:nvSpPr>
          <p:spPr>
            <a:xfrm>
              <a:off x="4326334" y="2880408"/>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02</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3174607" y="4103679"/>
            <a:ext cx="3539332" cy="887105"/>
            <a:chOff x="4326334" y="3813792"/>
            <a:chExt cx="3539332" cy="887105"/>
          </a:xfrm>
          <a:effectLst>
            <a:outerShdw blurRad="50800" dist="63500" dir="2700000" algn="tl" rotWithShape="0">
              <a:schemeClr val="tx1">
                <a:alpha val="60000"/>
              </a:schemeClr>
            </a:outerShdw>
          </a:effectLst>
        </p:grpSpPr>
        <p:sp>
          <p:nvSpPr>
            <p:cNvPr id="16" name="矩形 15"/>
            <p:cNvSpPr/>
            <p:nvPr/>
          </p:nvSpPr>
          <p:spPr>
            <a:xfrm>
              <a:off x="4929116" y="3813792"/>
              <a:ext cx="2306472" cy="887105"/>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文本框 49"/>
            <p:cNvSpPr txBox="1"/>
            <p:nvPr/>
          </p:nvSpPr>
          <p:spPr>
            <a:xfrm>
              <a:off x="4326334" y="3987123"/>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03</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grpSp>
      <p:grpSp>
        <p:nvGrpSpPr>
          <p:cNvPr id="55" name="组合 54"/>
          <p:cNvGrpSpPr/>
          <p:nvPr/>
        </p:nvGrpSpPr>
        <p:grpSpPr>
          <a:xfrm>
            <a:off x="1713910" y="5393189"/>
            <a:ext cx="3539332" cy="887105"/>
            <a:chOff x="4326334" y="4929117"/>
            <a:chExt cx="3539332" cy="887105"/>
          </a:xfrm>
          <a:effectLst>
            <a:outerShdw blurRad="50800" dist="63500" dir="2700000" algn="tl" rotWithShape="0">
              <a:schemeClr val="tx1">
                <a:alpha val="60000"/>
              </a:schemeClr>
            </a:outerShdw>
          </a:effectLst>
        </p:grpSpPr>
        <p:sp>
          <p:nvSpPr>
            <p:cNvPr id="18" name="矩形 17"/>
            <p:cNvSpPr/>
            <p:nvPr/>
          </p:nvSpPr>
          <p:spPr>
            <a:xfrm>
              <a:off x="4929116" y="4929117"/>
              <a:ext cx="2306472" cy="88710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文本框 50"/>
            <p:cNvSpPr txBox="1"/>
            <p:nvPr/>
          </p:nvSpPr>
          <p:spPr>
            <a:xfrm>
              <a:off x="4326334" y="5052659"/>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blurRad="63500" dist="50800" dir="13500000">
                      <a:prstClr val="black"/>
                    </a:innerShdw>
                  </a:effectLst>
                  <a:latin typeface="MHeiSung HKS UltraBold" panose="00000900000000000000" pitchFamily="2" charset="-120"/>
                  <a:ea typeface="MHeiSung HKS UltraBold" panose="00000900000000000000" pitchFamily="2" charset="-120"/>
                </a:rPr>
                <a:t>04</a:t>
              </a:r>
              <a:r>
                <a:rPr lang="zh-CN" altLang="en-US" sz="24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2400" dirty="0">
                <a:solidFill>
                  <a:schemeClr val="bg1"/>
                </a:solidFill>
                <a:latin typeface="微软雅黑" panose="020B0503020204020204" pitchFamily="34" charset="-122"/>
                <a:ea typeface="微软雅黑" panose="020B0503020204020204" pitchFamily="34" charset="-122"/>
              </a:endParaRPr>
            </a:p>
          </p:txBody>
        </p:sp>
      </p:grpSp>
      <p:sp>
        <p:nvSpPr>
          <p:cNvPr id="56" name="文本框 55"/>
          <p:cNvSpPr txBox="1"/>
          <p:nvPr/>
        </p:nvSpPr>
        <p:spPr>
          <a:xfrm>
            <a:off x="3686535" y="493394"/>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cxnSp>
        <p:nvCxnSpPr>
          <p:cNvPr id="58" name="直接连接符 57"/>
          <p:cNvCxnSpPr/>
          <p:nvPr/>
        </p:nvCxnSpPr>
        <p:spPr>
          <a:xfrm>
            <a:off x="6753539" y="2536342"/>
            <a:ext cx="2230621"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276011" y="3848802"/>
            <a:ext cx="2230621" cy="0"/>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3865379" y="5120318"/>
            <a:ext cx="2230621"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2392543" y="6404511"/>
            <a:ext cx="2230621" cy="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57" name="组合 56"/>
          <p:cNvGrpSpPr/>
          <p:nvPr/>
        </p:nvGrpSpPr>
        <p:grpSpPr>
          <a:xfrm>
            <a:off x="10559733" y="5599596"/>
            <a:ext cx="1871102" cy="1468649"/>
            <a:chOff x="10559733" y="5599596"/>
            <a:chExt cx="1871102" cy="1468649"/>
          </a:xfrm>
        </p:grpSpPr>
        <p:sp>
          <p:nvSpPr>
            <p:cNvPr id="62" name="椭圆 61"/>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277905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7" name="组合 36"/>
          <p:cNvGrpSpPr/>
          <p:nvPr/>
        </p:nvGrpSpPr>
        <p:grpSpPr>
          <a:xfrm>
            <a:off x="4350928" y="2544089"/>
            <a:ext cx="1471576" cy="1471576"/>
            <a:chOff x="4350928" y="2544089"/>
            <a:chExt cx="1471576" cy="1471576"/>
          </a:xfrm>
        </p:grpSpPr>
        <p:sp>
          <p:nvSpPr>
            <p:cNvPr id="2" name="空心弧 1"/>
            <p:cNvSpPr/>
            <p:nvPr/>
          </p:nvSpPr>
          <p:spPr>
            <a:xfrm rot="5400000">
              <a:off x="4350928" y="2544089"/>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7" name="组合 6"/>
            <p:cNvGrpSpPr/>
            <p:nvPr/>
          </p:nvGrpSpPr>
          <p:grpSpPr>
            <a:xfrm>
              <a:off x="4714858" y="2908019"/>
              <a:ext cx="743717" cy="743717"/>
              <a:chOff x="4798230" y="2930771"/>
              <a:chExt cx="743717" cy="743717"/>
            </a:xfrm>
          </p:grpSpPr>
          <p:sp>
            <p:nvSpPr>
              <p:cNvPr id="5" name="椭圆 4"/>
              <p:cNvSpPr/>
              <p:nvPr/>
            </p:nvSpPr>
            <p:spPr>
              <a:xfrm>
                <a:off x="4798230" y="2930771"/>
                <a:ext cx="743717" cy="743717"/>
              </a:xfrm>
              <a:prstGeom prst="ellipse">
                <a:avLst/>
              </a:prstGeom>
              <a:solidFill>
                <a:schemeClr val="tx1">
                  <a:lumMod val="85000"/>
                  <a:lumOff val="1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01445" y="2948686"/>
                <a:ext cx="337286" cy="707886"/>
              </a:xfrm>
              <a:prstGeom prst="rect">
                <a:avLst/>
              </a:prstGeom>
              <a:noFill/>
            </p:spPr>
            <p:txBody>
              <a:bodyPr wrap="square" rtlCol="0">
                <a:spAutoFit/>
              </a:bodyPr>
              <a:lstStyle/>
              <a:p>
                <a:pPr algn="ctr"/>
                <a:r>
                  <a:rPr lang="en-US" altLang="zh-CN" sz="4000" dirty="0" smtClean="0">
                    <a:solidFill>
                      <a:schemeClr val="bg1"/>
                    </a:solidFill>
                    <a:latin typeface="MHeiSung HKS UltraBold" panose="00000900000000000000" pitchFamily="2" charset="-120"/>
                    <a:ea typeface="MHeiSung HKS UltraBold" panose="00000900000000000000" pitchFamily="2" charset="-120"/>
                  </a:rPr>
                  <a:t>1</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sp>
        <p:nvSpPr>
          <p:cNvPr id="9" name="文本框 8"/>
          <p:cNvSpPr txBox="1"/>
          <p:nvPr/>
        </p:nvSpPr>
        <p:spPr>
          <a:xfrm>
            <a:off x="1351463" y="284629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330213" y="462429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4350928" y="4326436"/>
            <a:ext cx="1471576" cy="1471576"/>
            <a:chOff x="6004469" y="2435232"/>
            <a:chExt cx="1471576" cy="1471576"/>
          </a:xfrm>
        </p:grpSpPr>
        <p:sp>
          <p:nvSpPr>
            <p:cNvPr id="11" name="空心弧 1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6368399" y="2799162"/>
              <a:ext cx="743717" cy="743717"/>
              <a:chOff x="4798230" y="2930771"/>
              <a:chExt cx="743717" cy="743717"/>
            </a:xfrm>
          </p:grpSpPr>
          <p:sp>
            <p:nvSpPr>
              <p:cNvPr id="13" name="椭圆 12"/>
              <p:cNvSpPr/>
              <p:nvPr/>
            </p:nvSpPr>
            <p:spPr>
              <a:xfrm>
                <a:off x="4798230" y="2930771"/>
                <a:ext cx="743717" cy="743717"/>
              </a:xfrm>
              <a:prstGeom prst="ellipse">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3</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grpSp>
        <p:nvGrpSpPr>
          <p:cNvPr id="20" name="组合 19"/>
          <p:cNvGrpSpPr/>
          <p:nvPr/>
        </p:nvGrpSpPr>
        <p:grpSpPr>
          <a:xfrm flipH="1">
            <a:off x="6263997" y="2544089"/>
            <a:ext cx="1471576" cy="1471576"/>
            <a:chOff x="6004469" y="2435232"/>
            <a:chExt cx="1471576" cy="1471576"/>
          </a:xfrm>
        </p:grpSpPr>
        <p:sp>
          <p:nvSpPr>
            <p:cNvPr id="21" name="空心弧 2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22" name="组合 21"/>
            <p:cNvGrpSpPr/>
            <p:nvPr/>
          </p:nvGrpSpPr>
          <p:grpSpPr>
            <a:xfrm>
              <a:off x="6368399" y="2799162"/>
              <a:ext cx="743717" cy="743717"/>
              <a:chOff x="4798230" y="2930771"/>
              <a:chExt cx="743717" cy="743717"/>
            </a:xfrm>
          </p:grpSpPr>
          <p:sp>
            <p:nvSpPr>
              <p:cNvPr id="23" name="椭圆 22"/>
              <p:cNvSpPr/>
              <p:nvPr/>
            </p:nvSpPr>
            <p:spPr>
              <a:xfrm>
                <a:off x="4798230" y="2930771"/>
                <a:ext cx="743717" cy="743717"/>
              </a:xfrm>
              <a:prstGeom prst="ellipse">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2</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grpSp>
        <p:nvGrpSpPr>
          <p:cNvPr id="30" name="组合 29"/>
          <p:cNvGrpSpPr/>
          <p:nvPr/>
        </p:nvGrpSpPr>
        <p:grpSpPr>
          <a:xfrm flipH="1">
            <a:off x="6263997" y="4326436"/>
            <a:ext cx="1471576" cy="1471576"/>
            <a:chOff x="6004469" y="2435232"/>
            <a:chExt cx="1471576" cy="1471576"/>
          </a:xfrm>
        </p:grpSpPr>
        <p:sp>
          <p:nvSpPr>
            <p:cNvPr id="31" name="空心弧 30"/>
            <p:cNvSpPr/>
            <p:nvPr/>
          </p:nvSpPr>
          <p:spPr>
            <a:xfrm rot="5400000">
              <a:off x="6004469" y="2435232"/>
              <a:ext cx="1471576" cy="1471576"/>
            </a:xfrm>
            <a:prstGeom prst="blockArc">
              <a:avLst>
                <a:gd name="adj1" fmla="val 10799998"/>
                <a:gd name="adj2" fmla="val 161027"/>
                <a:gd name="adj3" fmla="val 10933"/>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32" name="组合 31"/>
            <p:cNvGrpSpPr/>
            <p:nvPr/>
          </p:nvGrpSpPr>
          <p:grpSpPr>
            <a:xfrm>
              <a:off x="6368399" y="2799162"/>
              <a:ext cx="743717" cy="743717"/>
              <a:chOff x="4798230" y="2930771"/>
              <a:chExt cx="743717" cy="743717"/>
            </a:xfrm>
          </p:grpSpPr>
          <p:sp>
            <p:nvSpPr>
              <p:cNvPr id="33" name="椭圆 32"/>
              <p:cNvSpPr/>
              <p:nvPr/>
            </p:nvSpPr>
            <p:spPr>
              <a:xfrm>
                <a:off x="4798230" y="2930771"/>
                <a:ext cx="743717" cy="743717"/>
              </a:xfrm>
              <a:prstGeom prst="ellipse">
                <a:avLst/>
              </a:prstGeom>
              <a:solidFill>
                <a:schemeClr val="tx1">
                  <a:lumMod val="85000"/>
                  <a:lumOff val="1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5001445" y="2948686"/>
                <a:ext cx="337286" cy="707886"/>
              </a:xfrm>
              <a:prstGeom prst="rect">
                <a:avLst/>
              </a:prstGeom>
              <a:noFill/>
            </p:spPr>
            <p:txBody>
              <a:bodyPr wrap="square" rtlCol="0">
                <a:spAutoFit/>
              </a:bodyPr>
              <a:lstStyle/>
              <a:p>
                <a:pPr algn="ctr"/>
                <a:r>
                  <a:rPr lang="en-US" altLang="zh-CN" sz="4000" dirty="0">
                    <a:solidFill>
                      <a:schemeClr val="bg1"/>
                    </a:solidFill>
                    <a:latin typeface="MHeiSung HKS UltraBold" panose="00000900000000000000" pitchFamily="2" charset="-120"/>
                    <a:ea typeface="MHeiSung HKS UltraBold" panose="00000900000000000000" pitchFamily="2" charset="-120"/>
                  </a:rPr>
                  <a:t>4</a:t>
                </a:r>
                <a:endParaRPr lang="zh-CN" altLang="en-US" sz="4000" dirty="0">
                  <a:solidFill>
                    <a:schemeClr val="bg1"/>
                  </a:solidFill>
                  <a:latin typeface="MHeiSung HKS UltraBold" panose="00000900000000000000" pitchFamily="2" charset="-120"/>
                  <a:ea typeface="MHeiSung HKS UltraBold" panose="00000900000000000000" pitchFamily="2" charset="-120"/>
                </a:endParaRPr>
              </a:p>
            </p:txBody>
          </p:sp>
        </p:grpSp>
      </p:grpSp>
      <p:sp>
        <p:nvSpPr>
          <p:cNvPr id="35" name="文本框 34"/>
          <p:cNvSpPr txBox="1"/>
          <p:nvPr/>
        </p:nvSpPr>
        <p:spPr>
          <a:xfrm>
            <a:off x="7574859" y="285737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7574859" y="461853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14713" y="28734"/>
            <a:ext cx="1088265" cy="2374525"/>
            <a:chOff x="12582" y="27109"/>
            <a:chExt cx="1088265" cy="2374525"/>
          </a:xfrm>
        </p:grpSpPr>
        <p:sp>
          <p:nvSpPr>
            <p:cNvPr id="39" name="椭圆 38"/>
            <p:cNvSpPr/>
            <p:nvPr/>
          </p:nvSpPr>
          <p:spPr>
            <a:xfrm>
              <a:off x="810471" y="536929"/>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89795" y="804971"/>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04715" y="177254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204716" y="2258333"/>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510220" y="27109"/>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76601" y="142533"/>
              <a:ext cx="424246" cy="424246"/>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615769" y="119063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53318" y="21817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 name="文本框 59"/>
          <p:cNvSpPr txBox="1"/>
          <p:nvPr/>
        </p:nvSpPr>
        <p:spPr>
          <a:xfrm>
            <a:off x="3584935" y="806596"/>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grpSp>
        <p:nvGrpSpPr>
          <p:cNvPr id="61" name="组合 60"/>
          <p:cNvGrpSpPr/>
          <p:nvPr/>
        </p:nvGrpSpPr>
        <p:grpSpPr>
          <a:xfrm>
            <a:off x="10559733" y="5599596"/>
            <a:ext cx="1871102" cy="1468649"/>
            <a:chOff x="10559733" y="5599596"/>
            <a:chExt cx="1871102" cy="1468649"/>
          </a:xfrm>
        </p:grpSpPr>
        <p:sp>
          <p:nvSpPr>
            <p:cNvPr id="62" name="椭圆 61"/>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5159349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THREE</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请在此输入标题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689918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p:cNvGrpSpPr>
            <a:grpSpLocks/>
          </p:cNvGrpSpPr>
          <p:nvPr/>
        </p:nvGrpSpPr>
        <p:grpSpPr bwMode="auto">
          <a:xfrm>
            <a:off x="676601" y="1630162"/>
            <a:ext cx="5419399" cy="4480037"/>
            <a:chOff x="1595438" y="968375"/>
            <a:chExt cx="5953125" cy="4921250"/>
          </a:xfrm>
          <a:solidFill>
            <a:schemeClr val="tx1">
              <a:lumMod val="75000"/>
              <a:lumOff val="25000"/>
            </a:schemeClr>
          </a:solidFill>
        </p:grpSpPr>
        <p:sp>
          <p:nvSpPr>
            <p:cNvPr id="17" name="内蒙古"/>
            <p:cNvSpPr>
              <a:spLocks/>
            </p:cNvSpPr>
            <p:nvPr/>
          </p:nvSpPr>
          <p:spPr bwMode="auto">
            <a:xfrm>
              <a:off x="4095750" y="1023938"/>
              <a:ext cx="2608263" cy="2225675"/>
            </a:xfrm>
            <a:custGeom>
              <a:avLst/>
              <a:gdLst>
                <a:gd name="T0" fmla="*/ 2147483646 w 1428"/>
                <a:gd name="T1" fmla="*/ 2147483646 h 1218"/>
                <a:gd name="T2" fmla="*/ 2147483646 w 1428"/>
                <a:gd name="T3" fmla="*/ 2147483646 h 1218"/>
                <a:gd name="T4" fmla="*/ 2147483646 w 1428"/>
                <a:gd name="T5" fmla="*/ 2147483646 h 1218"/>
                <a:gd name="T6" fmla="*/ 2147483646 w 1428"/>
                <a:gd name="T7" fmla="*/ 2147483646 h 1218"/>
                <a:gd name="T8" fmla="*/ 2147483646 w 1428"/>
                <a:gd name="T9" fmla="*/ 2147483646 h 1218"/>
                <a:gd name="T10" fmla="*/ 2147483646 w 1428"/>
                <a:gd name="T11" fmla="*/ 2147483646 h 1218"/>
                <a:gd name="T12" fmla="*/ 2147483646 w 1428"/>
                <a:gd name="T13" fmla="*/ 2147483646 h 1218"/>
                <a:gd name="T14" fmla="*/ 2147483646 w 1428"/>
                <a:gd name="T15" fmla="*/ 2147483646 h 1218"/>
                <a:gd name="T16" fmla="*/ 2147483646 w 1428"/>
                <a:gd name="T17" fmla="*/ 2147483646 h 1218"/>
                <a:gd name="T18" fmla="*/ 2147483646 w 1428"/>
                <a:gd name="T19" fmla="*/ 2147483646 h 1218"/>
                <a:gd name="T20" fmla="*/ 2147483646 w 1428"/>
                <a:gd name="T21" fmla="*/ 2147483646 h 1218"/>
                <a:gd name="T22" fmla="*/ 2147483646 w 1428"/>
                <a:gd name="T23" fmla="*/ 2147483646 h 1218"/>
                <a:gd name="T24" fmla="*/ 2147483646 w 1428"/>
                <a:gd name="T25" fmla="*/ 2147483646 h 1218"/>
                <a:gd name="T26" fmla="*/ 2147483646 w 1428"/>
                <a:gd name="T27" fmla="*/ 2147483646 h 1218"/>
                <a:gd name="T28" fmla="*/ 2147483646 w 1428"/>
                <a:gd name="T29" fmla="*/ 2147483646 h 1218"/>
                <a:gd name="T30" fmla="*/ 2147483646 w 1428"/>
                <a:gd name="T31" fmla="*/ 2147483646 h 1218"/>
                <a:gd name="T32" fmla="*/ 2147483646 w 1428"/>
                <a:gd name="T33" fmla="*/ 2147483646 h 1218"/>
                <a:gd name="T34" fmla="*/ 2147483646 w 1428"/>
                <a:gd name="T35" fmla="*/ 2147483646 h 1218"/>
                <a:gd name="T36" fmla="*/ 2147483646 w 1428"/>
                <a:gd name="T37" fmla="*/ 2147483646 h 1218"/>
                <a:gd name="T38" fmla="*/ 2147483646 w 1428"/>
                <a:gd name="T39" fmla="*/ 2147483646 h 1218"/>
                <a:gd name="T40" fmla="*/ 2147483646 w 1428"/>
                <a:gd name="T41" fmla="*/ 2147483646 h 1218"/>
                <a:gd name="T42" fmla="*/ 2147483646 w 1428"/>
                <a:gd name="T43" fmla="*/ 2147483646 h 1218"/>
                <a:gd name="T44" fmla="*/ 0 w 1428"/>
                <a:gd name="T45" fmla="*/ 2147483646 h 1218"/>
                <a:gd name="T46" fmla="*/ 2147483646 w 1428"/>
                <a:gd name="T47" fmla="*/ 2147483646 h 1218"/>
                <a:gd name="T48" fmla="*/ 2147483646 w 1428"/>
                <a:gd name="T49" fmla="*/ 2147483646 h 1218"/>
                <a:gd name="T50" fmla="*/ 2147483646 w 1428"/>
                <a:gd name="T51" fmla="*/ 2147483646 h 1218"/>
                <a:gd name="T52" fmla="*/ 2147483646 w 1428"/>
                <a:gd name="T53" fmla="*/ 2147483646 h 1218"/>
                <a:gd name="T54" fmla="*/ 2147483646 w 1428"/>
                <a:gd name="T55" fmla="*/ 2147483646 h 1218"/>
                <a:gd name="T56" fmla="*/ 2147483646 w 1428"/>
                <a:gd name="T57" fmla="*/ 2147483646 h 1218"/>
                <a:gd name="T58" fmla="*/ 2147483646 w 1428"/>
                <a:gd name="T59" fmla="*/ 2147483646 h 1218"/>
                <a:gd name="T60" fmla="*/ 2147483646 w 1428"/>
                <a:gd name="T61" fmla="*/ 2147483646 h 1218"/>
                <a:gd name="T62" fmla="*/ 2147483646 w 1428"/>
                <a:gd name="T63" fmla="*/ 2147483646 h 1218"/>
                <a:gd name="T64" fmla="*/ 2147483646 w 1428"/>
                <a:gd name="T65" fmla="*/ 2147483646 h 1218"/>
                <a:gd name="T66" fmla="*/ 2147483646 w 1428"/>
                <a:gd name="T67" fmla="*/ 2147483646 h 1218"/>
                <a:gd name="T68" fmla="*/ 2147483646 w 1428"/>
                <a:gd name="T69" fmla="*/ 2147483646 h 1218"/>
                <a:gd name="T70" fmla="*/ 2147483646 w 1428"/>
                <a:gd name="T71" fmla="*/ 2147483646 h 1218"/>
                <a:gd name="T72" fmla="*/ 2147483646 w 1428"/>
                <a:gd name="T73" fmla="*/ 2147483646 h 1218"/>
                <a:gd name="T74" fmla="*/ 2147483646 w 1428"/>
                <a:gd name="T75" fmla="*/ 2147483646 h 1218"/>
                <a:gd name="T76" fmla="*/ 2147483646 w 1428"/>
                <a:gd name="T77" fmla="*/ 2147483646 h 1218"/>
                <a:gd name="T78" fmla="*/ 2147483646 w 1428"/>
                <a:gd name="T79" fmla="*/ 2147483646 h 1218"/>
                <a:gd name="T80" fmla="*/ 2147483646 w 1428"/>
                <a:gd name="T81" fmla="*/ 2147483646 h 1218"/>
                <a:gd name="T82" fmla="*/ 2147483646 w 1428"/>
                <a:gd name="T83" fmla="*/ 2147483646 h 1218"/>
                <a:gd name="T84" fmla="*/ 2147483646 w 1428"/>
                <a:gd name="T85" fmla="*/ 2147483646 h 1218"/>
                <a:gd name="T86" fmla="*/ 2147483646 w 1428"/>
                <a:gd name="T87" fmla="*/ 2147483646 h 1218"/>
                <a:gd name="T88" fmla="*/ 2147483646 w 1428"/>
                <a:gd name="T89" fmla="*/ 2147483646 h 1218"/>
                <a:gd name="T90" fmla="*/ 2147483646 w 1428"/>
                <a:gd name="T91" fmla="*/ 2147483646 h 1218"/>
                <a:gd name="T92" fmla="*/ 2147483646 w 1428"/>
                <a:gd name="T93" fmla="*/ 2147483646 h 1218"/>
                <a:gd name="T94" fmla="*/ 2147483646 w 1428"/>
                <a:gd name="T95" fmla="*/ 2147483646 h 1218"/>
                <a:gd name="T96" fmla="*/ 2147483646 w 1428"/>
                <a:gd name="T97" fmla="*/ 2147483646 h 1218"/>
                <a:gd name="T98" fmla="*/ 2147483646 w 1428"/>
                <a:gd name="T99" fmla="*/ 2147483646 h 1218"/>
                <a:gd name="T100" fmla="*/ 2147483646 w 1428"/>
                <a:gd name="T101" fmla="*/ 2147483646 h 1218"/>
                <a:gd name="T102" fmla="*/ 2147483646 w 1428"/>
                <a:gd name="T103" fmla="*/ 2147483646 h 1218"/>
                <a:gd name="T104" fmla="*/ 2147483646 w 1428"/>
                <a:gd name="T105" fmla="*/ 2147483646 h 1218"/>
                <a:gd name="T106" fmla="*/ 2147483646 w 1428"/>
                <a:gd name="T107" fmla="*/ 2147483646 h 1218"/>
                <a:gd name="T108" fmla="*/ 2147483646 w 1428"/>
                <a:gd name="T109" fmla="*/ 2147483646 h 1218"/>
                <a:gd name="T110" fmla="*/ 2147483646 w 1428"/>
                <a:gd name="T111" fmla="*/ 2147483646 h 1218"/>
                <a:gd name="T112" fmla="*/ 2147483646 w 1428"/>
                <a:gd name="T113" fmla="*/ 2147483646 h 1218"/>
                <a:gd name="T114" fmla="*/ 2147483646 w 1428"/>
                <a:gd name="T115" fmla="*/ 2147483646 h 1218"/>
                <a:gd name="T116" fmla="*/ 2147483646 w 1428"/>
                <a:gd name="T117" fmla="*/ 2147483646 h 121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28" h="1218">
                  <a:moveTo>
                    <a:pt x="1398" y="128"/>
                  </a:moveTo>
                  <a:lnTo>
                    <a:pt x="1394" y="112"/>
                  </a:lnTo>
                  <a:lnTo>
                    <a:pt x="1378" y="86"/>
                  </a:lnTo>
                  <a:lnTo>
                    <a:pt x="1366" y="80"/>
                  </a:lnTo>
                  <a:lnTo>
                    <a:pt x="1354" y="86"/>
                  </a:lnTo>
                  <a:lnTo>
                    <a:pt x="1348" y="100"/>
                  </a:lnTo>
                  <a:lnTo>
                    <a:pt x="1346" y="102"/>
                  </a:lnTo>
                  <a:lnTo>
                    <a:pt x="1344" y="102"/>
                  </a:lnTo>
                  <a:lnTo>
                    <a:pt x="1322" y="106"/>
                  </a:lnTo>
                  <a:lnTo>
                    <a:pt x="1318" y="108"/>
                  </a:lnTo>
                  <a:lnTo>
                    <a:pt x="1316" y="112"/>
                  </a:lnTo>
                  <a:lnTo>
                    <a:pt x="1310" y="116"/>
                  </a:lnTo>
                  <a:lnTo>
                    <a:pt x="1298" y="126"/>
                  </a:lnTo>
                  <a:lnTo>
                    <a:pt x="1296" y="128"/>
                  </a:lnTo>
                  <a:lnTo>
                    <a:pt x="1286" y="130"/>
                  </a:lnTo>
                  <a:lnTo>
                    <a:pt x="1276" y="126"/>
                  </a:lnTo>
                  <a:lnTo>
                    <a:pt x="1264" y="118"/>
                  </a:lnTo>
                  <a:lnTo>
                    <a:pt x="1262" y="116"/>
                  </a:lnTo>
                  <a:lnTo>
                    <a:pt x="1244" y="96"/>
                  </a:lnTo>
                  <a:lnTo>
                    <a:pt x="1240" y="90"/>
                  </a:lnTo>
                  <a:lnTo>
                    <a:pt x="1238" y="84"/>
                  </a:lnTo>
                  <a:lnTo>
                    <a:pt x="1238" y="62"/>
                  </a:lnTo>
                  <a:lnTo>
                    <a:pt x="1238" y="60"/>
                  </a:lnTo>
                  <a:lnTo>
                    <a:pt x="1242" y="56"/>
                  </a:lnTo>
                  <a:lnTo>
                    <a:pt x="1218" y="48"/>
                  </a:lnTo>
                  <a:lnTo>
                    <a:pt x="1218" y="56"/>
                  </a:lnTo>
                  <a:lnTo>
                    <a:pt x="1216" y="60"/>
                  </a:lnTo>
                  <a:lnTo>
                    <a:pt x="1210" y="64"/>
                  </a:lnTo>
                  <a:lnTo>
                    <a:pt x="1202" y="68"/>
                  </a:lnTo>
                  <a:lnTo>
                    <a:pt x="1200" y="68"/>
                  </a:lnTo>
                  <a:lnTo>
                    <a:pt x="1200" y="66"/>
                  </a:lnTo>
                  <a:lnTo>
                    <a:pt x="1188" y="64"/>
                  </a:lnTo>
                  <a:lnTo>
                    <a:pt x="1190" y="72"/>
                  </a:lnTo>
                  <a:lnTo>
                    <a:pt x="1170" y="60"/>
                  </a:lnTo>
                  <a:lnTo>
                    <a:pt x="1168" y="60"/>
                  </a:lnTo>
                  <a:lnTo>
                    <a:pt x="1168" y="58"/>
                  </a:lnTo>
                  <a:lnTo>
                    <a:pt x="1164" y="46"/>
                  </a:lnTo>
                  <a:lnTo>
                    <a:pt x="1162" y="32"/>
                  </a:lnTo>
                  <a:lnTo>
                    <a:pt x="1164" y="22"/>
                  </a:lnTo>
                  <a:lnTo>
                    <a:pt x="1166" y="16"/>
                  </a:lnTo>
                  <a:lnTo>
                    <a:pt x="1172" y="6"/>
                  </a:lnTo>
                  <a:lnTo>
                    <a:pt x="1170" y="0"/>
                  </a:lnTo>
                  <a:lnTo>
                    <a:pt x="1150" y="2"/>
                  </a:lnTo>
                  <a:lnTo>
                    <a:pt x="1142" y="4"/>
                  </a:lnTo>
                  <a:lnTo>
                    <a:pt x="1136" y="8"/>
                  </a:lnTo>
                  <a:lnTo>
                    <a:pt x="1132" y="14"/>
                  </a:lnTo>
                  <a:lnTo>
                    <a:pt x="1128" y="22"/>
                  </a:lnTo>
                  <a:lnTo>
                    <a:pt x="1116" y="40"/>
                  </a:lnTo>
                  <a:lnTo>
                    <a:pt x="1128" y="40"/>
                  </a:lnTo>
                  <a:lnTo>
                    <a:pt x="1130" y="40"/>
                  </a:lnTo>
                  <a:lnTo>
                    <a:pt x="1140" y="44"/>
                  </a:lnTo>
                  <a:lnTo>
                    <a:pt x="1142" y="44"/>
                  </a:lnTo>
                  <a:lnTo>
                    <a:pt x="1142" y="46"/>
                  </a:lnTo>
                  <a:lnTo>
                    <a:pt x="1142" y="48"/>
                  </a:lnTo>
                  <a:lnTo>
                    <a:pt x="1144" y="64"/>
                  </a:lnTo>
                  <a:lnTo>
                    <a:pt x="1150" y="80"/>
                  </a:lnTo>
                  <a:lnTo>
                    <a:pt x="1150" y="82"/>
                  </a:lnTo>
                  <a:lnTo>
                    <a:pt x="1150" y="84"/>
                  </a:lnTo>
                  <a:lnTo>
                    <a:pt x="1122" y="136"/>
                  </a:lnTo>
                  <a:lnTo>
                    <a:pt x="1120" y="142"/>
                  </a:lnTo>
                  <a:lnTo>
                    <a:pt x="1118" y="154"/>
                  </a:lnTo>
                  <a:lnTo>
                    <a:pt x="1114" y="190"/>
                  </a:lnTo>
                  <a:lnTo>
                    <a:pt x="1114" y="192"/>
                  </a:lnTo>
                  <a:lnTo>
                    <a:pt x="1104" y="212"/>
                  </a:lnTo>
                  <a:lnTo>
                    <a:pt x="1110" y="220"/>
                  </a:lnTo>
                  <a:lnTo>
                    <a:pt x="1110" y="222"/>
                  </a:lnTo>
                  <a:lnTo>
                    <a:pt x="1110" y="236"/>
                  </a:lnTo>
                  <a:lnTo>
                    <a:pt x="1110" y="242"/>
                  </a:lnTo>
                  <a:lnTo>
                    <a:pt x="1108" y="244"/>
                  </a:lnTo>
                  <a:lnTo>
                    <a:pt x="1106" y="244"/>
                  </a:lnTo>
                  <a:lnTo>
                    <a:pt x="1098" y="250"/>
                  </a:lnTo>
                  <a:lnTo>
                    <a:pt x="1088" y="262"/>
                  </a:lnTo>
                  <a:lnTo>
                    <a:pt x="1052" y="302"/>
                  </a:lnTo>
                  <a:lnTo>
                    <a:pt x="1050" y="304"/>
                  </a:lnTo>
                  <a:lnTo>
                    <a:pt x="1048" y="304"/>
                  </a:lnTo>
                  <a:lnTo>
                    <a:pt x="1046" y="302"/>
                  </a:lnTo>
                  <a:lnTo>
                    <a:pt x="1030" y="292"/>
                  </a:lnTo>
                  <a:lnTo>
                    <a:pt x="1020" y="282"/>
                  </a:lnTo>
                  <a:lnTo>
                    <a:pt x="1014" y="280"/>
                  </a:lnTo>
                  <a:lnTo>
                    <a:pt x="1008" y="278"/>
                  </a:lnTo>
                  <a:lnTo>
                    <a:pt x="982" y="276"/>
                  </a:lnTo>
                  <a:lnTo>
                    <a:pt x="982" y="314"/>
                  </a:lnTo>
                  <a:lnTo>
                    <a:pt x="966" y="384"/>
                  </a:lnTo>
                  <a:lnTo>
                    <a:pt x="964" y="392"/>
                  </a:lnTo>
                  <a:lnTo>
                    <a:pt x="964" y="402"/>
                  </a:lnTo>
                  <a:lnTo>
                    <a:pt x="962" y="432"/>
                  </a:lnTo>
                  <a:lnTo>
                    <a:pt x="968" y="440"/>
                  </a:lnTo>
                  <a:lnTo>
                    <a:pt x="974" y="430"/>
                  </a:lnTo>
                  <a:lnTo>
                    <a:pt x="974" y="428"/>
                  </a:lnTo>
                  <a:lnTo>
                    <a:pt x="994" y="420"/>
                  </a:lnTo>
                  <a:lnTo>
                    <a:pt x="1044" y="428"/>
                  </a:lnTo>
                  <a:lnTo>
                    <a:pt x="1050" y="420"/>
                  </a:lnTo>
                  <a:lnTo>
                    <a:pt x="1058" y="408"/>
                  </a:lnTo>
                  <a:lnTo>
                    <a:pt x="1060" y="406"/>
                  </a:lnTo>
                  <a:lnTo>
                    <a:pt x="1080" y="402"/>
                  </a:lnTo>
                  <a:lnTo>
                    <a:pt x="1106" y="400"/>
                  </a:lnTo>
                  <a:lnTo>
                    <a:pt x="1112" y="404"/>
                  </a:lnTo>
                  <a:lnTo>
                    <a:pt x="1120" y="410"/>
                  </a:lnTo>
                  <a:lnTo>
                    <a:pt x="1136" y="428"/>
                  </a:lnTo>
                  <a:lnTo>
                    <a:pt x="1158" y="440"/>
                  </a:lnTo>
                  <a:lnTo>
                    <a:pt x="1174" y="452"/>
                  </a:lnTo>
                  <a:lnTo>
                    <a:pt x="1184" y="462"/>
                  </a:lnTo>
                  <a:lnTo>
                    <a:pt x="1190" y="472"/>
                  </a:lnTo>
                  <a:lnTo>
                    <a:pt x="1192" y="480"/>
                  </a:lnTo>
                  <a:lnTo>
                    <a:pt x="1190" y="488"/>
                  </a:lnTo>
                  <a:lnTo>
                    <a:pt x="1186" y="492"/>
                  </a:lnTo>
                  <a:lnTo>
                    <a:pt x="1184" y="496"/>
                  </a:lnTo>
                  <a:lnTo>
                    <a:pt x="1174" y="498"/>
                  </a:lnTo>
                  <a:lnTo>
                    <a:pt x="1172" y="498"/>
                  </a:lnTo>
                  <a:lnTo>
                    <a:pt x="1126" y="498"/>
                  </a:lnTo>
                  <a:lnTo>
                    <a:pt x="1112" y="498"/>
                  </a:lnTo>
                  <a:lnTo>
                    <a:pt x="1102" y="500"/>
                  </a:lnTo>
                  <a:lnTo>
                    <a:pt x="1084" y="512"/>
                  </a:lnTo>
                  <a:lnTo>
                    <a:pt x="1054" y="532"/>
                  </a:lnTo>
                  <a:lnTo>
                    <a:pt x="1042" y="536"/>
                  </a:lnTo>
                  <a:lnTo>
                    <a:pt x="1034" y="538"/>
                  </a:lnTo>
                  <a:lnTo>
                    <a:pt x="1018" y="540"/>
                  </a:lnTo>
                  <a:lnTo>
                    <a:pt x="1010" y="580"/>
                  </a:lnTo>
                  <a:lnTo>
                    <a:pt x="1004" y="596"/>
                  </a:lnTo>
                  <a:lnTo>
                    <a:pt x="1000" y="602"/>
                  </a:lnTo>
                  <a:lnTo>
                    <a:pt x="996" y="606"/>
                  </a:lnTo>
                  <a:lnTo>
                    <a:pt x="990" y="610"/>
                  </a:lnTo>
                  <a:lnTo>
                    <a:pt x="984" y="614"/>
                  </a:lnTo>
                  <a:lnTo>
                    <a:pt x="966" y="620"/>
                  </a:lnTo>
                  <a:lnTo>
                    <a:pt x="956" y="622"/>
                  </a:lnTo>
                  <a:lnTo>
                    <a:pt x="946" y="626"/>
                  </a:lnTo>
                  <a:lnTo>
                    <a:pt x="926" y="634"/>
                  </a:lnTo>
                  <a:lnTo>
                    <a:pt x="914" y="664"/>
                  </a:lnTo>
                  <a:lnTo>
                    <a:pt x="912" y="664"/>
                  </a:lnTo>
                  <a:lnTo>
                    <a:pt x="910" y="664"/>
                  </a:lnTo>
                  <a:lnTo>
                    <a:pt x="874" y="680"/>
                  </a:lnTo>
                  <a:lnTo>
                    <a:pt x="872" y="680"/>
                  </a:lnTo>
                  <a:lnTo>
                    <a:pt x="854" y="676"/>
                  </a:lnTo>
                  <a:lnTo>
                    <a:pt x="834" y="670"/>
                  </a:lnTo>
                  <a:lnTo>
                    <a:pt x="820" y="664"/>
                  </a:lnTo>
                  <a:lnTo>
                    <a:pt x="814" y="662"/>
                  </a:lnTo>
                  <a:lnTo>
                    <a:pt x="806" y="660"/>
                  </a:lnTo>
                  <a:lnTo>
                    <a:pt x="798" y="660"/>
                  </a:lnTo>
                  <a:lnTo>
                    <a:pt x="790" y="662"/>
                  </a:lnTo>
                  <a:lnTo>
                    <a:pt x="784" y="672"/>
                  </a:lnTo>
                  <a:lnTo>
                    <a:pt x="778" y="684"/>
                  </a:lnTo>
                  <a:lnTo>
                    <a:pt x="776" y="698"/>
                  </a:lnTo>
                  <a:lnTo>
                    <a:pt x="776" y="710"/>
                  </a:lnTo>
                  <a:lnTo>
                    <a:pt x="778" y="722"/>
                  </a:lnTo>
                  <a:lnTo>
                    <a:pt x="782" y="728"/>
                  </a:lnTo>
                  <a:lnTo>
                    <a:pt x="786" y="728"/>
                  </a:lnTo>
                  <a:lnTo>
                    <a:pt x="794" y="724"/>
                  </a:lnTo>
                  <a:lnTo>
                    <a:pt x="794" y="748"/>
                  </a:lnTo>
                  <a:lnTo>
                    <a:pt x="794" y="756"/>
                  </a:lnTo>
                  <a:lnTo>
                    <a:pt x="792" y="760"/>
                  </a:lnTo>
                  <a:lnTo>
                    <a:pt x="790" y="764"/>
                  </a:lnTo>
                  <a:lnTo>
                    <a:pt x="786" y="768"/>
                  </a:lnTo>
                  <a:lnTo>
                    <a:pt x="776" y="774"/>
                  </a:lnTo>
                  <a:lnTo>
                    <a:pt x="764" y="778"/>
                  </a:lnTo>
                  <a:lnTo>
                    <a:pt x="758" y="780"/>
                  </a:lnTo>
                  <a:lnTo>
                    <a:pt x="750" y="786"/>
                  </a:lnTo>
                  <a:lnTo>
                    <a:pt x="738" y="798"/>
                  </a:lnTo>
                  <a:lnTo>
                    <a:pt x="724" y="818"/>
                  </a:lnTo>
                  <a:lnTo>
                    <a:pt x="708" y="844"/>
                  </a:lnTo>
                  <a:lnTo>
                    <a:pt x="706" y="844"/>
                  </a:lnTo>
                  <a:lnTo>
                    <a:pt x="682" y="860"/>
                  </a:lnTo>
                  <a:lnTo>
                    <a:pt x="688" y="860"/>
                  </a:lnTo>
                  <a:lnTo>
                    <a:pt x="688" y="862"/>
                  </a:lnTo>
                  <a:lnTo>
                    <a:pt x="688" y="864"/>
                  </a:lnTo>
                  <a:lnTo>
                    <a:pt x="686" y="868"/>
                  </a:lnTo>
                  <a:lnTo>
                    <a:pt x="678" y="868"/>
                  </a:lnTo>
                  <a:lnTo>
                    <a:pt x="610" y="868"/>
                  </a:lnTo>
                  <a:lnTo>
                    <a:pt x="584" y="868"/>
                  </a:lnTo>
                  <a:lnTo>
                    <a:pt x="558" y="870"/>
                  </a:lnTo>
                  <a:lnTo>
                    <a:pt x="532" y="874"/>
                  </a:lnTo>
                  <a:lnTo>
                    <a:pt x="510" y="882"/>
                  </a:lnTo>
                  <a:lnTo>
                    <a:pt x="488" y="890"/>
                  </a:lnTo>
                  <a:lnTo>
                    <a:pt x="468" y="900"/>
                  </a:lnTo>
                  <a:lnTo>
                    <a:pt x="450" y="914"/>
                  </a:lnTo>
                  <a:lnTo>
                    <a:pt x="434" y="928"/>
                  </a:lnTo>
                  <a:lnTo>
                    <a:pt x="432" y="930"/>
                  </a:lnTo>
                  <a:lnTo>
                    <a:pt x="430" y="930"/>
                  </a:lnTo>
                  <a:lnTo>
                    <a:pt x="402" y="934"/>
                  </a:lnTo>
                  <a:lnTo>
                    <a:pt x="400" y="934"/>
                  </a:lnTo>
                  <a:lnTo>
                    <a:pt x="398" y="934"/>
                  </a:lnTo>
                  <a:lnTo>
                    <a:pt x="390" y="916"/>
                  </a:lnTo>
                  <a:lnTo>
                    <a:pt x="362" y="922"/>
                  </a:lnTo>
                  <a:lnTo>
                    <a:pt x="350" y="922"/>
                  </a:lnTo>
                  <a:lnTo>
                    <a:pt x="336" y="920"/>
                  </a:lnTo>
                  <a:lnTo>
                    <a:pt x="320" y="916"/>
                  </a:lnTo>
                  <a:lnTo>
                    <a:pt x="304" y="908"/>
                  </a:lnTo>
                  <a:lnTo>
                    <a:pt x="290" y="900"/>
                  </a:lnTo>
                  <a:lnTo>
                    <a:pt x="274" y="892"/>
                  </a:lnTo>
                  <a:lnTo>
                    <a:pt x="246" y="872"/>
                  </a:lnTo>
                  <a:lnTo>
                    <a:pt x="238" y="866"/>
                  </a:lnTo>
                  <a:lnTo>
                    <a:pt x="226" y="860"/>
                  </a:lnTo>
                  <a:lnTo>
                    <a:pt x="214" y="856"/>
                  </a:lnTo>
                  <a:lnTo>
                    <a:pt x="202" y="854"/>
                  </a:lnTo>
                  <a:lnTo>
                    <a:pt x="176" y="852"/>
                  </a:lnTo>
                  <a:lnTo>
                    <a:pt x="148" y="856"/>
                  </a:lnTo>
                  <a:lnTo>
                    <a:pt x="116" y="858"/>
                  </a:lnTo>
                  <a:lnTo>
                    <a:pt x="86" y="856"/>
                  </a:lnTo>
                  <a:lnTo>
                    <a:pt x="68" y="854"/>
                  </a:lnTo>
                  <a:lnTo>
                    <a:pt x="48" y="852"/>
                  </a:lnTo>
                  <a:lnTo>
                    <a:pt x="2" y="838"/>
                  </a:lnTo>
                  <a:lnTo>
                    <a:pt x="0" y="844"/>
                  </a:lnTo>
                  <a:lnTo>
                    <a:pt x="2" y="844"/>
                  </a:lnTo>
                  <a:lnTo>
                    <a:pt x="2" y="852"/>
                  </a:lnTo>
                  <a:lnTo>
                    <a:pt x="10" y="868"/>
                  </a:lnTo>
                  <a:lnTo>
                    <a:pt x="26" y="888"/>
                  </a:lnTo>
                  <a:lnTo>
                    <a:pt x="28" y="892"/>
                  </a:lnTo>
                  <a:lnTo>
                    <a:pt x="24" y="906"/>
                  </a:lnTo>
                  <a:lnTo>
                    <a:pt x="24" y="908"/>
                  </a:lnTo>
                  <a:lnTo>
                    <a:pt x="14" y="920"/>
                  </a:lnTo>
                  <a:lnTo>
                    <a:pt x="24" y="930"/>
                  </a:lnTo>
                  <a:lnTo>
                    <a:pt x="30" y="936"/>
                  </a:lnTo>
                  <a:lnTo>
                    <a:pt x="30" y="940"/>
                  </a:lnTo>
                  <a:lnTo>
                    <a:pt x="34" y="956"/>
                  </a:lnTo>
                  <a:lnTo>
                    <a:pt x="46" y="968"/>
                  </a:lnTo>
                  <a:lnTo>
                    <a:pt x="46" y="970"/>
                  </a:lnTo>
                  <a:lnTo>
                    <a:pt x="46" y="980"/>
                  </a:lnTo>
                  <a:lnTo>
                    <a:pt x="46" y="988"/>
                  </a:lnTo>
                  <a:lnTo>
                    <a:pt x="54" y="994"/>
                  </a:lnTo>
                  <a:lnTo>
                    <a:pt x="58" y="992"/>
                  </a:lnTo>
                  <a:lnTo>
                    <a:pt x="60" y="990"/>
                  </a:lnTo>
                  <a:lnTo>
                    <a:pt x="64" y="982"/>
                  </a:lnTo>
                  <a:lnTo>
                    <a:pt x="72" y="980"/>
                  </a:lnTo>
                  <a:lnTo>
                    <a:pt x="78" y="976"/>
                  </a:lnTo>
                  <a:lnTo>
                    <a:pt x="120" y="972"/>
                  </a:lnTo>
                  <a:lnTo>
                    <a:pt x="138" y="966"/>
                  </a:lnTo>
                  <a:lnTo>
                    <a:pt x="142" y="964"/>
                  </a:lnTo>
                  <a:lnTo>
                    <a:pt x="150" y="984"/>
                  </a:lnTo>
                  <a:lnTo>
                    <a:pt x="150" y="990"/>
                  </a:lnTo>
                  <a:lnTo>
                    <a:pt x="148" y="996"/>
                  </a:lnTo>
                  <a:lnTo>
                    <a:pt x="126" y="1028"/>
                  </a:lnTo>
                  <a:lnTo>
                    <a:pt x="126" y="1034"/>
                  </a:lnTo>
                  <a:lnTo>
                    <a:pt x="138" y="1044"/>
                  </a:lnTo>
                  <a:lnTo>
                    <a:pt x="148" y="1052"/>
                  </a:lnTo>
                  <a:lnTo>
                    <a:pt x="156" y="1060"/>
                  </a:lnTo>
                  <a:lnTo>
                    <a:pt x="162" y="1064"/>
                  </a:lnTo>
                  <a:lnTo>
                    <a:pt x="170" y="1068"/>
                  </a:lnTo>
                  <a:lnTo>
                    <a:pt x="178" y="1076"/>
                  </a:lnTo>
                  <a:lnTo>
                    <a:pt x="178" y="1078"/>
                  </a:lnTo>
                  <a:lnTo>
                    <a:pt x="186" y="1082"/>
                  </a:lnTo>
                  <a:lnTo>
                    <a:pt x="190" y="1082"/>
                  </a:lnTo>
                  <a:lnTo>
                    <a:pt x="192" y="1092"/>
                  </a:lnTo>
                  <a:lnTo>
                    <a:pt x="194" y="1100"/>
                  </a:lnTo>
                  <a:lnTo>
                    <a:pt x="196" y="1112"/>
                  </a:lnTo>
                  <a:lnTo>
                    <a:pt x="216" y="1116"/>
                  </a:lnTo>
                  <a:lnTo>
                    <a:pt x="218" y="1116"/>
                  </a:lnTo>
                  <a:lnTo>
                    <a:pt x="218" y="1118"/>
                  </a:lnTo>
                  <a:lnTo>
                    <a:pt x="220" y="1120"/>
                  </a:lnTo>
                  <a:lnTo>
                    <a:pt x="226" y="1130"/>
                  </a:lnTo>
                  <a:lnTo>
                    <a:pt x="242" y="1136"/>
                  </a:lnTo>
                  <a:lnTo>
                    <a:pt x="252" y="1130"/>
                  </a:lnTo>
                  <a:lnTo>
                    <a:pt x="250" y="1124"/>
                  </a:lnTo>
                  <a:lnTo>
                    <a:pt x="240" y="1114"/>
                  </a:lnTo>
                  <a:lnTo>
                    <a:pt x="242" y="1112"/>
                  </a:lnTo>
                  <a:lnTo>
                    <a:pt x="250" y="1094"/>
                  </a:lnTo>
                  <a:lnTo>
                    <a:pt x="270" y="1094"/>
                  </a:lnTo>
                  <a:lnTo>
                    <a:pt x="270" y="1096"/>
                  </a:lnTo>
                  <a:lnTo>
                    <a:pt x="298" y="1104"/>
                  </a:lnTo>
                  <a:lnTo>
                    <a:pt x="314" y="1102"/>
                  </a:lnTo>
                  <a:lnTo>
                    <a:pt x="326" y="1092"/>
                  </a:lnTo>
                  <a:lnTo>
                    <a:pt x="334" y="1080"/>
                  </a:lnTo>
                  <a:lnTo>
                    <a:pt x="342" y="1074"/>
                  </a:lnTo>
                  <a:lnTo>
                    <a:pt x="348" y="1070"/>
                  </a:lnTo>
                  <a:lnTo>
                    <a:pt x="354" y="1072"/>
                  </a:lnTo>
                  <a:lnTo>
                    <a:pt x="360" y="1070"/>
                  </a:lnTo>
                  <a:lnTo>
                    <a:pt x="368" y="1072"/>
                  </a:lnTo>
                  <a:lnTo>
                    <a:pt x="374" y="1072"/>
                  </a:lnTo>
                  <a:lnTo>
                    <a:pt x="374" y="1076"/>
                  </a:lnTo>
                  <a:lnTo>
                    <a:pt x="378" y="1084"/>
                  </a:lnTo>
                  <a:lnTo>
                    <a:pt x="382" y="1096"/>
                  </a:lnTo>
                  <a:lnTo>
                    <a:pt x="386" y="1108"/>
                  </a:lnTo>
                  <a:lnTo>
                    <a:pt x="386" y="1110"/>
                  </a:lnTo>
                  <a:lnTo>
                    <a:pt x="382" y="1124"/>
                  </a:lnTo>
                  <a:lnTo>
                    <a:pt x="368" y="1140"/>
                  </a:lnTo>
                  <a:lnTo>
                    <a:pt x="366" y="1142"/>
                  </a:lnTo>
                  <a:lnTo>
                    <a:pt x="338" y="1154"/>
                  </a:lnTo>
                  <a:lnTo>
                    <a:pt x="334" y="1162"/>
                  </a:lnTo>
                  <a:lnTo>
                    <a:pt x="330" y="1186"/>
                  </a:lnTo>
                  <a:lnTo>
                    <a:pt x="332" y="1196"/>
                  </a:lnTo>
                  <a:lnTo>
                    <a:pt x="340" y="1208"/>
                  </a:lnTo>
                  <a:lnTo>
                    <a:pt x="342" y="1212"/>
                  </a:lnTo>
                  <a:lnTo>
                    <a:pt x="352" y="1218"/>
                  </a:lnTo>
                  <a:lnTo>
                    <a:pt x="386" y="1218"/>
                  </a:lnTo>
                  <a:lnTo>
                    <a:pt x="414" y="1214"/>
                  </a:lnTo>
                  <a:lnTo>
                    <a:pt x="418" y="1210"/>
                  </a:lnTo>
                  <a:lnTo>
                    <a:pt x="424" y="1204"/>
                  </a:lnTo>
                  <a:lnTo>
                    <a:pt x="428" y="1204"/>
                  </a:lnTo>
                  <a:lnTo>
                    <a:pt x="448" y="1206"/>
                  </a:lnTo>
                  <a:lnTo>
                    <a:pt x="450" y="1204"/>
                  </a:lnTo>
                  <a:lnTo>
                    <a:pt x="448" y="1196"/>
                  </a:lnTo>
                  <a:lnTo>
                    <a:pt x="450" y="1188"/>
                  </a:lnTo>
                  <a:lnTo>
                    <a:pt x="458" y="1174"/>
                  </a:lnTo>
                  <a:lnTo>
                    <a:pt x="458" y="1148"/>
                  </a:lnTo>
                  <a:lnTo>
                    <a:pt x="474" y="1106"/>
                  </a:lnTo>
                  <a:lnTo>
                    <a:pt x="474" y="1104"/>
                  </a:lnTo>
                  <a:lnTo>
                    <a:pt x="500" y="1084"/>
                  </a:lnTo>
                  <a:lnTo>
                    <a:pt x="502" y="1082"/>
                  </a:lnTo>
                  <a:lnTo>
                    <a:pt x="522" y="1092"/>
                  </a:lnTo>
                  <a:lnTo>
                    <a:pt x="536" y="1102"/>
                  </a:lnTo>
                  <a:lnTo>
                    <a:pt x="538" y="1108"/>
                  </a:lnTo>
                  <a:lnTo>
                    <a:pt x="540" y="1110"/>
                  </a:lnTo>
                  <a:lnTo>
                    <a:pt x="538" y="1128"/>
                  </a:lnTo>
                  <a:lnTo>
                    <a:pt x="530" y="1140"/>
                  </a:lnTo>
                  <a:lnTo>
                    <a:pt x="526" y="1156"/>
                  </a:lnTo>
                  <a:lnTo>
                    <a:pt x="526" y="1172"/>
                  </a:lnTo>
                  <a:lnTo>
                    <a:pt x="530" y="1180"/>
                  </a:lnTo>
                  <a:lnTo>
                    <a:pt x="538" y="1180"/>
                  </a:lnTo>
                  <a:lnTo>
                    <a:pt x="540" y="1180"/>
                  </a:lnTo>
                  <a:lnTo>
                    <a:pt x="552" y="1180"/>
                  </a:lnTo>
                  <a:lnTo>
                    <a:pt x="556" y="1182"/>
                  </a:lnTo>
                  <a:lnTo>
                    <a:pt x="560" y="1186"/>
                  </a:lnTo>
                  <a:lnTo>
                    <a:pt x="566" y="1196"/>
                  </a:lnTo>
                  <a:lnTo>
                    <a:pt x="572" y="1200"/>
                  </a:lnTo>
                  <a:lnTo>
                    <a:pt x="574" y="1200"/>
                  </a:lnTo>
                  <a:lnTo>
                    <a:pt x="602" y="1212"/>
                  </a:lnTo>
                  <a:lnTo>
                    <a:pt x="614" y="1216"/>
                  </a:lnTo>
                  <a:lnTo>
                    <a:pt x="630" y="1214"/>
                  </a:lnTo>
                  <a:lnTo>
                    <a:pt x="638" y="1204"/>
                  </a:lnTo>
                  <a:lnTo>
                    <a:pt x="646" y="1164"/>
                  </a:lnTo>
                  <a:lnTo>
                    <a:pt x="648" y="1144"/>
                  </a:lnTo>
                  <a:lnTo>
                    <a:pt x="648" y="1142"/>
                  </a:lnTo>
                  <a:lnTo>
                    <a:pt x="650" y="1140"/>
                  </a:lnTo>
                  <a:lnTo>
                    <a:pt x="666" y="1128"/>
                  </a:lnTo>
                  <a:lnTo>
                    <a:pt x="674" y="1116"/>
                  </a:lnTo>
                  <a:lnTo>
                    <a:pt x="690" y="1108"/>
                  </a:lnTo>
                  <a:lnTo>
                    <a:pt x="700" y="1102"/>
                  </a:lnTo>
                  <a:lnTo>
                    <a:pt x="712" y="1098"/>
                  </a:lnTo>
                  <a:lnTo>
                    <a:pt x="706" y="1074"/>
                  </a:lnTo>
                  <a:lnTo>
                    <a:pt x="734" y="1076"/>
                  </a:lnTo>
                  <a:lnTo>
                    <a:pt x="734" y="1078"/>
                  </a:lnTo>
                  <a:lnTo>
                    <a:pt x="748" y="1084"/>
                  </a:lnTo>
                  <a:lnTo>
                    <a:pt x="748" y="1082"/>
                  </a:lnTo>
                  <a:lnTo>
                    <a:pt x="752" y="1068"/>
                  </a:lnTo>
                  <a:lnTo>
                    <a:pt x="752" y="1064"/>
                  </a:lnTo>
                  <a:lnTo>
                    <a:pt x="754" y="1066"/>
                  </a:lnTo>
                  <a:lnTo>
                    <a:pt x="756" y="1066"/>
                  </a:lnTo>
                  <a:lnTo>
                    <a:pt x="768" y="1068"/>
                  </a:lnTo>
                  <a:lnTo>
                    <a:pt x="774" y="1068"/>
                  </a:lnTo>
                  <a:lnTo>
                    <a:pt x="786" y="1056"/>
                  </a:lnTo>
                  <a:lnTo>
                    <a:pt x="788" y="1056"/>
                  </a:lnTo>
                  <a:lnTo>
                    <a:pt x="788" y="1054"/>
                  </a:lnTo>
                  <a:lnTo>
                    <a:pt x="790" y="1054"/>
                  </a:lnTo>
                  <a:lnTo>
                    <a:pt x="806" y="1052"/>
                  </a:lnTo>
                  <a:lnTo>
                    <a:pt x="818" y="1038"/>
                  </a:lnTo>
                  <a:lnTo>
                    <a:pt x="826" y="1028"/>
                  </a:lnTo>
                  <a:lnTo>
                    <a:pt x="826" y="1016"/>
                  </a:lnTo>
                  <a:lnTo>
                    <a:pt x="828" y="1010"/>
                  </a:lnTo>
                  <a:lnTo>
                    <a:pt x="834" y="1004"/>
                  </a:lnTo>
                  <a:lnTo>
                    <a:pt x="836" y="1004"/>
                  </a:lnTo>
                  <a:lnTo>
                    <a:pt x="850" y="1006"/>
                  </a:lnTo>
                  <a:lnTo>
                    <a:pt x="858" y="1002"/>
                  </a:lnTo>
                  <a:lnTo>
                    <a:pt x="860" y="992"/>
                  </a:lnTo>
                  <a:lnTo>
                    <a:pt x="876" y="986"/>
                  </a:lnTo>
                  <a:lnTo>
                    <a:pt x="878" y="986"/>
                  </a:lnTo>
                  <a:lnTo>
                    <a:pt x="898" y="988"/>
                  </a:lnTo>
                  <a:lnTo>
                    <a:pt x="914" y="984"/>
                  </a:lnTo>
                  <a:lnTo>
                    <a:pt x="922" y="976"/>
                  </a:lnTo>
                  <a:lnTo>
                    <a:pt x="930" y="962"/>
                  </a:lnTo>
                  <a:lnTo>
                    <a:pt x="918" y="950"/>
                  </a:lnTo>
                  <a:lnTo>
                    <a:pt x="918" y="948"/>
                  </a:lnTo>
                  <a:lnTo>
                    <a:pt x="914" y="940"/>
                  </a:lnTo>
                  <a:lnTo>
                    <a:pt x="912" y="924"/>
                  </a:lnTo>
                  <a:lnTo>
                    <a:pt x="918" y="912"/>
                  </a:lnTo>
                  <a:lnTo>
                    <a:pt x="920" y="904"/>
                  </a:lnTo>
                  <a:lnTo>
                    <a:pt x="928" y="896"/>
                  </a:lnTo>
                  <a:lnTo>
                    <a:pt x="936" y="878"/>
                  </a:lnTo>
                  <a:lnTo>
                    <a:pt x="936" y="876"/>
                  </a:lnTo>
                  <a:lnTo>
                    <a:pt x="938" y="876"/>
                  </a:lnTo>
                  <a:lnTo>
                    <a:pt x="946" y="864"/>
                  </a:lnTo>
                  <a:lnTo>
                    <a:pt x="958" y="840"/>
                  </a:lnTo>
                  <a:lnTo>
                    <a:pt x="968" y="856"/>
                  </a:lnTo>
                  <a:lnTo>
                    <a:pt x="970" y="856"/>
                  </a:lnTo>
                  <a:lnTo>
                    <a:pt x="970" y="858"/>
                  </a:lnTo>
                  <a:lnTo>
                    <a:pt x="974" y="874"/>
                  </a:lnTo>
                  <a:lnTo>
                    <a:pt x="976" y="890"/>
                  </a:lnTo>
                  <a:lnTo>
                    <a:pt x="986" y="896"/>
                  </a:lnTo>
                  <a:lnTo>
                    <a:pt x="988" y="896"/>
                  </a:lnTo>
                  <a:lnTo>
                    <a:pt x="990" y="896"/>
                  </a:lnTo>
                  <a:lnTo>
                    <a:pt x="992" y="896"/>
                  </a:lnTo>
                  <a:lnTo>
                    <a:pt x="1002" y="880"/>
                  </a:lnTo>
                  <a:lnTo>
                    <a:pt x="1006" y="864"/>
                  </a:lnTo>
                  <a:lnTo>
                    <a:pt x="1010" y="864"/>
                  </a:lnTo>
                  <a:lnTo>
                    <a:pt x="1012" y="864"/>
                  </a:lnTo>
                  <a:lnTo>
                    <a:pt x="1034" y="872"/>
                  </a:lnTo>
                  <a:lnTo>
                    <a:pt x="1046" y="864"/>
                  </a:lnTo>
                  <a:lnTo>
                    <a:pt x="1048" y="864"/>
                  </a:lnTo>
                  <a:lnTo>
                    <a:pt x="1060" y="862"/>
                  </a:lnTo>
                  <a:lnTo>
                    <a:pt x="1068" y="848"/>
                  </a:lnTo>
                  <a:lnTo>
                    <a:pt x="1068" y="832"/>
                  </a:lnTo>
                  <a:lnTo>
                    <a:pt x="1074" y="806"/>
                  </a:lnTo>
                  <a:lnTo>
                    <a:pt x="1074" y="808"/>
                  </a:lnTo>
                  <a:lnTo>
                    <a:pt x="1078" y="808"/>
                  </a:lnTo>
                  <a:lnTo>
                    <a:pt x="1094" y="812"/>
                  </a:lnTo>
                  <a:lnTo>
                    <a:pt x="1102" y="796"/>
                  </a:lnTo>
                  <a:lnTo>
                    <a:pt x="1104" y="796"/>
                  </a:lnTo>
                  <a:lnTo>
                    <a:pt x="1106" y="796"/>
                  </a:lnTo>
                  <a:lnTo>
                    <a:pt x="1122" y="796"/>
                  </a:lnTo>
                  <a:lnTo>
                    <a:pt x="1124" y="796"/>
                  </a:lnTo>
                  <a:lnTo>
                    <a:pt x="1126" y="796"/>
                  </a:lnTo>
                  <a:lnTo>
                    <a:pt x="1134" y="808"/>
                  </a:lnTo>
                  <a:lnTo>
                    <a:pt x="1134" y="810"/>
                  </a:lnTo>
                  <a:lnTo>
                    <a:pt x="1134" y="812"/>
                  </a:lnTo>
                  <a:lnTo>
                    <a:pt x="1136" y="828"/>
                  </a:lnTo>
                  <a:lnTo>
                    <a:pt x="1144" y="834"/>
                  </a:lnTo>
                  <a:lnTo>
                    <a:pt x="1154" y="824"/>
                  </a:lnTo>
                  <a:lnTo>
                    <a:pt x="1158" y="828"/>
                  </a:lnTo>
                  <a:lnTo>
                    <a:pt x="1162" y="834"/>
                  </a:lnTo>
                  <a:lnTo>
                    <a:pt x="1162" y="840"/>
                  </a:lnTo>
                  <a:lnTo>
                    <a:pt x="1162" y="854"/>
                  </a:lnTo>
                  <a:lnTo>
                    <a:pt x="1158" y="868"/>
                  </a:lnTo>
                  <a:lnTo>
                    <a:pt x="1162" y="876"/>
                  </a:lnTo>
                  <a:lnTo>
                    <a:pt x="1170" y="884"/>
                  </a:lnTo>
                  <a:lnTo>
                    <a:pt x="1202" y="888"/>
                  </a:lnTo>
                  <a:lnTo>
                    <a:pt x="1204" y="890"/>
                  </a:lnTo>
                  <a:lnTo>
                    <a:pt x="1206" y="890"/>
                  </a:lnTo>
                  <a:lnTo>
                    <a:pt x="1208" y="892"/>
                  </a:lnTo>
                  <a:lnTo>
                    <a:pt x="1218" y="880"/>
                  </a:lnTo>
                  <a:lnTo>
                    <a:pt x="1226" y="872"/>
                  </a:lnTo>
                  <a:lnTo>
                    <a:pt x="1222" y="860"/>
                  </a:lnTo>
                  <a:lnTo>
                    <a:pt x="1214" y="808"/>
                  </a:lnTo>
                  <a:lnTo>
                    <a:pt x="1238" y="820"/>
                  </a:lnTo>
                  <a:lnTo>
                    <a:pt x="1250" y="832"/>
                  </a:lnTo>
                  <a:lnTo>
                    <a:pt x="1256" y="838"/>
                  </a:lnTo>
                  <a:lnTo>
                    <a:pt x="1266" y="832"/>
                  </a:lnTo>
                  <a:lnTo>
                    <a:pt x="1298" y="796"/>
                  </a:lnTo>
                  <a:lnTo>
                    <a:pt x="1300" y="796"/>
                  </a:lnTo>
                  <a:lnTo>
                    <a:pt x="1312" y="786"/>
                  </a:lnTo>
                  <a:lnTo>
                    <a:pt x="1326" y="768"/>
                  </a:lnTo>
                  <a:lnTo>
                    <a:pt x="1326" y="766"/>
                  </a:lnTo>
                  <a:lnTo>
                    <a:pt x="1344" y="770"/>
                  </a:lnTo>
                  <a:lnTo>
                    <a:pt x="1354" y="770"/>
                  </a:lnTo>
                  <a:lnTo>
                    <a:pt x="1354" y="762"/>
                  </a:lnTo>
                  <a:lnTo>
                    <a:pt x="1356" y="756"/>
                  </a:lnTo>
                  <a:lnTo>
                    <a:pt x="1370" y="740"/>
                  </a:lnTo>
                  <a:lnTo>
                    <a:pt x="1374" y="736"/>
                  </a:lnTo>
                  <a:lnTo>
                    <a:pt x="1390" y="742"/>
                  </a:lnTo>
                  <a:lnTo>
                    <a:pt x="1408" y="740"/>
                  </a:lnTo>
                  <a:lnTo>
                    <a:pt x="1422" y="726"/>
                  </a:lnTo>
                  <a:lnTo>
                    <a:pt x="1428" y="714"/>
                  </a:lnTo>
                  <a:lnTo>
                    <a:pt x="1424" y="708"/>
                  </a:lnTo>
                  <a:lnTo>
                    <a:pt x="1412" y="714"/>
                  </a:lnTo>
                  <a:lnTo>
                    <a:pt x="1412" y="712"/>
                  </a:lnTo>
                  <a:lnTo>
                    <a:pt x="1410" y="712"/>
                  </a:lnTo>
                  <a:lnTo>
                    <a:pt x="1396" y="700"/>
                  </a:lnTo>
                  <a:lnTo>
                    <a:pt x="1396" y="698"/>
                  </a:lnTo>
                  <a:lnTo>
                    <a:pt x="1402" y="676"/>
                  </a:lnTo>
                  <a:lnTo>
                    <a:pt x="1402" y="660"/>
                  </a:lnTo>
                  <a:lnTo>
                    <a:pt x="1398" y="648"/>
                  </a:lnTo>
                  <a:lnTo>
                    <a:pt x="1388" y="644"/>
                  </a:lnTo>
                  <a:lnTo>
                    <a:pt x="1388" y="642"/>
                  </a:lnTo>
                  <a:lnTo>
                    <a:pt x="1386" y="642"/>
                  </a:lnTo>
                  <a:lnTo>
                    <a:pt x="1386" y="640"/>
                  </a:lnTo>
                  <a:lnTo>
                    <a:pt x="1376" y="622"/>
                  </a:lnTo>
                  <a:lnTo>
                    <a:pt x="1374" y="620"/>
                  </a:lnTo>
                  <a:lnTo>
                    <a:pt x="1362" y="636"/>
                  </a:lnTo>
                  <a:lnTo>
                    <a:pt x="1348" y="644"/>
                  </a:lnTo>
                  <a:lnTo>
                    <a:pt x="1344" y="646"/>
                  </a:lnTo>
                  <a:lnTo>
                    <a:pt x="1344" y="644"/>
                  </a:lnTo>
                  <a:lnTo>
                    <a:pt x="1342" y="644"/>
                  </a:lnTo>
                  <a:lnTo>
                    <a:pt x="1328" y="630"/>
                  </a:lnTo>
                  <a:lnTo>
                    <a:pt x="1328" y="628"/>
                  </a:lnTo>
                  <a:lnTo>
                    <a:pt x="1318" y="606"/>
                  </a:lnTo>
                  <a:lnTo>
                    <a:pt x="1314" y="590"/>
                  </a:lnTo>
                  <a:lnTo>
                    <a:pt x="1314" y="588"/>
                  </a:lnTo>
                  <a:lnTo>
                    <a:pt x="1314" y="564"/>
                  </a:lnTo>
                  <a:lnTo>
                    <a:pt x="1312" y="550"/>
                  </a:lnTo>
                  <a:lnTo>
                    <a:pt x="1300" y="546"/>
                  </a:lnTo>
                  <a:lnTo>
                    <a:pt x="1274" y="526"/>
                  </a:lnTo>
                  <a:lnTo>
                    <a:pt x="1276" y="524"/>
                  </a:lnTo>
                  <a:lnTo>
                    <a:pt x="1288" y="510"/>
                  </a:lnTo>
                  <a:lnTo>
                    <a:pt x="1288" y="508"/>
                  </a:lnTo>
                  <a:lnTo>
                    <a:pt x="1290" y="508"/>
                  </a:lnTo>
                  <a:lnTo>
                    <a:pt x="1302" y="508"/>
                  </a:lnTo>
                  <a:lnTo>
                    <a:pt x="1304" y="508"/>
                  </a:lnTo>
                  <a:lnTo>
                    <a:pt x="1310" y="510"/>
                  </a:lnTo>
                  <a:lnTo>
                    <a:pt x="1314" y="514"/>
                  </a:lnTo>
                  <a:lnTo>
                    <a:pt x="1326" y="522"/>
                  </a:lnTo>
                  <a:lnTo>
                    <a:pt x="1338" y="512"/>
                  </a:lnTo>
                  <a:lnTo>
                    <a:pt x="1346" y="500"/>
                  </a:lnTo>
                  <a:lnTo>
                    <a:pt x="1346" y="490"/>
                  </a:lnTo>
                  <a:lnTo>
                    <a:pt x="1344" y="464"/>
                  </a:lnTo>
                  <a:lnTo>
                    <a:pt x="1342" y="454"/>
                  </a:lnTo>
                  <a:lnTo>
                    <a:pt x="1324" y="452"/>
                  </a:lnTo>
                  <a:lnTo>
                    <a:pt x="1324" y="440"/>
                  </a:lnTo>
                  <a:lnTo>
                    <a:pt x="1308" y="420"/>
                  </a:lnTo>
                  <a:lnTo>
                    <a:pt x="1306" y="420"/>
                  </a:lnTo>
                  <a:lnTo>
                    <a:pt x="1298" y="406"/>
                  </a:lnTo>
                  <a:lnTo>
                    <a:pt x="1298" y="404"/>
                  </a:lnTo>
                  <a:lnTo>
                    <a:pt x="1298" y="402"/>
                  </a:lnTo>
                  <a:lnTo>
                    <a:pt x="1314" y="380"/>
                  </a:lnTo>
                  <a:lnTo>
                    <a:pt x="1314" y="378"/>
                  </a:lnTo>
                  <a:lnTo>
                    <a:pt x="1316" y="378"/>
                  </a:lnTo>
                  <a:lnTo>
                    <a:pt x="1316" y="376"/>
                  </a:lnTo>
                  <a:lnTo>
                    <a:pt x="1318" y="376"/>
                  </a:lnTo>
                  <a:lnTo>
                    <a:pt x="1324" y="376"/>
                  </a:lnTo>
                  <a:lnTo>
                    <a:pt x="1334" y="368"/>
                  </a:lnTo>
                  <a:lnTo>
                    <a:pt x="1344" y="336"/>
                  </a:lnTo>
                  <a:lnTo>
                    <a:pt x="1358" y="322"/>
                  </a:lnTo>
                  <a:lnTo>
                    <a:pt x="1358" y="320"/>
                  </a:lnTo>
                  <a:lnTo>
                    <a:pt x="1374" y="316"/>
                  </a:lnTo>
                  <a:lnTo>
                    <a:pt x="1374" y="318"/>
                  </a:lnTo>
                  <a:lnTo>
                    <a:pt x="1382" y="326"/>
                  </a:lnTo>
                  <a:lnTo>
                    <a:pt x="1386" y="328"/>
                  </a:lnTo>
                  <a:lnTo>
                    <a:pt x="1392" y="302"/>
                  </a:lnTo>
                  <a:lnTo>
                    <a:pt x="1386" y="284"/>
                  </a:lnTo>
                  <a:lnTo>
                    <a:pt x="1386" y="282"/>
                  </a:lnTo>
                  <a:lnTo>
                    <a:pt x="1388" y="262"/>
                  </a:lnTo>
                  <a:lnTo>
                    <a:pt x="1388" y="260"/>
                  </a:lnTo>
                  <a:lnTo>
                    <a:pt x="1398" y="250"/>
                  </a:lnTo>
                  <a:lnTo>
                    <a:pt x="1404" y="240"/>
                  </a:lnTo>
                  <a:lnTo>
                    <a:pt x="1404" y="230"/>
                  </a:lnTo>
                  <a:lnTo>
                    <a:pt x="1402" y="220"/>
                  </a:lnTo>
                  <a:lnTo>
                    <a:pt x="1398" y="204"/>
                  </a:lnTo>
                  <a:lnTo>
                    <a:pt x="1398" y="186"/>
                  </a:lnTo>
                  <a:lnTo>
                    <a:pt x="1398" y="184"/>
                  </a:lnTo>
                  <a:lnTo>
                    <a:pt x="1402" y="168"/>
                  </a:lnTo>
                  <a:lnTo>
                    <a:pt x="1398" y="158"/>
                  </a:lnTo>
                  <a:lnTo>
                    <a:pt x="1396" y="152"/>
                  </a:lnTo>
                  <a:lnTo>
                    <a:pt x="1398" y="12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8" name="甘肃"/>
            <p:cNvSpPr>
              <a:spLocks/>
            </p:cNvSpPr>
            <p:nvPr/>
          </p:nvSpPr>
          <p:spPr bwMode="auto">
            <a:xfrm>
              <a:off x="3594100" y="2528888"/>
              <a:ext cx="1666875" cy="1411287"/>
            </a:xfrm>
            <a:custGeom>
              <a:avLst/>
              <a:gdLst>
                <a:gd name="T0" fmla="*/ 2147483646 w 912"/>
                <a:gd name="T1" fmla="*/ 2147483646 h 772"/>
                <a:gd name="T2" fmla="*/ 2147483646 w 912"/>
                <a:gd name="T3" fmla="*/ 2147483646 h 772"/>
                <a:gd name="T4" fmla="*/ 2147483646 w 912"/>
                <a:gd name="T5" fmla="*/ 2147483646 h 772"/>
                <a:gd name="T6" fmla="*/ 2147483646 w 912"/>
                <a:gd name="T7" fmla="*/ 2147483646 h 772"/>
                <a:gd name="T8" fmla="*/ 2147483646 w 912"/>
                <a:gd name="T9" fmla="*/ 2147483646 h 772"/>
                <a:gd name="T10" fmla="*/ 2147483646 w 912"/>
                <a:gd name="T11" fmla="*/ 2147483646 h 772"/>
                <a:gd name="T12" fmla="*/ 2147483646 w 912"/>
                <a:gd name="T13" fmla="*/ 2147483646 h 772"/>
                <a:gd name="T14" fmla="*/ 2147483646 w 912"/>
                <a:gd name="T15" fmla="*/ 2147483646 h 772"/>
                <a:gd name="T16" fmla="*/ 2147483646 w 912"/>
                <a:gd name="T17" fmla="*/ 2147483646 h 772"/>
                <a:gd name="T18" fmla="*/ 2147483646 w 912"/>
                <a:gd name="T19" fmla="*/ 2147483646 h 772"/>
                <a:gd name="T20" fmla="*/ 2147483646 w 912"/>
                <a:gd name="T21" fmla="*/ 2147483646 h 772"/>
                <a:gd name="T22" fmla="*/ 2147483646 w 912"/>
                <a:gd name="T23" fmla="*/ 2147483646 h 772"/>
                <a:gd name="T24" fmla="*/ 2147483646 w 912"/>
                <a:gd name="T25" fmla="*/ 2147483646 h 772"/>
                <a:gd name="T26" fmla="*/ 2147483646 w 912"/>
                <a:gd name="T27" fmla="*/ 2147483646 h 772"/>
                <a:gd name="T28" fmla="*/ 2147483646 w 912"/>
                <a:gd name="T29" fmla="*/ 2147483646 h 772"/>
                <a:gd name="T30" fmla="*/ 2147483646 w 912"/>
                <a:gd name="T31" fmla="*/ 2147483646 h 772"/>
                <a:gd name="T32" fmla="*/ 2147483646 w 912"/>
                <a:gd name="T33" fmla="*/ 2147483646 h 772"/>
                <a:gd name="T34" fmla="*/ 2147483646 w 912"/>
                <a:gd name="T35" fmla="*/ 2147483646 h 772"/>
                <a:gd name="T36" fmla="*/ 2147483646 w 912"/>
                <a:gd name="T37" fmla="*/ 2147483646 h 772"/>
                <a:gd name="T38" fmla="*/ 2147483646 w 912"/>
                <a:gd name="T39" fmla="*/ 2147483646 h 772"/>
                <a:gd name="T40" fmla="*/ 2147483646 w 912"/>
                <a:gd name="T41" fmla="*/ 2147483646 h 772"/>
                <a:gd name="T42" fmla="*/ 2147483646 w 912"/>
                <a:gd name="T43" fmla="*/ 2147483646 h 772"/>
                <a:gd name="T44" fmla="*/ 2147483646 w 912"/>
                <a:gd name="T45" fmla="*/ 2147483646 h 772"/>
                <a:gd name="T46" fmla="*/ 2147483646 w 912"/>
                <a:gd name="T47" fmla="*/ 2147483646 h 772"/>
                <a:gd name="T48" fmla="*/ 2147483646 w 912"/>
                <a:gd name="T49" fmla="*/ 2147483646 h 772"/>
                <a:gd name="T50" fmla="*/ 2147483646 w 912"/>
                <a:gd name="T51" fmla="*/ 2147483646 h 772"/>
                <a:gd name="T52" fmla="*/ 2147483646 w 912"/>
                <a:gd name="T53" fmla="*/ 2147483646 h 772"/>
                <a:gd name="T54" fmla="*/ 2147483646 w 912"/>
                <a:gd name="T55" fmla="*/ 2147483646 h 772"/>
                <a:gd name="T56" fmla="*/ 2147483646 w 912"/>
                <a:gd name="T57" fmla="*/ 2147483646 h 772"/>
                <a:gd name="T58" fmla="*/ 2147483646 w 912"/>
                <a:gd name="T59" fmla="*/ 2147483646 h 772"/>
                <a:gd name="T60" fmla="*/ 2147483646 w 912"/>
                <a:gd name="T61" fmla="*/ 2147483646 h 772"/>
                <a:gd name="T62" fmla="*/ 2147483646 w 912"/>
                <a:gd name="T63" fmla="*/ 2147483646 h 772"/>
                <a:gd name="T64" fmla="*/ 2147483646 w 912"/>
                <a:gd name="T65" fmla="*/ 2147483646 h 772"/>
                <a:gd name="T66" fmla="*/ 2147483646 w 912"/>
                <a:gd name="T67" fmla="*/ 2147483646 h 772"/>
                <a:gd name="T68" fmla="*/ 2147483646 w 912"/>
                <a:gd name="T69" fmla="*/ 2147483646 h 772"/>
                <a:gd name="T70" fmla="*/ 2147483646 w 912"/>
                <a:gd name="T71" fmla="*/ 2147483646 h 772"/>
                <a:gd name="T72" fmla="*/ 2147483646 w 912"/>
                <a:gd name="T73" fmla="*/ 2147483646 h 772"/>
                <a:gd name="T74" fmla="*/ 2147483646 w 912"/>
                <a:gd name="T75" fmla="*/ 2147483646 h 772"/>
                <a:gd name="T76" fmla="*/ 2147483646 w 912"/>
                <a:gd name="T77" fmla="*/ 2147483646 h 772"/>
                <a:gd name="T78" fmla="*/ 2147483646 w 912"/>
                <a:gd name="T79" fmla="*/ 2147483646 h 772"/>
                <a:gd name="T80" fmla="*/ 2147483646 w 912"/>
                <a:gd name="T81" fmla="*/ 2147483646 h 772"/>
                <a:gd name="T82" fmla="*/ 2147483646 w 912"/>
                <a:gd name="T83" fmla="*/ 2147483646 h 772"/>
                <a:gd name="T84" fmla="*/ 2147483646 w 912"/>
                <a:gd name="T85" fmla="*/ 2147483646 h 772"/>
                <a:gd name="T86" fmla="*/ 2147483646 w 912"/>
                <a:gd name="T87" fmla="*/ 2147483646 h 772"/>
                <a:gd name="T88" fmla="*/ 2147483646 w 912"/>
                <a:gd name="T89" fmla="*/ 2147483646 h 772"/>
                <a:gd name="T90" fmla="*/ 2147483646 w 912"/>
                <a:gd name="T91" fmla="*/ 2147483646 h 772"/>
                <a:gd name="T92" fmla="*/ 2147483646 w 912"/>
                <a:gd name="T93" fmla="*/ 2147483646 h 772"/>
                <a:gd name="T94" fmla="*/ 2147483646 w 912"/>
                <a:gd name="T95" fmla="*/ 2147483646 h 772"/>
                <a:gd name="T96" fmla="*/ 2147483646 w 912"/>
                <a:gd name="T97" fmla="*/ 2147483646 h 772"/>
                <a:gd name="T98" fmla="*/ 2147483646 w 912"/>
                <a:gd name="T99" fmla="*/ 2147483646 h 772"/>
                <a:gd name="T100" fmla="*/ 2147483646 w 912"/>
                <a:gd name="T101" fmla="*/ 2147483646 h 772"/>
                <a:gd name="T102" fmla="*/ 2147483646 w 912"/>
                <a:gd name="T103" fmla="*/ 2147483646 h 772"/>
                <a:gd name="T104" fmla="*/ 2147483646 w 912"/>
                <a:gd name="T105" fmla="*/ 2147483646 h 772"/>
                <a:gd name="T106" fmla="*/ 2147483646 w 912"/>
                <a:gd name="T107" fmla="*/ 2147483646 h 772"/>
                <a:gd name="T108" fmla="*/ 2147483646 w 912"/>
                <a:gd name="T109" fmla="*/ 2147483646 h 772"/>
                <a:gd name="T110" fmla="*/ 2147483646 w 912"/>
                <a:gd name="T111" fmla="*/ 2147483646 h 7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912" h="772">
                  <a:moveTo>
                    <a:pt x="542" y="280"/>
                  </a:moveTo>
                  <a:lnTo>
                    <a:pt x="530" y="280"/>
                  </a:lnTo>
                  <a:lnTo>
                    <a:pt x="526" y="288"/>
                  </a:lnTo>
                  <a:lnTo>
                    <a:pt x="532" y="296"/>
                  </a:lnTo>
                  <a:lnTo>
                    <a:pt x="536" y="308"/>
                  </a:lnTo>
                  <a:lnTo>
                    <a:pt x="536" y="310"/>
                  </a:lnTo>
                  <a:lnTo>
                    <a:pt x="536" y="312"/>
                  </a:lnTo>
                  <a:lnTo>
                    <a:pt x="518" y="320"/>
                  </a:lnTo>
                  <a:lnTo>
                    <a:pt x="516" y="320"/>
                  </a:lnTo>
                  <a:lnTo>
                    <a:pt x="506" y="320"/>
                  </a:lnTo>
                  <a:lnTo>
                    <a:pt x="500" y="316"/>
                  </a:lnTo>
                  <a:lnTo>
                    <a:pt x="494" y="314"/>
                  </a:lnTo>
                  <a:lnTo>
                    <a:pt x="492" y="310"/>
                  </a:lnTo>
                  <a:lnTo>
                    <a:pt x="488" y="300"/>
                  </a:lnTo>
                  <a:lnTo>
                    <a:pt x="464" y="296"/>
                  </a:lnTo>
                  <a:lnTo>
                    <a:pt x="456" y="264"/>
                  </a:lnTo>
                  <a:lnTo>
                    <a:pt x="450" y="262"/>
                  </a:lnTo>
                  <a:lnTo>
                    <a:pt x="446" y="258"/>
                  </a:lnTo>
                  <a:lnTo>
                    <a:pt x="444" y="256"/>
                  </a:lnTo>
                  <a:lnTo>
                    <a:pt x="440" y="250"/>
                  </a:lnTo>
                  <a:lnTo>
                    <a:pt x="432" y="248"/>
                  </a:lnTo>
                  <a:lnTo>
                    <a:pt x="424" y="242"/>
                  </a:lnTo>
                  <a:lnTo>
                    <a:pt x="416" y="232"/>
                  </a:lnTo>
                  <a:lnTo>
                    <a:pt x="406" y="228"/>
                  </a:lnTo>
                  <a:lnTo>
                    <a:pt x="392" y="214"/>
                  </a:lnTo>
                  <a:lnTo>
                    <a:pt x="390" y="204"/>
                  </a:lnTo>
                  <a:lnTo>
                    <a:pt x="390" y="202"/>
                  </a:lnTo>
                  <a:lnTo>
                    <a:pt x="416" y="168"/>
                  </a:lnTo>
                  <a:lnTo>
                    <a:pt x="416" y="164"/>
                  </a:lnTo>
                  <a:lnTo>
                    <a:pt x="416" y="162"/>
                  </a:lnTo>
                  <a:lnTo>
                    <a:pt x="412" y="152"/>
                  </a:lnTo>
                  <a:lnTo>
                    <a:pt x="398" y="156"/>
                  </a:lnTo>
                  <a:lnTo>
                    <a:pt x="396" y="156"/>
                  </a:lnTo>
                  <a:lnTo>
                    <a:pt x="396" y="158"/>
                  </a:lnTo>
                  <a:lnTo>
                    <a:pt x="360" y="160"/>
                  </a:lnTo>
                  <a:lnTo>
                    <a:pt x="348" y="164"/>
                  </a:lnTo>
                  <a:lnTo>
                    <a:pt x="342" y="168"/>
                  </a:lnTo>
                  <a:lnTo>
                    <a:pt x="340" y="172"/>
                  </a:lnTo>
                  <a:lnTo>
                    <a:pt x="334" y="178"/>
                  </a:lnTo>
                  <a:lnTo>
                    <a:pt x="330" y="178"/>
                  </a:lnTo>
                  <a:lnTo>
                    <a:pt x="324" y="178"/>
                  </a:lnTo>
                  <a:lnTo>
                    <a:pt x="324" y="176"/>
                  </a:lnTo>
                  <a:lnTo>
                    <a:pt x="312" y="168"/>
                  </a:lnTo>
                  <a:lnTo>
                    <a:pt x="312" y="148"/>
                  </a:lnTo>
                  <a:lnTo>
                    <a:pt x="304" y="142"/>
                  </a:lnTo>
                  <a:lnTo>
                    <a:pt x="300" y="134"/>
                  </a:lnTo>
                  <a:lnTo>
                    <a:pt x="296" y="116"/>
                  </a:lnTo>
                  <a:lnTo>
                    <a:pt x="288" y="108"/>
                  </a:lnTo>
                  <a:lnTo>
                    <a:pt x="280" y="100"/>
                  </a:lnTo>
                  <a:lnTo>
                    <a:pt x="276" y="98"/>
                  </a:lnTo>
                  <a:lnTo>
                    <a:pt x="290" y="80"/>
                  </a:lnTo>
                  <a:lnTo>
                    <a:pt x="292" y="68"/>
                  </a:lnTo>
                  <a:lnTo>
                    <a:pt x="276" y="48"/>
                  </a:lnTo>
                  <a:lnTo>
                    <a:pt x="268" y="32"/>
                  </a:lnTo>
                  <a:lnTo>
                    <a:pt x="268" y="24"/>
                  </a:lnTo>
                  <a:lnTo>
                    <a:pt x="256" y="16"/>
                  </a:lnTo>
                  <a:lnTo>
                    <a:pt x="256" y="14"/>
                  </a:lnTo>
                  <a:lnTo>
                    <a:pt x="246" y="2"/>
                  </a:lnTo>
                  <a:lnTo>
                    <a:pt x="232" y="0"/>
                  </a:lnTo>
                  <a:lnTo>
                    <a:pt x="216" y="4"/>
                  </a:lnTo>
                  <a:lnTo>
                    <a:pt x="212" y="8"/>
                  </a:lnTo>
                  <a:lnTo>
                    <a:pt x="210" y="30"/>
                  </a:lnTo>
                  <a:lnTo>
                    <a:pt x="210" y="56"/>
                  </a:lnTo>
                  <a:lnTo>
                    <a:pt x="208" y="56"/>
                  </a:lnTo>
                  <a:lnTo>
                    <a:pt x="192" y="62"/>
                  </a:lnTo>
                  <a:lnTo>
                    <a:pt x="178" y="64"/>
                  </a:lnTo>
                  <a:lnTo>
                    <a:pt x="168" y="70"/>
                  </a:lnTo>
                  <a:lnTo>
                    <a:pt x="154" y="74"/>
                  </a:lnTo>
                  <a:lnTo>
                    <a:pt x="152" y="76"/>
                  </a:lnTo>
                  <a:lnTo>
                    <a:pt x="124" y="68"/>
                  </a:lnTo>
                  <a:lnTo>
                    <a:pt x="114" y="80"/>
                  </a:lnTo>
                  <a:lnTo>
                    <a:pt x="108" y="86"/>
                  </a:lnTo>
                  <a:lnTo>
                    <a:pt x="98" y="88"/>
                  </a:lnTo>
                  <a:lnTo>
                    <a:pt x="82" y="102"/>
                  </a:lnTo>
                  <a:lnTo>
                    <a:pt x="72" y="116"/>
                  </a:lnTo>
                  <a:lnTo>
                    <a:pt x="72" y="118"/>
                  </a:lnTo>
                  <a:lnTo>
                    <a:pt x="66" y="128"/>
                  </a:lnTo>
                  <a:lnTo>
                    <a:pt x="60" y="132"/>
                  </a:lnTo>
                  <a:lnTo>
                    <a:pt x="50" y="144"/>
                  </a:lnTo>
                  <a:lnTo>
                    <a:pt x="50" y="146"/>
                  </a:lnTo>
                  <a:lnTo>
                    <a:pt x="44" y="150"/>
                  </a:lnTo>
                  <a:lnTo>
                    <a:pt x="32" y="152"/>
                  </a:lnTo>
                  <a:lnTo>
                    <a:pt x="12" y="152"/>
                  </a:lnTo>
                  <a:lnTo>
                    <a:pt x="8" y="158"/>
                  </a:lnTo>
                  <a:lnTo>
                    <a:pt x="0" y="172"/>
                  </a:lnTo>
                  <a:lnTo>
                    <a:pt x="4" y="184"/>
                  </a:lnTo>
                  <a:lnTo>
                    <a:pt x="2" y="216"/>
                  </a:lnTo>
                  <a:lnTo>
                    <a:pt x="8" y="224"/>
                  </a:lnTo>
                  <a:lnTo>
                    <a:pt x="8" y="226"/>
                  </a:lnTo>
                  <a:lnTo>
                    <a:pt x="10" y="232"/>
                  </a:lnTo>
                  <a:lnTo>
                    <a:pt x="22" y="232"/>
                  </a:lnTo>
                  <a:lnTo>
                    <a:pt x="40" y="236"/>
                  </a:lnTo>
                  <a:lnTo>
                    <a:pt x="66" y="238"/>
                  </a:lnTo>
                  <a:lnTo>
                    <a:pt x="76" y="236"/>
                  </a:lnTo>
                  <a:lnTo>
                    <a:pt x="78" y="236"/>
                  </a:lnTo>
                  <a:lnTo>
                    <a:pt x="80" y="236"/>
                  </a:lnTo>
                  <a:lnTo>
                    <a:pt x="100" y="244"/>
                  </a:lnTo>
                  <a:lnTo>
                    <a:pt x="102" y="244"/>
                  </a:lnTo>
                  <a:lnTo>
                    <a:pt x="112" y="254"/>
                  </a:lnTo>
                  <a:lnTo>
                    <a:pt x="136" y="262"/>
                  </a:lnTo>
                  <a:lnTo>
                    <a:pt x="138" y="262"/>
                  </a:lnTo>
                  <a:lnTo>
                    <a:pt x="154" y="272"/>
                  </a:lnTo>
                  <a:lnTo>
                    <a:pt x="192" y="308"/>
                  </a:lnTo>
                  <a:lnTo>
                    <a:pt x="210" y="316"/>
                  </a:lnTo>
                  <a:lnTo>
                    <a:pt x="218" y="312"/>
                  </a:lnTo>
                  <a:lnTo>
                    <a:pt x="224" y="300"/>
                  </a:lnTo>
                  <a:lnTo>
                    <a:pt x="220" y="278"/>
                  </a:lnTo>
                  <a:lnTo>
                    <a:pt x="222" y="274"/>
                  </a:lnTo>
                  <a:lnTo>
                    <a:pt x="224" y="270"/>
                  </a:lnTo>
                  <a:lnTo>
                    <a:pt x="236" y="264"/>
                  </a:lnTo>
                  <a:lnTo>
                    <a:pt x="236" y="262"/>
                  </a:lnTo>
                  <a:lnTo>
                    <a:pt x="286" y="292"/>
                  </a:lnTo>
                  <a:lnTo>
                    <a:pt x="292" y="290"/>
                  </a:lnTo>
                  <a:lnTo>
                    <a:pt x="302" y="284"/>
                  </a:lnTo>
                  <a:lnTo>
                    <a:pt x="304" y="284"/>
                  </a:lnTo>
                  <a:lnTo>
                    <a:pt x="310" y="284"/>
                  </a:lnTo>
                  <a:lnTo>
                    <a:pt x="320" y="276"/>
                  </a:lnTo>
                  <a:lnTo>
                    <a:pt x="322" y="276"/>
                  </a:lnTo>
                  <a:lnTo>
                    <a:pt x="324" y="276"/>
                  </a:lnTo>
                  <a:lnTo>
                    <a:pt x="352" y="296"/>
                  </a:lnTo>
                  <a:lnTo>
                    <a:pt x="354" y="298"/>
                  </a:lnTo>
                  <a:lnTo>
                    <a:pt x="372" y="312"/>
                  </a:lnTo>
                  <a:lnTo>
                    <a:pt x="380" y="320"/>
                  </a:lnTo>
                  <a:lnTo>
                    <a:pt x="388" y="330"/>
                  </a:lnTo>
                  <a:lnTo>
                    <a:pt x="398" y="340"/>
                  </a:lnTo>
                  <a:lnTo>
                    <a:pt x="404" y="338"/>
                  </a:lnTo>
                  <a:lnTo>
                    <a:pt x="412" y="324"/>
                  </a:lnTo>
                  <a:lnTo>
                    <a:pt x="430" y="336"/>
                  </a:lnTo>
                  <a:lnTo>
                    <a:pt x="432" y="336"/>
                  </a:lnTo>
                  <a:lnTo>
                    <a:pt x="444" y="352"/>
                  </a:lnTo>
                  <a:lnTo>
                    <a:pt x="480" y="380"/>
                  </a:lnTo>
                  <a:lnTo>
                    <a:pt x="492" y="392"/>
                  </a:lnTo>
                  <a:lnTo>
                    <a:pt x="522" y="382"/>
                  </a:lnTo>
                  <a:lnTo>
                    <a:pt x="524" y="406"/>
                  </a:lnTo>
                  <a:lnTo>
                    <a:pt x="538" y="420"/>
                  </a:lnTo>
                  <a:lnTo>
                    <a:pt x="548" y="436"/>
                  </a:lnTo>
                  <a:lnTo>
                    <a:pt x="548" y="438"/>
                  </a:lnTo>
                  <a:lnTo>
                    <a:pt x="548" y="440"/>
                  </a:lnTo>
                  <a:lnTo>
                    <a:pt x="560" y="494"/>
                  </a:lnTo>
                  <a:lnTo>
                    <a:pt x="572" y="516"/>
                  </a:lnTo>
                  <a:lnTo>
                    <a:pt x="556" y="558"/>
                  </a:lnTo>
                  <a:lnTo>
                    <a:pt x="556" y="560"/>
                  </a:lnTo>
                  <a:lnTo>
                    <a:pt x="544" y="564"/>
                  </a:lnTo>
                  <a:lnTo>
                    <a:pt x="544" y="576"/>
                  </a:lnTo>
                  <a:lnTo>
                    <a:pt x="542" y="576"/>
                  </a:lnTo>
                  <a:lnTo>
                    <a:pt x="528" y="598"/>
                  </a:lnTo>
                  <a:lnTo>
                    <a:pt x="508" y="600"/>
                  </a:lnTo>
                  <a:lnTo>
                    <a:pt x="488" y="616"/>
                  </a:lnTo>
                  <a:lnTo>
                    <a:pt x="494" y="620"/>
                  </a:lnTo>
                  <a:lnTo>
                    <a:pt x="500" y="622"/>
                  </a:lnTo>
                  <a:lnTo>
                    <a:pt x="504" y="626"/>
                  </a:lnTo>
                  <a:lnTo>
                    <a:pt x="508" y="630"/>
                  </a:lnTo>
                  <a:lnTo>
                    <a:pt x="508" y="634"/>
                  </a:lnTo>
                  <a:lnTo>
                    <a:pt x="504" y="642"/>
                  </a:lnTo>
                  <a:lnTo>
                    <a:pt x="504" y="644"/>
                  </a:lnTo>
                  <a:lnTo>
                    <a:pt x="492" y="656"/>
                  </a:lnTo>
                  <a:lnTo>
                    <a:pt x="490" y="656"/>
                  </a:lnTo>
                  <a:lnTo>
                    <a:pt x="490" y="658"/>
                  </a:lnTo>
                  <a:lnTo>
                    <a:pt x="488" y="658"/>
                  </a:lnTo>
                  <a:lnTo>
                    <a:pt x="450" y="652"/>
                  </a:lnTo>
                  <a:lnTo>
                    <a:pt x="448" y="666"/>
                  </a:lnTo>
                  <a:lnTo>
                    <a:pt x="452" y="696"/>
                  </a:lnTo>
                  <a:lnTo>
                    <a:pt x="484" y="708"/>
                  </a:lnTo>
                  <a:lnTo>
                    <a:pt x="484" y="710"/>
                  </a:lnTo>
                  <a:lnTo>
                    <a:pt x="496" y="706"/>
                  </a:lnTo>
                  <a:lnTo>
                    <a:pt x="498" y="706"/>
                  </a:lnTo>
                  <a:lnTo>
                    <a:pt x="500" y="704"/>
                  </a:lnTo>
                  <a:lnTo>
                    <a:pt x="500" y="706"/>
                  </a:lnTo>
                  <a:lnTo>
                    <a:pt x="510" y="712"/>
                  </a:lnTo>
                  <a:lnTo>
                    <a:pt x="524" y="712"/>
                  </a:lnTo>
                  <a:lnTo>
                    <a:pt x="528" y="710"/>
                  </a:lnTo>
                  <a:lnTo>
                    <a:pt x="524" y="696"/>
                  </a:lnTo>
                  <a:lnTo>
                    <a:pt x="520" y="680"/>
                  </a:lnTo>
                  <a:lnTo>
                    <a:pt x="520" y="678"/>
                  </a:lnTo>
                  <a:lnTo>
                    <a:pt x="520" y="676"/>
                  </a:lnTo>
                  <a:lnTo>
                    <a:pt x="526" y="670"/>
                  </a:lnTo>
                  <a:lnTo>
                    <a:pt x="528" y="668"/>
                  </a:lnTo>
                  <a:lnTo>
                    <a:pt x="536" y="656"/>
                  </a:lnTo>
                  <a:lnTo>
                    <a:pt x="538" y="654"/>
                  </a:lnTo>
                  <a:lnTo>
                    <a:pt x="552" y="644"/>
                  </a:lnTo>
                  <a:lnTo>
                    <a:pt x="552" y="642"/>
                  </a:lnTo>
                  <a:lnTo>
                    <a:pt x="554" y="642"/>
                  </a:lnTo>
                  <a:lnTo>
                    <a:pt x="572" y="640"/>
                  </a:lnTo>
                  <a:lnTo>
                    <a:pt x="572" y="644"/>
                  </a:lnTo>
                  <a:lnTo>
                    <a:pt x="572" y="656"/>
                  </a:lnTo>
                  <a:lnTo>
                    <a:pt x="576" y="664"/>
                  </a:lnTo>
                  <a:lnTo>
                    <a:pt x="580" y="674"/>
                  </a:lnTo>
                  <a:lnTo>
                    <a:pt x="596" y="684"/>
                  </a:lnTo>
                  <a:lnTo>
                    <a:pt x="640" y="688"/>
                  </a:lnTo>
                  <a:lnTo>
                    <a:pt x="642" y="688"/>
                  </a:lnTo>
                  <a:lnTo>
                    <a:pt x="644" y="688"/>
                  </a:lnTo>
                  <a:lnTo>
                    <a:pt x="644" y="690"/>
                  </a:lnTo>
                  <a:lnTo>
                    <a:pt x="644" y="692"/>
                  </a:lnTo>
                  <a:lnTo>
                    <a:pt x="644" y="706"/>
                  </a:lnTo>
                  <a:lnTo>
                    <a:pt x="656" y="720"/>
                  </a:lnTo>
                  <a:lnTo>
                    <a:pt x="666" y="724"/>
                  </a:lnTo>
                  <a:lnTo>
                    <a:pt x="668" y="724"/>
                  </a:lnTo>
                  <a:lnTo>
                    <a:pt x="668" y="726"/>
                  </a:lnTo>
                  <a:lnTo>
                    <a:pt x="668" y="732"/>
                  </a:lnTo>
                  <a:lnTo>
                    <a:pt x="668" y="740"/>
                  </a:lnTo>
                  <a:lnTo>
                    <a:pt x="664" y="756"/>
                  </a:lnTo>
                  <a:lnTo>
                    <a:pt x="670" y="760"/>
                  </a:lnTo>
                  <a:lnTo>
                    <a:pt x="678" y="760"/>
                  </a:lnTo>
                  <a:lnTo>
                    <a:pt x="684" y="762"/>
                  </a:lnTo>
                  <a:lnTo>
                    <a:pt x="688" y="764"/>
                  </a:lnTo>
                  <a:lnTo>
                    <a:pt x="706" y="772"/>
                  </a:lnTo>
                  <a:lnTo>
                    <a:pt x="716" y="764"/>
                  </a:lnTo>
                  <a:lnTo>
                    <a:pt x="728" y="750"/>
                  </a:lnTo>
                  <a:lnTo>
                    <a:pt x="730" y="744"/>
                  </a:lnTo>
                  <a:lnTo>
                    <a:pt x="732" y="742"/>
                  </a:lnTo>
                  <a:lnTo>
                    <a:pt x="734" y="740"/>
                  </a:lnTo>
                  <a:lnTo>
                    <a:pt x="730" y="722"/>
                  </a:lnTo>
                  <a:lnTo>
                    <a:pt x="728" y="714"/>
                  </a:lnTo>
                  <a:lnTo>
                    <a:pt x="728" y="712"/>
                  </a:lnTo>
                  <a:lnTo>
                    <a:pt x="728" y="710"/>
                  </a:lnTo>
                  <a:lnTo>
                    <a:pt x="736" y="700"/>
                  </a:lnTo>
                  <a:lnTo>
                    <a:pt x="748" y="690"/>
                  </a:lnTo>
                  <a:lnTo>
                    <a:pt x="750" y="690"/>
                  </a:lnTo>
                  <a:lnTo>
                    <a:pt x="776" y="690"/>
                  </a:lnTo>
                  <a:lnTo>
                    <a:pt x="780" y="688"/>
                  </a:lnTo>
                  <a:lnTo>
                    <a:pt x="780" y="676"/>
                  </a:lnTo>
                  <a:lnTo>
                    <a:pt x="776" y="664"/>
                  </a:lnTo>
                  <a:lnTo>
                    <a:pt x="766" y="648"/>
                  </a:lnTo>
                  <a:lnTo>
                    <a:pt x="766" y="628"/>
                  </a:lnTo>
                  <a:lnTo>
                    <a:pt x="766" y="626"/>
                  </a:lnTo>
                  <a:lnTo>
                    <a:pt x="770" y="614"/>
                  </a:lnTo>
                  <a:lnTo>
                    <a:pt x="772" y="614"/>
                  </a:lnTo>
                  <a:lnTo>
                    <a:pt x="792" y="582"/>
                  </a:lnTo>
                  <a:lnTo>
                    <a:pt x="794" y="582"/>
                  </a:lnTo>
                  <a:lnTo>
                    <a:pt x="796" y="580"/>
                  </a:lnTo>
                  <a:lnTo>
                    <a:pt x="800" y="580"/>
                  </a:lnTo>
                  <a:lnTo>
                    <a:pt x="808" y="582"/>
                  </a:lnTo>
                  <a:lnTo>
                    <a:pt x="828" y="592"/>
                  </a:lnTo>
                  <a:lnTo>
                    <a:pt x="840" y="596"/>
                  </a:lnTo>
                  <a:lnTo>
                    <a:pt x="840" y="590"/>
                  </a:lnTo>
                  <a:lnTo>
                    <a:pt x="838" y="588"/>
                  </a:lnTo>
                  <a:lnTo>
                    <a:pt x="838" y="586"/>
                  </a:lnTo>
                  <a:lnTo>
                    <a:pt x="840" y="580"/>
                  </a:lnTo>
                  <a:lnTo>
                    <a:pt x="846" y="572"/>
                  </a:lnTo>
                  <a:lnTo>
                    <a:pt x="860" y="562"/>
                  </a:lnTo>
                  <a:lnTo>
                    <a:pt x="860" y="560"/>
                  </a:lnTo>
                  <a:lnTo>
                    <a:pt x="876" y="556"/>
                  </a:lnTo>
                  <a:lnTo>
                    <a:pt x="890" y="556"/>
                  </a:lnTo>
                  <a:lnTo>
                    <a:pt x="892" y="556"/>
                  </a:lnTo>
                  <a:lnTo>
                    <a:pt x="900" y="556"/>
                  </a:lnTo>
                  <a:lnTo>
                    <a:pt x="904" y="536"/>
                  </a:lnTo>
                  <a:lnTo>
                    <a:pt x="904" y="524"/>
                  </a:lnTo>
                  <a:lnTo>
                    <a:pt x="906" y="512"/>
                  </a:lnTo>
                  <a:lnTo>
                    <a:pt x="906" y="510"/>
                  </a:lnTo>
                  <a:lnTo>
                    <a:pt x="908" y="508"/>
                  </a:lnTo>
                  <a:lnTo>
                    <a:pt x="912" y="496"/>
                  </a:lnTo>
                  <a:lnTo>
                    <a:pt x="906" y="488"/>
                  </a:lnTo>
                  <a:lnTo>
                    <a:pt x="896" y="480"/>
                  </a:lnTo>
                  <a:lnTo>
                    <a:pt x="876" y="476"/>
                  </a:lnTo>
                  <a:lnTo>
                    <a:pt x="868" y="472"/>
                  </a:lnTo>
                  <a:lnTo>
                    <a:pt x="852" y="460"/>
                  </a:lnTo>
                  <a:lnTo>
                    <a:pt x="840" y="456"/>
                  </a:lnTo>
                  <a:lnTo>
                    <a:pt x="840" y="454"/>
                  </a:lnTo>
                  <a:lnTo>
                    <a:pt x="824" y="436"/>
                  </a:lnTo>
                  <a:lnTo>
                    <a:pt x="812" y="436"/>
                  </a:lnTo>
                  <a:lnTo>
                    <a:pt x="810" y="436"/>
                  </a:lnTo>
                  <a:lnTo>
                    <a:pt x="798" y="430"/>
                  </a:lnTo>
                  <a:lnTo>
                    <a:pt x="790" y="440"/>
                  </a:lnTo>
                  <a:lnTo>
                    <a:pt x="788" y="476"/>
                  </a:lnTo>
                  <a:lnTo>
                    <a:pt x="792" y="492"/>
                  </a:lnTo>
                  <a:lnTo>
                    <a:pt x="796" y="492"/>
                  </a:lnTo>
                  <a:lnTo>
                    <a:pt x="798" y="492"/>
                  </a:lnTo>
                  <a:lnTo>
                    <a:pt x="808" y="496"/>
                  </a:lnTo>
                  <a:lnTo>
                    <a:pt x="814" y="510"/>
                  </a:lnTo>
                  <a:lnTo>
                    <a:pt x="816" y="510"/>
                  </a:lnTo>
                  <a:lnTo>
                    <a:pt x="816" y="512"/>
                  </a:lnTo>
                  <a:lnTo>
                    <a:pt x="812" y="536"/>
                  </a:lnTo>
                  <a:lnTo>
                    <a:pt x="812" y="538"/>
                  </a:lnTo>
                  <a:lnTo>
                    <a:pt x="812" y="540"/>
                  </a:lnTo>
                  <a:lnTo>
                    <a:pt x="800" y="546"/>
                  </a:lnTo>
                  <a:lnTo>
                    <a:pt x="798" y="548"/>
                  </a:lnTo>
                  <a:lnTo>
                    <a:pt x="798" y="546"/>
                  </a:lnTo>
                  <a:lnTo>
                    <a:pt x="796" y="546"/>
                  </a:lnTo>
                  <a:lnTo>
                    <a:pt x="792" y="544"/>
                  </a:lnTo>
                  <a:lnTo>
                    <a:pt x="778" y="550"/>
                  </a:lnTo>
                  <a:lnTo>
                    <a:pt x="778" y="552"/>
                  </a:lnTo>
                  <a:lnTo>
                    <a:pt x="780" y="552"/>
                  </a:lnTo>
                  <a:lnTo>
                    <a:pt x="782" y="574"/>
                  </a:lnTo>
                  <a:lnTo>
                    <a:pt x="780" y="578"/>
                  </a:lnTo>
                  <a:lnTo>
                    <a:pt x="776" y="580"/>
                  </a:lnTo>
                  <a:lnTo>
                    <a:pt x="768" y="580"/>
                  </a:lnTo>
                  <a:lnTo>
                    <a:pt x="762" y="578"/>
                  </a:lnTo>
                  <a:lnTo>
                    <a:pt x="758" y="576"/>
                  </a:lnTo>
                  <a:lnTo>
                    <a:pt x="748" y="568"/>
                  </a:lnTo>
                  <a:lnTo>
                    <a:pt x="746" y="568"/>
                  </a:lnTo>
                  <a:lnTo>
                    <a:pt x="746" y="566"/>
                  </a:lnTo>
                  <a:lnTo>
                    <a:pt x="740" y="552"/>
                  </a:lnTo>
                  <a:lnTo>
                    <a:pt x="736" y="550"/>
                  </a:lnTo>
                  <a:lnTo>
                    <a:pt x="728" y="546"/>
                  </a:lnTo>
                  <a:lnTo>
                    <a:pt x="726" y="546"/>
                  </a:lnTo>
                  <a:lnTo>
                    <a:pt x="714" y="538"/>
                  </a:lnTo>
                  <a:lnTo>
                    <a:pt x="712" y="538"/>
                  </a:lnTo>
                  <a:lnTo>
                    <a:pt x="712" y="536"/>
                  </a:lnTo>
                  <a:lnTo>
                    <a:pt x="710" y="524"/>
                  </a:lnTo>
                  <a:lnTo>
                    <a:pt x="712" y="512"/>
                  </a:lnTo>
                  <a:lnTo>
                    <a:pt x="716" y="506"/>
                  </a:lnTo>
                  <a:lnTo>
                    <a:pt x="716" y="502"/>
                  </a:lnTo>
                  <a:lnTo>
                    <a:pt x="712" y="488"/>
                  </a:lnTo>
                  <a:lnTo>
                    <a:pt x="700" y="478"/>
                  </a:lnTo>
                  <a:lnTo>
                    <a:pt x="700" y="476"/>
                  </a:lnTo>
                  <a:lnTo>
                    <a:pt x="698" y="444"/>
                  </a:lnTo>
                  <a:lnTo>
                    <a:pt x="690" y="436"/>
                  </a:lnTo>
                  <a:lnTo>
                    <a:pt x="688" y="436"/>
                  </a:lnTo>
                  <a:lnTo>
                    <a:pt x="688" y="434"/>
                  </a:lnTo>
                  <a:lnTo>
                    <a:pt x="682" y="420"/>
                  </a:lnTo>
                  <a:lnTo>
                    <a:pt x="652" y="416"/>
                  </a:lnTo>
                  <a:lnTo>
                    <a:pt x="644" y="410"/>
                  </a:lnTo>
                  <a:lnTo>
                    <a:pt x="638" y="402"/>
                  </a:lnTo>
                  <a:lnTo>
                    <a:pt x="624" y="402"/>
                  </a:lnTo>
                  <a:lnTo>
                    <a:pt x="618" y="398"/>
                  </a:lnTo>
                  <a:lnTo>
                    <a:pt x="610" y="392"/>
                  </a:lnTo>
                  <a:lnTo>
                    <a:pt x="608" y="390"/>
                  </a:lnTo>
                  <a:lnTo>
                    <a:pt x="604" y="384"/>
                  </a:lnTo>
                  <a:lnTo>
                    <a:pt x="598" y="376"/>
                  </a:lnTo>
                  <a:lnTo>
                    <a:pt x="596" y="362"/>
                  </a:lnTo>
                  <a:lnTo>
                    <a:pt x="596" y="360"/>
                  </a:lnTo>
                  <a:lnTo>
                    <a:pt x="600" y="336"/>
                  </a:lnTo>
                  <a:lnTo>
                    <a:pt x="604" y="324"/>
                  </a:lnTo>
                  <a:lnTo>
                    <a:pt x="606" y="324"/>
                  </a:lnTo>
                  <a:lnTo>
                    <a:pt x="636" y="310"/>
                  </a:lnTo>
                  <a:lnTo>
                    <a:pt x="648" y="296"/>
                  </a:lnTo>
                  <a:lnTo>
                    <a:pt x="650" y="284"/>
                  </a:lnTo>
                  <a:lnTo>
                    <a:pt x="648" y="276"/>
                  </a:lnTo>
                  <a:lnTo>
                    <a:pt x="644" y="262"/>
                  </a:lnTo>
                  <a:lnTo>
                    <a:pt x="640" y="254"/>
                  </a:lnTo>
                  <a:lnTo>
                    <a:pt x="634" y="256"/>
                  </a:lnTo>
                  <a:lnTo>
                    <a:pt x="624" y="254"/>
                  </a:lnTo>
                  <a:lnTo>
                    <a:pt x="616" y="260"/>
                  </a:lnTo>
                  <a:lnTo>
                    <a:pt x="606" y="272"/>
                  </a:lnTo>
                  <a:lnTo>
                    <a:pt x="592" y="286"/>
                  </a:lnTo>
                  <a:lnTo>
                    <a:pt x="590" y="286"/>
                  </a:lnTo>
                  <a:lnTo>
                    <a:pt x="578" y="290"/>
                  </a:lnTo>
                  <a:lnTo>
                    <a:pt x="568" y="288"/>
                  </a:lnTo>
                  <a:lnTo>
                    <a:pt x="542" y="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19" name="宁夏"/>
            <p:cNvSpPr>
              <a:spLocks/>
            </p:cNvSpPr>
            <p:nvPr/>
          </p:nvSpPr>
          <p:spPr bwMode="auto">
            <a:xfrm>
              <a:off x="4778375" y="3019425"/>
              <a:ext cx="336550" cy="555625"/>
            </a:xfrm>
            <a:custGeom>
              <a:avLst/>
              <a:gdLst>
                <a:gd name="T0" fmla="*/ 2147483646 w 184"/>
                <a:gd name="T1" fmla="*/ 2147483646 h 304"/>
                <a:gd name="T2" fmla="*/ 2147483646 w 184"/>
                <a:gd name="T3" fmla="*/ 2147483646 h 304"/>
                <a:gd name="T4" fmla="*/ 2147483646 w 184"/>
                <a:gd name="T5" fmla="*/ 2147483646 h 304"/>
                <a:gd name="T6" fmla="*/ 2147483646 w 184"/>
                <a:gd name="T7" fmla="*/ 2147483646 h 304"/>
                <a:gd name="T8" fmla="*/ 2147483646 w 184"/>
                <a:gd name="T9" fmla="*/ 2147483646 h 304"/>
                <a:gd name="T10" fmla="*/ 2147483646 w 184"/>
                <a:gd name="T11" fmla="*/ 2147483646 h 304"/>
                <a:gd name="T12" fmla="*/ 2147483646 w 184"/>
                <a:gd name="T13" fmla="*/ 2147483646 h 304"/>
                <a:gd name="T14" fmla="*/ 2147483646 w 184"/>
                <a:gd name="T15" fmla="*/ 2147483646 h 304"/>
                <a:gd name="T16" fmla="*/ 2147483646 w 184"/>
                <a:gd name="T17" fmla="*/ 2147483646 h 304"/>
                <a:gd name="T18" fmla="*/ 2147483646 w 184"/>
                <a:gd name="T19" fmla="*/ 2147483646 h 304"/>
                <a:gd name="T20" fmla="*/ 2147483646 w 184"/>
                <a:gd name="T21" fmla="*/ 2147483646 h 304"/>
                <a:gd name="T22" fmla="*/ 2147483646 w 184"/>
                <a:gd name="T23" fmla="*/ 2147483646 h 304"/>
                <a:gd name="T24" fmla="*/ 2147483646 w 184"/>
                <a:gd name="T25" fmla="*/ 2147483646 h 304"/>
                <a:gd name="T26" fmla="*/ 2147483646 w 184"/>
                <a:gd name="T27" fmla="*/ 2147483646 h 304"/>
                <a:gd name="T28" fmla="*/ 2147483646 w 184"/>
                <a:gd name="T29" fmla="*/ 2147483646 h 304"/>
                <a:gd name="T30" fmla="*/ 2147483646 w 184"/>
                <a:gd name="T31" fmla="*/ 2147483646 h 304"/>
                <a:gd name="T32" fmla="*/ 2147483646 w 184"/>
                <a:gd name="T33" fmla="*/ 2147483646 h 304"/>
                <a:gd name="T34" fmla="*/ 2147483646 w 184"/>
                <a:gd name="T35" fmla="*/ 2147483646 h 304"/>
                <a:gd name="T36" fmla="*/ 2147483646 w 184"/>
                <a:gd name="T37" fmla="*/ 2147483646 h 304"/>
                <a:gd name="T38" fmla="*/ 2147483646 w 184"/>
                <a:gd name="T39" fmla="*/ 2147483646 h 304"/>
                <a:gd name="T40" fmla="*/ 2147483646 w 184"/>
                <a:gd name="T41" fmla="*/ 2147483646 h 304"/>
                <a:gd name="T42" fmla="*/ 2147483646 w 184"/>
                <a:gd name="T43" fmla="*/ 2147483646 h 304"/>
                <a:gd name="T44" fmla="*/ 2147483646 w 184"/>
                <a:gd name="T45" fmla="*/ 2147483646 h 304"/>
                <a:gd name="T46" fmla="*/ 2147483646 w 184"/>
                <a:gd name="T47" fmla="*/ 2147483646 h 304"/>
                <a:gd name="T48" fmla="*/ 2147483646 w 184"/>
                <a:gd name="T49" fmla="*/ 2147483646 h 304"/>
                <a:gd name="T50" fmla="*/ 2147483646 w 184"/>
                <a:gd name="T51" fmla="*/ 2147483646 h 304"/>
                <a:gd name="T52" fmla="*/ 2147483646 w 184"/>
                <a:gd name="T53" fmla="*/ 2147483646 h 304"/>
                <a:gd name="T54" fmla="*/ 2147483646 w 184"/>
                <a:gd name="T55" fmla="*/ 2147483646 h 304"/>
                <a:gd name="T56" fmla="*/ 2147483646 w 184"/>
                <a:gd name="T57" fmla="*/ 2147483646 h 304"/>
                <a:gd name="T58" fmla="*/ 2147483646 w 184"/>
                <a:gd name="T59" fmla="*/ 2147483646 h 304"/>
                <a:gd name="T60" fmla="*/ 2147483646 w 184"/>
                <a:gd name="T61" fmla="*/ 2147483646 h 304"/>
                <a:gd name="T62" fmla="*/ 2147483646 w 184"/>
                <a:gd name="T63" fmla="*/ 2147483646 h 304"/>
                <a:gd name="T64" fmla="*/ 2147483646 w 184"/>
                <a:gd name="T65" fmla="*/ 2147483646 h 304"/>
                <a:gd name="T66" fmla="*/ 2147483646 w 184"/>
                <a:gd name="T67" fmla="*/ 2147483646 h 304"/>
                <a:gd name="T68" fmla="*/ 2147483646 w 184"/>
                <a:gd name="T69" fmla="*/ 2147483646 h 304"/>
                <a:gd name="T70" fmla="*/ 2147483646 w 184"/>
                <a:gd name="T71" fmla="*/ 2147483646 h 304"/>
                <a:gd name="T72" fmla="*/ 2147483646 w 184"/>
                <a:gd name="T73" fmla="*/ 2147483646 h 304"/>
                <a:gd name="T74" fmla="*/ 2147483646 w 184"/>
                <a:gd name="T75" fmla="*/ 2147483646 h 304"/>
                <a:gd name="T76" fmla="*/ 2147483646 w 184"/>
                <a:gd name="T77" fmla="*/ 2147483646 h 304"/>
                <a:gd name="T78" fmla="*/ 2147483646 w 184"/>
                <a:gd name="T79" fmla="*/ 2147483646 h 304"/>
                <a:gd name="T80" fmla="*/ 2147483646 w 184"/>
                <a:gd name="T81" fmla="*/ 2147483646 h 304"/>
                <a:gd name="T82" fmla="*/ 2147483646 w 184"/>
                <a:gd name="T83" fmla="*/ 2147483646 h 304"/>
                <a:gd name="T84" fmla="*/ 2147483646 w 184"/>
                <a:gd name="T85" fmla="*/ 2147483646 h 304"/>
                <a:gd name="T86" fmla="*/ 2147483646 w 184"/>
                <a:gd name="T87" fmla="*/ 2147483646 h 304"/>
                <a:gd name="T88" fmla="*/ 2147483646 w 184"/>
                <a:gd name="T89" fmla="*/ 2147483646 h 304"/>
                <a:gd name="T90" fmla="*/ 2147483646 w 184"/>
                <a:gd name="T91" fmla="*/ 2147483646 h 304"/>
                <a:gd name="T92" fmla="*/ 2147483646 w 184"/>
                <a:gd name="T93" fmla="*/ 2147483646 h 304"/>
                <a:gd name="T94" fmla="*/ 2147483646 w 184"/>
                <a:gd name="T95" fmla="*/ 2147483646 h 304"/>
                <a:gd name="T96" fmla="*/ 2147483646 w 184"/>
                <a:gd name="T97" fmla="*/ 2147483646 h 304"/>
                <a:gd name="T98" fmla="*/ 2147483646 w 184"/>
                <a:gd name="T99" fmla="*/ 0 h 30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4" h="304">
                  <a:moveTo>
                    <a:pt x="108" y="18"/>
                  </a:moveTo>
                  <a:lnTo>
                    <a:pt x="92" y="58"/>
                  </a:lnTo>
                  <a:lnTo>
                    <a:pt x="92" y="84"/>
                  </a:lnTo>
                  <a:lnTo>
                    <a:pt x="92" y="86"/>
                  </a:lnTo>
                  <a:lnTo>
                    <a:pt x="84" y="100"/>
                  </a:lnTo>
                  <a:lnTo>
                    <a:pt x="84" y="108"/>
                  </a:lnTo>
                  <a:lnTo>
                    <a:pt x="84" y="112"/>
                  </a:lnTo>
                  <a:lnTo>
                    <a:pt x="82" y="116"/>
                  </a:lnTo>
                  <a:lnTo>
                    <a:pt x="80" y="120"/>
                  </a:lnTo>
                  <a:lnTo>
                    <a:pt x="76" y="122"/>
                  </a:lnTo>
                  <a:lnTo>
                    <a:pt x="76" y="124"/>
                  </a:lnTo>
                  <a:lnTo>
                    <a:pt x="74" y="124"/>
                  </a:lnTo>
                  <a:lnTo>
                    <a:pt x="74" y="122"/>
                  </a:lnTo>
                  <a:lnTo>
                    <a:pt x="54" y="120"/>
                  </a:lnTo>
                  <a:lnTo>
                    <a:pt x="44" y="130"/>
                  </a:lnTo>
                  <a:lnTo>
                    <a:pt x="12" y="134"/>
                  </a:lnTo>
                  <a:lnTo>
                    <a:pt x="0" y="134"/>
                  </a:lnTo>
                  <a:lnTo>
                    <a:pt x="8" y="140"/>
                  </a:lnTo>
                  <a:lnTo>
                    <a:pt x="36" y="144"/>
                  </a:lnTo>
                  <a:lnTo>
                    <a:pt x="38" y="144"/>
                  </a:lnTo>
                  <a:lnTo>
                    <a:pt x="40" y="144"/>
                  </a:lnTo>
                  <a:lnTo>
                    <a:pt x="48" y="162"/>
                  </a:lnTo>
                  <a:lnTo>
                    <a:pt x="56" y="168"/>
                  </a:lnTo>
                  <a:lnTo>
                    <a:pt x="60" y="174"/>
                  </a:lnTo>
                  <a:lnTo>
                    <a:pt x="60" y="184"/>
                  </a:lnTo>
                  <a:lnTo>
                    <a:pt x="60" y="206"/>
                  </a:lnTo>
                  <a:lnTo>
                    <a:pt x="70" y="216"/>
                  </a:lnTo>
                  <a:lnTo>
                    <a:pt x="72" y="216"/>
                  </a:lnTo>
                  <a:lnTo>
                    <a:pt x="76" y="232"/>
                  </a:lnTo>
                  <a:lnTo>
                    <a:pt x="76" y="240"/>
                  </a:lnTo>
                  <a:lnTo>
                    <a:pt x="72" y="248"/>
                  </a:lnTo>
                  <a:lnTo>
                    <a:pt x="70" y="256"/>
                  </a:lnTo>
                  <a:lnTo>
                    <a:pt x="72" y="264"/>
                  </a:lnTo>
                  <a:lnTo>
                    <a:pt x="82" y="270"/>
                  </a:lnTo>
                  <a:lnTo>
                    <a:pt x="94" y="276"/>
                  </a:lnTo>
                  <a:lnTo>
                    <a:pt x="100" y="280"/>
                  </a:lnTo>
                  <a:lnTo>
                    <a:pt x="106" y="292"/>
                  </a:lnTo>
                  <a:lnTo>
                    <a:pt x="114" y="298"/>
                  </a:lnTo>
                  <a:lnTo>
                    <a:pt x="116" y="302"/>
                  </a:lnTo>
                  <a:lnTo>
                    <a:pt x="124" y="304"/>
                  </a:lnTo>
                  <a:lnTo>
                    <a:pt x="122" y="288"/>
                  </a:lnTo>
                  <a:lnTo>
                    <a:pt x="122" y="282"/>
                  </a:lnTo>
                  <a:lnTo>
                    <a:pt x="122" y="278"/>
                  </a:lnTo>
                  <a:lnTo>
                    <a:pt x="126" y="274"/>
                  </a:lnTo>
                  <a:lnTo>
                    <a:pt x="128" y="272"/>
                  </a:lnTo>
                  <a:lnTo>
                    <a:pt x="140" y="268"/>
                  </a:lnTo>
                  <a:lnTo>
                    <a:pt x="142" y="268"/>
                  </a:lnTo>
                  <a:lnTo>
                    <a:pt x="144" y="268"/>
                  </a:lnTo>
                  <a:lnTo>
                    <a:pt x="148" y="270"/>
                  </a:lnTo>
                  <a:lnTo>
                    <a:pt x="156" y="266"/>
                  </a:lnTo>
                  <a:lnTo>
                    <a:pt x="156" y="264"/>
                  </a:lnTo>
                  <a:lnTo>
                    <a:pt x="158" y="244"/>
                  </a:lnTo>
                  <a:lnTo>
                    <a:pt x="154" y="236"/>
                  </a:lnTo>
                  <a:lnTo>
                    <a:pt x="148" y="232"/>
                  </a:lnTo>
                  <a:lnTo>
                    <a:pt x="140" y="232"/>
                  </a:lnTo>
                  <a:lnTo>
                    <a:pt x="138" y="232"/>
                  </a:lnTo>
                  <a:lnTo>
                    <a:pt x="136" y="230"/>
                  </a:lnTo>
                  <a:lnTo>
                    <a:pt x="132" y="210"/>
                  </a:lnTo>
                  <a:lnTo>
                    <a:pt x="134" y="168"/>
                  </a:lnTo>
                  <a:lnTo>
                    <a:pt x="136" y="168"/>
                  </a:lnTo>
                  <a:lnTo>
                    <a:pt x="148" y="150"/>
                  </a:lnTo>
                  <a:lnTo>
                    <a:pt x="164" y="160"/>
                  </a:lnTo>
                  <a:lnTo>
                    <a:pt x="176" y="160"/>
                  </a:lnTo>
                  <a:lnTo>
                    <a:pt x="184" y="108"/>
                  </a:lnTo>
                  <a:lnTo>
                    <a:pt x="180" y="100"/>
                  </a:lnTo>
                  <a:lnTo>
                    <a:pt x="174" y="96"/>
                  </a:lnTo>
                  <a:lnTo>
                    <a:pt x="168" y="96"/>
                  </a:lnTo>
                  <a:lnTo>
                    <a:pt x="166" y="96"/>
                  </a:lnTo>
                  <a:lnTo>
                    <a:pt x="154" y="98"/>
                  </a:lnTo>
                  <a:lnTo>
                    <a:pt x="152" y="96"/>
                  </a:lnTo>
                  <a:lnTo>
                    <a:pt x="144" y="84"/>
                  </a:lnTo>
                  <a:lnTo>
                    <a:pt x="142" y="84"/>
                  </a:lnTo>
                  <a:lnTo>
                    <a:pt x="142" y="64"/>
                  </a:lnTo>
                  <a:lnTo>
                    <a:pt x="146" y="52"/>
                  </a:lnTo>
                  <a:lnTo>
                    <a:pt x="148" y="48"/>
                  </a:lnTo>
                  <a:lnTo>
                    <a:pt x="150" y="42"/>
                  </a:lnTo>
                  <a:lnTo>
                    <a:pt x="152" y="36"/>
                  </a:lnTo>
                  <a:lnTo>
                    <a:pt x="156" y="32"/>
                  </a:lnTo>
                  <a:lnTo>
                    <a:pt x="156" y="20"/>
                  </a:lnTo>
                  <a:lnTo>
                    <a:pt x="144" y="8"/>
                  </a:lnTo>
                  <a:lnTo>
                    <a:pt x="128" y="0"/>
                  </a:lnTo>
                  <a:lnTo>
                    <a:pt x="108"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0" name="新疆"/>
            <p:cNvSpPr>
              <a:spLocks/>
            </p:cNvSpPr>
            <p:nvPr/>
          </p:nvSpPr>
          <p:spPr bwMode="auto">
            <a:xfrm>
              <a:off x="1595438" y="1557338"/>
              <a:ext cx="2382837" cy="1801812"/>
            </a:xfrm>
            <a:custGeom>
              <a:avLst/>
              <a:gdLst>
                <a:gd name="T0" fmla="*/ 2147483646 w 1304"/>
                <a:gd name="T1" fmla="*/ 2147483646 h 986"/>
                <a:gd name="T2" fmla="*/ 2147483646 w 1304"/>
                <a:gd name="T3" fmla="*/ 2147483646 h 986"/>
                <a:gd name="T4" fmla="*/ 2147483646 w 1304"/>
                <a:gd name="T5" fmla="*/ 2147483646 h 986"/>
                <a:gd name="T6" fmla="*/ 2147483646 w 1304"/>
                <a:gd name="T7" fmla="*/ 2147483646 h 986"/>
                <a:gd name="T8" fmla="*/ 2147483646 w 1304"/>
                <a:gd name="T9" fmla="*/ 2147483646 h 986"/>
                <a:gd name="T10" fmla="*/ 2147483646 w 1304"/>
                <a:gd name="T11" fmla="*/ 2147483646 h 986"/>
                <a:gd name="T12" fmla="*/ 2147483646 w 1304"/>
                <a:gd name="T13" fmla="*/ 2147483646 h 986"/>
                <a:gd name="T14" fmla="*/ 2147483646 w 1304"/>
                <a:gd name="T15" fmla="*/ 2147483646 h 986"/>
                <a:gd name="T16" fmla="*/ 2147483646 w 1304"/>
                <a:gd name="T17" fmla="*/ 2147483646 h 986"/>
                <a:gd name="T18" fmla="*/ 2147483646 w 1304"/>
                <a:gd name="T19" fmla="*/ 2147483646 h 986"/>
                <a:gd name="T20" fmla="*/ 2147483646 w 1304"/>
                <a:gd name="T21" fmla="*/ 2147483646 h 986"/>
                <a:gd name="T22" fmla="*/ 2147483646 w 1304"/>
                <a:gd name="T23" fmla="*/ 2147483646 h 986"/>
                <a:gd name="T24" fmla="*/ 2147483646 w 1304"/>
                <a:gd name="T25" fmla="*/ 2147483646 h 986"/>
                <a:gd name="T26" fmla="*/ 2147483646 w 1304"/>
                <a:gd name="T27" fmla="*/ 2147483646 h 986"/>
                <a:gd name="T28" fmla="*/ 2147483646 w 1304"/>
                <a:gd name="T29" fmla="*/ 2147483646 h 986"/>
                <a:gd name="T30" fmla="*/ 2147483646 w 1304"/>
                <a:gd name="T31" fmla="*/ 2147483646 h 986"/>
                <a:gd name="T32" fmla="*/ 2147483646 w 1304"/>
                <a:gd name="T33" fmla="*/ 2147483646 h 986"/>
                <a:gd name="T34" fmla="*/ 2147483646 w 1304"/>
                <a:gd name="T35" fmla="*/ 2147483646 h 986"/>
                <a:gd name="T36" fmla="*/ 2147483646 w 1304"/>
                <a:gd name="T37" fmla="*/ 2147483646 h 986"/>
                <a:gd name="T38" fmla="*/ 2147483646 w 1304"/>
                <a:gd name="T39" fmla="*/ 2147483646 h 986"/>
                <a:gd name="T40" fmla="*/ 2147483646 w 1304"/>
                <a:gd name="T41" fmla="*/ 2147483646 h 986"/>
                <a:gd name="T42" fmla="*/ 2147483646 w 1304"/>
                <a:gd name="T43" fmla="*/ 2147483646 h 986"/>
                <a:gd name="T44" fmla="*/ 2147483646 w 1304"/>
                <a:gd name="T45" fmla="*/ 2147483646 h 986"/>
                <a:gd name="T46" fmla="*/ 2147483646 w 1304"/>
                <a:gd name="T47" fmla="*/ 2147483646 h 986"/>
                <a:gd name="T48" fmla="*/ 2147483646 w 1304"/>
                <a:gd name="T49" fmla="*/ 2147483646 h 986"/>
                <a:gd name="T50" fmla="*/ 2147483646 w 1304"/>
                <a:gd name="T51" fmla="*/ 2147483646 h 986"/>
                <a:gd name="T52" fmla="*/ 2147483646 w 1304"/>
                <a:gd name="T53" fmla="*/ 2147483646 h 986"/>
                <a:gd name="T54" fmla="*/ 2147483646 w 1304"/>
                <a:gd name="T55" fmla="*/ 2147483646 h 986"/>
                <a:gd name="T56" fmla="*/ 2147483646 w 1304"/>
                <a:gd name="T57" fmla="*/ 2147483646 h 986"/>
                <a:gd name="T58" fmla="*/ 2147483646 w 1304"/>
                <a:gd name="T59" fmla="*/ 2147483646 h 986"/>
                <a:gd name="T60" fmla="*/ 2147483646 w 1304"/>
                <a:gd name="T61" fmla="*/ 2147483646 h 986"/>
                <a:gd name="T62" fmla="*/ 2147483646 w 1304"/>
                <a:gd name="T63" fmla="*/ 2147483646 h 986"/>
                <a:gd name="T64" fmla="*/ 2147483646 w 1304"/>
                <a:gd name="T65" fmla="*/ 2147483646 h 986"/>
                <a:gd name="T66" fmla="*/ 2147483646 w 1304"/>
                <a:gd name="T67" fmla="*/ 2147483646 h 986"/>
                <a:gd name="T68" fmla="*/ 2147483646 w 1304"/>
                <a:gd name="T69" fmla="*/ 2147483646 h 986"/>
                <a:gd name="T70" fmla="*/ 2147483646 w 1304"/>
                <a:gd name="T71" fmla="*/ 2147483646 h 986"/>
                <a:gd name="T72" fmla="*/ 2147483646 w 1304"/>
                <a:gd name="T73" fmla="*/ 2147483646 h 986"/>
                <a:gd name="T74" fmla="*/ 2147483646 w 1304"/>
                <a:gd name="T75" fmla="*/ 2147483646 h 986"/>
                <a:gd name="T76" fmla="*/ 2147483646 w 1304"/>
                <a:gd name="T77" fmla="*/ 2147483646 h 986"/>
                <a:gd name="T78" fmla="*/ 2147483646 w 1304"/>
                <a:gd name="T79" fmla="*/ 2147483646 h 986"/>
                <a:gd name="T80" fmla="*/ 2147483646 w 1304"/>
                <a:gd name="T81" fmla="*/ 2147483646 h 986"/>
                <a:gd name="T82" fmla="*/ 2147483646 w 1304"/>
                <a:gd name="T83" fmla="*/ 2147483646 h 986"/>
                <a:gd name="T84" fmla="*/ 2147483646 w 1304"/>
                <a:gd name="T85" fmla="*/ 2147483646 h 986"/>
                <a:gd name="T86" fmla="*/ 2147483646 w 1304"/>
                <a:gd name="T87" fmla="*/ 2147483646 h 986"/>
                <a:gd name="T88" fmla="*/ 2147483646 w 1304"/>
                <a:gd name="T89" fmla="*/ 2147483646 h 986"/>
                <a:gd name="T90" fmla="*/ 2147483646 w 1304"/>
                <a:gd name="T91" fmla="*/ 2147483646 h 986"/>
                <a:gd name="T92" fmla="*/ 2147483646 w 1304"/>
                <a:gd name="T93" fmla="*/ 2147483646 h 986"/>
                <a:gd name="T94" fmla="*/ 2147483646 w 1304"/>
                <a:gd name="T95" fmla="*/ 2147483646 h 986"/>
                <a:gd name="T96" fmla="*/ 2147483646 w 1304"/>
                <a:gd name="T97" fmla="*/ 2147483646 h 986"/>
                <a:gd name="T98" fmla="*/ 2147483646 w 1304"/>
                <a:gd name="T99" fmla="*/ 2147483646 h 986"/>
                <a:gd name="T100" fmla="*/ 2147483646 w 1304"/>
                <a:gd name="T101" fmla="*/ 2147483646 h 986"/>
                <a:gd name="T102" fmla="*/ 2147483646 w 1304"/>
                <a:gd name="T103" fmla="*/ 2147483646 h 986"/>
                <a:gd name="T104" fmla="*/ 2147483646 w 1304"/>
                <a:gd name="T105" fmla="*/ 2147483646 h 986"/>
                <a:gd name="T106" fmla="*/ 2147483646 w 1304"/>
                <a:gd name="T107" fmla="*/ 2147483646 h 986"/>
                <a:gd name="T108" fmla="*/ 2147483646 w 1304"/>
                <a:gd name="T109" fmla="*/ 2147483646 h 986"/>
                <a:gd name="T110" fmla="*/ 2147483646 w 1304"/>
                <a:gd name="T111" fmla="*/ 2147483646 h 986"/>
                <a:gd name="T112" fmla="*/ 2147483646 w 1304"/>
                <a:gd name="T113" fmla="*/ 2147483646 h 986"/>
                <a:gd name="T114" fmla="*/ 2147483646 w 1304"/>
                <a:gd name="T115" fmla="*/ 2147483646 h 98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1304" h="986">
                  <a:moveTo>
                    <a:pt x="1302" y="530"/>
                  </a:moveTo>
                  <a:lnTo>
                    <a:pt x="1304" y="530"/>
                  </a:lnTo>
                  <a:lnTo>
                    <a:pt x="1304" y="528"/>
                  </a:lnTo>
                  <a:lnTo>
                    <a:pt x="1278" y="456"/>
                  </a:lnTo>
                  <a:lnTo>
                    <a:pt x="1262" y="444"/>
                  </a:lnTo>
                  <a:lnTo>
                    <a:pt x="1262" y="442"/>
                  </a:lnTo>
                  <a:lnTo>
                    <a:pt x="1258" y="412"/>
                  </a:lnTo>
                  <a:lnTo>
                    <a:pt x="1226" y="408"/>
                  </a:lnTo>
                  <a:lnTo>
                    <a:pt x="1224" y="408"/>
                  </a:lnTo>
                  <a:lnTo>
                    <a:pt x="1222" y="408"/>
                  </a:lnTo>
                  <a:lnTo>
                    <a:pt x="1222" y="406"/>
                  </a:lnTo>
                  <a:lnTo>
                    <a:pt x="1222" y="404"/>
                  </a:lnTo>
                  <a:lnTo>
                    <a:pt x="1218" y="396"/>
                  </a:lnTo>
                  <a:lnTo>
                    <a:pt x="1212" y="386"/>
                  </a:lnTo>
                  <a:lnTo>
                    <a:pt x="1202" y="378"/>
                  </a:lnTo>
                  <a:lnTo>
                    <a:pt x="1192" y="368"/>
                  </a:lnTo>
                  <a:lnTo>
                    <a:pt x="1178" y="360"/>
                  </a:lnTo>
                  <a:lnTo>
                    <a:pt x="1166" y="354"/>
                  </a:lnTo>
                  <a:lnTo>
                    <a:pt x="1152" y="346"/>
                  </a:lnTo>
                  <a:lnTo>
                    <a:pt x="1140" y="340"/>
                  </a:lnTo>
                  <a:lnTo>
                    <a:pt x="1116" y="336"/>
                  </a:lnTo>
                  <a:lnTo>
                    <a:pt x="1084" y="334"/>
                  </a:lnTo>
                  <a:lnTo>
                    <a:pt x="1042" y="332"/>
                  </a:lnTo>
                  <a:lnTo>
                    <a:pt x="1040" y="332"/>
                  </a:lnTo>
                  <a:lnTo>
                    <a:pt x="1032" y="320"/>
                  </a:lnTo>
                  <a:lnTo>
                    <a:pt x="1028" y="310"/>
                  </a:lnTo>
                  <a:lnTo>
                    <a:pt x="1026" y="300"/>
                  </a:lnTo>
                  <a:lnTo>
                    <a:pt x="1028" y="288"/>
                  </a:lnTo>
                  <a:lnTo>
                    <a:pt x="1034" y="272"/>
                  </a:lnTo>
                  <a:lnTo>
                    <a:pt x="1044" y="246"/>
                  </a:lnTo>
                  <a:lnTo>
                    <a:pt x="1058" y="214"/>
                  </a:lnTo>
                  <a:lnTo>
                    <a:pt x="1048" y="180"/>
                  </a:lnTo>
                  <a:lnTo>
                    <a:pt x="1036" y="124"/>
                  </a:lnTo>
                  <a:lnTo>
                    <a:pt x="1032" y="118"/>
                  </a:lnTo>
                  <a:lnTo>
                    <a:pt x="1024" y="112"/>
                  </a:lnTo>
                  <a:lnTo>
                    <a:pt x="1012" y="106"/>
                  </a:lnTo>
                  <a:lnTo>
                    <a:pt x="996" y="100"/>
                  </a:lnTo>
                  <a:lnTo>
                    <a:pt x="990" y="98"/>
                  </a:lnTo>
                  <a:lnTo>
                    <a:pt x="982" y="94"/>
                  </a:lnTo>
                  <a:lnTo>
                    <a:pt x="976" y="90"/>
                  </a:lnTo>
                  <a:lnTo>
                    <a:pt x="970" y="86"/>
                  </a:lnTo>
                  <a:lnTo>
                    <a:pt x="966" y="80"/>
                  </a:lnTo>
                  <a:lnTo>
                    <a:pt x="964" y="74"/>
                  </a:lnTo>
                  <a:lnTo>
                    <a:pt x="960" y="68"/>
                  </a:lnTo>
                  <a:lnTo>
                    <a:pt x="954" y="60"/>
                  </a:lnTo>
                  <a:lnTo>
                    <a:pt x="948" y="54"/>
                  </a:lnTo>
                  <a:lnTo>
                    <a:pt x="940" y="50"/>
                  </a:lnTo>
                  <a:lnTo>
                    <a:pt x="938" y="50"/>
                  </a:lnTo>
                  <a:lnTo>
                    <a:pt x="938" y="48"/>
                  </a:lnTo>
                  <a:lnTo>
                    <a:pt x="928" y="0"/>
                  </a:lnTo>
                  <a:lnTo>
                    <a:pt x="890" y="4"/>
                  </a:lnTo>
                  <a:lnTo>
                    <a:pt x="886" y="14"/>
                  </a:lnTo>
                  <a:lnTo>
                    <a:pt x="882" y="24"/>
                  </a:lnTo>
                  <a:lnTo>
                    <a:pt x="878" y="32"/>
                  </a:lnTo>
                  <a:lnTo>
                    <a:pt x="876" y="36"/>
                  </a:lnTo>
                  <a:lnTo>
                    <a:pt x="870" y="38"/>
                  </a:lnTo>
                  <a:lnTo>
                    <a:pt x="846" y="46"/>
                  </a:lnTo>
                  <a:lnTo>
                    <a:pt x="828" y="56"/>
                  </a:lnTo>
                  <a:lnTo>
                    <a:pt x="822" y="60"/>
                  </a:lnTo>
                  <a:lnTo>
                    <a:pt x="816" y="66"/>
                  </a:lnTo>
                  <a:lnTo>
                    <a:pt x="814" y="74"/>
                  </a:lnTo>
                  <a:lnTo>
                    <a:pt x="810" y="92"/>
                  </a:lnTo>
                  <a:lnTo>
                    <a:pt x="806" y="110"/>
                  </a:lnTo>
                  <a:lnTo>
                    <a:pt x="802" y="122"/>
                  </a:lnTo>
                  <a:lnTo>
                    <a:pt x="798" y="130"/>
                  </a:lnTo>
                  <a:lnTo>
                    <a:pt x="792" y="136"/>
                  </a:lnTo>
                  <a:lnTo>
                    <a:pt x="786" y="142"/>
                  </a:lnTo>
                  <a:lnTo>
                    <a:pt x="778" y="144"/>
                  </a:lnTo>
                  <a:lnTo>
                    <a:pt x="770" y="146"/>
                  </a:lnTo>
                  <a:lnTo>
                    <a:pt x="760" y="146"/>
                  </a:lnTo>
                  <a:lnTo>
                    <a:pt x="750" y="144"/>
                  </a:lnTo>
                  <a:lnTo>
                    <a:pt x="738" y="140"/>
                  </a:lnTo>
                  <a:lnTo>
                    <a:pt x="724" y="134"/>
                  </a:lnTo>
                  <a:lnTo>
                    <a:pt x="708" y="126"/>
                  </a:lnTo>
                  <a:lnTo>
                    <a:pt x="674" y="104"/>
                  </a:lnTo>
                  <a:lnTo>
                    <a:pt x="608" y="188"/>
                  </a:lnTo>
                  <a:lnTo>
                    <a:pt x="616" y="224"/>
                  </a:lnTo>
                  <a:lnTo>
                    <a:pt x="618" y="224"/>
                  </a:lnTo>
                  <a:lnTo>
                    <a:pt x="616" y="226"/>
                  </a:lnTo>
                  <a:lnTo>
                    <a:pt x="610" y="232"/>
                  </a:lnTo>
                  <a:lnTo>
                    <a:pt x="602" y="236"/>
                  </a:lnTo>
                  <a:lnTo>
                    <a:pt x="598" y="236"/>
                  </a:lnTo>
                  <a:lnTo>
                    <a:pt x="594" y="234"/>
                  </a:lnTo>
                  <a:lnTo>
                    <a:pt x="582" y="230"/>
                  </a:lnTo>
                  <a:lnTo>
                    <a:pt x="576" y="226"/>
                  </a:lnTo>
                  <a:lnTo>
                    <a:pt x="564" y="224"/>
                  </a:lnTo>
                  <a:lnTo>
                    <a:pt x="548" y="220"/>
                  </a:lnTo>
                  <a:lnTo>
                    <a:pt x="528" y="220"/>
                  </a:lnTo>
                  <a:lnTo>
                    <a:pt x="514" y="218"/>
                  </a:lnTo>
                  <a:lnTo>
                    <a:pt x="494" y="216"/>
                  </a:lnTo>
                  <a:lnTo>
                    <a:pt x="474" y="220"/>
                  </a:lnTo>
                  <a:lnTo>
                    <a:pt x="482" y="234"/>
                  </a:lnTo>
                  <a:lnTo>
                    <a:pt x="492" y="248"/>
                  </a:lnTo>
                  <a:lnTo>
                    <a:pt x="494" y="252"/>
                  </a:lnTo>
                  <a:lnTo>
                    <a:pt x="494" y="256"/>
                  </a:lnTo>
                  <a:lnTo>
                    <a:pt x="484" y="308"/>
                  </a:lnTo>
                  <a:lnTo>
                    <a:pt x="488" y="336"/>
                  </a:lnTo>
                  <a:lnTo>
                    <a:pt x="490" y="336"/>
                  </a:lnTo>
                  <a:lnTo>
                    <a:pt x="488" y="336"/>
                  </a:lnTo>
                  <a:lnTo>
                    <a:pt x="472" y="388"/>
                  </a:lnTo>
                  <a:lnTo>
                    <a:pt x="470" y="394"/>
                  </a:lnTo>
                  <a:lnTo>
                    <a:pt x="468" y="396"/>
                  </a:lnTo>
                  <a:lnTo>
                    <a:pt x="466" y="396"/>
                  </a:lnTo>
                  <a:lnTo>
                    <a:pt x="466" y="394"/>
                  </a:lnTo>
                  <a:lnTo>
                    <a:pt x="464" y="390"/>
                  </a:lnTo>
                  <a:lnTo>
                    <a:pt x="460" y="384"/>
                  </a:lnTo>
                  <a:lnTo>
                    <a:pt x="460" y="382"/>
                  </a:lnTo>
                  <a:lnTo>
                    <a:pt x="458" y="382"/>
                  </a:lnTo>
                  <a:lnTo>
                    <a:pt x="454" y="384"/>
                  </a:lnTo>
                  <a:lnTo>
                    <a:pt x="452" y="392"/>
                  </a:lnTo>
                  <a:lnTo>
                    <a:pt x="450" y="404"/>
                  </a:lnTo>
                  <a:lnTo>
                    <a:pt x="444" y="414"/>
                  </a:lnTo>
                  <a:lnTo>
                    <a:pt x="436" y="422"/>
                  </a:lnTo>
                  <a:lnTo>
                    <a:pt x="426" y="432"/>
                  </a:lnTo>
                  <a:lnTo>
                    <a:pt x="412" y="444"/>
                  </a:lnTo>
                  <a:lnTo>
                    <a:pt x="406" y="448"/>
                  </a:lnTo>
                  <a:lnTo>
                    <a:pt x="404" y="448"/>
                  </a:lnTo>
                  <a:lnTo>
                    <a:pt x="352" y="448"/>
                  </a:lnTo>
                  <a:lnTo>
                    <a:pt x="332" y="468"/>
                  </a:lnTo>
                  <a:lnTo>
                    <a:pt x="330" y="468"/>
                  </a:lnTo>
                  <a:lnTo>
                    <a:pt x="274" y="460"/>
                  </a:lnTo>
                  <a:lnTo>
                    <a:pt x="268" y="466"/>
                  </a:lnTo>
                  <a:lnTo>
                    <a:pt x="260" y="470"/>
                  </a:lnTo>
                  <a:lnTo>
                    <a:pt x="254" y="470"/>
                  </a:lnTo>
                  <a:lnTo>
                    <a:pt x="248" y="470"/>
                  </a:lnTo>
                  <a:lnTo>
                    <a:pt x="240" y="470"/>
                  </a:lnTo>
                  <a:lnTo>
                    <a:pt x="232" y="470"/>
                  </a:lnTo>
                  <a:lnTo>
                    <a:pt x="206" y="478"/>
                  </a:lnTo>
                  <a:lnTo>
                    <a:pt x="184" y="504"/>
                  </a:lnTo>
                  <a:lnTo>
                    <a:pt x="184" y="506"/>
                  </a:lnTo>
                  <a:lnTo>
                    <a:pt x="148" y="508"/>
                  </a:lnTo>
                  <a:lnTo>
                    <a:pt x="148" y="478"/>
                  </a:lnTo>
                  <a:lnTo>
                    <a:pt x="126" y="478"/>
                  </a:lnTo>
                  <a:lnTo>
                    <a:pt x="122" y="490"/>
                  </a:lnTo>
                  <a:lnTo>
                    <a:pt x="106" y="494"/>
                  </a:lnTo>
                  <a:lnTo>
                    <a:pt x="104" y="494"/>
                  </a:lnTo>
                  <a:lnTo>
                    <a:pt x="102" y="494"/>
                  </a:lnTo>
                  <a:lnTo>
                    <a:pt x="86" y="486"/>
                  </a:lnTo>
                  <a:lnTo>
                    <a:pt x="66" y="480"/>
                  </a:lnTo>
                  <a:lnTo>
                    <a:pt x="60" y="482"/>
                  </a:lnTo>
                  <a:lnTo>
                    <a:pt x="54" y="484"/>
                  </a:lnTo>
                  <a:lnTo>
                    <a:pt x="38" y="496"/>
                  </a:lnTo>
                  <a:lnTo>
                    <a:pt x="20" y="512"/>
                  </a:lnTo>
                  <a:lnTo>
                    <a:pt x="14" y="520"/>
                  </a:lnTo>
                  <a:lnTo>
                    <a:pt x="10" y="528"/>
                  </a:lnTo>
                  <a:lnTo>
                    <a:pt x="12" y="530"/>
                  </a:lnTo>
                  <a:lnTo>
                    <a:pt x="14" y="536"/>
                  </a:lnTo>
                  <a:lnTo>
                    <a:pt x="16" y="546"/>
                  </a:lnTo>
                  <a:lnTo>
                    <a:pt x="16" y="554"/>
                  </a:lnTo>
                  <a:lnTo>
                    <a:pt x="14" y="562"/>
                  </a:lnTo>
                  <a:lnTo>
                    <a:pt x="10" y="568"/>
                  </a:lnTo>
                  <a:lnTo>
                    <a:pt x="6" y="570"/>
                  </a:lnTo>
                  <a:lnTo>
                    <a:pt x="4" y="574"/>
                  </a:lnTo>
                  <a:lnTo>
                    <a:pt x="0" y="590"/>
                  </a:lnTo>
                  <a:lnTo>
                    <a:pt x="14" y="598"/>
                  </a:lnTo>
                  <a:lnTo>
                    <a:pt x="30" y="580"/>
                  </a:lnTo>
                  <a:lnTo>
                    <a:pt x="54" y="604"/>
                  </a:lnTo>
                  <a:lnTo>
                    <a:pt x="54" y="606"/>
                  </a:lnTo>
                  <a:lnTo>
                    <a:pt x="58" y="650"/>
                  </a:lnTo>
                  <a:lnTo>
                    <a:pt x="58" y="652"/>
                  </a:lnTo>
                  <a:lnTo>
                    <a:pt x="44" y="712"/>
                  </a:lnTo>
                  <a:lnTo>
                    <a:pt x="42" y="712"/>
                  </a:lnTo>
                  <a:lnTo>
                    <a:pt x="18" y="712"/>
                  </a:lnTo>
                  <a:lnTo>
                    <a:pt x="12" y="714"/>
                  </a:lnTo>
                  <a:lnTo>
                    <a:pt x="6" y="716"/>
                  </a:lnTo>
                  <a:lnTo>
                    <a:pt x="8" y="720"/>
                  </a:lnTo>
                  <a:lnTo>
                    <a:pt x="12" y="724"/>
                  </a:lnTo>
                  <a:lnTo>
                    <a:pt x="28" y="736"/>
                  </a:lnTo>
                  <a:lnTo>
                    <a:pt x="40" y="734"/>
                  </a:lnTo>
                  <a:lnTo>
                    <a:pt x="42" y="734"/>
                  </a:lnTo>
                  <a:lnTo>
                    <a:pt x="70" y="760"/>
                  </a:lnTo>
                  <a:lnTo>
                    <a:pt x="72" y="764"/>
                  </a:lnTo>
                  <a:lnTo>
                    <a:pt x="76" y="768"/>
                  </a:lnTo>
                  <a:lnTo>
                    <a:pt x="76" y="778"/>
                  </a:lnTo>
                  <a:lnTo>
                    <a:pt x="74" y="792"/>
                  </a:lnTo>
                  <a:lnTo>
                    <a:pt x="66" y="806"/>
                  </a:lnTo>
                  <a:lnTo>
                    <a:pt x="70" y="832"/>
                  </a:lnTo>
                  <a:lnTo>
                    <a:pt x="80" y="834"/>
                  </a:lnTo>
                  <a:lnTo>
                    <a:pt x="120" y="834"/>
                  </a:lnTo>
                  <a:lnTo>
                    <a:pt x="100" y="852"/>
                  </a:lnTo>
                  <a:lnTo>
                    <a:pt x="112" y="860"/>
                  </a:lnTo>
                  <a:lnTo>
                    <a:pt x="128" y="868"/>
                  </a:lnTo>
                  <a:lnTo>
                    <a:pt x="170" y="886"/>
                  </a:lnTo>
                  <a:lnTo>
                    <a:pt x="172" y="888"/>
                  </a:lnTo>
                  <a:lnTo>
                    <a:pt x="174" y="888"/>
                  </a:lnTo>
                  <a:lnTo>
                    <a:pt x="178" y="952"/>
                  </a:lnTo>
                  <a:lnTo>
                    <a:pt x="180" y="962"/>
                  </a:lnTo>
                  <a:lnTo>
                    <a:pt x="186" y="970"/>
                  </a:lnTo>
                  <a:lnTo>
                    <a:pt x="194" y="976"/>
                  </a:lnTo>
                  <a:lnTo>
                    <a:pt x="206" y="982"/>
                  </a:lnTo>
                  <a:lnTo>
                    <a:pt x="210" y="980"/>
                  </a:lnTo>
                  <a:lnTo>
                    <a:pt x="212" y="980"/>
                  </a:lnTo>
                  <a:lnTo>
                    <a:pt x="256" y="986"/>
                  </a:lnTo>
                  <a:lnTo>
                    <a:pt x="260" y="986"/>
                  </a:lnTo>
                  <a:lnTo>
                    <a:pt x="260" y="984"/>
                  </a:lnTo>
                  <a:lnTo>
                    <a:pt x="268" y="968"/>
                  </a:lnTo>
                  <a:lnTo>
                    <a:pt x="268" y="966"/>
                  </a:lnTo>
                  <a:lnTo>
                    <a:pt x="268" y="960"/>
                  </a:lnTo>
                  <a:lnTo>
                    <a:pt x="270" y="956"/>
                  </a:lnTo>
                  <a:lnTo>
                    <a:pt x="274" y="952"/>
                  </a:lnTo>
                  <a:lnTo>
                    <a:pt x="278" y="948"/>
                  </a:lnTo>
                  <a:lnTo>
                    <a:pt x="286" y="940"/>
                  </a:lnTo>
                  <a:lnTo>
                    <a:pt x="290" y="932"/>
                  </a:lnTo>
                  <a:lnTo>
                    <a:pt x="294" y="928"/>
                  </a:lnTo>
                  <a:lnTo>
                    <a:pt x="298" y="926"/>
                  </a:lnTo>
                  <a:lnTo>
                    <a:pt x="306" y="926"/>
                  </a:lnTo>
                  <a:lnTo>
                    <a:pt x="314" y="928"/>
                  </a:lnTo>
                  <a:lnTo>
                    <a:pt x="316" y="928"/>
                  </a:lnTo>
                  <a:lnTo>
                    <a:pt x="330" y="936"/>
                  </a:lnTo>
                  <a:lnTo>
                    <a:pt x="382" y="946"/>
                  </a:lnTo>
                  <a:lnTo>
                    <a:pt x="412" y="944"/>
                  </a:lnTo>
                  <a:lnTo>
                    <a:pt x="434" y="934"/>
                  </a:lnTo>
                  <a:lnTo>
                    <a:pt x="440" y="928"/>
                  </a:lnTo>
                  <a:lnTo>
                    <a:pt x="444" y="924"/>
                  </a:lnTo>
                  <a:lnTo>
                    <a:pt x="452" y="924"/>
                  </a:lnTo>
                  <a:lnTo>
                    <a:pt x="460" y="930"/>
                  </a:lnTo>
                  <a:lnTo>
                    <a:pt x="464" y="932"/>
                  </a:lnTo>
                  <a:lnTo>
                    <a:pt x="468" y="938"/>
                  </a:lnTo>
                  <a:lnTo>
                    <a:pt x="472" y="948"/>
                  </a:lnTo>
                  <a:lnTo>
                    <a:pt x="488" y="960"/>
                  </a:lnTo>
                  <a:lnTo>
                    <a:pt x="500" y="960"/>
                  </a:lnTo>
                  <a:lnTo>
                    <a:pt x="502" y="960"/>
                  </a:lnTo>
                  <a:lnTo>
                    <a:pt x="504" y="960"/>
                  </a:lnTo>
                  <a:lnTo>
                    <a:pt x="520" y="968"/>
                  </a:lnTo>
                  <a:lnTo>
                    <a:pt x="552" y="964"/>
                  </a:lnTo>
                  <a:lnTo>
                    <a:pt x="570" y="960"/>
                  </a:lnTo>
                  <a:lnTo>
                    <a:pt x="614" y="964"/>
                  </a:lnTo>
                  <a:lnTo>
                    <a:pt x="634" y="958"/>
                  </a:lnTo>
                  <a:lnTo>
                    <a:pt x="658" y="948"/>
                  </a:lnTo>
                  <a:lnTo>
                    <a:pt x="666" y="944"/>
                  </a:lnTo>
                  <a:lnTo>
                    <a:pt x="676" y="940"/>
                  </a:lnTo>
                  <a:lnTo>
                    <a:pt x="720" y="940"/>
                  </a:lnTo>
                  <a:lnTo>
                    <a:pt x="736" y="934"/>
                  </a:lnTo>
                  <a:lnTo>
                    <a:pt x="746" y="930"/>
                  </a:lnTo>
                  <a:lnTo>
                    <a:pt x="754" y="928"/>
                  </a:lnTo>
                  <a:lnTo>
                    <a:pt x="778" y="928"/>
                  </a:lnTo>
                  <a:lnTo>
                    <a:pt x="790" y="936"/>
                  </a:lnTo>
                  <a:lnTo>
                    <a:pt x="826" y="944"/>
                  </a:lnTo>
                  <a:lnTo>
                    <a:pt x="830" y="944"/>
                  </a:lnTo>
                  <a:lnTo>
                    <a:pt x="832" y="948"/>
                  </a:lnTo>
                  <a:lnTo>
                    <a:pt x="842" y="956"/>
                  </a:lnTo>
                  <a:lnTo>
                    <a:pt x="858" y="964"/>
                  </a:lnTo>
                  <a:lnTo>
                    <a:pt x="858" y="966"/>
                  </a:lnTo>
                  <a:lnTo>
                    <a:pt x="892" y="968"/>
                  </a:lnTo>
                  <a:lnTo>
                    <a:pt x="908" y="976"/>
                  </a:lnTo>
                  <a:lnTo>
                    <a:pt x="928" y="980"/>
                  </a:lnTo>
                  <a:lnTo>
                    <a:pt x="946" y="982"/>
                  </a:lnTo>
                  <a:lnTo>
                    <a:pt x="950" y="972"/>
                  </a:lnTo>
                  <a:lnTo>
                    <a:pt x="942" y="956"/>
                  </a:lnTo>
                  <a:lnTo>
                    <a:pt x="940" y="940"/>
                  </a:lnTo>
                  <a:lnTo>
                    <a:pt x="938" y="940"/>
                  </a:lnTo>
                  <a:lnTo>
                    <a:pt x="942" y="936"/>
                  </a:lnTo>
                  <a:lnTo>
                    <a:pt x="952" y="922"/>
                  </a:lnTo>
                  <a:lnTo>
                    <a:pt x="952" y="920"/>
                  </a:lnTo>
                  <a:lnTo>
                    <a:pt x="954" y="920"/>
                  </a:lnTo>
                  <a:lnTo>
                    <a:pt x="964" y="912"/>
                  </a:lnTo>
                  <a:lnTo>
                    <a:pt x="962" y="908"/>
                  </a:lnTo>
                  <a:lnTo>
                    <a:pt x="958" y="892"/>
                  </a:lnTo>
                  <a:lnTo>
                    <a:pt x="956" y="888"/>
                  </a:lnTo>
                  <a:lnTo>
                    <a:pt x="950" y="884"/>
                  </a:lnTo>
                  <a:lnTo>
                    <a:pt x="938" y="872"/>
                  </a:lnTo>
                  <a:lnTo>
                    <a:pt x="922" y="858"/>
                  </a:lnTo>
                  <a:lnTo>
                    <a:pt x="922" y="856"/>
                  </a:lnTo>
                  <a:lnTo>
                    <a:pt x="920" y="856"/>
                  </a:lnTo>
                  <a:lnTo>
                    <a:pt x="922" y="856"/>
                  </a:lnTo>
                  <a:lnTo>
                    <a:pt x="922" y="854"/>
                  </a:lnTo>
                  <a:lnTo>
                    <a:pt x="924" y="838"/>
                  </a:lnTo>
                  <a:lnTo>
                    <a:pt x="924" y="828"/>
                  </a:lnTo>
                  <a:lnTo>
                    <a:pt x="916" y="808"/>
                  </a:lnTo>
                  <a:lnTo>
                    <a:pt x="934" y="804"/>
                  </a:lnTo>
                  <a:lnTo>
                    <a:pt x="944" y="796"/>
                  </a:lnTo>
                  <a:lnTo>
                    <a:pt x="966" y="796"/>
                  </a:lnTo>
                  <a:lnTo>
                    <a:pt x="988" y="792"/>
                  </a:lnTo>
                  <a:lnTo>
                    <a:pt x="990" y="792"/>
                  </a:lnTo>
                  <a:lnTo>
                    <a:pt x="1004" y="794"/>
                  </a:lnTo>
                  <a:lnTo>
                    <a:pt x="1022" y="788"/>
                  </a:lnTo>
                  <a:lnTo>
                    <a:pt x="1042" y="784"/>
                  </a:lnTo>
                  <a:lnTo>
                    <a:pt x="1054" y="780"/>
                  </a:lnTo>
                  <a:lnTo>
                    <a:pt x="1056" y="780"/>
                  </a:lnTo>
                  <a:lnTo>
                    <a:pt x="1090" y="772"/>
                  </a:lnTo>
                  <a:lnTo>
                    <a:pt x="1096" y="768"/>
                  </a:lnTo>
                  <a:lnTo>
                    <a:pt x="1094" y="760"/>
                  </a:lnTo>
                  <a:lnTo>
                    <a:pt x="1088" y="750"/>
                  </a:lnTo>
                  <a:lnTo>
                    <a:pt x="1088" y="748"/>
                  </a:lnTo>
                  <a:lnTo>
                    <a:pt x="1086" y="748"/>
                  </a:lnTo>
                  <a:lnTo>
                    <a:pt x="1088" y="736"/>
                  </a:lnTo>
                  <a:lnTo>
                    <a:pt x="1090" y="734"/>
                  </a:lnTo>
                  <a:lnTo>
                    <a:pt x="1090" y="718"/>
                  </a:lnTo>
                  <a:lnTo>
                    <a:pt x="1086" y="704"/>
                  </a:lnTo>
                  <a:lnTo>
                    <a:pt x="1086" y="702"/>
                  </a:lnTo>
                  <a:lnTo>
                    <a:pt x="1094" y="686"/>
                  </a:lnTo>
                  <a:lnTo>
                    <a:pt x="1100" y="678"/>
                  </a:lnTo>
                  <a:lnTo>
                    <a:pt x="1102" y="676"/>
                  </a:lnTo>
                  <a:lnTo>
                    <a:pt x="1106" y="676"/>
                  </a:lnTo>
                  <a:lnTo>
                    <a:pt x="1126" y="676"/>
                  </a:lnTo>
                  <a:lnTo>
                    <a:pt x="1132" y="676"/>
                  </a:lnTo>
                  <a:lnTo>
                    <a:pt x="1138" y="672"/>
                  </a:lnTo>
                  <a:lnTo>
                    <a:pt x="1170" y="630"/>
                  </a:lnTo>
                  <a:lnTo>
                    <a:pt x="1170" y="628"/>
                  </a:lnTo>
                  <a:lnTo>
                    <a:pt x="1186" y="614"/>
                  </a:lnTo>
                  <a:lnTo>
                    <a:pt x="1188" y="612"/>
                  </a:lnTo>
                  <a:lnTo>
                    <a:pt x="1196" y="610"/>
                  </a:lnTo>
                  <a:lnTo>
                    <a:pt x="1202" y="608"/>
                  </a:lnTo>
                  <a:lnTo>
                    <a:pt x="1206" y="604"/>
                  </a:lnTo>
                  <a:lnTo>
                    <a:pt x="1214" y="596"/>
                  </a:lnTo>
                  <a:lnTo>
                    <a:pt x="1218" y="592"/>
                  </a:lnTo>
                  <a:lnTo>
                    <a:pt x="1246" y="598"/>
                  </a:lnTo>
                  <a:lnTo>
                    <a:pt x="1270" y="588"/>
                  </a:lnTo>
                  <a:lnTo>
                    <a:pt x="1284" y="586"/>
                  </a:lnTo>
                  <a:lnTo>
                    <a:pt x="1296" y="580"/>
                  </a:lnTo>
                  <a:lnTo>
                    <a:pt x="1296" y="562"/>
                  </a:lnTo>
                  <a:lnTo>
                    <a:pt x="1298" y="540"/>
                  </a:lnTo>
                  <a:lnTo>
                    <a:pt x="1298" y="538"/>
                  </a:lnTo>
                  <a:lnTo>
                    <a:pt x="1302" y="532"/>
                  </a:lnTo>
                  <a:lnTo>
                    <a:pt x="1302" y="5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1" name="青海"/>
            <p:cNvSpPr>
              <a:spLocks/>
            </p:cNvSpPr>
            <p:nvPr/>
          </p:nvSpPr>
          <p:spPr bwMode="auto">
            <a:xfrm>
              <a:off x="3141663" y="2971800"/>
              <a:ext cx="1482725" cy="1063625"/>
            </a:xfrm>
            <a:custGeom>
              <a:avLst/>
              <a:gdLst>
                <a:gd name="T0" fmla="*/ 2147483646 w 812"/>
                <a:gd name="T1" fmla="*/ 2147483646 h 582"/>
                <a:gd name="T2" fmla="*/ 2147483646 w 812"/>
                <a:gd name="T3" fmla="*/ 2147483646 h 582"/>
                <a:gd name="T4" fmla="*/ 2147483646 w 812"/>
                <a:gd name="T5" fmla="*/ 2147483646 h 582"/>
                <a:gd name="T6" fmla="*/ 2147483646 w 812"/>
                <a:gd name="T7" fmla="*/ 2147483646 h 582"/>
                <a:gd name="T8" fmla="*/ 2147483646 w 812"/>
                <a:gd name="T9" fmla="*/ 2147483646 h 582"/>
                <a:gd name="T10" fmla="*/ 2147483646 w 812"/>
                <a:gd name="T11" fmla="*/ 2147483646 h 582"/>
                <a:gd name="T12" fmla="*/ 2147483646 w 812"/>
                <a:gd name="T13" fmla="*/ 2147483646 h 582"/>
                <a:gd name="T14" fmla="*/ 2147483646 w 812"/>
                <a:gd name="T15" fmla="*/ 2147483646 h 582"/>
                <a:gd name="T16" fmla="*/ 2147483646 w 812"/>
                <a:gd name="T17" fmla="*/ 2147483646 h 582"/>
                <a:gd name="T18" fmla="*/ 2147483646 w 812"/>
                <a:gd name="T19" fmla="*/ 2147483646 h 582"/>
                <a:gd name="T20" fmla="*/ 2147483646 w 812"/>
                <a:gd name="T21" fmla="*/ 2147483646 h 582"/>
                <a:gd name="T22" fmla="*/ 2147483646 w 812"/>
                <a:gd name="T23" fmla="*/ 2147483646 h 582"/>
                <a:gd name="T24" fmla="*/ 2147483646 w 812"/>
                <a:gd name="T25" fmla="*/ 2147483646 h 582"/>
                <a:gd name="T26" fmla="*/ 2147483646 w 812"/>
                <a:gd name="T27" fmla="*/ 2147483646 h 582"/>
                <a:gd name="T28" fmla="*/ 2147483646 w 812"/>
                <a:gd name="T29" fmla="*/ 2147483646 h 582"/>
                <a:gd name="T30" fmla="*/ 2147483646 w 812"/>
                <a:gd name="T31" fmla="*/ 2147483646 h 582"/>
                <a:gd name="T32" fmla="*/ 2147483646 w 812"/>
                <a:gd name="T33" fmla="*/ 2147483646 h 582"/>
                <a:gd name="T34" fmla="*/ 0 w 812"/>
                <a:gd name="T35" fmla="*/ 2147483646 h 582"/>
                <a:gd name="T36" fmla="*/ 2147483646 w 812"/>
                <a:gd name="T37" fmla="*/ 2147483646 h 582"/>
                <a:gd name="T38" fmla="*/ 2147483646 w 812"/>
                <a:gd name="T39" fmla="*/ 2147483646 h 582"/>
                <a:gd name="T40" fmla="*/ 2147483646 w 812"/>
                <a:gd name="T41" fmla="*/ 2147483646 h 582"/>
                <a:gd name="T42" fmla="*/ 2147483646 w 812"/>
                <a:gd name="T43" fmla="*/ 2147483646 h 582"/>
                <a:gd name="T44" fmla="*/ 2147483646 w 812"/>
                <a:gd name="T45" fmla="*/ 2147483646 h 582"/>
                <a:gd name="T46" fmla="*/ 2147483646 w 812"/>
                <a:gd name="T47" fmla="*/ 2147483646 h 582"/>
                <a:gd name="T48" fmla="*/ 2147483646 w 812"/>
                <a:gd name="T49" fmla="*/ 2147483646 h 582"/>
                <a:gd name="T50" fmla="*/ 2147483646 w 812"/>
                <a:gd name="T51" fmla="*/ 2147483646 h 582"/>
                <a:gd name="T52" fmla="*/ 2147483646 w 812"/>
                <a:gd name="T53" fmla="*/ 2147483646 h 582"/>
                <a:gd name="T54" fmla="*/ 2147483646 w 812"/>
                <a:gd name="T55" fmla="*/ 2147483646 h 582"/>
                <a:gd name="T56" fmla="*/ 2147483646 w 812"/>
                <a:gd name="T57" fmla="*/ 2147483646 h 582"/>
                <a:gd name="T58" fmla="*/ 2147483646 w 812"/>
                <a:gd name="T59" fmla="*/ 2147483646 h 582"/>
                <a:gd name="T60" fmla="*/ 2147483646 w 812"/>
                <a:gd name="T61" fmla="*/ 2147483646 h 582"/>
                <a:gd name="T62" fmla="*/ 2147483646 w 812"/>
                <a:gd name="T63" fmla="*/ 2147483646 h 582"/>
                <a:gd name="T64" fmla="*/ 2147483646 w 812"/>
                <a:gd name="T65" fmla="*/ 2147483646 h 582"/>
                <a:gd name="T66" fmla="*/ 2147483646 w 812"/>
                <a:gd name="T67" fmla="*/ 2147483646 h 582"/>
                <a:gd name="T68" fmla="*/ 2147483646 w 812"/>
                <a:gd name="T69" fmla="*/ 2147483646 h 582"/>
                <a:gd name="T70" fmla="*/ 2147483646 w 812"/>
                <a:gd name="T71" fmla="*/ 2147483646 h 582"/>
                <a:gd name="T72" fmla="*/ 2147483646 w 812"/>
                <a:gd name="T73" fmla="*/ 2147483646 h 582"/>
                <a:gd name="T74" fmla="*/ 2147483646 w 812"/>
                <a:gd name="T75" fmla="*/ 2147483646 h 582"/>
                <a:gd name="T76" fmla="*/ 2147483646 w 812"/>
                <a:gd name="T77" fmla="*/ 2147483646 h 582"/>
                <a:gd name="T78" fmla="*/ 2147483646 w 812"/>
                <a:gd name="T79" fmla="*/ 2147483646 h 582"/>
                <a:gd name="T80" fmla="*/ 2147483646 w 812"/>
                <a:gd name="T81" fmla="*/ 2147483646 h 582"/>
                <a:gd name="T82" fmla="*/ 2147483646 w 812"/>
                <a:gd name="T83" fmla="*/ 2147483646 h 582"/>
                <a:gd name="T84" fmla="*/ 2147483646 w 812"/>
                <a:gd name="T85" fmla="*/ 2147483646 h 582"/>
                <a:gd name="T86" fmla="*/ 2147483646 w 812"/>
                <a:gd name="T87" fmla="*/ 2147483646 h 582"/>
                <a:gd name="T88" fmla="*/ 2147483646 w 812"/>
                <a:gd name="T89" fmla="*/ 2147483646 h 582"/>
                <a:gd name="T90" fmla="*/ 2147483646 w 812"/>
                <a:gd name="T91" fmla="*/ 2147483646 h 582"/>
                <a:gd name="T92" fmla="*/ 2147483646 w 812"/>
                <a:gd name="T93" fmla="*/ 2147483646 h 582"/>
                <a:gd name="T94" fmla="*/ 2147483646 w 812"/>
                <a:gd name="T95" fmla="*/ 2147483646 h 582"/>
                <a:gd name="T96" fmla="*/ 2147483646 w 812"/>
                <a:gd name="T97" fmla="*/ 2147483646 h 582"/>
                <a:gd name="T98" fmla="*/ 2147483646 w 812"/>
                <a:gd name="T99" fmla="*/ 2147483646 h 582"/>
                <a:gd name="T100" fmla="*/ 2147483646 w 812"/>
                <a:gd name="T101" fmla="*/ 2147483646 h 582"/>
                <a:gd name="T102" fmla="*/ 2147483646 w 812"/>
                <a:gd name="T103" fmla="*/ 2147483646 h 582"/>
                <a:gd name="T104" fmla="*/ 2147483646 w 812"/>
                <a:gd name="T105" fmla="*/ 2147483646 h 582"/>
                <a:gd name="T106" fmla="*/ 2147483646 w 812"/>
                <a:gd name="T107" fmla="*/ 2147483646 h 58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812" h="582">
                  <a:moveTo>
                    <a:pt x="484" y="30"/>
                  </a:moveTo>
                  <a:lnTo>
                    <a:pt x="476" y="36"/>
                  </a:lnTo>
                  <a:lnTo>
                    <a:pt x="480" y="56"/>
                  </a:lnTo>
                  <a:lnTo>
                    <a:pt x="480" y="58"/>
                  </a:lnTo>
                  <a:lnTo>
                    <a:pt x="482" y="58"/>
                  </a:lnTo>
                  <a:lnTo>
                    <a:pt x="480" y="58"/>
                  </a:lnTo>
                  <a:lnTo>
                    <a:pt x="472" y="78"/>
                  </a:lnTo>
                  <a:lnTo>
                    <a:pt x="460" y="82"/>
                  </a:lnTo>
                  <a:lnTo>
                    <a:pt x="458" y="84"/>
                  </a:lnTo>
                  <a:lnTo>
                    <a:pt x="456" y="84"/>
                  </a:lnTo>
                  <a:lnTo>
                    <a:pt x="436" y="74"/>
                  </a:lnTo>
                  <a:lnTo>
                    <a:pt x="396" y="38"/>
                  </a:lnTo>
                  <a:lnTo>
                    <a:pt x="380" y="28"/>
                  </a:lnTo>
                  <a:lnTo>
                    <a:pt x="356" y="20"/>
                  </a:lnTo>
                  <a:lnTo>
                    <a:pt x="356" y="18"/>
                  </a:lnTo>
                  <a:lnTo>
                    <a:pt x="344" y="10"/>
                  </a:lnTo>
                  <a:lnTo>
                    <a:pt x="324" y="4"/>
                  </a:lnTo>
                  <a:lnTo>
                    <a:pt x="314" y="6"/>
                  </a:lnTo>
                  <a:lnTo>
                    <a:pt x="312" y="6"/>
                  </a:lnTo>
                  <a:lnTo>
                    <a:pt x="288" y="4"/>
                  </a:lnTo>
                  <a:lnTo>
                    <a:pt x="286" y="4"/>
                  </a:lnTo>
                  <a:lnTo>
                    <a:pt x="268" y="0"/>
                  </a:lnTo>
                  <a:lnTo>
                    <a:pt x="256" y="0"/>
                  </a:lnTo>
                  <a:lnTo>
                    <a:pt x="248" y="6"/>
                  </a:lnTo>
                  <a:lnTo>
                    <a:pt x="240" y="8"/>
                  </a:lnTo>
                  <a:lnTo>
                    <a:pt x="228" y="10"/>
                  </a:lnTo>
                  <a:lnTo>
                    <a:pt x="212" y="14"/>
                  </a:lnTo>
                  <a:lnTo>
                    <a:pt x="198" y="18"/>
                  </a:lnTo>
                  <a:lnTo>
                    <a:pt x="196" y="20"/>
                  </a:lnTo>
                  <a:lnTo>
                    <a:pt x="180" y="22"/>
                  </a:lnTo>
                  <a:lnTo>
                    <a:pt x="160" y="28"/>
                  </a:lnTo>
                  <a:lnTo>
                    <a:pt x="158" y="28"/>
                  </a:lnTo>
                  <a:lnTo>
                    <a:pt x="144" y="26"/>
                  </a:lnTo>
                  <a:lnTo>
                    <a:pt x="120" y="30"/>
                  </a:lnTo>
                  <a:lnTo>
                    <a:pt x="100" y="30"/>
                  </a:lnTo>
                  <a:lnTo>
                    <a:pt x="92" y="38"/>
                  </a:lnTo>
                  <a:lnTo>
                    <a:pt x="82" y="40"/>
                  </a:lnTo>
                  <a:lnTo>
                    <a:pt x="86" y="50"/>
                  </a:lnTo>
                  <a:lnTo>
                    <a:pt x="86" y="66"/>
                  </a:lnTo>
                  <a:lnTo>
                    <a:pt x="84" y="78"/>
                  </a:lnTo>
                  <a:lnTo>
                    <a:pt x="98" y="90"/>
                  </a:lnTo>
                  <a:lnTo>
                    <a:pt x="110" y="102"/>
                  </a:lnTo>
                  <a:lnTo>
                    <a:pt x="118" y="110"/>
                  </a:lnTo>
                  <a:lnTo>
                    <a:pt x="120" y="114"/>
                  </a:lnTo>
                  <a:lnTo>
                    <a:pt x="120" y="118"/>
                  </a:lnTo>
                  <a:lnTo>
                    <a:pt x="124" y="130"/>
                  </a:lnTo>
                  <a:lnTo>
                    <a:pt x="130" y="142"/>
                  </a:lnTo>
                  <a:lnTo>
                    <a:pt x="128" y="142"/>
                  </a:lnTo>
                  <a:lnTo>
                    <a:pt x="112" y="154"/>
                  </a:lnTo>
                  <a:lnTo>
                    <a:pt x="102" y="166"/>
                  </a:lnTo>
                  <a:lnTo>
                    <a:pt x="104" y="178"/>
                  </a:lnTo>
                  <a:lnTo>
                    <a:pt x="112" y="196"/>
                  </a:lnTo>
                  <a:lnTo>
                    <a:pt x="112" y="198"/>
                  </a:lnTo>
                  <a:lnTo>
                    <a:pt x="112" y="204"/>
                  </a:lnTo>
                  <a:lnTo>
                    <a:pt x="108" y="210"/>
                  </a:lnTo>
                  <a:lnTo>
                    <a:pt x="106" y="214"/>
                  </a:lnTo>
                  <a:lnTo>
                    <a:pt x="102" y="216"/>
                  </a:lnTo>
                  <a:lnTo>
                    <a:pt x="96" y="216"/>
                  </a:lnTo>
                  <a:lnTo>
                    <a:pt x="80" y="214"/>
                  </a:lnTo>
                  <a:lnTo>
                    <a:pt x="60" y="210"/>
                  </a:lnTo>
                  <a:lnTo>
                    <a:pt x="58" y="210"/>
                  </a:lnTo>
                  <a:lnTo>
                    <a:pt x="44" y="202"/>
                  </a:lnTo>
                  <a:lnTo>
                    <a:pt x="20" y="202"/>
                  </a:lnTo>
                  <a:lnTo>
                    <a:pt x="22" y="202"/>
                  </a:lnTo>
                  <a:lnTo>
                    <a:pt x="20" y="242"/>
                  </a:lnTo>
                  <a:lnTo>
                    <a:pt x="18" y="246"/>
                  </a:lnTo>
                  <a:lnTo>
                    <a:pt x="16" y="248"/>
                  </a:lnTo>
                  <a:lnTo>
                    <a:pt x="8" y="250"/>
                  </a:lnTo>
                  <a:lnTo>
                    <a:pt x="6" y="254"/>
                  </a:lnTo>
                  <a:lnTo>
                    <a:pt x="6" y="262"/>
                  </a:lnTo>
                  <a:lnTo>
                    <a:pt x="4" y="262"/>
                  </a:lnTo>
                  <a:lnTo>
                    <a:pt x="4" y="272"/>
                  </a:lnTo>
                  <a:lnTo>
                    <a:pt x="10" y="280"/>
                  </a:lnTo>
                  <a:lnTo>
                    <a:pt x="14" y="284"/>
                  </a:lnTo>
                  <a:lnTo>
                    <a:pt x="18" y="304"/>
                  </a:lnTo>
                  <a:lnTo>
                    <a:pt x="18" y="310"/>
                  </a:lnTo>
                  <a:lnTo>
                    <a:pt x="16" y="322"/>
                  </a:lnTo>
                  <a:lnTo>
                    <a:pt x="10" y="338"/>
                  </a:lnTo>
                  <a:lnTo>
                    <a:pt x="0" y="358"/>
                  </a:lnTo>
                  <a:lnTo>
                    <a:pt x="0" y="362"/>
                  </a:lnTo>
                  <a:lnTo>
                    <a:pt x="0" y="370"/>
                  </a:lnTo>
                  <a:lnTo>
                    <a:pt x="12" y="384"/>
                  </a:lnTo>
                  <a:lnTo>
                    <a:pt x="16" y="394"/>
                  </a:lnTo>
                  <a:lnTo>
                    <a:pt x="26" y="406"/>
                  </a:lnTo>
                  <a:lnTo>
                    <a:pt x="40" y="422"/>
                  </a:lnTo>
                  <a:lnTo>
                    <a:pt x="48" y="430"/>
                  </a:lnTo>
                  <a:lnTo>
                    <a:pt x="52" y="430"/>
                  </a:lnTo>
                  <a:lnTo>
                    <a:pt x="68" y="422"/>
                  </a:lnTo>
                  <a:lnTo>
                    <a:pt x="72" y="418"/>
                  </a:lnTo>
                  <a:lnTo>
                    <a:pt x="76" y="418"/>
                  </a:lnTo>
                  <a:lnTo>
                    <a:pt x="84" y="420"/>
                  </a:lnTo>
                  <a:lnTo>
                    <a:pt x="92" y="424"/>
                  </a:lnTo>
                  <a:lnTo>
                    <a:pt x="92" y="426"/>
                  </a:lnTo>
                  <a:lnTo>
                    <a:pt x="100" y="434"/>
                  </a:lnTo>
                  <a:lnTo>
                    <a:pt x="104" y="444"/>
                  </a:lnTo>
                  <a:lnTo>
                    <a:pt x="108" y="448"/>
                  </a:lnTo>
                  <a:lnTo>
                    <a:pt x="110" y="450"/>
                  </a:lnTo>
                  <a:lnTo>
                    <a:pt x="120" y="458"/>
                  </a:lnTo>
                  <a:lnTo>
                    <a:pt x="126" y="458"/>
                  </a:lnTo>
                  <a:lnTo>
                    <a:pt x="132" y="460"/>
                  </a:lnTo>
                  <a:lnTo>
                    <a:pt x="136" y="464"/>
                  </a:lnTo>
                  <a:lnTo>
                    <a:pt x="144" y="468"/>
                  </a:lnTo>
                  <a:lnTo>
                    <a:pt x="160" y="474"/>
                  </a:lnTo>
                  <a:lnTo>
                    <a:pt x="162" y="474"/>
                  </a:lnTo>
                  <a:lnTo>
                    <a:pt x="186" y="482"/>
                  </a:lnTo>
                  <a:lnTo>
                    <a:pt x="188" y="482"/>
                  </a:lnTo>
                  <a:lnTo>
                    <a:pt x="204" y="490"/>
                  </a:lnTo>
                  <a:lnTo>
                    <a:pt x="232" y="498"/>
                  </a:lnTo>
                  <a:lnTo>
                    <a:pt x="234" y="498"/>
                  </a:lnTo>
                  <a:lnTo>
                    <a:pt x="272" y="500"/>
                  </a:lnTo>
                  <a:lnTo>
                    <a:pt x="288" y="494"/>
                  </a:lnTo>
                  <a:lnTo>
                    <a:pt x="304" y="494"/>
                  </a:lnTo>
                  <a:lnTo>
                    <a:pt x="304" y="496"/>
                  </a:lnTo>
                  <a:lnTo>
                    <a:pt x="316" y="512"/>
                  </a:lnTo>
                  <a:lnTo>
                    <a:pt x="324" y="526"/>
                  </a:lnTo>
                  <a:lnTo>
                    <a:pt x="332" y="532"/>
                  </a:lnTo>
                  <a:lnTo>
                    <a:pt x="340" y="536"/>
                  </a:lnTo>
                  <a:lnTo>
                    <a:pt x="340" y="538"/>
                  </a:lnTo>
                  <a:lnTo>
                    <a:pt x="342" y="538"/>
                  </a:lnTo>
                  <a:lnTo>
                    <a:pt x="348" y="554"/>
                  </a:lnTo>
                  <a:lnTo>
                    <a:pt x="350" y="554"/>
                  </a:lnTo>
                  <a:lnTo>
                    <a:pt x="350" y="556"/>
                  </a:lnTo>
                  <a:lnTo>
                    <a:pt x="354" y="574"/>
                  </a:lnTo>
                  <a:lnTo>
                    <a:pt x="364" y="578"/>
                  </a:lnTo>
                  <a:lnTo>
                    <a:pt x="366" y="578"/>
                  </a:lnTo>
                  <a:lnTo>
                    <a:pt x="376" y="582"/>
                  </a:lnTo>
                  <a:lnTo>
                    <a:pt x="388" y="580"/>
                  </a:lnTo>
                  <a:lnTo>
                    <a:pt x="390" y="568"/>
                  </a:lnTo>
                  <a:lnTo>
                    <a:pt x="392" y="566"/>
                  </a:lnTo>
                  <a:lnTo>
                    <a:pt x="404" y="554"/>
                  </a:lnTo>
                  <a:lnTo>
                    <a:pt x="420" y="558"/>
                  </a:lnTo>
                  <a:lnTo>
                    <a:pt x="428" y="574"/>
                  </a:lnTo>
                  <a:lnTo>
                    <a:pt x="442" y="570"/>
                  </a:lnTo>
                  <a:lnTo>
                    <a:pt x="444" y="554"/>
                  </a:lnTo>
                  <a:lnTo>
                    <a:pt x="444" y="552"/>
                  </a:lnTo>
                  <a:lnTo>
                    <a:pt x="456" y="546"/>
                  </a:lnTo>
                  <a:lnTo>
                    <a:pt x="452" y="524"/>
                  </a:lnTo>
                  <a:lnTo>
                    <a:pt x="452" y="522"/>
                  </a:lnTo>
                  <a:lnTo>
                    <a:pt x="464" y="496"/>
                  </a:lnTo>
                  <a:lnTo>
                    <a:pt x="476" y="492"/>
                  </a:lnTo>
                  <a:lnTo>
                    <a:pt x="472" y="470"/>
                  </a:lnTo>
                  <a:lnTo>
                    <a:pt x="484" y="470"/>
                  </a:lnTo>
                  <a:lnTo>
                    <a:pt x="484" y="458"/>
                  </a:lnTo>
                  <a:lnTo>
                    <a:pt x="476" y="438"/>
                  </a:lnTo>
                  <a:lnTo>
                    <a:pt x="476" y="436"/>
                  </a:lnTo>
                  <a:lnTo>
                    <a:pt x="478" y="420"/>
                  </a:lnTo>
                  <a:lnTo>
                    <a:pt x="478" y="418"/>
                  </a:lnTo>
                  <a:lnTo>
                    <a:pt x="480" y="418"/>
                  </a:lnTo>
                  <a:lnTo>
                    <a:pt x="488" y="406"/>
                  </a:lnTo>
                  <a:lnTo>
                    <a:pt x="490" y="406"/>
                  </a:lnTo>
                  <a:lnTo>
                    <a:pt x="492" y="406"/>
                  </a:lnTo>
                  <a:lnTo>
                    <a:pt x="514" y="410"/>
                  </a:lnTo>
                  <a:lnTo>
                    <a:pt x="532" y="414"/>
                  </a:lnTo>
                  <a:lnTo>
                    <a:pt x="548" y="410"/>
                  </a:lnTo>
                  <a:lnTo>
                    <a:pt x="556" y="426"/>
                  </a:lnTo>
                  <a:lnTo>
                    <a:pt x="556" y="428"/>
                  </a:lnTo>
                  <a:lnTo>
                    <a:pt x="556" y="440"/>
                  </a:lnTo>
                  <a:lnTo>
                    <a:pt x="560" y="452"/>
                  </a:lnTo>
                  <a:lnTo>
                    <a:pt x="562" y="458"/>
                  </a:lnTo>
                  <a:lnTo>
                    <a:pt x="568" y="462"/>
                  </a:lnTo>
                  <a:lnTo>
                    <a:pt x="578" y="464"/>
                  </a:lnTo>
                  <a:lnTo>
                    <a:pt x="580" y="468"/>
                  </a:lnTo>
                  <a:lnTo>
                    <a:pt x="580" y="470"/>
                  </a:lnTo>
                  <a:lnTo>
                    <a:pt x="584" y="478"/>
                  </a:lnTo>
                  <a:lnTo>
                    <a:pt x="590" y="486"/>
                  </a:lnTo>
                  <a:lnTo>
                    <a:pt x="598" y="498"/>
                  </a:lnTo>
                  <a:lnTo>
                    <a:pt x="602" y="506"/>
                  </a:lnTo>
                  <a:lnTo>
                    <a:pt x="610" y="506"/>
                  </a:lnTo>
                  <a:lnTo>
                    <a:pt x="624" y="494"/>
                  </a:lnTo>
                  <a:lnTo>
                    <a:pt x="632" y="512"/>
                  </a:lnTo>
                  <a:lnTo>
                    <a:pt x="650" y="518"/>
                  </a:lnTo>
                  <a:lnTo>
                    <a:pt x="652" y="518"/>
                  </a:lnTo>
                  <a:lnTo>
                    <a:pt x="660" y="534"/>
                  </a:lnTo>
                  <a:lnTo>
                    <a:pt x="664" y="538"/>
                  </a:lnTo>
                  <a:lnTo>
                    <a:pt x="664" y="522"/>
                  </a:lnTo>
                  <a:lnTo>
                    <a:pt x="664" y="518"/>
                  </a:lnTo>
                  <a:lnTo>
                    <a:pt x="700" y="518"/>
                  </a:lnTo>
                  <a:lnTo>
                    <a:pt x="700" y="514"/>
                  </a:lnTo>
                  <a:lnTo>
                    <a:pt x="702" y="512"/>
                  </a:lnTo>
                  <a:lnTo>
                    <a:pt x="700" y="508"/>
                  </a:lnTo>
                  <a:lnTo>
                    <a:pt x="698" y="500"/>
                  </a:lnTo>
                  <a:lnTo>
                    <a:pt x="696" y="494"/>
                  </a:lnTo>
                  <a:lnTo>
                    <a:pt x="696" y="486"/>
                  </a:lnTo>
                  <a:lnTo>
                    <a:pt x="698" y="480"/>
                  </a:lnTo>
                  <a:lnTo>
                    <a:pt x="702" y="478"/>
                  </a:lnTo>
                  <a:lnTo>
                    <a:pt x="706" y="478"/>
                  </a:lnTo>
                  <a:lnTo>
                    <a:pt x="720" y="482"/>
                  </a:lnTo>
                  <a:lnTo>
                    <a:pt x="722" y="472"/>
                  </a:lnTo>
                  <a:lnTo>
                    <a:pt x="696" y="460"/>
                  </a:lnTo>
                  <a:lnTo>
                    <a:pt x="694" y="460"/>
                  </a:lnTo>
                  <a:lnTo>
                    <a:pt x="692" y="458"/>
                  </a:lnTo>
                  <a:lnTo>
                    <a:pt x="688" y="426"/>
                  </a:lnTo>
                  <a:lnTo>
                    <a:pt x="690" y="406"/>
                  </a:lnTo>
                  <a:lnTo>
                    <a:pt x="690" y="402"/>
                  </a:lnTo>
                  <a:lnTo>
                    <a:pt x="734" y="406"/>
                  </a:lnTo>
                  <a:lnTo>
                    <a:pt x="744" y="396"/>
                  </a:lnTo>
                  <a:lnTo>
                    <a:pt x="746" y="392"/>
                  </a:lnTo>
                  <a:lnTo>
                    <a:pt x="744" y="388"/>
                  </a:lnTo>
                  <a:lnTo>
                    <a:pt x="732" y="382"/>
                  </a:lnTo>
                  <a:lnTo>
                    <a:pt x="730" y="378"/>
                  </a:lnTo>
                  <a:lnTo>
                    <a:pt x="728" y="374"/>
                  </a:lnTo>
                  <a:lnTo>
                    <a:pt x="730" y="372"/>
                  </a:lnTo>
                  <a:lnTo>
                    <a:pt x="732" y="368"/>
                  </a:lnTo>
                  <a:lnTo>
                    <a:pt x="752" y="350"/>
                  </a:lnTo>
                  <a:lnTo>
                    <a:pt x="772" y="348"/>
                  </a:lnTo>
                  <a:lnTo>
                    <a:pt x="782" y="330"/>
                  </a:lnTo>
                  <a:lnTo>
                    <a:pt x="782" y="314"/>
                  </a:lnTo>
                  <a:lnTo>
                    <a:pt x="796" y="310"/>
                  </a:lnTo>
                  <a:lnTo>
                    <a:pt x="804" y="290"/>
                  </a:lnTo>
                  <a:lnTo>
                    <a:pt x="812" y="276"/>
                  </a:lnTo>
                  <a:lnTo>
                    <a:pt x="800" y="256"/>
                  </a:lnTo>
                  <a:lnTo>
                    <a:pt x="800" y="254"/>
                  </a:lnTo>
                  <a:lnTo>
                    <a:pt x="792" y="228"/>
                  </a:lnTo>
                  <a:lnTo>
                    <a:pt x="792" y="226"/>
                  </a:lnTo>
                  <a:lnTo>
                    <a:pt x="788" y="198"/>
                  </a:lnTo>
                  <a:lnTo>
                    <a:pt x="778" y="182"/>
                  </a:lnTo>
                  <a:lnTo>
                    <a:pt x="764" y="168"/>
                  </a:lnTo>
                  <a:lnTo>
                    <a:pt x="764" y="166"/>
                  </a:lnTo>
                  <a:lnTo>
                    <a:pt x="762" y="150"/>
                  </a:lnTo>
                  <a:lnTo>
                    <a:pt x="736" y="158"/>
                  </a:lnTo>
                  <a:lnTo>
                    <a:pt x="724" y="144"/>
                  </a:lnTo>
                  <a:lnTo>
                    <a:pt x="688" y="118"/>
                  </a:lnTo>
                  <a:lnTo>
                    <a:pt x="686" y="118"/>
                  </a:lnTo>
                  <a:lnTo>
                    <a:pt x="672" y="100"/>
                  </a:lnTo>
                  <a:lnTo>
                    <a:pt x="664" y="94"/>
                  </a:lnTo>
                  <a:lnTo>
                    <a:pt x="658" y="102"/>
                  </a:lnTo>
                  <a:lnTo>
                    <a:pt x="658" y="104"/>
                  </a:lnTo>
                  <a:lnTo>
                    <a:pt x="658" y="106"/>
                  </a:lnTo>
                  <a:lnTo>
                    <a:pt x="656" y="106"/>
                  </a:lnTo>
                  <a:lnTo>
                    <a:pt x="644" y="106"/>
                  </a:lnTo>
                  <a:lnTo>
                    <a:pt x="642" y="106"/>
                  </a:lnTo>
                  <a:lnTo>
                    <a:pt x="616" y="78"/>
                  </a:lnTo>
                  <a:lnTo>
                    <a:pt x="606" y="72"/>
                  </a:lnTo>
                  <a:lnTo>
                    <a:pt x="596" y="62"/>
                  </a:lnTo>
                  <a:lnTo>
                    <a:pt x="584" y="54"/>
                  </a:lnTo>
                  <a:lnTo>
                    <a:pt x="584" y="52"/>
                  </a:lnTo>
                  <a:lnTo>
                    <a:pt x="570" y="44"/>
                  </a:lnTo>
                  <a:lnTo>
                    <a:pt x="562" y="50"/>
                  </a:lnTo>
                  <a:lnTo>
                    <a:pt x="560" y="52"/>
                  </a:lnTo>
                  <a:lnTo>
                    <a:pt x="552" y="50"/>
                  </a:lnTo>
                  <a:lnTo>
                    <a:pt x="544" y="54"/>
                  </a:lnTo>
                  <a:lnTo>
                    <a:pt x="542" y="56"/>
                  </a:lnTo>
                  <a:lnTo>
                    <a:pt x="530" y="58"/>
                  </a:lnTo>
                  <a:lnTo>
                    <a:pt x="484" y="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2" name="四川"/>
            <p:cNvSpPr>
              <a:spLocks/>
            </p:cNvSpPr>
            <p:nvPr/>
          </p:nvSpPr>
          <p:spPr bwMode="auto">
            <a:xfrm>
              <a:off x="3992563" y="3717925"/>
              <a:ext cx="1282700" cy="1125538"/>
            </a:xfrm>
            <a:custGeom>
              <a:avLst/>
              <a:gdLst>
                <a:gd name="T0" fmla="*/ 2147483646 w 702"/>
                <a:gd name="T1" fmla="*/ 2147483646 h 616"/>
                <a:gd name="T2" fmla="*/ 2147483646 w 702"/>
                <a:gd name="T3" fmla="*/ 2147483646 h 616"/>
                <a:gd name="T4" fmla="*/ 2147483646 w 702"/>
                <a:gd name="T5" fmla="*/ 2147483646 h 616"/>
                <a:gd name="T6" fmla="*/ 2147483646 w 702"/>
                <a:gd name="T7" fmla="*/ 2147483646 h 616"/>
                <a:gd name="T8" fmla="*/ 2147483646 w 702"/>
                <a:gd name="T9" fmla="*/ 2147483646 h 616"/>
                <a:gd name="T10" fmla="*/ 2147483646 w 702"/>
                <a:gd name="T11" fmla="*/ 2147483646 h 616"/>
                <a:gd name="T12" fmla="*/ 2147483646 w 702"/>
                <a:gd name="T13" fmla="*/ 2147483646 h 616"/>
                <a:gd name="T14" fmla="*/ 2147483646 w 702"/>
                <a:gd name="T15" fmla="*/ 2147483646 h 616"/>
                <a:gd name="T16" fmla="*/ 2147483646 w 702"/>
                <a:gd name="T17" fmla="*/ 2147483646 h 616"/>
                <a:gd name="T18" fmla="*/ 2147483646 w 702"/>
                <a:gd name="T19" fmla="*/ 2147483646 h 616"/>
                <a:gd name="T20" fmla="*/ 2147483646 w 702"/>
                <a:gd name="T21" fmla="*/ 2147483646 h 616"/>
                <a:gd name="T22" fmla="*/ 2147483646 w 702"/>
                <a:gd name="T23" fmla="*/ 2147483646 h 616"/>
                <a:gd name="T24" fmla="*/ 2147483646 w 702"/>
                <a:gd name="T25" fmla="*/ 2147483646 h 616"/>
                <a:gd name="T26" fmla="*/ 2147483646 w 702"/>
                <a:gd name="T27" fmla="*/ 2147483646 h 616"/>
                <a:gd name="T28" fmla="*/ 2147483646 w 702"/>
                <a:gd name="T29" fmla="*/ 2147483646 h 616"/>
                <a:gd name="T30" fmla="*/ 2147483646 w 702"/>
                <a:gd name="T31" fmla="*/ 2147483646 h 616"/>
                <a:gd name="T32" fmla="*/ 2147483646 w 702"/>
                <a:gd name="T33" fmla="*/ 2147483646 h 616"/>
                <a:gd name="T34" fmla="*/ 2147483646 w 702"/>
                <a:gd name="T35" fmla="*/ 2147483646 h 616"/>
                <a:gd name="T36" fmla="*/ 2147483646 w 702"/>
                <a:gd name="T37" fmla="*/ 2147483646 h 616"/>
                <a:gd name="T38" fmla="*/ 2147483646 w 702"/>
                <a:gd name="T39" fmla="*/ 2147483646 h 616"/>
                <a:gd name="T40" fmla="*/ 2147483646 w 702"/>
                <a:gd name="T41" fmla="*/ 2147483646 h 616"/>
                <a:gd name="T42" fmla="*/ 2147483646 w 702"/>
                <a:gd name="T43" fmla="*/ 2147483646 h 616"/>
                <a:gd name="T44" fmla="*/ 2147483646 w 702"/>
                <a:gd name="T45" fmla="*/ 2147483646 h 616"/>
                <a:gd name="T46" fmla="*/ 2147483646 w 702"/>
                <a:gd name="T47" fmla="*/ 2147483646 h 616"/>
                <a:gd name="T48" fmla="*/ 2147483646 w 702"/>
                <a:gd name="T49" fmla="*/ 2147483646 h 616"/>
                <a:gd name="T50" fmla="*/ 2147483646 w 702"/>
                <a:gd name="T51" fmla="*/ 2147483646 h 616"/>
                <a:gd name="T52" fmla="*/ 2147483646 w 702"/>
                <a:gd name="T53" fmla="*/ 2147483646 h 616"/>
                <a:gd name="T54" fmla="*/ 2147483646 w 702"/>
                <a:gd name="T55" fmla="*/ 2147483646 h 616"/>
                <a:gd name="T56" fmla="*/ 2147483646 w 702"/>
                <a:gd name="T57" fmla="*/ 2147483646 h 616"/>
                <a:gd name="T58" fmla="*/ 2147483646 w 702"/>
                <a:gd name="T59" fmla="*/ 2147483646 h 616"/>
                <a:gd name="T60" fmla="*/ 2147483646 w 702"/>
                <a:gd name="T61" fmla="*/ 2147483646 h 616"/>
                <a:gd name="T62" fmla="*/ 2147483646 w 702"/>
                <a:gd name="T63" fmla="*/ 2147483646 h 616"/>
                <a:gd name="T64" fmla="*/ 2147483646 w 702"/>
                <a:gd name="T65" fmla="*/ 2147483646 h 616"/>
                <a:gd name="T66" fmla="*/ 2147483646 w 702"/>
                <a:gd name="T67" fmla="*/ 2147483646 h 616"/>
                <a:gd name="T68" fmla="*/ 2147483646 w 702"/>
                <a:gd name="T69" fmla="*/ 2147483646 h 616"/>
                <a:gd name="T70" fmla="*/ 2147483646 w 702"/>
                <a:gd name="T71" fmla="*/ 2147483646 h 616"/>
                <a:gd name="T72" fmla="*/ 2147483646 w 702"/>
                <a:gd name="T73" fmla="*/ 2147483646 h 616"/>
                <a:gd name="T74" fmla="*/ 2147483646 w 702"/>
                <a:gd name="T75" fmla="*/ 2147483646 h 616"/>
                <a:gd name="T76" fmla="*/ 2147483646 w 702"/>
                <a:gd name="T77" fmla="*/ 2147483646 h 616"/>
                <a:gd name="T78" fmla="*/ 2147483646 w 702"/>
                <a:gd name="T79" fmla="*/ 2147483646 h 616"/>
                <a:gd name="T80" fmla="*/ 2147483646 w 702"/>
                <a:gd name="T81" fmla="*/ 2147483646 h 616"/>
                <a:gd name="T82" fmla="*/ 2147483646 w 702"/>
                <a:gd name="T83" fmla="*/ 2147483646 h 616"/>
                <a:gd name="T84" fmla="*/ 2147483646 w 702"/>
                <a:gd name="T85" fmla="*/ 2147483646 h 616"/>
                <a:gd name="T86" fmla="*/ 2147483646 w 702"/>
                <a:gd name="T87" fmla="*/ 2147483646 h 616"/>
                <a:gd name="T88" fmla="*/ 2147483646 w 702"/>
                <a:gd name="T89" fmla="*/ 2147483646 h 616"/>
                <a:gd name="T90" fmla="*/ 2147483646 w 702"/>
                <a:gd name="T91" fmla="*/ 2147483646 h 616"/>
                <a:gd name="T92" fmla="*/ 2147483646 w 702"/>
                <a:gd name="T93" fmla="*/ 2147483646 h 616"/>
                <a:gd name="T94" fmla="*/ 2147483646 w 702"/>
                <a:gd name="T95" fmla="*/ 2147483646 h 616"/>
                <a:gd name="T96" fmla="*/ 2147483646 w 702"/>
                <a:gd name="T97" fmla="*/ 2147483646 h 616"/>
                <a:gd name="T98" fmla="*/ 2147483646 w 702"/>
                <a:gd name="T99" fmla="*/ 0 h 616"/>
                <a:gd name="T100" fmla="*/ 2147483646 w 702"/>
                <a:gd name="T101" fmla="*/ 2147483646 h 616"/>
                <a:gd name="T102" fmla="*/ 2147483646 w 702"/>
                <a:gd name="T103" fmla="*/ 2147483646 h 616"/>
                <a:gd name="T104" fmla="*/ 2147483646 w 702"/>
                <a:gd name="T105" fmla="*/ 2147483646 h 616"/>
                <a:gd name="T106" fmla="*/ 2147483646 w 702"/>
                <a:gd name="T107" fmla="*/ 2147483646 h 616"/>
                <a:gd name="T108" fmla="*/ 2147483646 w 702"/>
                <a:gd name="T109" fmla="*/ 2147483646 h 616"/>
                <a:gd name="T110" fmla="*/ 2147483646 w 702"/>
                <a:gd name="T111" fmla="*/ 2147483646 h 616"/>
                <a:gd name="T112" fmla="*/ 2147483646 w 702"/>
                <a:gd name="T113" fmla="*/ 2147483646 h 616"/>
                <a:gd name="T114" fmla="*/ 2147483646 w 702"/>
                <a:gd name="T115" fmla="*/ 2147483646 h 616"/>
                <a:gd name="T116" fmla="*/ 2147483646 w 702"/>
                <a:gd name="T117" fmla="*/ 2147483646 h 616"/>
                <a:gd name="T118" fmla="*/ 2147483646 w 702"/>
                <a:gd name="T119" fmla="*/ 2147483646 h 61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02" h="616">
                  <a:moveTo>
                    <a:pt x="66" y="14"/>
                  </a:moveTo>
                  <a:lnTo>
                    <a:pt x="46" y="10"/>
                  </a:lnTo>
                  <a:lnTo>
                    <a:pt x="28" y="6"/>
                  </a:lnTo>
                  <a:lnTo>
                    <a:pt x="22" y="14"/>
                  </a:lnTo>
                  <a:lnTo>
                    <a:pt x="20" y="28"/>
                  </a:lnTo>
                  <a:lnTo>
                    <a:pt x="26" y="50"/>
                  </a:lnTo>
                  <a:lnTo>
                    <a:pt x="26" y="66"/>
                  </a:lnTo>
                  <a:lnTo>
                    <a:pt x="26" y="70"/>
                  </a:lnTo>
                  <a:lnTo>
                    <a:pt x="18" y="70"/>
                  </a:lnTo>
                  <a:lnTo>
                    <a:pt x="22" y="90"/>
                  </a:lnTo>
                  <a:lnTo>
                    <a:pt x="6" y="94"/>
                  </a:lnTo>
                  <a:lnTo>
                    <a:pt x="0" y="106"/>
                  </a:lnTo>
                  <a:lnTo>
                    <a:pt x="8" y="114"/>
                  </a:lnTo>
                  <a:lnTo>
                    <a:pt x="10" y="114"/>
                  </a:lnTo>
                  <a:lnTo>
                    <a:pt x="38" y="136"/>
                  </a:lnTo>
                  <a:lnTo>
                    <a:pt x="38" y="138"/>
                  </a:lnTo>
                  <a:lnTo>
                    <a:pt x="42" y="158"/>
                  </a:lnTo>
                  <a:lnTo>
                    <a:pt x="56" y="178"/>
                  </a:lnTo>
                  <a:lnTo>
                    <a:pt x="62" y="184"/>
                  </a:lnTo>
                  <a:lnTo>
                    <a:pt x="70" y="194"/>
                  </a:lnTo>
                  <a:lnTo>
                    <a:pt x="72" y="194"/>
                  </a:lnTo>
                  <a:lnTo>
                    <a:pt x="70" y="196"/>
                  </a:lnTo>
                  <a:lnTo>
                    <a:pt x="70" y="214"/>
                  </a:lnTo>
                  <a:lnTo>
                    <a:pt x="74" y="226"/>
                  </a:lnTo>
                  <a:lnTo>
                    <a:pt x="74" y="244"/>
                  </a:lnTo>
                  <a:lnTo>
                    <a:pt x="82" y="258"/>
                  </a:lnTo>
                  <a:lnTo>
                    <a:pt x="84" y="266"/>
                  </a:lnTo>
                  <a:lnTo>
                    <a:pt x="86" y="274"/>
                  </a:lnTo>
                  <a:lnTo>
                    <a:pt x="90" y="286"/>
                  </a:lnTo>
                  <a:lnTo>
                    <a:pt x="92" y="302"/>
                  </a:lnTo>
                  <a:lnTo>
                    <a:pt x="90" y="314"/>
                  </a:lnTo>
                  <a:lnTo>
                    <a:pt x="88" y="320"/>
                  </a:lnTo>
                  <a:lnTo>
                    <a:pt x="90" y="326"/>
                  </a:lnTo>
                  <a:lnTo>
                    <a:pt x="94" y="336"/>
                  </a:lnTo>
                  <a:lnTo>
                    <a:pt x="98" y="346"/>
                  </a:lnTo>
                  <a:lnTo>
                    <a:pt x="100" y="346"/>
                  </a:lnTo>
                  <a:lnTo>
                    <a:pt x="100" y="348"/>
                  </a:lnTo>
                  <a:lnTo>
                    <a:pt x="100" y="350"/>
                  </a:lnTo>
                  <a:lnTo>
                    <a:pt x="86" y="378"/>
                  </a:lnTo>
                  <a:lnTo>
                    <a:pt x="90" y="386"/>
                  </a:lnTo>
                  <a:lnTo>
                    <a:pt x="90" y="392"/>
                  </a:lnTo>
                  <a:lnTo>
                    <a:pt x="86" y="418"/>
                  </a:lnTo>
                  <a:lnTo>
                    <a:pt x="86" y="428"/>
                  </a:lnTo>
                  <a:lnTo>
                    <a:pt x="88" y="432"/>
                  </a:lnTo>
                  <a:lnTo>
                    <a:pt x="90" y="434"/>
                  </a:lnTo>
                  <a:lnTo>
                    <a:pt x="94" y="436"/>
                  </a:lnTo>
                  <a:lnTo>
                    <a:pt x="102" y="442"/>
                  </a:lnTo>
                  <a:lnTo>
                    <a:pt x="104" y="448"/>
                  </a:lnTo>
                  <a:lnTo>
                    <a:pt x="102" y="462"/>
                  </a:lnTo>
                  <a:lnTo>
                    <a:pt x="106" y="462"/>
                  </a:lnTo>
                  <a:lnTo>
                    <a:pt x="108" y="464"/>
                  </a:lnTo>
                  <a:lnTo>
                    <a:pt x="110" y="462"/>
                  </a:lnTo>
                  <a:lnTo>
                    <a:pt x="114" y="458"/>
                  </a:lnTo>
                  <a:lnTo>
                    <a:pt x="116" y="452"/>
                  </a:lnTo>
                  <a:lnTo>
                    <a:pt x="118" y="450"/>
                  </a:lnTo>
                  <a:lnTo>
                    <a:pt x="118" y="448"/>
                  </a:lnTo>
                  <a:lnTo>
                    <a:pt x="122" y="444"/>
                  </a:lnTo>
                  <a:lnTo>
                    <a:pt x="126" y="440"/>
                  </a:lnTo>
                  <a:lnTo>
                    <a:pt x="126" y="434"/>
                  </a:lnTo>
                  <a:lnTo>
                    <a:pt x="124" y="426"/>
                  </a:lnTo>
                  <a:lnTo>
                    <a:pt x="122" y="422"/>
                  </a:lnTo>
                  <a:lnTo>
                    <a:pt x="126" y="420"/>
                  </a:lnTo>
                  <a:lnTo>
                    <a:pt x="136" y="418"/>
                  </a:lnTo>
                  <a:lnTo>
                    <a:pt x="142" y="418"/>
                  </a:lnTo>
                  <a:lnTo>
                    <a:pt x="146" y="420"/>
                  </a:lnTo>
                  <a:lnTo>
                    <a:pt x="150" y="424"/>
                  </a:lnTo>
                  <a:lnTo>
                    <a:pt x="156" y="440"/>
                  </a:lnTo>
                  <a:lnTo>
                    <a:pt x="156" y="442"/>
                  </a:lnTo>
                  <a:lnTo>
                    <a:pt x="158" y="468"/>
                  </a:lnTo>
                  <a:lnTo>
                    <a:pt x="170" y="474"/>
                  </a:lnTo>
                  <a:lnTo>
                    <a:pt x="178" y="478"/>
                  </a:lnTo>
                  <a:lnTo>
                    <a:pt x="184" y="472"/>
                  </a:lnTo>
                  <a:lnTo>
                    <a:pt x="190" y="466"/>
                  </a:lnTo>
                  <a:lnTo>
                    <a:pt x="194" y="466"/>
                  </a:lnTo>
                  <a:lnTo>
                    <a:pt x="200" y="470"/>
                  </a:lnTo>
                  <a:lnTo>
                    <a:pt x="204" y="478"/>
                  </a:lnTo>
                  <a:lnTo>
                    <a:pt x="206" y="498"/>
                  </a:lnTo>
                  <a:lnTo>
                    <a:pt x="208" y="502"/>
                  </a:lnTo>
                  <a:lnTo>
                    <a:pt x="230" y="548"/>
                  </a:lnTo>
                  <a:lnTo>
                    <a:pt x="238" y="556"/>
                  </a:lnTo>
                  <a:lnTo>
                    <a:pt x="238" y="558"/>
                  </a:lnTo>
                  <a:lnTo>
                    <a:pt x="242" y="578"/>
                  </a:lnTo>
                  <a:lnTo>
                    <a:pt x="244" y="596"/>
                  </a:lnTo>
                  <a:lnTo>
                    <a:pt x="246" y="598"/>
                  </a:lnTo>
                  <a:lnTo>
                    <a:pt x="254" y="588"/>
                  </a:lnTo>
                  <a:lnTo>
                    <a:pt x="256" y="586"/>
                  </a:lnTo>
                  <a:lnTo>
                    <a:pt x="258" y="586"/>
                  </a:lnTo>
                  <a:lnTo>
                    <a:pt x="262" y="588"/>
                  </a:lnTo>
                  <a:lnTo>
                    <a:pt x="262" y="592"/>
                  </a:lnTo>
                  <a:lnTo>
                    <a:pt x="262" y="598"/>
                  </a:lnTo>
                  <a:lnTo>
                    <a:pt x="262" y="612"/>
                  </a:lnTo>
                  <a:lnTo>
                    <a:pt x="262" y="616"/>
                  </a:lnTo>
                  <a:lnTo>
                    <a:pt x="268" y="616"/>
                  </a:lnTo>
                  <a:lnTo>
                    <a:pt x="270" y="614"/>
                  </a:lnTo>
                  <a:lnTo>
                    <a:pt x="278" y="602"/>
                  </a:lnTo>
                  <a:lnTo>
                    <a:pt x="288" y="594"/>
                  </a:lnTo>
                  <a:lnTo>
                    <a:pt x="296" y="588"/>
                  </a:lnTo>
                  <a:lnTo>
                    <a:pt x="306" y="586"/>
                  </a:lnTo>
                  <a:lnTo>
                    <a:pt x="322" y="590"/>
                  </a:lnTo>
                  <a:lnTo>
                    <a:pt x="328" y="588"/>
                  </a:lnTo>
                  <a:lnTo>
                    <a:pt x="336" y="576"/>
                  </a:lnTo>
                  <a:lnTo>
                    <a:pt x="334" y="558"/>
                  </a:lnTo>
                  <a:lnTo>
                    <a:pt x="330" y="546"/>
                  </a:lnTo>
                  <a:lnTo>
                    <a:pt x="328" y="540"/>
                  </a:lnTo>
                  <a:lnTo>
                    <a:pt x="328" y="536"/>
                  </a:lnTo>
                  <a:lnTo>
                    <a:pt x="330" y="522"/>
                  </a:lnTo>
                  <a:lnTo>
                    <a:pt x="330" y="520"/>
                  </a:lnTo>
                  <a:lnTo>
                    <a:pt x="332" y="518"/>
                  </a:lnTo>
                  <a:lnTo>
                    <a:pt x="346" y="510"/>
                  </a:lnTo>
                  <a:lnTo>
                    <a:pt x="348" y="510"/>
                  </a:lnTo>
                  <a:lnTo>
                    <a:pt x="358" y="502"/>
                  </a:lnTo>
                  <a:lnTo>
                    <a:pt x="372" y="484"/>
                  </a:lnTo>
                  <a:lnTo>
                    <a:pt x="374" y="470"/>
                  </a:lnTo>
                  <a:lnTo>
                    <a:pt x="358" y="436"/>
                  </a:lnTo>
                  <a:lnTo>
                    <a:pt x="390" y="450"/>
                  </a:lnTo>
                  <a:lnTo>
                    <a:pt x="390" y="438"/>
                  </a:lnTo>
                  <a:lnTo>
                    <a:pt x="390" y="436"/>
                  </a:lnTo>
                  <a:lnTo>
                    <a:pt x="402" y="426"/>
                  </a:lnTo>
                  <a:lnTo>
                    <a:pt x="426" y="420"/>
                  </a:lnTo>
                  <a:lnTo>
                    <a:pt x="428" y="420"/>
                  </a:lnTo>
                  <a:lnTo>
                    <a:pt x="442" y="450"/>
                  </a:lnTo>
                  <a:lnTo>
                    <a:pt x="440" y="462"/>
                  </a:lnTo>
                  <a:lnTo>
                    <a:pt x="442" y="472"/>
                  </a:lnTo>
                  <a:lnTo>
                    <a:pt x="444" y="478"/>
                  </a:lnTo>
                  <a:lnTo>
                    <a:pt x="448" y="480"/>
                  </a:lnTo>
                  <a:lnTo>
                    <a:pt x="454" y="478"/>
                  </a:lnTo>
                  <a:lnTo>
                    <a:pt x="458" y="474"/>
                  </a:lnTo>
                  <a:lnTo>
                    <a:pt x="458" y="472"/>
                  </a:lnTo>
                  <a:lnTo>
                    <a:pt x="460" y="472"/>
                  </a:lnTo>
                  <a:lnTo>
                    <a:pt x="478" y="466"/>
                  </a:lnTo>
                  <a:lnTo>
                    <a:pt x="480" y="466"/>
                  </a:lnTo>
                  <a:lnTo>
                    <a:pt x="492" y="468"/>
                  </a:lnTo>
                  <a:lnTo>
                    <a:pt x="496" y="470"/>
                  </a:lnTo>
                  <a:lnTo>
                    <a:pt x="498" y="472"/>
                  </a:lnTo>
                  <a:lnTo>
                    <a:pt x="498" y="494"/>
                  </a:lnTo>
                  <a:lnTo>
                    <a:pt x="502" y="496"/>
                  </a:lnTo>
                  <a:lnTo>
                    <a:pt x="510" y="498"/>
                  </a:lnTo>
                  <a:lnTo>
                    <a:pt x="522" y="498"/>
                  </a:lnTo>
                  <a:lnTo>
                    <a:pt x="542" y="492"/>
                  </a:lnTo>
                  <a:lnTo>
                    <a:pt x="554" y="482"/>
                  </a:lnTo>
                  <a:lnTo>
                    <a:pt x="556" y="472"/>
                  </a:lnTo>
                  <a:lnTo>
                    <a:pt x="550" y="466"/>
                  </a:lnTo>
                  <a:lnTo>
                    <a:pt x="530" y="458"/>
                  </a:lnTo>
                  <a:lnTo>
                    <a:pt x="528" y="458"/>
                  </a:lnTo>
                  <a:lnTo>
                    <a:pt x="504" y="434"/>
                  </a:lnTo>
                  <a:lnTo>
                    <a:pt x="506" y="432"/>
                  </a:lnTo>
                  <a:lnTo>
                    <a:pt x="518" y="422"/>
                  </a:lnTo>
                  <a:lnTo>
                    <a:pt x="518" y="420"/>
                  </a:lnTo>
                  <a:lnTo>
                    <a:pt x="530" y="416"/>
                  </a:lnTo>
                  <a:lnTo>
                    <a:pt x="534" y="416"/>
                  </a:lnTo>
                  <a:lnTo>
                    <a:pt x="550" y="418"/>
                  </a:lnTo>
                  <a:lnTo>
                    <a:pt x="550" y="420"/>
                  </a:lnTo>
                  <a:lnTo>
                    <a:pt x="550" y="414"/>
                  </a:lnTo>
                  <a:lnTo>
                    <a:pt x="544" y="402"/>
                  </a:lnTo>
                  <a:lnTo>
                    <a:pt x="532" y="396"/>
                  </a:lnTo>
                  <a:lnTo>
                    <a:pt x="518" y="374"/>
                  </a:lnTo>
                  <a:lnTo>
                    <a:pt x="516" y="372"/>
                  </a:lnTo>
                  <a:lnTo>
                    <a:pt x="510" y="346"/>
                  </a:lnTo>
                  <a:lnTo>
                    <a:pt x="510" y="326"/>
                  </a:lnTo>
                  <a:lnTo>
                    <a:pt x="522" y="314"/>
                  </a:lnTo>
                  <a:lnTo>
                    <a:pt x="542" y="314"/>
                  </a:lnTo>
                  <a:lnTo>
                    <a:pt x="586" y="318"/>
                  </a:lnTo>
                  <a:lnTo>
                    <a:pt x="606" y="288"/>
                  </a:lnTo>
                  <a:lnTo>
                    <a:pt x="606" y="286"/>
                  </a:lnTo>
                  <a:lnTo>
                    <a:pt x="608" y="286"/>
                  </a:lnTo>
                  <a:lnTo>
                    <a:pt x="626" y="278"/>
                  </a:lnTo>
                  <a:lnTo>
                    <a:pt x="634" y="260"/>
                  </a:lnTo>
                  <a:lnTo>
                    <a:pt x="634" y="258"/>
                  </a:lnTo>
                  <a:lnTo>
                    <a:pt x="654" y="242"/>
                  </a:lnTo>
                  <a:lnTo>
                    <a:pt x="664" y="224"/>
                  </a:lnTo>
                  <a:lnTo>
                    <a:pt x="666" y="224"/>
                  </a:lnTo>
                  <a:lnTo>
                    <a:pt x="666" y="222"/>
                  </a:lnTo>
                  <a:lnTo>
                    <a:pt x="674" y="214"/>
                  </a:lnTo>
                  <a:lnTo>
                    <a:pt x="682" y="198"/>
                  </a:lnTo>
                  <a:lnTo>
                    <a:pt x="686" y="174"/>
                  </a:lnTo>
                  <a:lnTo>
                    <a:pt x="686" y="172"/>
                  </a:lnTo>
                  <a:lnTo>
                    <a:pt x="686" y="170"/>
                  </a:lnTo>
                  <a:lnTo>
                    <a:pt x="700" y="162"/>
                  </a:lnTo>
                  <a:lnTo>
                    <a:pt x="702" y="158"/>
                  </a:lnTo>
                  <a:lnTo>
                    <a:pt x="684" y="156"/>
                  </a:lnTo>
                  <a:lnTo>
                    <a:pt x="652" y="158"/>
                  </a:lnTo>
                  <a:lnTo>
                    <a:pt x="650" y="156"/>
                  </a:lnTo>
                  <a:lnTo>
                    <a:pt x="638" y="146"/>
                  </a:lnTo>
                  <a:lnTo>
                    <a:pt x="630" y="136"/>
                  </a:lnTo>
                  <a:lnTo>
                    <a:pt x="630" y="138"/>
                  </a:lnTo>
                  <a:lnTo>
                    <a:pt x="628" y="138"/>
                  </a:lnTo>
                  <a:lnTo>
                    <a:pt x="624" y="142"/>
                  </a:lnTo>
                  <a:lnTo>
                    <a:pt x="618" y="142"/>
                  </a:lnTo>
                  <a:lnTo>
                    <a:pt x="614" y="144"/>
                  </a:lnTo>
                  <a:lnTo>
                    <a:pt x="612" y="146"/>
                  </a:lnTo>
                  <a:lnTo>
                    <a:pt x="608" y="146"/>
                  </a:lnTo>
                  <a:lnTo>
                    <a:pt x="606" y="144"/>
                  </a:lnTo>
                  <a:lnTo>
                    <a:pt x="604" y="138"/>
                  </a:lnTo>
                  <a:lnTo>
                    <a:pt x="602" y="132"/>
                  </a:lnTo>
                  <a:lnTo>
                    <a:pt x="598" y="126"/>
                  </a:lnTo>
                  <a:lnTo>
                    <a:pt x="596" y="126"/>
                  </a:lnTo>
                  <a:lnTo>
                    <a:pt x="592" y="114"/>
                  </a:lnTo>
                  <a:lnTo>
                    <a:pt x="588" y="114"/>
                  </a:lnTo>
                  <a:lnTo>
                    <a:pt x="576" y="122"/>
                  </a:lnTo>
                  <a:lnTo>
                    <a:pt x="576" y="124"/>
                  </a:lnTo>
                  <a:lnTo>
                    <a:pt x="574" y="124"/>
                  </a:lnTo>
                  <a:lnTo>
                    <a:pt x="546" y="130"/>
                  </a:lnTo>
                  <a:lnTo>
                    <a:pt x="544" y="128"/>
                  </a:lnTo>
                  <a:lnTo>
                    <a:pt x="526" y="116"/>
                  </a:lnTo>
                  <a:lnTo>
                    <a:pt x="524" y="114"/>
                  </a:lnTo>
                  <a:lnTo>
                    <a:pt x="518" y="104"/>
                  </a:lnTo>
                  <a:lnTo>
                    <a:pt x="506" y="118"/>
                  </a:lnTo>
                  <a:lnTo>
                    <a:pt x="498" y="126"/>
                  </a:lnTo>
                  <a:lnTo>
                    <a:pt x="492" y="130"/>
                  </a:lnTo>
                  <a:lnTo>
                    <a:pt x="488" y="132"/>
                  </a:lnTo>
                  <a:lnTo>
                    <a:pt x="484" y="130"/>
                  </a:lnTo>
                  <a:lnTo>
                    <a:pt x="466" y="120"/>
                  </a:lnTo>
                  <a:lnTo>
                    <a:pt x="452" y="118"/>
                  </a:lnTo>
                  <a:lnTo>
                    <a:pt x="450" y="120"/>
                  </a:lnTo>
                  <a:lnTo>
                    <a:pt x="438" y="110"/>
                  </a:lnTo>
                  <a:lnTo>
                    <a:pt x="436" y="110"/>
                  </a:lnTo>
                  <a:lnTo>
                    <a:pt x="442" y="88"/>
                  </a:lnTo>
                  <a:lnTo>
                    <a:pt x="442" y="80"/>
                  </a:lnTo>
                  <a:lnTo>
                    <a:pt x="434" y="78"/>
                  </a:lnTo>
                  <a:lnTo>
                    <a:pt x="416" y="58"/>
                  </a:lnTo>
                  <a:lnTo>
                    <a:pt x="418" y="46"/>
                  </a:lnTo>
                  <a:lnTo>
                    <a:pt x="376" y="42"/>
                  </a:lnTo>
                  <a:lnTo>
                    <a:pt x="360" y="32"/>
                  </a:lnTo>
                  <a:lnTo>
                    <a:pt x="354" y="28"/>
                  </a:lnTo>
                  <a:lnTo>
                    <a:pt x="350" y="18"/>
                  </a:lnTo>
                  <a:lnTo>
                    <a:pt x="348" y="12"/>
                  </a:lnTo>
                  <a:lnTo>
                    <a:pt x="344" y="0"/>
                  </a:lnTo>
                  <a:lnTo>
                    <a:pt x="338" y="0"/>
                  </a:lnTo>
                  <a:lnTo>
                    <a:pt x="326" y="10"/>
                  </a:lnTo>
                  <a:lnTo>
                    <a:pt x="310" y="30"/>
                  </a:lnTo>
                  <a:lnTo>
                    <a:pt x="314" y="42"/>
                  </a:lnTo>
                  <a:lnTo>
                    <a:pt x="318" y="60"/>
                  </a:lnTo>
                  <a:lnTo>
                    <a:pt x="318" y="62"/>
                  </a:lnTo>
                  <a:lnTo>
                    <a:pt x="320" y="62"/>
                  </a:lnTo>
                  <a:lnTo>
                    <a:pt x="318" y="62"/>
                  </a:lnTo>
                  <a:lnTo>
                    <a:pt x="318" y="66"/>
                  </a:lnTo>
                  <a:lnTo>
                    <a:pt x="314" y="68"/>
                  </a:lnTo>
                  <a:lnTo>
                    <a:pt x="306" y="70"/>
                  </a:lnTo>
                  <a:lnTo>
                    <a:pt x="290" y="70"/>
                  </a:lnTo>
                  <a:lnTo>
                    <a:pt x="280" y="66"/>
                  </a:lnTo>
                  <a:lnTo>
                    <a:pt x="268" y="70"/>
                  </a:lnTo>
                  <a:lnTo>
                    <a:pt x="266" y="70"/>
                  </a:lnTo>
                  <a:lnTo>
                    <a:pt x="264" y="70"/>
                  </a:lnTo>
                  <a:lnTo>
                    <a:pt x="262" y="82"/>
                  </a:lnTo>
                  <a:lnTo>
                    <a:pt x="262" y="86"/>
                  </a:lnTo>
                  <a:lnTo>
                    <a:pt x="258" y="86"/>
                  </a:lnTo>
                  <a:lnTo>
                    <a:pt x="238" y="78"/>
                  </a:lnTo>
                  <a:lnTo>
                    <a:pt x="240" y="88"/>
                  </a:lnTo>
                  <a:lnTo>
                    <a:pt x="242" y="96"/>
                  </a:lnTo>
                  <a:lnTo>
                    <a:pt x="246" y="104"/>
                  </a:lnTo>
                  <a:lnTo>
                    <a:pt x="244" y="110"/>
                  </a:lnTo>
                  <a:lnTo>
                    <a:pt x="242" y="116"/>
                  </a:lnTo>
                  <a:lnTo>
                    <a:pt x="234" y="118"/>
                  </a:lnTo>
                  <a:lnTo>
                    <a:pt x="222" y="118"/>
                  </a:lnTo>
                  <a:lnTo>
                    <a:pt x="208" y="118"/>
                  </a:lnTo>
                  <a:lnTo>
                    <a:pt x="206" y="142"/>
                  </a:lnTo>
                  <a:lnTo>
                    <a:pt x="190" y="134"/>
                  </a:lnTo>
                  <a:lnTo>
                    <a:pt x="188" y="134"/>
                  </a:lnTo>
                  <a:lnTo>
                    <a:pt x="178" y="118"/>
                  </a:lnTo>
                  <a:lnTo>
                    <a:pt x="160" y="110"/>
                  </a:lnTo>
                  <a:lnTo>
                    <a:pt x="154" y="100"/>
                  </a:lnTo>
                  <a:lnTo>
                    <a:pt x="148" y="106"/>
                  </a:lnTo>
                  <a:lnTo>
                    <a:pt x="146" y="106"/>
                  </a:lnTo>
                  <a:lnTo>
                    <a:pt x="134" y="108"/>
                  </a:lnTo>
                  <a:lnTo>
                    <a:pt x="132" y="108"/>
                  </a:lnTo>
                  <a:lnTo>
                    <a:pt x="126" y="94"/>
                  </a:lnTo>
                  <a:lnTo>
                    <a:pt x="118" y="86"/>
                  </a:lnTo>
                  <a:lnTo>
                    <a:pt x="118" y="84"/>
                  </a:lnTo>
                  <a:lnTo>
                    <a:pt x="110" y="74"/>
                  </a:lnTo>
                  <a:lnTo>
                    <a:pt x="106" y="66"/>
                  </a:lnTo>
                  <a:lnTo>
                    <a:pt x="106" y="64"/>
                  </a:lnTo>
                  <a:lnTo>
                    <a:pt x="102" y="62"/>
                  </a:lnTo>
                  <a:lnTo>
                    <a:pt x="98" y="62"/>
                  </a:lnTo>
                  <a:lnTo>
                    <a:pt x="90" y="56"/>
                  </a:lnTo>
                  <a:lnTo>
                    <a:pt x="86" y="46"/>
                  </a:lnTo>
                  <a:lnTo>
                    <a:pt x="82" y="34"/>
                  </a:lnTo>
                  <a:lnTo>
                    <a:pt x="82" y="22"/>
                  </a:lnTo>
                  <a:lnTo>
                    <a:pt x="78" y="12"/>
                  </a:lnTo>
                  <a:lnTo>
                    <a:pt x="68" y="14"/>
                  </a:lnTo>
                  <a:lnTo>
                    <a:pt x="6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3" name="西藏"/>
            <p:cNvSpPr>
              <a:spLocks/>
            </p:cNvSpPr>
            <p:nvPr/>
          </p:nvSpPr>
          <p:spPr bwMode="auto">
            <a:xfrm>
              <a:off x="1862138" y="3260725"/>
              <a:ext cx="2295525" cy="1397000"/>
            </a:xfrm>
            <a:custGeom>
              <a:avLst/>
              <a:gdLst>
                <a:gd name="T0" fmla="*/ 2147483646 w 1256"/>
                <a:gd name="T1" fmla="*/ 2147483646 h 764"/>
                <a:gd name="T2" fmla="*/ 2147483646 w 1256"/>
                <a:gd name="T3" fmla="*/ 2147483646 h 764"/>
                <a:gd name="T4" fmla="*/ 2147483646 w 1256"/>
                <a:gd name="T5" fmla="*/ 2147483646 h 764"/>
                <a:gd name="T6" fmla="*/ 2147483646 w 1256"/>
                <a:gd name="T7" fmla="*/ 2147483646 h 764"/>
                <a:gd name="T8" fmla="*/ 2147483646 w 1256"/>
                <a:gd name="T9" fmla="*/ 2147483646 h 764"/>
                <a:gd name="T10" fmla="*/ 2147483646 w 1256"/>
                <a:gd name="T11" fmla="*/ 2147483646 h 764"/>
                <a:gd name="T12" fmla="*/ 2147483646 w 1256"/>
                <a:gd name="T13" fmla="*/ 2147483646 h 764"/>
                <a:gd name="T14" fmla="*/ 2147483646 w 1256"/>
                <a:gd name="T15" fmla="*/ 2147483646 h 764"/>
                <a:gd name="T16" fmla="*/ 2147483646 w 1256"/>
                <a:gd name="T17" fmla="*/ 2147483646 h 764"/>
                <a:gd name="T18" fmla="*/ 2147483646 w 1256"/>
                <a:gd name="T19" fmla="*/ 2147483646 h 764"/>
                <a:gd name="T20" fmla="*/ 2147483646 w 1256"/>
                <a:gd name="T21" fmla="*/ 2147483646 h 764"/>
                <a:gd name="T22" fmla="*/ 2147483646 w 1256"/>
                <a:gd name="T23" fmla="*/ 2147483646 h 764"/>
                <a:gd name="T24" fmla="*/ 2147483646 w 1256"/>
                <a:gd name="T25" fmla="*/ 2147483646 h 764"/>
                <a:gd name="T26" fmla="*/ 2147483646 w 1256"/>
                <a:gd name="T27" fmla="*/ 2147483646 h 764"/>
                <a:gd name="T28" fmla="*/ 2147483646 w 1256"/>
                <a:gd name="T29" fmla="*/ 2147483646 h 764"/>
                <a:gd name="T30" fmla="*/ 2147483646 w 1256"/>
                <a:gd name="T31" fmla="*/ 2147483646 h 764"/>
                <a:gd name="T32" fmla="*/ 2147483646 w 1256"/>
                <a:gd name="T33" fmla="*/ 2147483646 h 764"/>
                <a:gd name="T34" fmla="*/ 2147483646 w 1256"/>
                <a:gd name="T35" fmla="*/ 2147483646 h 764"/>
                <a:gd name="T36" fmla="*/ 2147483646 w 1256"/>
                <a:gd name="T37" fmla="*/ 2147483646 h 764"/>
                <a:gd name="T38" fmla="*/ 2147483646 w 1256"/>
                <a:gd name="T39" fmla="*/ 2147483646 h 764"/>
                <a:gd name="T40" fmla="*/ 2147483646 w 1256"/>
                <a:gd name="T41" fmla="*/ 2147483646 h 764"/>
                <a:gd name="T42" fmla="*/ 2147483646 w 1256"/>
                <a:gd name="T43" fmla="*/ 2147483646 h 764"/>
                <a:gd name="T44" fmla="*/ 2147483646 w 1256"/>
                <a:gd name="T45" fmla="*/ 2147483646 h 764"/>
                <a:gd name="T46" fmla="*/ 2147483646 w 1256"/>
                <a:gd name="T47" fmla="*/ 2147483646 h 764"/>
                <a:gd name="T48" fmla="*/ 2147483646 w 1256"/>
                <a:gd name="T49" fmla="*/ 2147483646 h 764"/>
                <a:gd name="T50" fmla="*/ 2147483646 w 1256"/>
                <a:gd name="T51" fmla="*/ 2147483646 h 764"/>
                <a:gd name="T52" fmla="*/ 2147483646 w 1256"/>
                <a:gd name="T53" fmla="*/ 2147483646 h 764"/>
                <a:gd name="T54" fmla="*/ 2147483646 w 1256"/>
                <a:gd name="T55" fmla="*/ 2147483646 h 764"/>
                <a:gd name="T56" fmla="*/ 2147483646 w 1256"/>
                <a:gd name="T57" fmla="*/ 2147483646 h 764"/>
                <a:gd name="T58" fmla="*/ 2147483646 w 1256"/>
                <a:gd name="T59" fmla="*/ 2147483646 h 764"/>
                <a:gd name="T60" fmla="*/ 2147483646 w 1256"/>
                <a:gd name="T61" fmla="*/ 2147483646 h 764"/>
                <a:gd name="T62" fmla="*/ 2147483646 w 1256"/>
                <a:gd name="T63" fmla="*/ 2147483646 h 764"/>
                <a:gd name="T64" fmla="*/ 2147483646 w 1256"/>
                <a:gd name="T65" fmla="*/ 2147483646 h 764"/>
                <a:gd name="T66" fmla="*/ 2147483646 w 1256"/>
                <a:gd name="T67" fmla="*/ 2147483646 h 764"/>
                <a:gd name="T68" fmla="*/ 2147483646 w 1256"/>
                <a:gd name="T69" fmla="*/ 2147483646 h 764"/>
                <a:gd name="T70" fmla="*/ 2147483646 w 1256"/>
                <a:gd name="T71" fmla="*/ 2147483646 h 764"/>
                <a:gd name="T72" fmla="*/ 2147483646 w 1256"/>
                <a:gd name="T73" fmla="*/ 2147483646 h 764"/>
                <a:gd name="T74" fmla="*/ 2147483646 w 1256"/>
                <a:gd name="T75" fmla="*/ 2147483646 h 764"/>
                <a:gd name="T76" fmla="*/ 2147483646 w 1256"/>
                <a:gd name="T77" fmla="*/ 2147483646 h 764"/>
                <a:gd name="T78" fmla="*/ 2147483646 w 1256"/>
                <a:gd name="T79" fmla="*/ 2147483646 h 764"/>
                <a:gd name="T80" fmla="*/ 2147483646 w 1256"/>
                <a:gd name="T81" fmla="*/ 2147483646 h 764"/>
                <a:gd name="T82" fmla="*/ 2147483646 w 1256"/>
                <a:gd name="T83" fmla="*/ 2147483646 h 764"/>
                <a:gd name="T84" fmla="*/ 2147483646 w 1256"/>
                <a:gd name="T85" fmla="*/ 2147483646 h 764"/>
                <a:gd name="T86" fmla="*/ 2147483646 w 1256"/>
                <a:gd name="T87" fmla="*/ 2147483646 h 764"/>
                <a:gd name="T88" fmla="*/ 2147483646 w 1256"/>
                <a:gd name="T89" fmla="*/ 2147483646 h 764"/>
                <a:gd name="T90" fmla="*/ 2147483646 w 1256"/>
                <a:gd name="T91" fmla="*/ 2147483646 h 764"/>
                <a:gd name="T92" fmla="*/ 2147483646 w 1256"/>
                <a:gd name="T93" fmla="*/ 2147483646 h 764"/>
                <a:gd name="T94" fmla="*/ 2147483646 w 1256"/>
                <a:gd name="T95" fmla="*/ 2147483646 h 764"/>
                <a:gd name="T96" fmla="*/ 2147483646 w 1256"/>
                <a:gd name="T97" fmla="*/ 2147483646 h 764"/>
                <a:gd name="T98" fmla="*/ 2147483646 w 1256"/>
                <a:gd name="T99" fmla="*/ 2147483646 h 764"/>
                <a:gd name="T100" fmla="*/ 2147483646 w 1256"/>
                <a:gd name="T101" fmla="*/ 2147483646 h 764"/>
                <a:gd name="T102" fmla="*/ 2147483646 w 1256"/>
                <a:gd name="T103" fmla="*/ 2147483646 h 764"/>
                <a:gd name="T104" fmla="*/ 2147483646 w 1256"/>
                <a:gd name="T105" fmla="*/ 2147483646 h 764"/>
                <a:gd name="T106" fmla="*/ 2147483646 w 1256"/>
                <a:gd name="T107" fmla="*/ 2147483646 h 764"/>
                <a:gd name="T108" fmla="*/ 2147483646 w 1256"/>
                <a:gd name="T109" fmla="*/ 2147483646 h 764"/>
                <a:gd name="T110" fmla="*/ 2147483646 w 1256"/>
                <a:gd name="T111" fmla="*/ 2147483646 h 764"/>
                <a:gd name="T112" fmla="*/ 2147483646 w 1256"/>
                <a:gd name="T113" fmla="*/ 2147483646 h 764"/>
                <a:gd name="T114" fmla="*/ 2147483646 w 1256"/>
                <a:gd name="T115" fmla="*/ 2147483646 h 764"/>
                <a:gd name="T116" fmla="*/ 2147483646 w 1256"/>
                <a:gd name="T117" fmla="*/ 2147483646 h 764"/>
                <a:gd name="T118" fmla="*/ 2147483646 w 1256"/>
                <a:gd name="T119" fmla="*/ 2147483646 h 764"/>
                <a:gd name="T120" fmla="*/ 2147483646 w 1256"/>
                <a:gd name="T121" fmla="*/ 2147483646 h 764"/>
                <a:gd name="T122" fmla="*/ 2147483646 w 1256"/>
                <a:gd name="T123" fmla="*/ 2147483646 h 764"/>
                <a:gd name="T124" fmla="*/ 2147483646 w 1256"/>
                <a:gd name="T125" fmla="*/ 2147483646 h 7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256" h="764">
                  <a:moveTo>
                    <a:pt x="152" y="4"/>
                  </a:moveTo>
                  <a:lnTo>
                    <a:pt x="152" y="4"/>
                  </a:lnTo>
                  <a:lnTo>
                    <a:pt x="146" y="14"/>
                  </a:lnTo>
                  <a:lnTo>
                    <a:pt x="138" y="22"/>
                  </a:lnTo>
                  <a:lnTo>
                    <a:pt x="132" y="26"/>
                  </a:lnTo>
                  <a:lnTo>
                    <a:pt x="132" y="32"/>
                  </a:lnTo>
                  <a:lnTo>
                    <a:pt x="132" y="36"/>
                  </a:lnTo>
                  <a:lnTo>
                    <a:pt x="130" y="44"/>
                  </a:lnTo>
                  <a:lnTo>
                    <a:pt x="122" y="56"/>
                  </a:lnTo>
                  <a:lnTo>
                    <a:pt x="122" y="60"/>
                  </a:lnTo>
                  <a:lnTo>
                    <a:pt x="118" y="62"/>
                  </a:lnTo>
                  <a:lnTo>
                    <a:pt x="112" y="64"/>
                  </a:lnTo>
                  <a:lnTo>
                    <a:pt x="66" y="58"/>
                  </a:lnTo>
                  <a:lnTo>
                    <a:pt x="62" y="68"/>
                  </a:lnTo>
                  <a:lnTo>
                    <a:pt x="62" y="70"/>
                  </a:lnTo>
                  <a:lnTo>
                    <a:pt x="48" y="92"/>
                  </a:lnTo>
                  <a:lnTo>
                    <a:pt x="42" y="100"/>
                  </a:lnTo>
                  <a:lnTo>
                    <a:pt x="40" y="108"/>
                  </a:lnTo>
                  <a:lnTo>
                    <a:pt x="42" y="112"/>
                  </a:lnTo>
                  <a:lnTo>
                    <a:pt x="44" y="122"/>
                  </a:lnTo>
                  <a:lnTo>
                    <a:pt x="56" y="150"/>
                  </a:lnTo>
                  <a:lnTo>
                    <a:pt x="62" y="168"/>
                  </a:lnTo>
                  <a:lnTo>
                    <a:pt x="64" y="174"/>
                  </a:lnTo>
                  <a:lnTo>
                    <a:pt x="64" y="180"/>
                  </a:lnTo>
                  <a:lnTo>
                    <a:pt x="60" y="188"/>
                  </a:lnTo>
                  <a:lnTo>
                    <a:pt x="56" y="196"/>
                  </a:lnTo>
                  <a:lnTo>
                    <a:pt x="42" y="210"/>
                  </a:lnTo>
                  <a:lnTo>
                    <a:pt x="18" y="210"/>
                  </a:lnTo>
                  <a:lnTo>
                    <a:pt x="12" y="184"/>
                  </a:lnTo>
                  <a:lnTo>
                    <a:pt x="6" y="216"/>
                  </a:lnTo>
                  <a:lnTo>
                    <a:pt x="16" y="232"/>
                  </a:lnTo>
                  <a:lnTo>
                    <a:pt x="16" y="236"/>
                  </a:lnTo>
                  <a:lnTo>
                    <a:pt x="16" y="238"/>
                  </a:lnTo>
                  <a:lnTo>
                    <a:pt x="10" y="246"/>
                  </a:lnTo>
                  <a:lnTo>
                    <a:pt x="2" y="262"/>
                  </a:lnTo>
                  <a:lnTo>
                    <a:pt x="0" y="272"/>
                  </a:lnTo>
                  <a:lnTo>
                    <a:pt x="0" y="280"/>
                  </a:lnTo>
                  <a:lnTo>
                    <a:pt x="4" y="290"/>
                  </a:lnTo>
                  <a:lnTo>
                    <a:pt x="10" y="300"/>
                  </a:lnTo>
                  <a:lnTo>
                    <a:pt x="28" y="300"/>
                  </a:lnTo>
                  <a:lnTo>
                    <a:pt x="34" y="302"/>
                  </a:lnTo>
                  <a:lnTo>
                    <a:pt x="42" y="308"/>
                  </a:lnTo>
                  <a:lnTo>
                    <a:pt x="58" y="330"/>
                  </a:lnTo>
                  <a:lnTo>
                    <a:pt x="60" y="332"/>
                  </a:lnTo>
                  <a:lnTo>
                    <a:pt x="62" y="338"/>
                  </a:lnTo>
                  <a:lnTo>
                    <a:pt x="66" y="344"/>
                  </a:lnTo>
                  <a:lnTo>
                    <a:pt x="108" y="384"/>
                  </a:lnTo>
                  <a:lnTo>
                    <a:pt x="128" y="408"/>
                  </a:lnTo>
                  <a:lnTo>
                    <a:pt x="138" y="408"/>
                  </a:lnTo>
                  <a:lnTo>
                    <a:pt x="150" y="386"/>
                  </a:lnTo>
                  <a:lnTo>
                    <a:pt x="152" y="384"/>
                  </a:lnTo>
                  <a:lnTo>
                    <a:pt x="182" y="392"/>
                  </a:lnTo>
                  <a:lnTo>
                    <a:pt x="182" y="394"/>
                  </a:lnTo>
                  <a:lnTo>
                    <a:pt x="186" y="414"/>
                  </a:lnTo>
                  <a:lnTo>
                    <a:pt x="222" y="454"/>
                  </a:lnTo>
                  <a:lnTo>
                    <a:pt x="234" y="460"/>
                  </a:lnTo>
                  <a:lnTo>
                    <a:pt x="240" y="464"/>
                  </a:lnTo>
                  <a:lnTo>
                    <a:pt x="268" y="504"/>
                  </a:lnTo>
                  <a:lnTo>
                    <a:pt x="288" y="500"/>
                  </a:lnTo>
                  <a:lnTo>
                    <a:pt x="290" y="500"/>
                  </a:lnTo>
                  <a:lnTo>
                    <a:pt x="292" y="500"/>
                  </a:lnTo>
                  <a:lnTo>
                    <a:pt x="292" y="502"/>
                  </a:lnTo>
                  <a:lnTo>
                    <a:pt x="294" y="504"/>
                  </a:lnTo>
                  <a:lnTo>
                    <a:pt x="312" y="542"/>
                  </a:lnTo>
                  <a:lnTo>
                    <a:pt x="334" y="556"/>
                  </a:lnTo>
                  <a:lnTo>
                    <a:pt x="352" y="560"/>
                  </a:lnTo>
                  <a:lnTo>
                    <a:pt x="362" y="584"/>
                  </a:lnTo>
                  <a:lnTo>
                    <a:pt x="376" y="584"/>
                  </a:lnTo>
                  <a:lnTo>
                    <a:pt x="376" y="586"/>
                  </a:lnTo>
                  <a:lnTo>
                    <a:pt x="404" y="602"/>
                  </a:lnTo>
                  <a:lnTo>
                    <a:pt x="406" y="604"/>
                  </a:lnTo>
                  <a:lnTo>
                    <a:pt x="426" y="628"/>
                  </a:lnTo>
                  <a:lnTo>
                    <a:pt x="456" y="624"/>
                  </a:lnTo>
                  <a:lnTo>
                    <a:pt x="458" y="624"/>
                  </a:lnTo>
                  <a:lnTo>
                    <a:pt x="470" y="628"/>
                  </a:lnTo>
                  <a:lnTo>
                    <a:pt x="490" y="644"/>
                  </a:lnTo>
                  <a:lnTo>
                    <a:pt x="524" y="648"/>
                  </a:lnTo>
                  <a:lnTo>
                    <a:pt x="544" y="644"/>
                  </a:lnTo>
                  <a:lnTo>
                    <a:pt x="564" y="642"/>
                  </a:lnTo>
                  <a:lnTo>
                    <a:pt x="580" y="642"/>
                  </a:lnTo>
                  <a:lnTo>
                    <a:pt x="590" y="644"/>
                  </a:lnTo>
                  <a:lnTo>
                    <a:pt x="596" y="648"/>
                  </a:lnTo>
                  <a:lnTo>
                    <a:pt x="598" y="654"/>
                  </a:lnTo>
                  <a:lnTo>
                    <a:pt x="598" y="658"/>
                  </a:lnTo>
                  <a:lnTo>
                    <a:pt x="594" y="664"/>
                  </a:lnTo>
                  <a:lnTo>
                    <a:pt x="588" y="670"/>
                  </a:lnTo>
                  <a:lnTo>
                    <a:pt x="580" y="678"/>
                  </a:lnTo>
                  <a:lnTo>
                    <a:pt x="580" y="682"/>
                  </a:lnTo>
                  <a:lnTo>
                    <a:pt x="582" y="686"/>
                  </a:lnTo>
                  <a:lnTo>
                    <a:pt x="586" y="692"/>
                  </a:lnTo>
                  <a:lnTo>
                    <a:pt x="592" y="698"/>
                  </a:lnTo>
                  <a:lnTo>
                    <a:pt x="592" y="700"/>
                  </a:lnTo>
                  <a:lnTo>
                    <a:pt x="598" y="704"/>
                  </a:lnTo>
                  <a:lnTo>
                    <a:pt x="600" y="702"/>
                  </a:lnTo>
                  <a:lnTo>
                    <a:pt x="616" y="676"/>
                  </a:lnTo>
                  <a:lnTo>
                    <a:pt x="628" y="658"/>
                  </a:lnTo>
                  <a:lnTo>
                    <a:pt x="638" y="646"/>
                  </a:lnTo>
                  <a:lnTo>
                    <a:pt x="648" y="640"/>
                  </a:lnTo>
                  <a:lnTo>
                    <a:pt x="654" y="638"/>
                  </a:lnTo>
                  <a:lnTo>
                    <a:pt x="660" y="638"/>
                  </a:lnTo>
                  <a:lnTo>
                    <a:pt x="676" y="644"/>
                  </a:lnTo>
                  <a:lnTo>
                    <a:pt x="698" y="654"/>
                  </a:lnTo>
                  <a:lnTo>
                    <a:pt x="724" y="670"/>
                  </a:lnTo>
                  <a:lnTo>
                    <a:pt x="772" y="678"/>
                  </a:lnTo>
                  <a:lnTo>
                    <a:pt x="772" y="680"/>
                  </a:lnTo>
                  <a:lnTo>
                    <a:pt x="772" y="682"/>
                  </a:lnTo>
                  <a:lnTo>
                    <a:pt x="768" y="704"/>
                  </a:lnTo>
                  <a:lnTo>
                    <a:pt x="792" y="708"/>
                  </a:lnTo>
                  <a:lnTo>
                    <a:pt x="792" y="738"/>
                  </a:lnTo>
                  <a:lnTo>
                    <a:pt x="802" y="754"/>
                  </a:lnTo>
                  <a:lnTo>
                    <a:pt x="808" y="762"/>
                  </a:lnTo>
                  <a:lnTo>
                    <a:pt x="816" y="764"/>
                  </a:lnTo>
                  <a:lnTo>
                    <a:pt x="830" y="764"/>
                  </a:lnTo>
                  <a:lnTo>
                    <a:pt x="880" y="762"/>
                  </a:lnTo>
                  <a:lnTo>
                    <a:pt x="904" y="748"/>
                  </a:lnTo>
                  <a:lnTo>
                    <a:pt x="928" y="716"/>
                  </a:lnTo>
                  <a:lnTo>
                    <a:pt x="956" y="714"/>
                  </a:lnTo>
                  <a:lnTo>
                    <a:pt x="970" y="710"/>
                  </a:lnTo>
                  <a:lnTo>
                    <a:pt x="1022" y="680"/>
                  </a:lnTo>
                  <a:lnTo>
                    <a:pt x="1024" y="680"/>
                  </a:lnTo>
                  <a:lnTo>
                    <a:pt x="1060" y="676"/>
                  </a:lnTo>
                  <a:lnTo>
                    <a:pt x="1070" y="678"/>
                  </a:lnTo>
                  <a:lnTo>
                    <a:pt x="1076" y="680"/>
                  </a:lnTo>
                  <a:lnTo>
                    <a:pt x="1112" y="708"/>
                  </a:lnTo>
                  <a:lnTo>
                    <a:pt x="1122" y="712"/>
                  </a:lnTo>
                  <a:lnTo>
                    <a:pt x="1124" y="714"/>
                  </a:lnTo>
                  <a:lnTo>
                    <a:pt x="1136" y="720"/>
                  </a:lnTo>
                  <a:lnTo>
                    <a:pt x="1138" y="720"/>
                  </a:lnTo>
                  <a:lnTo>
                    <a:pt x="1138" y="718"/>
                  </a:lnTo>
                  <a:lnTo>
                    <a:pt x="1138" y="716"/>
                  </a:lnTo>
                  <a:lnTo>
                    <a:pt x="1144" y="692"/>
                  </a:lnTo>
                  <a:lnTo>
                    <a:pt x="1142" y="682"/>
                  </a:lnTo>
                  <a:lnTo>
                    <a:pt x="1144" y="674"/>
                  </a:lnTo>
                  <a:lnTo>
                    <a:pt x="1148" y="668"/>
                  </a:lnTo>
                  <a:lnTo>
                    <a:pt x="1156" y="666"/>
                  </a:lnTo>
                  <a:lnTo>
                    <a:pt x="1164" y="666"/>
                  </a:lnTo>
                  <a:lnTo>
                    <a:pt x="1172" y="672"/>
                  </a:lnTo>
                  <a:lnTo>
                    <a:pt x="1182" y="682"/>
                  </a:lnTo>
                  <a:lnTo>
                    <a:pt x="1190" y="696"/>
                  </a:lnTo>
                  <a:lnTo>
                    <a:pt x="1192" y="696"/>
                  </a:lnTo>
                  <a:lnTo>
                    <a:pt x="1212" y="688"/>
                  </a:lnTo>
                  <a:lnTo>
                    <a:pt x="1214" y="686"/>
                  </a:lnTo>
                  <a:lnTo>
                    <a:pt x="1216" y="684"/>
                  </a:lnTo>
                  <a:lnTo>
                    <a:pt x="1218" y="680"/>
                  </a:lnTo>
                  <a:lnTo>
                    <a:pt x="1214" y="664"/>
                  </a:lnTo>
                  <a:lnTo>
                    <a:pt x="1214" y="660"/>
                  </a:lnTo>
                  <a:lnTo>
                    <a:pt x="1214" y="656"/>
                  </a:lnTo>
                  <a:lnTo>
                    <a:pt x="1216" y="652"/>
                  </a:lnTo>
                  <a:lnTo>
                    <a:pt x="1220" y="650"/>
                  </a:lnTo>
                  <a:lnTo>
                    <a:pt x="1228" y="644"/>
                  </a:lnTo>
                  <a:lnTo>
                    <a:pt x="1244" y="624"/>
                  </a:lnTo>
                  <a:lnTo>
                    <a:pt x="1256" y="598"/>
                  </a:lnTo>
                  <a:lnTo>
                    <a:pt x="1250" y="586"/>
                  </a:lnTo>
                  <a:lnTo>
                    <a:pt x="1246" y="576"/>
                  </a:lnTo>
                  <a:lnTo>
                    <a:pt x="1246" y="568"/>
                  </a:lnTo>
                  <a:lnTo>
                    <a:pt x="1246" y="562"/>
                  </a:lnTo>
                  <a:lnTo>
                    <a:pt x="1248" y="540"/>
                  </a:lnTo>
                  <a:lnTo>
                    <a:pt x="1244" y="528"/>
                  </a:lnTo>
                  <a:lnTo>
                    <a:pt x="1242" y="518"/>
                  </a:lnTo>
                  <a:lnTo>
                    <a:pt x="1240" y="510"/>
                  </a:lnTo>
                  <a:lnTo>
                    <a:pt x="1232" y="498"/>
                  </a:lnTo>
                  <a:lnTo>
                    <a:pt x="1232" y="496"/>
                  </a:lnTo>
                  <a:lnTo>
                    <a:pt x="1228" y="468"/>
                  </a:lnTo>
                  <a:lnTo>
                    <a:pt x="1228" y="458"/>
                  </a:lnTo>
                  <a:lnTo>
                    <a:pt x="1228" y="448"/>
                  </a:lnTo>
                  <a:lnTo>
                    <a:pt x="1220" y="440"/>
                  </a:lnTo>
                  <a:lnTo>
                    <a:pt x="1214" y="432"/>
                  </a:lnTo>
                  <a:lnTo>
                    <a:pt x="1202" y="416"/>
                  </a:lnTo>
                  <a:lnTo>
                    <a:pt x="1200" y="414"/>
                  </a:lnTo>
                  <a:lnTo>
                    <a:pt x="1200" y="412"/>
                  </a:lnTo>
                  <a:lnTo>
                    <a:pt x="1196" y="392"/>
                  </a:lnTo>
                  <a:lnTo>
                    <a:pt x="1184" y="382"/>
                  </a:lnTo>
                  <a:lnTo>
                    <a:pt x="1184" y="384"/>
                  </a:lnTo>
                  <a:lnTo>
                    <a:pt x="1162" y="364"/>
                  </a:lnTo>
                  <a:lnTo>
                    <a:pt x="1162" y="366"/>
                  </a:lnTo>
                  <a:lnTo>
                    <a:pt x="1164" y="392"/>
                  </a:lnTo>
                  <a:lnTo>
                    <a:pt x="1164" y="394"/>
                  </a:lnTo>
                  <a:lnTo>
                    <a:pt x="1152" y="400"/>
                  </a:lnTo>
                  <a:lnTo>
                    <a:pt x="1152" y="416"/>
                  </a:lnTo>
                  <a:lnTo>
                    <a:pt x="1152" y="418"/>
                  </a:lnTo>
                  <a:lnTo>
                    <a:pt x="1124" y="428"/>
                  </a:lnTo>
                  <a:lnTo>
                    <a:pt x="1114" y="406"/>
                  </a:lnTo>
                  <a:lnTo>
                    <a:pt x="1108" y="404"/>
                  </a:lnTo>
                  <a:lnTo>
                    <a:pt x="1100" y="414"/>
                  </a:lnTo>
                  <a:lnTo>
                    <a:pt x="1094" y="430"/>
                  </a:lnTo>
                  <a:lnTo>
                    <a:pt x="1074" y="436"/>
                  </a:lnTo>
                  <a:lnTo>
                    <a:pt x="1062" y="428"/>
                  </a:lnTo>
                  <a:lnTo>
                    <a:pt x="1046" y="422"/>
                  </a:lnTo>
                  <a:lnTo>
                    <a:pt x="1042" y="400"/>
                  </a:lnTo>
                  <a:lnTo>
                    <a:pt x="1036" y="386"/>
                  </a:lnTo>
                  <a:lnTo>
                    <a:pt x="1026" y="382"/>
                  </a:lnTo>
                  <a:lnTo>
                    <a:pt x="1024" y="380"/>
                  </a:lnTo>
                  <a:lnTo>
                    <a:pt x="1018" y="372"/>
                  </a:lnTo>
                  <a:lnTo>
                    <a:pt x="1010" y="360"/>
                  </a:lnTo>
                  <a:lnTo>
                    <a:pt x="1000" y="344"/>
                  </a:lnTo>
                  <a:lnTo>
                    <a:pt x="990" y="344"/>
                  </a:lnTo>
                  <a:lnTo>
                    <a:pt x="974" y="350"/>
                  </a:lnTo>
                  <a:lnTo>
                    <a:pt x="972" y="352"/>
                  </a:lnTo>
                  <a:lnTo>
                    <a:pt x="932" y="348"/>
                  </a:lnTo>
                  <a:lnTo>
                    <a:pt x="900" y="342"/>
                  </a:lnTo>
                  <a:lnTo>
                    <a:pt x="884" y="332"/>
                  </a:lnTo>
                  <a:lnTo>
                    <a:pt x="860" y="324"/>
                  </a:lnTo>
                  <a:lnTo>
                    <a:pt x="838" y="318"/>
                  </a:lnTo>
                  <a:lnTo>
                    <a:pt x="832" y="314"/>
                  </a:lnTo>
                  <a:lnTo>
                    <a:pt x="828" y="312"/>
                  </a:lnTo>
                  <a:lnTo>
                    <a:pt x="824" y="308"/>
                  </a:lnTo>
                  <a:lnTo>
                    <a:pt x="820" y="308"/>
                  </a:lnTo>
                  <a:lnTo>
                    <a:pt x="804" y="300"/>
                  </a:lnTo>
                  <a:lnTo>
                    <a:pt x="804" y="298"/>
                  </a:lnTo>
                  <a:lnTo>
                    <a:pt x="796" y="290"/>
                  </a:lnTo>
                  <a:lnTo>
                    <a:pt x="794" y="282"/>
                  </a:lnTo>
                  <a:lnTo>
                    <a:pt x="788" y="272"/>
                  </a:lnTo>
                  <a:lnTo>
                    <a:pt x="776" y="268"/>
                  </a:lnTo>
                  <a:lnTo>
                    <a:pt x="772" y="270"/>
                  </a:lnTo>
                  <a:lnTo>
                    <a:pt x="768" y="274"/>
                  </a:lnTo>
                  <a:lnTo>
                    <a:pt x="766" y="276"/>
                  </a:lnTo>
                  <a:lnTo>
                    <a:pt x="760" y="280"/>
                  </a:lnTo>
                  <a:lnTo>
                    <a:pt x="756" y="280"/>
                  </a:lnTo>
                  <a:lnTo>
                    <a:pt x="750" y="282"/>
                  </a:lnTo>
                  <a:lnTo>
                    <a:pt x="746" y="280"/>
                  </a:lnTo>
                  <a:lnTo>
                    <a:pt x="740" y="276"/>
                  </a:lnTo>
                  <a:lnTo>
                    <a:pt x="736" y="272"/>
                  </a:lnTo>
                  <a:lnTo>
                    <a:pt x="720" y="256"/>
                  </a:lnTo>
                  <a:lnTo>
                    <a:pt x="714" y="246"/>
                  </a:lnTo>
                  <a:lnTo>
                    <a:pt x="708" y="238"/>
                  </a:lnTo>
                  <a:lnTo>
                    <a:pt x="704" y="232"/>
                  </a:lnTo>
                  <a:lnTo>
                    <a:pt x="698" y="224"/>
                  </a:lnTo>
                  <a:lnTo>
                    <a:pt x="692" y="216"/>
                  </a:lnTo>
                  <a:lnTo>
                    <a:pt x="690" y="206"/>
                  </a:lnTo>
                  <a:lnTo>
                    <a:pt x="692" y="196"/>
                  </a:lnTo>
                  <a:lnTo>
                    <a:pt x="702" y="178"/>
                  </a:lnTo>
                  <a:lnTo>
                    <a:pt x="708" y="160"/>
                  </a:lnTo>
                  <a:lnTo>
                    <a:pt x="710" y="148"/>
                  </a:lnTo>
                  <a:lnTo>
                    <a:pt x="706" y="128"/>
                  </a:lnTo>
                  <a:lnTo>
                    <a:pt x="694" y="118"/>
                  </a:lnTo>
                  <a:lnTo>
                    <a:pt x="696" y="104"/>
                  </a:lnTo>
                  <a:lnTo>
                    <a:pt x="698" y="96"/>
                  </a:lnTo>
                  <a:lnTo>
                    <a:pt x="700" y="90"/>
                  </a:lnTo>
                  <a:lnTo>
                    <a:pt x="704" y="86"/>
                  </a:lnTo>
                  <a:lnTo>
                    <a:pt x="708" y="84"/>
                  </a:lnTo>
                  <a:lnTo>
                    <a:pt x="712" y="84"/>
                  </a:lnTo>
                  <a:lnTo>
                    <a:pt x="712" y="80"/>
                  </a:lnTo>
                  <a:lnTo>
                    <a:pt x="712" y="78"/>
                  </a:lnTo>
                  <a:lnTo>
                    <a:pt x="712" y="62"/>
                  </a:lnTo>
                  <a:lnTo>
                    <a:pt x="712" y="44"/>
                  </a:lnTo>
                  <a:lnTo>
                    <a:pt x="710" y="42"/>
                  </a:lnTo>
                  <a:lnTo>
                    <a:pt x="708" y="40"/>
                  </a:lnTo>
                  <a:lnTo>
                    <a:pt x="706" y="40"/>
                  </a:lnTo>
                  <a:lnTo>
                    <a:pt x="692" y="30"/>
                  </a:lnTo>
                  <a:lnTo>
                    <a:pt x="680" y="20"/>
                  </a:lnTo>
                  <a:lnTo>
                    <a:pt x="642" y="14"/>
                  </a:lnTo>
                  <a:lnTo>
                    <a:pt x="630" y="4"/>
                  </a:lnTo>
                  <a:lnTo>
                    <a:pt x="608" y="4"/>
                  </a:lnTo>
                  <a:lnTo>
                    <a:pt x="602" y="6"/>
                  </a:lnTo>
                  <a:lnTo>
                    <a:pt x="596" y="10"/>
                  </a:lnTo>
                  <a:lnTo>
                    <a:pt x="594" y="10"/>
                  </a:lnTo>
                  <a:lnTo>
                    <a:pt x="576" y="16"/>
                  </a:lnTo>
                  <a:lnTo>
                    <a:pt x="532" y="16"/>
                  </a:lnTo>
                  <a:lnTo>
                    <a:pt x="524" y="20"/>
                  </a:lnTo>
                  <a:lnTo>
                    <a:pt x="518" y="24"/>
                  </a:lnTo>
                  <a:lnTo>
                    <a:pt x="508" y="28"/>
                  </a:lnTo>
                  <a:lnTo>
                    <a:pt x="492" y="34"/>
                  </a:lnTo>
                  <a:lnTo>
                    <a:pt x="472" y="40"/>
                  </a:lnTo>
                  <a:lnTo>
                    <a:pt x="470" y="40"/>
                  </a:lnTo>
                  <a:lnTo>
                    <a:pt x="440" y="36"/>
                  </a:lnTo>
                  <a:lnTo>
                    <a:pt x="438" y="36"/>
                  </a:lnTo>
                  <a:lnTo>
                    <a:pt x="428" y="36"/>
                  </a:lnTo>
                  <a:lnTo>
                    <a:pt x="410" y="40"/>
                  </a:lnTo>
                  <a:lnTo>
                    <a:pt x="374" y="44"/>
                  </a:lnTo>
                  <a:lnTo>
                    <a:pt x="372" y="44"/>
                  </a:lnTo>
                  <a:lnTo>
                    <a:pt x="356" y="36"/>
                  </a:lnTo>
                  <a:lnTo>
                    <a:pt x="340" y="36"/>
                  </a:lnTo>
                  <a:lnTo>
                    <a:pt x="330" y="32"/>
                  </a:lnTo>
                  <a:lnTo>
                    <a:pt x="320" y="20"/>
                  </a:lnTo>
                  <a:lnTo>
                    <a:pt x="318" y="20"/>
                  </a:lnTo>
                  <a:lnTo>
                    <a:pt x="316" y="12"/>
                  </a:lnTo>
                  <a:lnTo>
                    <a:pt x="314" y="8"/>
                  </a:lnTo>
                  <a:lnTo>
                    <a:pt x="310" y="4"/>
                  </a:lnTo>
                  <a:lnTo>
                    <a:pt x="302" y="0"/>
                  </a:lnTo>
                  <a:lnTo>
                    <a:pt x="296" y="8"/>
                  </a:lnTo>
                  <a:lnTo>
                    <a:pt x="270" y="20"/>
                  </a:lnTo>
                  <a:lnTo>
                    <a:pt x="268" y="20"/>
                  </a:lnTo>
                  <a:lnTo>
                    <a:pt x="236" y="22"/>
                  </a:lnTo>
                  <a:lnTo>
                    <a:pt x="226" y="20"/>
                  </a:lnTo>
                  <a:lnTo>
                    <a:pt x="210" y="16"/>
                  </a:lnTo>
                  <a:lnTo>
                    <a:pt x="184" y="12"/>
                  </a:lnTo>
                  <a:lnTo>
                    <a:pt x="182" y="12"/>
                  </a:lnTo>
                  <a:lnTo>
                    <a:pt x="166" y="4"/>
                  </a:lnTo>
                  <a:lnTo>
                    <a:pt x="152"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4" name="云南"/>
            <p:cNvSpPr>
              <a:spLocks/>
            </p:cNvSpPr>
            <p:nvPr/>
          </p:nvSpPr>
          <p:spPr bwMode="auto">
            <a:xfrm>
              <a:off x="3952875" y="4422775"/>
              <a:ext cx="1038225" cy="1082675"/>
            </a:xfrm>
            <a:custGeom>
              <a:avLst/>
              <a:gdLst>
                <a:gd name="T0" fmla="*/ 2147483646 w 568"/>
                <a:gd name="T1" fmla="*/ 2147483646 h 592"/>
                <a:gd name="T2" fmla="*/ 2147483646 w 568"/>
                <a:gd name="T3" fmla="*/ 2147483646 h 592"/>
                <a:gd name="T4" fmla="*/ 2147483646 w 568"/>
                <a:gd name="T5" fmla="*/ 2147483646 h 592"/>
                <a:gd name="T6" fmla="*/ 2147483646 w 568"/>
                <a:gd name="T7" fmla="*/ 2147483646 h 592"/>
                <a:gd name="T8" fmla="*/ 2147483646 w 568"/>
                <a:gd name="T9" fmla="*/ 2147483646 h 592"/>
                <a:gd name="T10" fmla="*/ 2147483646 w 568"/>
                <a:gd name="T11" fmla="*/ 2147483646 h 592"/>
                <a:gd name="T12" fmla="*/ 2147483646 w 568"/>
                <a:gd name="T13" fmla="*/ 2147483646 h 592"/>
                <a:gd name="T14" fmla="*/ 2147483646 w 568"/>
                <a:gd name="T15" fmla="*/ 2147483646 h 592"/>
                <a:gd name="T16" fmla="*/ 2147483646 w 568"/>
                <a:gd name="T17" fmla="*/ 2147483646 h 592"/>
                <a:gd name="T18" fmla="*/ 2147483646 w 568"/>
                <a:gd name="T19" fmla="*/ 2147483646 h 592"/>
                <a:gd name="T20" fmla="*/ 2147483646 w 568"/>
                <a:gd name="T21" fmla="*/ 2147483646 h 592"/>
                <a:gd name="T22" fmla="*/ 2147483646 w 568"/>
                <a:gd name="T23" fmla="*/ 2147483646 h 592"/>
                <a:gd name="T24" fmla="*/ 2147483646 w 568"/>
                <a:gd name="T25" fmla="*/ 2147483646 h 592"/>
                <a:gd name="T26" fmla="*/ 2147483646 w 568"/>
                <a:gd name="T27" fmla="*/ 2147483646 h 592"/>
                <a:gd name="T28" fmla="*/ 2147483646 w 568"/>
                <a:gd name="T29" fmla="*/ 2147483646 h 592"/>
                <a:gd name="T30" fmla="*/ 2147483646 w 568"/>
                <a:gd name="T31" fmla="*/ 2147483646 h 592"/>
                <a:gd name="T32" fmla="*/ 2147483646 w 568"/>
                <a:gd name="T33" fmla="*/ 2147483646 h 592"/>
                <a:gd name="T34" fmla="*/ 2147483646 w 568"/>
                <a:gd name="T35" fmla="*/ 2147483646 h 592"/>
                <a:gd name="T36" fmla="*/ 2147483646 w 568"/>
                <a:gd name="T37" fmla="*/ 2147483646 h 592"/>
                <a:gd name="T38" fmla="*/ 2147483646 w 568"/>
                <a:gd name="T39" fmla="*/ 2147483646 h 592"/>
                <a:gd name="T40" fmla="*/ 2147483646 w 568"/>
                <a:gd name="T41" fmla="*/ 2147483646 h 592"/>
                <a:gd name="T42" fmla="*/ 2147483646 w 568"/>
                <a:gd name="T43" fmla="*/ 2147483646 h 592"/>
                <a:gd name="T44" fmla="*/ 2147483646 w 568"/>
                <a:gd name="T45" fmla="*/ 2147483646 h 592"/>
                <a:gd name="T46" fmla="*/ 2147483646 w 568"/>
                <a:gd name="T47" fmla="*/ 2147483646 h 592"/>
                <a:gd name="T48" fmla="*/ 2147483646 w 568"/>
                <a:gd name="T49" fmla="*/ 2147483646 h 592"/>
                <a:gd name="T50" fmla="*/ 2147483646 w 568"/>
                <a:gd name="T51" fmla="*/ 2147483646 h 592"/>
                <a:gd name="T52" fmla="*/ 2147483646 w 568"/>
                <a:gd name="T53" fmla="*/ 2147483646 h 592"/>
                <a:gd name="T54" fmla="*/ 2147483646 w 568"/>
                <a:gd name="T55" fmla="*/ 2147483646 h 592"/>
                <a:gd name="T56" fmla="*/ 2147483646 w 568"/>
                <a:gd name="T57" fmla="*/ 2147483646 h 592"/>
                <a:gd name="T58" fmla="*/ 2147483646 w 568"/>
                <a:gd name="T59" fmla="*/ 2147483646 h 592"/>
                <a:gd name="T60" fmla="*/ 2147483646 w 568"/>
                <a:gd name="T61" fmla="*/ 2147483646 h 592"/>
                <a:gd name="T62" fmla="*/ 2147483646 w 568"/>
                <a:gd name="T63" fmla="*/ 2147483646 h 592"/>
                <a:gd name="T64" fmla="*/ 2147483646 w 568"/>
                <a:gd name="T65" fmla="*/ 2147483646 h 592"/>
                <a:gd name="T66" fmla="*/ 2147483646 w 568"/>
                <a:gd name="T67" fmla="*/ 2147483646 h 592"/>
                <a:gd name="T68" fmla="*/ 2147483646 w 568"/>
                <a:gd name="T69" fmla="*/ 2147483646 h 592"/>
                <a:gd name="T70" fmla="*/ 2147483646 w 568"/>
                <a:gd name="T71" fmla="*/ 2147483646 h 592"/>
                <a:gd name="T72" fmla="*/ 2147483646 w 568"/>
                <a:gd name="T73" fmla="*/ 2147483646 h 592"/>
                <a:gd name="T74" fmla="*/ 2147483646 w 568"/>
                <a:gd name="T75" fmla="*/ 2147483646 h 592"/>
                <a:gd name="T76" fmla="*/ 2147483646 w 568"/>
                <a:gd name="T77" fmla="*/ 2147483646 h 592"/>
                <a:gd name="T78" fmla="*/ 2147483646 w 568"/>
                <a:gd name="T79" fmla="*/ 2147483646 h 592"/>
                <a:gd name="T80" fmla="*/ 2147483646 w 568"/>
                <a:gd name="T81" fmla="*/ 2147483646 h 592"/>
                <a:gd name="T82" fmla="*/ 2147483646 w 568"/>
                <a:gd name="T83" fmla="*/ 2147483646 h 592"/>
                <a:gd name="T84" fmla="*/ 2147483646 w 568"/>
                <a:gd name="T85" fmla="*/ 2147483646 h 592"/>
                <a:gd name="T86" fmla="*/ 2147483646 w 568"/>
                <a:gd name="T87" fmla="*/ 2147483646 h 592"/>
                <a:gd name="T88" fmla="*/ 2147483646 w 568"/>
                <a:gd name="T89" fmla="*/ 2147483646 h 592"/>
                <a:gd name="T90" fmla="*/ 2147483646 w 568"/>
                <a:gd name="T91" fmla="*/ 2147483646 h 592"/>
                <a:gd name="T92" fmla="*/ 2147483646 w 568"/>
                <a:gd name="T93" fmla="*/ 2147483646 h 592"/>
                <a:gd name="T94" fmla="*/ 2147483646 w 568"/>
                <a:gd name="T95" fmla="*/ 2147483646 h 592"/>
                <a:gd name="T96" fmla="*/ 2147483646 w 568"/>
                <a:gd name="T97" fmla="*/ 2147483646 h 592"/>
                <a:gd name="T98" fmla="*/ 2147483646 w 568"/>
                <a:gd name="T99" fmla="*/ 2147483646 h 592"/>
                <a:gd name="T100" fmla="*/ 2147483646 w 568"/>
                <a:gd name="T101" fmla="*/ 2147483646 h 592"/>
                <a:gd name="T102" fmla="*/ 2147483646 w 568"/>
                <a:gd name="T103" fmla="*/ 2147483646 h 592"/>
                <a:gd name="T104" fmla="*/ 2147483646 w 568"/>
                <a:gd name="T105" fmla="*/ 2147483646 h 592"/>
                <a:gd name="T106" fmla="*/ 2147483646 w 568"/>
                <a:gd name="T107" fmla="*/ 2147483646 h 59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68" h="592">
                  <a:moveTo>
                    <a:pt x="4" y="364"/>
                  </a:moveTo>
                  <a:lnTo>
                    <a:pt x="0" y="374"/>
                  </a:lnTo>
                  <a:lnTo>
                    <a:pt x="10" y="372"/>
                  </a:lnTo>
                  <a:lnTo>
                    <a:pt x="18" y="366"/>
                  </a:lnTo>
                  <a:lnTo>
                    <a:pt x="20" y="364"/>
                  </a:lnTo>
                  <a:lnTo>
                    <a:pt x="52" y="360"/>
                  </a:lnTo>
                  <a:lnTo>
                    <a:pt x="74" y="350"/>
                  </a:lnTo>
                  <a:lnTo>
                    <a:pt x="82" y="362"/>
                  </a:lnTo>
                  <a:lnTo>
                    <a:pt x="84" y="362"/>
                  </a:lnTo>
                  <a:lnTo>
                    <a:pt x="74" y="378"/>
                  </a:lnTo>
                  <a:lnTo>
                    <a:pt x="84" y="388"/>
                  </a:lnTo>
                  <a:lnTo>
                    <a:pt x="84" y="390"/>
                  </a:lnTo>
                  <a:lnTo>
                    <a:pt x="84" y="392"/>
                  </a:lnTo>
                  <a:lnTo>
                    <a:pt x="76" y="426"/>
                  </a:lnTo>
                  <a:lnTo>
                    <a:pt x="98" y="440"/>
                  </a:lnTo>
                  <a:lnTo>
                    <a:pt x="136" y="442"/>
                  </a:lnTo>
                  <a:lnTo>
                    <a:pt x="130" y="450"/>
                  </a:lnTo>
                  <a:lnTo>
                    <a:pt x="104" y="486"/>
                  </a:lnTo>
                  <a:lnTo>
                    <a:pt x="98" y="496"/>
                  </a:lnTo>
                  <a:lnTo>
                    <a:pt x="96" y="502"/>
                  </a:lnTo>
                  <a:lnTo>
                    <a:pt x="110" y="506"/>
                  </a:lnTo>
                  <a:lnTo>
                    <a:pt x="122" y="508"/>
                  </a:lnTo>
                  <a:lnTo>
                    <a:pt x="132" y="510"/>
                  </a:lnTo>
                  <a:lnTo>
                    <a:pt x="140" y="516"/>
                  </a:lnTo>
                  <a:lnTo>
                    <a:pt x="144" y="520"/>
                  </a:lnTo>
                  <a:lnTo>
                    <a:pt x="152" y="534"/>
                  </a:lnTo>
                  <a:lnTo>
                    <a:pt x="158" y="550"/>
                  </a:lnTo>
                  <a:lnTo>
                    <a:pt x="180" y="562"/>
                  </a:lnTo>
                  <a:lnTo>
                    <a:pt x="192" y="564"/>
                  </a:lnTo>
                  <a:lnTo>
                    <a:pt x="220" y="540"/>
                  </a:lnTo>
                  <a:lnTo>
                    <a:pt x="236" y="562"/>
                  </a:lnTo>
                  <a:lnTo>
                    <a:pt x="236" y="564"/>
                  </a:lnTo>
                  <a:lnTo>
                    <a:pt x="240" y="584"/>
                  </a:lnTo>
                  <a:lnTo>
                    <a:pt x="252" y="586"/>
                  </a:lnTo>
                  <a:lnTo>
                    <a:pt x="272" y="592"/>
                  </a:lnTo>
                  <a:lnTo>
                    <a:pt x="276" y="592"/>
                  </a:lnTo>
                  <a:lnTo>
                    <a:pt x="276" y="590"/>
                  </a:lnTo>
                  <a:lnTo>
                    <a:pt x="272" y="570"/>
                  </a:lnTo>
                  <a:lnTo>
                    <a:pt x="272" y="568"/>
                  </a:lnTo>
                  <a:lnTo>
                    <a:pt x="262" y="522"/>
                  </a:lnTo>
                  <a:lnTo>
                    <a:pt x="262" y="520"/>
                  </a:lnTo>
                  <a:lnTo>
                    <a:pt x="268" y="488"/>
                  </a:lnTo>
                  <a:lnTo>
                    <a:pt x="270" y="488"/>
                  </a:lnTo>
                  <a:lnTo>
                    <a:pt x="272" y="488"/>
                  </a:lnTo>
                  <a:lnTo>
                    <a:pt x="294" y="490"/>
                  </a:lnTo>
                  <a:lnTo>
                    <a:pt x="320" y="470"/>
                  </a:lnTo>
                  <a:lnTo>
                    <a:pt x="324" y="472"/>
                  </a:lnTo>
                  <a:lnTo>
                    <a:pt x="342" y="486"/>
                  </a:lnTo>
                  <a:lnTo>
                    <a:pt x="352" y="498"/>
                  </a:lnTo>
                  <a:lnTo>
                    <a:pt x="362" y="490"/>
                  </a:lnTo>
                  <a:lnTo>
                    <a:pt x="378" y="474"/>
                  </a:lnTo>
                  <a:lnTo>
                    <a:pt x="378" y="472"/>
                  </a:lnTo>
                  <a:lnTo>
                    <a:pt x="380" y="472"/>
                  </a:lnTo>
                  <a:lnTo>
                    <a:pt x="420" y="482"/>
                  </a:lnTo>
                  <a:lnTo>
                    <a:pt x="438" y="468"/>
                  </a:lnTo>
                  <a:lnTo>
                    <a:pt x="438" y="466"/>
                  </a:lnTo>
                  <a:lnTo>
                    <a:pt x="440" y="466"/>
                  </a:lnTo>
                  <a:lnTo>
                    <a:pt x="458" y="470"/>
                  </a:lnTo>
                  <a:lnTo>
                    <a:pt x="512" y="422"/>
                  </a:lnTo>
                  <a:lnTo>
                    <a:pt x="528" y="426"/>
                  </a:lnTo>
                  <a:lnTo>
                    <a:pt x="530" y="428"/>
                  </a:lnTo>
                  <a:lnTo>
                    <a:pt x="532" y="428"/>
                  </a:lnTo>
                  <a:lnTo>
                    <a:pt x="536" y="436"/>
                  </a:lnTo>
                  <a:lnTo>
                    <a:pt x="540" y="432"/>
                  </a:lnTo>
                  <a:lnTo>
                    <a:pt x="540" y="430"/>
                  </a:lnTo>
                  <a:lnTo>
                    <a:pt x="556" y="422"/>
                  </a:lnTo>
                  <a:lnTo>
                    <a:pt x="568" y="410"/>
                  </a:lnTo>
                  <a:lnTo>
                    <a:pt x="566" y="386"/>
                  </a:lnTo>
                  <a:lnTo>
                    <a:pt x="564" y="382"/>
                  </a:lnTo>
                  <a:lnTo>
                    <a:pt x="548" y="388"/>
                  </a:lnTo>
                  <a:lnTo>
                    <a:pt x="542" y="392"/>
                  </a:lnTo>
                  <a:lnTo>
                    <a:pt x="534" y="392"/>
                  </a:lnTo>
                  <a:lnTo>
                    <a:pt x="516" y="392"/>
                  </a:lnTo>
                  <a:lnTo>
                    <a:pt x="510" y="390"/>
                  </a:lnTo>
                  <a:lnTo>
                    <a:pt x="504" y="386"/>
                  </a:lnTo>
                  <a:lnTo>
                    <a:pt x="504" y="360"/>
                  </a:lnTo>
                  <a:lnTo>
                    <a:pt x="496" y="358"/>
                  </a:lnTo>
                  <a:lnTo>
                    <a:pt x="492" y="356"/>
                  </a:lnTo>
                  <a:lnTo>
                    <a:pt x="488" y="358"/>
                  </a:lnTo>
                  <a:lnTo>
                    <a:pt x="484" y="360"/>
                  </a:lnTo>
                  <a:lnTo>
                    <a:pt x="472" y="364"/>
                  </a:lnTo>
                  <a:lnTo>
                    <a:pt x="468" y="364"/>
                  </a:lnTo>
                  <a:lnTo>
                    <a:pt x="468" y="362"/>
                  </a:lnTo>
                  <a:lnTo>
                    <a:pt x="462" y="350"/>
                  </a:lnTo>
                  <a:lnTo>
                    <a:pt x="460" y="340"/>
                  </a:lnTo>
                  <a:lnTo>
                    <a:pt x="468" y="310"/>
                  </a:lnTo>
                  <a:lnTo>
                    <a:pt x="468" y="308"/>
                  </a:lnTo>
                  <a:lnTo>
                    <a:pt x="476" y="294"/>
                  </a:lnTo>
                  <a:lnTo>
                    <a:pt x="452" y="274"/>
                  </a:lnTo>
                  <a:lnTo>
                    <a:pt x="452" y="272"/>
                  </a:lnTo>
                  <a:lnTo>
                    <a:pt x="452" y="248"/>
                  </a:lnTo>
                  <a:lnTo>
                    <a:pt x="464" y="212"/>
                  </a:lnTo>
                  <a:lnTo>
                    <a:pt x="456" y="192"/>
                  </a:lnTo>
                  <a:lnTo>
                    <a:pt x="450" y="190"/>
                  </a:lnTo>
                  <a:lnTo>
                    <a:pt x="440" y="190"/>
                  </a:lnTo>
                  <a:lnTo>
                    <a:pt x="432" y="204"/>
                  </a:lnTo>
                  <a:lnTo>
                    <a:pt x="420" y="196"/>
                  </a:lnTo>
                  <a:lnTo>
                    <a:pt x="410" y="190"/>
                  </a:lnTo>
                  <a:lnTo>
                    <a:pt x="400" y="168"/>
                  </a:lnTo>
                  <a:lnTo>
                    <a:pt x="398" y="152"/>
                  </a:lnTo>
                  <a:lnTo>
                    <a:pt x="398" y="150"/>
                  </a:lnTo>
                  <a:lnTo>
                    <a:pt x="396" y="148"/>
                  </a:lnTo>
                  <a:lnTo>
                    <a:pt x="400" y="148"/>
                  </a:lnTo>
                  <a:lnTo>
                    <a:pt x="410" y="132"/>
                  </a:lnTo>
                  <a:lnTo>
                    <a:pt x="412" y="132"/>
                  </a:lnTo>
                  <a:lnTo>
                    <a:pt x="420" y="130"/>
                  </a:lnTo>
                  <a:lnTo>
                    <a:pt x="430" y="128"/>
                  </a:lnTo>
                  <a:lnTo>
                    <a:pt x="472" y="126"/>
                  </a:lnTo>
                  <a:lnTo>
                    <a:pt x="478" y="128"/>
                  </a:lnTo>
                  <a:lnTo>
                    <a:pt x="480" y="128"/>
                  </a:lnTo>
                  <a:lnTo>
                    <a:pt x="486" y="132"/>
                  </a:lnTo>
                  <a:lnTo>
                    <a:pt x="496" y="126"/>
                  </a:lnTo>
                  <a:lnTo>
                    <a:pt x="506" y="120"/>
                  </a:lnTo>
                  <a:lnTo>
                    <a:pt x="512" y="112"/>
                  </a:lnTo>
                  <a:lnTo>
                    <a:pt x="512" y="108"/>
                  </a:lnTo>
                  <a:lnTo>
                    <a:pt x="512" y="90"/>
                  </a:lnTo>
                  <a:lnTo>
                    <a:pt x="502" y="88"/>
                  </a:lnTo>
                  <a:lnTo>
                    <a:pt x="486" y="94"/>
                  </a:lnTo>
                  <a:lnTo>
                    <a:pt x="478" y="100"/>
                  </a:lnTo>
                  <a:lnTo>
                    <a:pt x="474" y="102"/>
                  </a:lnTo>
                  <a:lnTo>
                    <a:pt x="470" y="104"/>
                  </a:lnTo>
                  <a:lnTo>
                    <a:pt x="466" y="102"/>
                  </a:lnTo>
                  <a:lnTo>
                    <a:pt x="462" y="100"/>
                  </a:lnTo>
                  <a:lnTo>
                    <a:pt x="454" y="90"/>
                  </a:lnTo>
                  <a:lnTo>
                    <a:pt x="454" y="88"/>
                  </a:lnTo>
                  <a:lnTo>
                    <a:pt x="452" y="78"/>
                  </a:lnTo>
                  <a:lnTo>
                    <a:pt x="452" y="76"/>
                  </a:lnTo>
                  <a:lnTo>
                    <a:pt x="454" y="66"/>
                  </a:lnTo>
                  <a:lnTo>
                    <a:pt x="444" y="44"/>
                  </a:lnTo>
                  <a:lnTo>
                    <a:pt x="428" y="48"/>
                  </a:lnTo>
                  <a:lnTo>
                    <a:pt x="420" y="56"/>
                  </a:lnTo>
                  <a:lnTo>
                    <a:pt x="424" y="80"/>
                  </a:lnTo>
                  <a:lnTo>
                    <a:pt x="396" y="68"/>
                  </a:lnTo>
                  <a:lnTo>
                    <a:pt x="404" y="82"/>
                  </a:lnTo>
                  <a:lnTo>
                    <a:pt x="404" y="84"/>
                  </a:lnTo>
                  <a:lnTo>
                    <a:pt x="402" y="100"/>
                  </a:lnTo>
                  <a:lnTo>
                    <a:pt x="402" y="102"/>
                  </a:lnTo>
                  <a:lnTo>
                    <a:pt x="400" y="102"/>
                  </a:lnTo>
                  <a:lnTo>
                    <a:pt x="386" y="124"/>
                  </a:lnTo>
                  <a:lnTo>
                    <a:pt x="360" y="138"/>
                  </a:lnTo>
                  <a:lnTo>
                    <a:pt x="358" y="152"/>
                  </a:lnTo>
                  <a:lnTo>
                    <a:pt x="360" y="160"/>
                  </a:lnTo>
                  <a:lnTo>
                    <a:pt x="364" y="170"/>
                  </a:lnTo>
                  <a:lnTo>
                    <a:pt x="366" y="170"/>
                  </a:lnTo>
                  <a:lnTo>
                    <a:pt x="366" y="172"/>
                  </a:lnTo>
                  <a:lnTo>
                    <a:pt x="368" y="192"/>
                  </a:lnTo>
                  <a:lnTo>
                    <a:pt x="368" y="194"/>
                  </a:lnTo>
                  <a:lnTo>
                    <a:pt x="366" y="196"/>
                  </a:lnTo>
                  <a:lnTo>
                    <a:pt x="356" y="208"/>
                  </a:lnTo>
                  <a:lnTo>
                    <a:pt x="348" y="214"/>
                  </a:lnTo>
                  <a:lnTo>
                    <a:pt x="346" y="214"/>
                  </a:lnTo>
                  <a:lnTo>
                    <a:pt x="344" y="214"/>
                  </a:lnTo>
                  <a:lnTo>
                    <a:pt x="326" y="210"/>
                  </a:lnTo>
                  <a:lnTo>
                    <a:pt x="322" y="210"/>
                  </a:lnTo>
                  <a:lnTo>
                    <a:pt x="316" y="214"/>
                  </a:lnTo>
                  <a:lnTo>
                    <a:pt x="308" y="224"/>
                  </a:lnTo>
                  <a:lnTo>
                    <a:pt x="300" y="232"/>
                  </a:lnTo>
                  <a:lnTo>
                    <a:pt x="298" y="236"/>
                  </a:lnTo>
                  <a:lnTo>
                    <a:pt x="294" y="238"/>
                  </a:lnTo>
                  <a:lnTo>
                    <a:pt x="288" y="240"/>
                  </a:lnTo>
                  <a:lnTo>
                    <a:pt x="282" y="238"/>
                  </a:lnTo>
                  <a:lnTo>
                    <a:pt x="280" y="238"/>
                  </a:lnTo>
                  <a:lnTo>
                    <a:pt x="278" y="234"/>
                  </a:lnTo>
                  <a:lnTo>
                    <a:pt x="276" y="230"/>
                  </a:lnTo>
                  <a:lnTo>
                    <a:pt x="276" y="224"/>
                  </a:lnTo>
                  <a:lnTo>
                    <a:pt x="276" y="220"/>
                  </a:lnTo>
                  <a:lnTo>
                    <a:pt x="276" y="214"/>
                  </a:lnTo>
                  <a:lnTo>
                    <a:pt x="272" y="218"/>
                  </a:lnTo>
                  <a:lnTo>
                    <a:pt x="270" y="220"/>
                  </a:lnTo>
                  <a:lnTo>
                    <a:pt x="264" y="222"/>
                  </a:lnTo>
                  <a:lnTo>
                    <a:pt x="260" y="218"/>
                  </a:lnTo>
                  <a:lnTo>
                    <a:pt x="258" y="212"/>
                  </a:lnTo>
                  <a:lnTo>
                    <a:pt x="256" y="192"/>
                  </a:lnTo>
                  <a:lnTo>
                    <a:pt x="252" y="176"/>
                  </a:lnTo>
                  <a:lnTo>
                    <a:pt x="244" y="168"/>
                  </a:lnTo>
                  <a:lnTo>
                    <a:pt x="244" y="166"/>
                  </a:lnTo>
                  <a:lnTo>
                    <a:pt x="226" y="128"/>
                  </a:lnTo>
                  <a:lnTo>
                    <a:pt x="220" y="116"/>
                  </a:lnTo>
                  <a:lnTo>
                    <a:pt x="220" y="114"/>
                  </a:lnTo>
                  <a:lnTo>
                    <a:pt x="216" y="94"/>
                  </a:lnTo>
                  <a:lnTo>
                    <a:pt x="214" y="90"/>
                  </a:lnTo>
                  <a:lnTo>
                    <a:pt x="212" y="92"/>
                  </a:lnTo>
                  <a:lnTo>
                    <a:pt x="204" y="100"/>
                  </a:lnTo>
                  <a:lnTo>
                    <a:pt x="200" y="104"/>
                  </a:lnTo>
                  <a:lnTo>
                    <a:pt x="196" y="102"/>
                  </a:lnTo>
                  <a:lnTo>
                    <a:pt x="188" y="96"/>
                  </a:lnTo>
                  <a:lnTo>
                    <a:pt x="176" y="90"/>
                  </a:lnTo>
                  <a:lnTo>
                    <a:pt x="174" y="88"/>
                  </a:lnTo>
                  <a:lnTo>
                    <a:pt x="172" y="88"/>
                  </a:lnTo>
                  <a:lnTo>
                    <a:pt x="172" y="86"/>
                  </a:lnTo>
                  <a:lnTo>
                    <a:pt x="172" y="70"/>
                  </a:lnTo>
                  <a:lnTo>
                    <a:pt x="168" y="58"/>
                  </a:lnTo>
                  <a:lnTo>
                    <a:pt x="162" y="42"/>
                  </a:lnTo>
                  <a:lnTo>
                    <a:pt x="156" y="42"/>
                  </a:lnTo>
                  <a:lnTo>
                    <a:pt x="156" y="50"/>
                  </a:lnTo>
                  <a:lnTo>
                    <a:pt x="154" y="58"/>
                  </a:lnTo>
                  <a:lnTo>
                    <a:pt x="150" y="64"/>
                  </a:lnTo>
                  <a:lnTo>
                    <a:pt x="144" y="70"/>
                  </a:lnTo>
                  <a:lnTo>
                    <a:pt x="142" y="78"/>
                  </a:lnTo>
                  <a:lnTo>
                    <a:pt x="138" y="82"/>
                  </a:lnTo>
                  <a:lnTo>
                    <a:pt x="134" y="86"/>
                  </a:lnTo>
                  <a:lnTo>
                    <a:pt x="130" y="86"/>
                  </a:lnTo>
                  <a:lnTo>
                    <a:pt x="128" y="86"/>
                  </a:lnTo>
                  <a:lnTo>
                    <a:pt x="124" y="84"/>
                  </a:lnTo>
                  <a:lnTo>
                    <a:pt x="122" y="84"/>
                  </a:lnTo>
                  <a:lnTo>
                    <a:pt x="118" y="82"/>
                  </a:lnTo>
                  <a:lnTo>
                    <a:pt x="118" y="78"/>
                  </a:lnTo>
                  <a:lnTo>
                    <a:pt x="116" y="66"/>
                  </a:lnTo>
                  <a:lnTo>
                    <a:pt x="116" y="62"/>
                  </a:lnTo>
                  <a:lnTo>
                    <a:pt x="106" y="56"/>
                  </a:lnTo>
                  <a:lnTo>
                    <a:pt x="104" y="54"/>
                  </a:lnTo>
                  <a:lnTo>
                    <a:pt x="102" y="50"/>
                  </a:lnTo>
                  <a:lnTo>
                    <a:pt x="100" y="42"/>
                  </a:lnTo>
                  <a:lnTo>
                    <a:pt x="104" y="6"/>
                  </a:lnTo>
                  <a:lnTo>
                    <a:pt x="102" y="0"/>
                  </a:lnTo>
                  <a:lnTo>
                    <a:pt x="88" y="14"/>
                  </a:lnTo>
                  <a:lnTo>
                    <a:pt x="80" y="20"/>
                  </a:lnTo>
                  <a:lnTo>
                    <a:pt x="78" y="26"/>
                  </a:lnTo>
                  <a:lnTo>
                    <a:pt x="82" y="36"/>
                  </a:lnTo>
                  <a:lnTo>
                    <a:pt x="82" y="44"/>
                  </a:lnTo>
                  <a:lnTo>
                    <a:pt x="82" y="48"/>
                  </a:lnTo>
                  <a:lnTo>
                    <a:pt x="80" y="54"/>
                  </a:lnTo>
                  <a:lnTo>
                    <a:pt x="76" y="58"/>
                  </a:lnTo>
                  <a:lnTo>
                    <a:pt x="72" y="60"/>
                  </a:lnTo>
                  <a:lnTo>
                    <a:pt x="56" y="66"/>
                  </a:lnTo>
                  <a:lnTo>
                    <a:pt x="52" y="68"/>
                  </a:lnTo>
                  <a:lnTo>
                    <a:pt x="52" y="74"/>
                  </a:lnTo>
                  <a:lnTo>
                    <a:pt x="52" y="96"/>
                  </a:lnTo>
                  <a:lnTo>
                    <a:pt x="54" y="104"/>
                  </a:lnTo>
                  <a:lnTo>
                    <a:pt x="54" y="106"/>
                  </a:lnTo>
                  <a:lnTo>
                    <a:pt x="56" y="108"/>
                  </a:lnTo>
                  <a:lnTo>
                    <a:pt x="64" y="108"/>
                  </a:lnTo>
                  <a:lnTo>
                    <a:pt x="68" y="108"/>
                  </a:lnTo>
                  <a:lnTo>
                    <a:pt x="72" y="106"/>
                  </a:lnTo>
                  <a:lnTo>
                    <a:pt x="76" y="104"/>
                  </a:lnTo>
                  <a:lnTo>
                    <a:pt x="92" y="138"/>
                  </a:lnTo>
                  <a:lnTo>
                    <a:pt x="92" y="140"/>
                  </a:lnTo>
                  <a:lnTo>
                    <a:pt x="88" y="184"/>
                  </a:lnTo>
                  <a:lnTo>
                    <a:pt x="82" y="216"/>
                  </a:lnTo>
                  <a:lnTo>
                    <a:pt x="78" y="238"/>
                  </a:lnTo>
                  <a:lnTo>
                    <a:pt x="72" y="250"/>
                  </a:lnTo>
                  <a:lnTo>
                    <a:pt x="68" y="254"/>
                  </a:lnTo>
                  <a:lnTo>
                    <a:pt x="62" y="256"/>
                  </a:lnTo>
                  <a:lnTo>
                    <a:pt x="54" y="254"/>
                  </a:lnTo>
                  <a:lnTo>
                    <a:pt x="48" y="252"/>
                  </a:lnTo>
                  <a:lnTo>
                    <a:pt x="22" y="298"/>
                  </a:lnTo>
                  <a:lnTo>
                    <a:pt x="12" y="312"/>
                  </a:lnTo>
                  <a:lnTo>
                    <a:pt x="6" y="318"/>
                  </a:lnTo>
                  <a:lnTo>
                    <a:pt x="8" y="318"/>
                  </a:lnTo>
                  <a:lnTo>
                    <a:pt x="6" y="320"/>
                  </a:lnTo>
                  <a:lnTo>
                    <a:pt x="4" y="326"/>
                  </a:lnTo>
                  <a:lnTo>
                    <a:pt x="4" y="348"/>
                  </a:lnTo>
                  <a:lnTo>
                    <a:pt x="8" y="352"/>
                  </a:lnTo>
                  <a:lnTo>
                    <a:pt x="10" y="352"/>
                  </a:lnTo>
                  <a:lnTo>
                    <a:pt x="12" y="354"/>
                  </a:lnTo>
                  <a:lnTo>
                    <a:pt x="4" y="36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5" name="贵州"/>
            <p:cNvSpPr>
              <a:spLocks/>
            </p:cNvSpPr>
            <p:nvPr/>
          </p:nvSpPr>
          <p:spPr bwMode="auto">
            <a:xfrm>
              <a:off x="4697413" y="4408488"/>
              <a:ext cx="701675" cy="608012"/>
            </a:xfrm>
            <a:custGeom>
              <a:avLst/>
              <a:gdLst>
                <a:gd name="T0" fmla="*/ 2147483646 w 384"/>
                <a:gd name="T1" fmla="*/ 2147483646 h 332"/>
                <a:gd name="T2" fmla="*/ 2147483646 w 384"/>
                <a:gd name="T3" fmla="*/ 2147483646 h 332"/>
                <a:gd name="T4" fmla="*/ 2147483646 w 384"/>
                <a:gd name="T5" fmla="*/ 2147483646 h 332"/>
                <a:gd name="T6" fmla="*/ 2147483646 w 384"/>
                <a:gd name="T7" fmla="*/ 2147483646 h 332"/>
                <a:gd name="T8" fmla="*/ 2147483646 w 384"/>
                <a:gd name="T9" fmla="*/ 2147483646 h 332"/>
                <a:gd name="T10" fmla="*/ 2147483646 w 384"/>
                <a:gd name="T11" fmla="*/ 2147483646 h 332"/>
                <a:gd name="T12" fmla="*/ 2147483646 w 384"/>
                <a:gd name="T13" fmla="*/ 2147483646 h 332"/>
                <a:gd name="T14" fmla="*/ 2147483646 w 384"/>
                <a:gd name="T15" fmla="*/ 2147483646 h 332"/>
                <a:gd name="T16" fmla="*/ 2147483646 w 384"/>
                <a:gd name="T17" fmla="*/ 2147483646 h 332"/>
                <a:gd name="T18" fmla="*/ 2147483646 w 384"/>
                <a:gd name="T19" fmla="*/ 2147483646 h 332"/>
                <a:gd name="T20" fmla="*/ 2147483646 w 384"/>
                <a:gd name="T21" fmla="*/ 2147483646 h 332"/>
                <a:gd name="T22" fmla="*/ 2147483646 w 384"/>
                <a:gd name="T23" fmla="*/ 2147483646 h 332"/>
                <a:gd name="T24" fmla="*/ 2147483646 w 384"/>
                <a:gd name="T25" fmla="*/ 2147483646 h 332"/>
                <a:gd name="T26" fmla="*/ 2147483646 w 384"/>
                <a:gd name="T27" fmla="*/ 2147483646 h 332"/>
                <a:gd name="T28" fmla="*/ 2147483646 w 384"/>
                <a:gd name="T29" fmla="*/ 2147483646 h 332"/>
                <a:gd name="T30" fmla="*/ 2147483646 w 384"/>
                <a:gd name="T31" fmla="*/ 2147483646 h 332"/>
                <a:gd name="T32" fmla="*/ 2147483646 w 384"/>
                <a:gd name="T33" fmla="*/ 2147483646 h 332"/>
                <a:gd name="T34" fmla="*/ 2147483646 w 384"/>
                <a:gd name="T35" fmla="*/ 2147483646 h 332"/>
                <a:gd name="T36" fmla="*/ 2147483646 w 384"/>
                <a:gd name="T37" fmla="*/ 2147483646 h 332"/>
                <a:gd name="T38" fmla="*/ 2147483646 w 384"/>
                <a:gd name="T39" fmla="*/ 2147483646 h 332"/>
                <a:gd name="T40" fmla="*/ 2147483646 w 384"/>
                <a:gd name="T41" fmla="*/ 2147483646 h 332"/>
                <a:gd name="T42" fmla="*/ 0 w 384"/>
                <a:gd name="T43" fmla="*/ 2147483646 h 332"/>
                <a:gd name="T44" fmla="*/ 2147483646 w 384"/>
                <a:gd name="T45" fmla="*/ 2147483646 h 332"/>
                <a:gd name="T46" fmla="*/ 2147483646 w 384"/>
                <a:gd name="T47" fmla="*/ 2147483646 h 332"/>
                <a:gd name="T48" fmla="*/ 2147483646 w 384"/>
                <a:gd name="T49" fmla="*/ 2147483646 h 332"/>
                <a:gd name="T50" fmla="*/ 2147483646 w 384"/>
                <a:gd name="T51" fmla="*/ 2147483646 h 332"/>
                <a:gd name="T52" fmla="*/ 2147483646 w 384"/>
                <a:gd name="T53" fmla="*/ 2147483646 h 332"/>
                <a:gd name="T54" fmla="*/ 2147483646 w 384"/>
                <a:gd name="T55" fmla="*/ 2147483646 h 332"/>
                <a:gd name="T56" fmla="*/ 2147483646 w 384"/>
                <a:gd name="T57" fmla="*/ 2147483646 h 332"/>
                <a:gd name="T58" fmla="*/ 2147483646 w 384"/>
                <a:gd name="T59" fmla="*/ 2147483646 h 332"/>
                <a:gd name="T60" fmla="*/ 2147483646 w 384"/>
                <a:gd name="T61" fmla="*/ 2147483646 h 332"/>
                <a:gd name="T62" fmla="*/ 2147483646 w 384"/>
                <a:gd name="T63" fmla="*/ 2147483646 h 332"/>
                <a:gd name="T64" fmla="*/ 2147483646 w 384"/>
                <a:gd name="T65" fmla="*/ 2147483646 h 332"/>
                <a:gd name="T66" fmla="*/ 2147483646 w 384"/>
                <a:gd name="T67" fmla="*/ 2147483646 h 332"/>
                <a:gd name="T68" fmla="*/ 2147483646 w 384"/>
                <a:gd name="T69" fmla="*/ 2147483646 h 332"/>
                <a:gd name="T70" fmla="*/ 2147483646 w 384"/>
                <a:gd name="T71" fmla="*/ 2147483646 h 332"/>
                <a:gd name="T72" fmla="*/ 2147483646 w 384"/>
                <a:gd name="T73" fmla="*/ 2147483646 h 332"/>
                <a:gd name="T74" fmla="*/ 2147483646 w 384"/>
                <a:gd name="T75" fmla="*/ 2147483646 h 332"/>
                <a:gd name="T76" fmla="*/ 2147483646 w 384"/>
                <a:gd name="T77" fmla="*/ 2147483646 h 332"/>
                <a:gd name="T78" fmla="*/ 2147483646 w 384"/>
                <a:gd name="T79" fmla="*/ 2147483646 h 332"/>
                <a:gd name="T80" fmla="*/ 2147483646 w 384"/>
                <a:gd name="T81" fmla="*/ 2147483646 h 332"/>
                <a:gd name="T82" fmla="*/ 2147483646 w 384"/>
                <a:gd name="T83" fmla="*/ 2147483646 h 332"/>
                <a:gd name="T84" fmla="*/ 2147483646 w 384"/>
                <a:gd name="T85" fmla="*/ 2147483646 h 332"/>
                <a:gd name="T86" fmla="*/ 2147483646 w 384"/>
                <a:gd name="T87" fmla="*/ 2147483646 h 332"/>
                <a:gd name="T88" fmla="*/ 2147483646 w 384"/>
                <a:gd name="T89" fmla="*/ 2147483646 h 332"/>
                <a:gd name="T90" fmla="*/ 2147483646 w 384"/>
                <a:gd name="T91" fmla="*/ 2147483646 h 332"/>
                <a:gd name="T92" fmla="*/ 2147483646 w 384"/>
                <a:gd name="T93" fmla="*/ 2147483646 h 332"/>
                <a:gd name="T94" fmla="*/ 2147483646 w 384"/>
                <a:gd name="T95" fmla="*/ 2147483646 h 332"/>
                <a:gd name="T96" fmla="*/ 2147483646 w 384"/>
                <a:gd name="T97" fmla="*/ 2147483646 h 332"/>
                <a:gd name="T98" fmla="*/ 2147483646 w 384"/>
                <a:gd name="T99" fmla="*/ 2147483646 h 332"/>
                <a:gd name="T100" fmla="*/ 2147483646 w 384"/>
                <a:gd name="T101" fmla="*/ 2147483646 h 332"/>
                <a:gd name="T102" fmla="*/ 2147483646 w 384"/>
                <a:gd name="T103" fmla="*/ 2147483646 h 332"/>
                <a:gd name="T104" fmla="*/ 2147483646 w 384"/>
                <a:gd name="T105" fmla="*/ 2147483646 h 332"/>
                <a:gd name="T106" fmla="*/ 2147483646 w 384"/>
                <a:gd name="T107" fmla="*/ 2147483646 h 332"/>
                <a:gd name="T108" fmla="*/ 2147483646 w 384"/>
                <a:gd name="T109" fmla="*/ 2147483646 h 332"/>
                <a:gd name="T110" fmla="*/ 2147483646 w 384"/>
                <a:gd name="T111" fmla="*/ 2147483646 h 332"/>
                <a:gd name="T112" fmla="*/ 2147483646 w 384"/>
                <a:gd name="T113" fmla="*/ 2147483646 h 332"/>
                <a:gd name="T114" fmla="*/ 2147483646 w 384"/>
                <a:gd name="T115" fmla="*/ 2147483646 h 332"/>
                <a:gd name="T116" fmla="*/ 2147483646 w 384"/>
                <a:gd name="T117" fmla="*/ 2147483646 h 33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84" h="332">
                  <a:moveTo>
                    <a:pt x="300" y="6"/>
                  </a:moveTo>
                  <a:lnTo>
                    <a:pt x="296" y="4"/>
                  </a:lnTo>
                  <a:lnTo>
                    <a:pt x="288" y="8"/>
                  </a:lnTo>
                  <a:lnTo>
                    <a:pt x="284" y="14"/>
                  </a:lnTo>
                  <a:lnTo>
                    <a:pt x="280" y="22"/>
                  </a:lnTo>
                  <a:lnTo>
                    <a:pt x="276" y="24"/>
                  </a:lnTo>
                  <a:lnTo>
                    <a:pt x="272" y="26"/>
                  </a:lnTo>
                  <a:lnTo>
                    <a:pt x="268" y="24"/>
                  </a:lnTo>
                  <a:lnTo>
                    <a:pt x="264" y="20"/>
                  </a:lnTo>
                  <a:lnTo>
                    <a:pt x="262" y="20"/>
                  </a:lnTo>
                  <a:lnTo>
                    <a:pt x="260" y="12"/>
                  </a:lnTo>
                  <a:lnTo>
                    <a:pt x="260" y="10"/>
                  </a:lnTo>
                  <a:lnTo>
                    <a:pt x="258" y="0"/>
                  </a:lnTo>
                  <a:lnTo>
                    <a:pt x="254" y="0"/>
                  </a:lnTo>
                  <a:lnTo>
                    <a:pt x="252" y="0"/>
                  </a:lnTo>
                  <a:lnTo>
                    <a:pt x="250" y="8"/>
                  </a:lnTo>
                  <a:lnTo>
                    <a:pt x="250" y="20"/>
                  </a:lnTo>
                  <a:lnTo>
                    <a:pt x="248" y="20"/>
                  </a:lnTo>
                  <a:lnTo>
                    <a:pt x="240" y="34"/>
                  </a:lnTo>
                  <a:lnTo>
                    <a:pt x="238" y="36"/>
                  </a:lnTo>
                  <a:lnTo>
                    <a:pt x="236" y="36"/>
                  </a:lnTo>
                  <a:lnTo>
                    <a:pt x="216" y="34"/>
                  </a:lnTo>
                  <a:lnTo>
                    <a:pt x="216" y="36"/>
                  </a:lnTo>
                  <a:lnTo>
                    <a:pt x="208" y="44"/>
                  </a:lnTo>
                  <a:lnTo>
                    <a:pt x="212" y="50"/>
                  </a:lnTo>
                  <a:lnTo>
                    <a:pt x="206" y="58"/>
                  </a:lnTo>
                  <a:lnTo>
                    <a:pt x="188" y="58"/>
                  </a:lnTo>
                  <a:lnTo>
                    <a:pt x="188" y="56"/>
                  </a:lnTo>
                  <a:lnTo>
                    <a:pt x="188" y="54"/>
                  </a:lnTo>
                  <a:lnTo>
                    <a:pt x="184" y="52"/>
                  </a:lnTo>
                  <a:lnTo>
                    <a:pt x="182" y="58"/>
                  </a:lnTo>
                  <a:lnTo>
                    <a:pt x="180" y="60"/>
                  </a:lnTo>
                  <a:lnTo>
                    <a:pt x="168" y="60"/>
                  </a:lnTo>
                  <a:lnTo>
                    <a:pt x="160" y="54"/>
                  </a:lnTo>
                  <a:lnTo>
                    <a:pt x="160" y="52"/>
                  </a:lnTo>
                  <a:lnTo>
                    <a:pt x="160" y="50"/>
                  </a:lnTo>
                  <a:lnTo>
                    <a:pt x="146" y="48"/>
                  </a:lnTo>
                  <a:lnTo>
                    <a:pt x="136" y="52"/>
                  </a:lnTo>
                  <a:lnTo>
                    <a:pt x="132" y="56"/>
                  </a:lnTo>
                  <a:lnTo>
                    <a:pt x="148" y="74"/>
                  </a:lnTo>
                  <a:lnTo>
                    <a:pt x="168" y="80"/>
                  </a:lnTo>
                  <a:lnTo>
                    <a:pt x="170" y="82"/>
                  </a:lnTo>
                  <a:lnTo>
                    <a:pt x="180" y="92"/>
                  </a:lnTo>
                  <a:lnTo>
                    <a:pt x="176" y="108"/>
                  </a:lnTo>
                  <a:lnTo>
                    <a:pt x="176" y="110"/>
                  </a:lnTo>
                  <a:lnTo>
                    <a:pt x="162" y="120"/>
                  </a:lnTo>
                  <a:lnTo>
                    <a:pt x="162" y="122"/>
                  </a:lnTo>
                  <a:lnTo>
                    <a:pt x="160" y="122"/>
                  </a:lnTo>
                  <a:lnTo>
                    <a:pt x="138" y="128"/>
                  </a:lnTo>
                  <a:lnTo>
                    <a:pt x="124" y="130"/>
                  </a:lnTo>
                  <a:lnTo>
                    <a:pt x="114" y="126"/>
                  </a:lnTo>
                  <a:lnTo>
                    <a:pt x="110" y="126"/>
                  </a:lnTo>
                  <a:lnTo>
                    <a:pt x="104" y="134"/>
                  </a:lnTo>
                  <a:lnTo>
                    <a:pt x="94" y="142"/>
                  </a:lnTo>
                  <a:lnTo>
                    <a:pt x="92" y="142"/>
                  </a:lnTo>
                  <a:lnTo>
                    <a:pt x="78" y="148"/>
                  </a:lnTo>
                  <a:lnTo>
                    <a:pt x="60" y="142"/>
                  </a:lnTo>
                  <a:lnTo>
                    <a:pt x="24" y="144"/>
                  </a:lnTo>
                  <a:lnTo>
                    <a:pt x="16" y="146"/>
                  </a:lnTo>
                  <a:lnTo>
                    <a:pt x="16" y="148"/>
                  </a:lnTo>
                  <a:lnTo>
                    <a:pt x="8" y="148"/>
                  </a:lnTo>
                  <a:lnTo>
                    <a:pt x="0" y="160"/>
                  </a:lnTo>
                  <a:lnTo>
                    <a:pt x="0" y="172"/>
                  </a:lnTo>
                  <a:lnTo>
                    <a:pt x="8" y="192"/>
                  </a:lnTo>
                  <a:lnTo>
                    <a:pt x="18" y="196"/>
                  </a:lnTo>
                  <a:lnTo>
                    <a:pt x="22" y="200"/>
                  </a:lnTo>
                  <a:lnTo>
                    <a:pt x="28" y="192"/>
                  </a:lnTo>
                  <a:lnTo>
                    <a:pt x="28" y="190"/>
                  </a:lnTo>
                  <a:lnTo>
                    <a:pt x="30" y="190"/>
                  </a:lnTo>
                  <a:lnTo>
                    <a:pt x="42" y="188"/>
                  </a:lnTo>
                  <a:lnTo>
                    <a:pt x="44" y="188"/>
                  </a:lnTo>
                  <a:lnTo>
                    <a:pt x="56" y="192"/>
                  </a:lnTo>
                  <a:lnTo>
                    <a:pt x="68" y="220"/>
                  </a:lnTo>
                  <a:lnTo>
                    <a:pt x="66" y="220"/>
                  </a:lnTo>
                  <a:lnTo>
                    <a:pt x="62" y="236"/>
                  </a:lnTo>
                  <a:lnTo>
                    <a:pt x="58" y="244"/>
                  </a:lnTo>
                  <a:lnTo>
                    <a:pt x="58" y="246"/>
                  </a:lnTo>
                  <a:lnTo>
                    <a:pt x="52" y="260"/>
                  </a:lnTo>
                  <a:lnTo>
                    <a:pt x="52" y="276"/>
                  </a:lnTo>
                  <a:lnTo>
                    <a:pt x="62" y="286"/>
                  </a:lnTo>
                  <a:lnTo>
                    <a:pt x="76" y="296"/>
                  </a:lnTo>
                  <a:lnTo>
                    <a:pt x="76" y="298"/>
                  </a:lnTo>
                  <a:lnTo>
                    <a:pt x="78" y="298"/>
                  </a:lnTo>
                  <a:lnTo>
                    <a:pt x="68" y="320"/>
                  </a:lnTo>
                  <a:lnTo>
                    <a:pt x="66" y="332"/>
                  </a:lnTo>
                  <a:lnTo>
                    <a:pt x="68" y="330"/>
                  </a:lnTo>
                  <a:lnTo>
                    <a:pt x="70" y="330"/>
                  </a:lnTo>
                  <a:lnTo>
                    <a:pt x="78" y="326"/>
                  </a:lnTo>
                  <a:lnTo>
                    <a:pt x="92" y="318"/>
                  </a:lnTo>
                  <a:lnTo>
                    <a:pt x="108" y="320"/>
                  </a:lnTo>
                  <a:lnTo>
                    <a:pt x="110" y="320"/>
                  </a:lnTo>
                  <a:lnTo>
                    <a:pt x="134" y="330"/>
                  </a:lnTo>
                  <a:lnTo>
                    <a:pt x="160" y="330"/>
                  </a:lnTo>
                  <a:lnTo>
                    <a:pt x="168" y="320"/>
                  </a:lnTo>
                  <a:lnTo>
                    <a:pt x="182" y="312"/>
                  </a:lnTo>
                  <a:lnTo>
                    <a:pt x="196" y="302"/>
                  </a:lnTo>
                  <a:lnTo>
                    <a:pt x="196" y="300"/>
                  </a:lnTo>
                  <a:lnTo>
                    <a:pt x="206" y="298"/>
                  </a:lnTo>
                  <a:lnTo>
                    <a:pt x="216" y="290"/>
                  </a:lnTo>
                  <a:lnTo>
                    <a:pt x="228" y="274"/>
                  </a:lnTo>
                  <a:lnTo>
                    <a:pt x="246" y="280"/>
                  </a:lnTo>
                  <a:lnTo>
                    <a:pt x="248" y="280"/>
                  </a:lnTo>
                  <a:lnTo>
                    <a:pt x="248" y="282"/>
                  </a:lnTo>
                  <a:lnTo>
                    <a:pt x="252" y="290"/>
                  </a:lnTo>
                  <a:lnTo>
                    <a:pt x="256" y="292"/>
                  </a:lnTo>
                  <a:lnTo>
                    <a:pt x="266" y="292"/>
                  </a:lnTo>
                  <a:lnTo>
                    <a:pt x="268" y="292"/>
                  </a:lnTo>
                  <a:lnTo>
                    <a:pt x="274" y="292"/>
                  </a:lnTo>
                  <a:lnTo>
                    <a:pt x="276" y="292"/>
                  </a:lnTo>
                  <a:lnTo>
                    <a:pt x="276" y="294"/>
                  </a:lnTo>
                  <a:lnTo>
                    <a:pt x="288" y="298"/>
                  </a:lnTo>
                  <a:lnTo>
                    <a:pt x="292" y="298"/>
                  </a:lnTo>
                  <a:lnTo>
                    <a:pt x="294" y="296"/>
                  </a:lnTo>
                  <a:lnTo>
                    <a:pt x="296" y="290"/>
                  </a:lnTo>
                  <a:lnTo>
                    <a:pt x="296" y="288"/>
                  </a:lnTo>
                  <a:lnTo>
                    <a:pt x="302" y="284"/>
                  </a:lnTo>
                  <a:lnTo>
                    <a:pt x="312" y="276"/>
                  </a:lnTo>
                  <a:lnTo>
                    <a:pt x="314" y="276"/>
                  </a:lnTo>
                  <a:lnTo>
                    <a:pt x="322" y="276"/>
                  </a:lnTo>
                  <a:lnTo>
                    <a:pt x="324" y="268"/>
                  </a:lnTo>
                  <a:lnTo>
                    <a:pt x="330" y="262"/>
                  </a:lnTo>
                  <a:lnTo>
                    <a:pt x="336" y="258"/>
                  </a:lnTo>
                  <a:lnTo>
                    <a:pt x="342" y="256"/>
                  </a:lnTo>
                  <a:lnTo>
                    <a:pt x="346" y="252"/>
                  </a:lnTo>
                  <a:lnTo>
                    <a:pt x="348" y="252"/>
                  </a:lnTo>
                  <a:lnTo>
                    <a:pt x="352" y="248"/>
                  </a:lnTo>
                  <a:lnTo>
                    <a:pt x="352" y="246"/>
                  </a:lnTo>
                  <a:lnTo>
                    <a:pt x="354" y="246"/>
                  </a:lnTo>
                  <a:lnTo>
                    <a:pt x="366" y="244"/>
                  </a:lnTo>
                  <a:lnTo>
                    <a:pt x="374" y="244"/>
                  </a:lnTo>
                  <a:lnTo>
                    <a:pt x="376" y="240"/>
                  </a:lnTo>
                  <a:lnTo>
                    <a:pt x="380" y="236"/>
                  </a:lnTo>
                  <a:lnTo>
                    <a:pt x="384" y="228"/>
                  </a:lnTo>
                  <a:lnTo>
                    <a:pt x="382" y="228"/>
                  </a:lnTo>
                  <a:lnTo>
                    <a:pt x="376" y="218"/>
                  </a:lnTo>
                  <a:lnTo>
                    <a:pt x="372" y="206"/>
                  </a:lnTo>
                  <a:lnTo>
                    <a:pt x="372" y="204"/>
                  </a:lnTo>
                  <a:lnTo>
                    <a:pt x="376" y="188"/>
                  </a:lnTo>
                  <a:lnTo>
                    <a:pt x="376" y="180"/>
                  </a:lnTo>
                  <a:lnTo>
                    <a:pt x="380" y="174"/>
                  </a:lnTo>
                  <a:lnTo>
                    <a:pt x="380" y="160"/>
                  </a:lnTo>
                  <a:lnTo>
                    <a:pt x="378" y="158"/>
                  </a:lnTo>
                  <a:lnTo>
                    <a:pt x="372" y="156"/>
                  </a:lnTo>
                  <a:lnTo>
                    <a:pt x="348" y="166"/>
                  </a:lnTo>
                  <a:lnTo>
                    <a:pt x="348" y="140"/>
                  </a:lnTo>
                  <a:lnTo>
                    <a:pt x="350" y="136"/>
                  </a:lnTo>
                  <a:lnTo>
                    <a:pt x="356" y="132"/>
                  </a:lnTo>
                  <a:lnTo>
                    <a:pt x="372" y="120"/>
                  </a:lnTo>
                  <a:lnTo>
                    <a:pt x="366" y="92"/>
                  </a:lnTo>
                  <a:lnTo>
                    <a:pt x="366" y="84"/>
                  </a:lnTo>
                  <a:lnTo>
                    <a:pt x="366" y="78"/>
                  </a:lnTo>
                  <a:lnTo>
                    <a:pt x="368" y="74"/>
                  </a:lnTo>
                  <a:lnTo>
                    <a:pt x="372" y="68"/>
                  </a:lnTo>
                  <a:lnTo>
                    <a:pt x="372" y="64"/>
                  </a:lnTo>
                  <a:lnTo>
                    <a:pt x="364" y="64"/>
                  </a:lnTo>
                  <a:lnTo>
                    <a:pt x="360" y="64"/>
                  </a:lnTo>
                  <a:lnTo>
                    <a:pt x="356" y="76"/>
                  </a:lnTo>
                  <a:lnTo>
                    <a:pt x="352" y="80"/>
                  </a:lnTo>
                  <a:lnTo>
                    <a:pt x="348" y="82"/>
                  </a:lnTo>
                  <a:lnTo>
                    <a:pt x="346" y="82"/>
                  </a:lnTo>
                  <a:lnTo>
                    <a:pt x="338" y="76"/>
                  </a:lnTo>
                  <a:lnTo>
                    <a:pt x="336" y="76"/>
                  </a:lnTo>
                  <a:lnTo>
                    <a:pt x="336" y="74"/>
                  </a:lnTo>
                  <a:lnTo>
                    <a:pt x="334" y="68"/>
                  </a:lnTo>
                  <a:lnTo>
                    <a:pt x="332" y="60"/>
                  </a:lnTo>
                  <a:lnTo>
                    <a:pt x="332" y="64"/>
                  </a:lnTo>
                  <a:lnTo>
                    <a:pt x="316" y="64"/>
                  </a:lnTo>
                  <a:lnTo>
                    <a:pt x="316" y="60"/>
                  </a:lnTo>
                  <a:lnTo>
                    <a:pt x="312" y="52"/>
                  </a:lnTo>
                  <a:lnTo>
                    <a:pt x="312" y="40"/>
                  </a:lnTo>
                  <a:lnTo>
                    <a:pt x="304" y="24"/>
                  </a:lnTo>
                  <a:lnTo>
                    <a:pt x="304" y="12"/>
                  </a:lnTo>
                  <a:lnTo>
                    <a:pt x="30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6" name="广西"/>
            <p:cNvSpPr>
              <a:spLocks/>
            </p:cNvSpPr>
            <p:nvPr/>
          </p:nvSpPr>
          <p:spPr bwMode="auto">
            <a:xfrm>
              <a:off x="4811713" y="4781550"/>
              <a:ext cx="917575" cy="698500"/>
            </a:xfrm>
            <a:custGeom>
              <a:avLst/>
              <a:gdLst>
                <a:gd name="T0" fmla="*/ 2147483646 w 502"/>
                <a:gd name="T1" fmla="*/ 2147483646 h 382"/>
                <a:gd name="T2" fmla="*/ 2147483646 w 502"/>
                <a:gd name="T3" fmla="*/ 2147483646 h 382"/>
                <a:gd name="T4" fmla="*/ 2147483646 w 502"/>
                <a:gd name="T5" fmla="*/ 2147483646 h 382"/>
                <a:gd name="T6" fmla="*/ 2147483646 w 502"/>
                <a:gd name="T7" fmla="*/ 2147483646 h 382"/>
                <a:gd name="T8" fmla="*/ 2147483646 w 502"/>
                <a:gd name="T9" fmla="*/ 2147483646 h 382"/>
                <a:gd name="T10" fmla="*/ 2147483646 w 502"/>
                <a:gd name="T11" fmla="*/ 2147483646 h 382"/>
                <a:gd name="T12" fmla="*/ 2147483646 w 502"/>
                <a:gd name="T13" fmla="*/ 2147483646 h 382"/>
                <a:gd name="T14" fmla="*/ 2147483646 w 502"/>
                <a:gd name="T15" fmla="*/ 2147483646 h 382"/>
                <a:gd name="T16" fmla="*/ 2147483646 w 502"/>
                <a:gd name="T17" fmla="*/ 2147483646 h 382"/>
                <a:gd name="T18" fmla="*/ 2147483646 w 502"/>
                <a:gd name="T19" fmla="*/ 2147483646 h 382"/>
                <a:gd name="T20" fmla="*/ 2147483646 w 502"/>
                <a:gd name="T21" fmla="*/ 2147483646 h 382"/>
                <a:gd name="T22" fmla="*/ 2147483646 w 502"/>
                <a:gd name="T23" fmla="*/ 2147483646 h 382"/>
                <a:gd name="T24" fmla="*/ 2147483646 w 502"/>
                <a:gd name="T25" fmla="*/ 2147483646 h 382"/>
                <a:gd name="T26" fmla="*/ 2147483646 w 502"/>
                <a:gd name="T27" fmla="*/ 2147483646 h 382"/>
                <a:gd name="T28" fmla="*/ 2147483646 w 502"/>
                <a:gd name="T29" fmla="*/ 2147483646 h 382"/>
                <a:gd name="T30" fmla="*/ 2147483646 w 502"/>
                <a:gd name="T31" fmla="*/ 2147483646 h 382"/>
                <a:gd name="T32" fmla="*/ 2147483646 w 502"/>
                <a:gd name="T33" fmla="*/ 2147483646 h 382"/>
                <a:gd name="T34" fmla="*/ 2147483646 w 502"/>
                <a:gd name="T35" fmla="*/ 2147483646 h 382"/>
                <a:gd name="T36" fmla="*/ 2147483646 w 502"/>
                <a:gd name="T37" fmla="*/ 2147483646 h 382"/>
                <a:gd name="T38" fmla="*/ 2147483646 w 502"/>
                <a:gd name="T39" fmla="*/ 2147483646 h 382"/>
                <a:gd name="T40" fmla="*/ 2147483646 w 502"/>
                <a:gd name="T41" fmla="*/ 2147483646 h 382"/>
                <a:gd name="T42" fmla="*/ 2147483646 w 502"/>
                <a:gd name="T43" fmla="*/ 2147483646 h 382"/>
                <a:gd name="T44" fmla="*/ 2147483646 w 502"/>
                <a:gd name="T45" fmla="*/ 2147483646 h 382"/>
                <a:gd name="T46" fmla="*/ 2147483646 w 502"/>
                <a:gd name="T47" fmla="*/ 2147483646 h 382"/>
                <a:gd name="T48" fmla="*/ 2147483646 w 502"/>
                <a:gd name="T49" fmla="*/ 2147483646 h 382"/>
                <a:gd name="T50" fmla="*/ 2147483646 w 502"/>
                <a:gd name="T51" fmla="*/ 2147483646 h 382"/>
                <a:gd name="T52" fmla="*/ 2147483646 w 502"/>
                <a:gd name="T53" fmla="*/ 2147483646 h 382"/>
                <a:gd name="T54" fmla="*/ 2147483646 w 502"/>
                <a:gd name="T55" fmla="*/ 2147483646 h 382"/>
                <a:gd name="T56" fmla="*/ 2147483646 w 502"/>
                <a:gd name="T57" fmla="*/ 2147483646 h 382"/>
                <a:gd name="T58" fmla="*/ 2147483646 w 502"/>
                <a:gd name="T59" fmla="*/ 2147483646 h 382"/>
                <a:gd name="T60" fmla="*/ 2147483646 w 502"/>
                <a:gd name="T61" fmla="*/ 2147483646 h 382"/>
                <a:gd name="T62" fmla="*/ 2147483646 w 502"/>
                <a:gd name="T63" fmla="*/ 2147483646 h 382"/>
                <a:gd name="T64" fmla="*/ 2147483646 w 502"/>
                <a:gd name="T65" fmla="*/ 2147483646 h 382"/>
                <a:gd name="T66" fmla="*/ 2147483646 w 502"/>
                <a:gd name="T67" fmla="*/ 2147483646 h 382"/>
                <a:gd name="T68" fmla="*/ 2147483646 w 502"/>
                <a:gd name="T69" fmla="*/ 2147483646 h 382"/>
                <a:gd name="T70" fmla="*/ 2147483646 w 502"/>
                <a:gd name="T71" fmla="*/ 2147483646 h 382"/>
                <a:gd name="T72" fmla="*/ 2147483646 w 502"/>
                <a:gd name="T73" fmla="*/ 2147483646 h 382"/>
                <a:gd name="T74" fmla="*/ 2147483646 w 502"/>
                <a:gd name="T75" fmla="*/ 2147483646 h 382"/>
                <a:gd name="T76" fmla="*/ 2147483646 w 502"/>
                <a:gd name="T77" fmla="*/ 2147483646 h 382"/>
                <a:gd name="T78" fmla="*/ 2147483646 w 502"/>
                <a:gd name="T79" fmla="*/ 2147483646 h 382"/>
                <a:gd name="T80" fmla="*/ 2147483646 w 502"/>
                <a:gd name="T81" fmla="*/ 2147483646 h 382"/>
                <a:gd name="T82" fmla="*/ 2147483646 w 502"/>
                <a:gd name="T83" fmla="*/ 2147483646 h 382"/>
                <a:gd name="T84" fmla="*/ 2147483646 w 502"/>
                <a:gd name="T85" fmla="*/ 2147483646 h 382"/>
                <a:gd name="T86" fmla="*/ 2147483646 w 502"/>
                <a:gd name="T87" fmla="*/ 2147483646 h 382"/>
                <a:gd name="T88" fmla="*/ 2147483646 w 502"/>
                <a:gd name="T89" fmla="*/ 2147483646 h 382"/>
                <a:gd name="T90" fmla="*/ 2147483646 w 502"/>
                <a:gd name="T91" fmla="*/ 2147483646 h 382"/>
                <a:gd name="T92" fmla="*/ 2147483646 w 502"/>
                <a:gd name="T93" fmla="*/ 2147483646 h 382"/>
                <a:gd name="T94" fmla="*/ 2147483646 w 502"/>
                <a:gd name="T95" fmla="*/ 2147483646 h 382"/>
                <a:gd name="T96" fmla="*/ 2147483646 w 502"/>
                <a:gd name="T97" fmla="*/ 2147483646 h 382"/>
                <a:gd name="T98" fmla="*/ 2147483646 w 502"/>
                <a:gd name="T99" fmla="*/ 2147483646 h 382"/>
                <a:gd name="T100" fmla="*/ 2147483646 w 502"/>
                <a:gd name="T101" fmla="*/ 2147483646 h 382"/>
                <a:gd name="T102" fmla="*/ 2147483646 w 502"/>
                <a:gd name="T103" fmla="*/ 2147483646 h 382"/>
                <a:gd name="T104" fmla="*/ 2147483646 w 502"/>
                <a:gd name="T105" fmla="*/ 2147483646 h 382"/>
                <a:gd name="T106" fmla="*/ 2147483646 w 502"/>
                <a:gd name="T107" fmla="*/ 2147483646 h 382"/>
                <a:gd name="T108" fmla="*/ 2147483646 w 502"/>
                <a:gd name="T109" fmla="*/ 2147483646 h 382"/>
                <a:gd name="T110" fmla="*/ 2147483646 w 502"/>
                <a:gd name="T111" fmla="*/ 2147483646 h 38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02" h="382">
                  <a:moveTo>
                    <a:pt x="402" y="8"/>
                  </a:moveTo>
                  <a:lnTo>
                    <a:pt x="402" y="10"/>
                  </a:lnTo>
                  <a:lnTo>
                    <a:pt x="404" y="12"/>
                  </a:lnTo>
                  <a:lnTo>
                    <a:pt x="394" y="28"/>
                  </a:lnTo>
                  <a:lnTo>
                    <a:pt x="386" y="34"/>
                  </a:lnTo>
                  <a:lnTo>
                    <a:pt x="378" y="36"/>
                  </a:lnTo>
                  <a:lnTo>
                    <a:pt x="376" y="36"/>
                  </a:lnTo>
                  <a:lnTo>
                    <a:pt x="368" y="30"/>
                  </a:lnTo>
                  <a:lnTo>
                    <a:pt x="360" y="32"/>
                  </a:lnTo>
                  <a:lnTo>
                    <a:pt x="344" y="44"/>
                  </a:lnTo>
                  <a:lnTo>
                    <a:pt x="340" y="44"/>
                  </a:lnTo>
                  <a:lnTo>
                    <a:pt x="336" y="42"/>
                  </a:lnTo>
                  <a:lnTo>
                    <a:pt x="328" y="32"/>
                  </a:lnTo>
                  <a:lnTo>
                    <a:pt x="322" y="42"/>
                  </a:lnTo>
                  <a:lnTo>
                    <a:pt x="316" y="48"/>
                  </a:lnTo>
                  <a:lnTo>
                    <a:pt x="306" y="48"/>
                  </a:lnTo>
                  <a:lnTo>
                    <a:pt x="294" y="52"/>
                  </a:lnTo>
                  <a:lnTo>
                    <a:pt x="282" y="60"/>
                  </a:lnTo>
                  <a:lnTo>
                    <a:pt x="278" y="60"/>
                  </a:lnTo>
                  <a:lnTo>
                    <a:pt x="274" y="64"/>
                  </a:lnTo>
                  <a:lnTo>
                    <a:pt x="270" y="70"/>
                  </a:lnTo>
                  <a:lnTo>
                    <a:pt x="270" y="72"/>
                  </a:lnTo>
                  <a:lnTo>
                    <a:pt x="270" y="74"/>
                  </a:lnTo>
                  <a:lnTo>
                    <a:pt x="276" y="82"/>
                  </a:lnTo>
                  <a:lnTo>
                    <a:pt x="254" y="80"/>
                  </a:lnTo>
                  <a:lnTo>
                    <a:pt x="242" y="90"/>
                  </a:lnTo>
                  <a:lnTo>
                    <a:pt x="240" y="94"/>
                  </a:lnTo>
                  <a:lnTo>
                    <a:pt x="238" y="100"/>
                  </a:lnTo>
                  <a:lnTo>
                    <a:pt x="236" y="102"/>
                  </a:lnTo>
                  <a:lnTo>
                    <a:pt x="224" y="102"/>
                  </a:lnTo>
                  <a:lnTo>
                    <a:pt x="210" y="96"/>
                  </a:lnTo>
                  <a:lnTo>
                    <a:pt x="206" y="96"/>
                  </a:lnTo>
                  <a:lnTo>
                    <a:pt x="194" y="98"/>
                  </a:lnTo>
                  <a:lnTo>
                    <a:pt x="190" y="96"/>
                  </a:lnTo>
                  <a:lnTo>
                    <a:pt x="186" y="94"/>
                  </a:lnTo>
                  <a:lnTo>
                    <a:pt x="178" y="84"/>
                  </a:lnTo>
                  <a:lnTo>
                    <a:pt x="170" y="80"/>
                  </a:lnTo>
                  <a:lnTo>
                    <a:pt x="162" y="92"/>
                  </a:lnTo>
                  <a:lnTo>
                    <a:pt x="160" y="92"/>
                  </a:lnTo>
                  <a:lnTo>
                    <a:pt x="150" y="100"/>
                  </a:lnTo>
                  <a:lnTo>
                    <a:pt x="148" y="100"/>
                  </a:lnTo>
                  <a:lnTo>
                    <a:pt x="148" y="102"/>
                  </a:lnTo>
                  <a:lnTo>
                    <a:pt x="146" y="102"/>
                  </a:lnTo>
                  <a:lnTo>
                    <a:pt x="138" y="104"/>
                  </a:lnTo>
                  <a:lnTo>
                    <a:pt x="126" y="116"/>
                  </a:lnTo>
                  <a:lnTo>
                    <a:pt x="112" y="122"/>
                  </a:lnTo>
                  <a:lnTo>
                    <a:pt x="102" y="134"/>
                  </a:lnTo>
                  <a:lnTo>
                    <a:pt x="70" y="134"/>
                  </a:lnTo>
                  <a:lnTo>
                    <a:pt x="46" y="124"/>
                  </a:lnTo>
                  <a:lnTo>
                    <a:pt x="32" y="124"/>
                  </a:lnTo>
                  <a:lnTo>
                    <a:pt x="20" y="130"/>
                  </a:lnTo>
                  <a:lnTo>
                    <a:pt x="18" y="130"/>
                  </a:lnTo>
                  <a:lnTo>
                    <a:pt x="10" y="132"/>
                  </a:lnTo>
                  <a:lnTo>
                    <a:pt x="2" y="138"/>
                  </a:lnTo>
                  <a:lnTo>
                    <a:pt x="0" y="142"/>
                  </a:lnTo>
                  <a:lnTo>
                    <a:pt x="0" y="152"/>
                  </a:lnTo>
                  <a:lnTo>
                    <a:pt x="4" y="158"/>
                  </a:lnTo>
                  <a:lnTo>
                    <a:pt x="22" y="152"/>
                  </a:lnTo>
                  <a:lnTo>
                    <a:pt x="30" y="154"/>
                  </a:lnTo>
                  <a:lnTo>
                    <a:pt x="40" y="158"/>
                  </a:lnTo>
                  <a:lnTo>
                    <a:pt x="42" y="158"/>
                  </a:lnTo>
                  <a:lnTo>
                    <a:pt x="42" y="160"/>
                  </a:lnTo>
                  <a:lnTo>
                    <a:pt x="42" y="186"/>
                  </a:lnTo>
                  <a:lnTo>
                    <a:pt x="46" y="188"/>
                  </a:lnTo>
                  <a:lnTo>
                    <a:pt x="64" y="188"/>
                  </a:lnTo>
                  <a:lnTo>
                    <a:pt x="74" y="184"/>
                  </a:lnTo>
                  <a:lnTo>
                    <a:pt x="76" y="184"/>
                  </a:lnTo>
                  <a:lnTo>
                    <a:pt x="86" y="180"/>
                  </a:lnTo>
                  <a:lnTo>
                    <a:pt x="94" y="176"/>
                  </a:lnTo>
                  <a:lnTo>
                    <a:pt x="98" y="176"/>
                  </a:lnTo>
                  <a:lnTo>
                    <a:pt x="100" y="178"/>
                  </a:lnTo>
                  <a:lnTo>
                    <a:pt x="104" y="188"/>
                  </a:lnTo>
                  <a:lnTo>
                    <a:pt x="106" y="216"/>
                  </a:lnTo>
                  <a:lnTo>
                    <a:pt x="106" y="218"/>
                  </a:lnTo>
                  <a:lnTo>
                    <a:pt x="92" y="232"/>
                  </a:lnTo>
                  <a:lnTo>
                    <a:pt x="92" y="234"/>
                  </a:lnTo>
                  <a:lnTo>
                    <a:pt x="74" y="242"/>
                  </a:lnTo>
                  <a:lnTo>
                    <a:pt x="70" y="248"/>
                  </a:lnTo>
                  <a:lnTo>
                    <a:pt x="72" y="252"/>
                  </a:lnTo>
                  <a:lnTo>
                    <a:pt x="106" y="256"/>
                  </a:lnTo>
                  <a:lnTo>
                    <a:pt x="108" y="258"/>
                  </a:lnTo>
                  <a:lnTo>
                    <a:pt x="122" y="266"/>
                  </a:lnTo>
                  <a:lnTo>
                    <a:pt x="152" y="264"/>
                  </a:lnTo>
                  <a:lnTo>
                    <a:pt x="152" y="268"/>
                  </a:lnTo>
                  <a:lnTo>
                    <a:pt x="154" y="284"/>
                  </a:lnTo>
                  <a:lnTo>
                    <a:pt x="154" y="286"/>
                  </a:lnTo>
                  <a:lnTo>
                    <a:pt x="140" y="300"/>
                  </a:lnTo>
                  <a:lnTo>
                    <a:pt x="140" y="312"/>
                  </a:lnTo>
                  <a:lnTo>
                    <a:pt x="142" y="320"/>
                  </a:lnTo>
                  <a:lnTo>
                    <a:pt x="144" y="326"/>
                  </a:lnTo>
                  <a:lnTo>
                    <a:pt x="150" y="330"/>
                  </a:lnTo>
                  <a:lnTo>
                    <a:pt x="174" y="344"/>
                  </a:lnTo>
                  <a:lnTo>
                    <a:pt x="194" y="356"/>
                  </a:lnTo>
                  <a:lnTo>
                    <a:pt x="212" y="348"/>
                  </a:lnTo>
                  <a:lnTo>
                    <a:pt x="214" y="348"/>
                  </a:lnTo>
                  <a:lnTo>
                    <a:pt x="216" y="348"/>
                  </a:lnTo>
                  <a:lnTo>
                    <a:pt x="242" y="368"/>
                  </a:lnTo>
                  <a:lnTo>
                    <a:pt x="246" y="368"/>
                  </a:lnTo>
                  <a:lnTo>
                    <a:pt x="252" y="360"/>
                  </a:lnTo>
                  <a:lnTo>
                    <a:pt x="254" y="360"/>
                  </a:lnTo>
                  <a:lnTo>
                    <a:pt x="254" y="358"/>
                  </a:lnTo>
                  <a:lnTo>
                    <a:pt x="256" y="358"/>
                  </a:lnTo>
                  <a:lnTo>
                    <a:pt x="270" y="360"/>
                  </a:lnTo>
                  <a:lnTo>
                    <a:pt x="274" y="334"/>
                  </a:lnTo>
                  <a:lnTo>
                    <a:pt x="294" y="368"/>
                  </a:lnTo>
                  <a:lnTo>
                    <a:pt x="310" y="370"/>
                  </a:lnTo>
                  <a:lnTo>
                    <a:pt x="312" y="370"/>
                  </a:lnTo>
                  <a:lnTo>
                    <a:pt x="314" y="370"/>
                  </a:lnTo>
                  <a:lnTo>
                    <a:pt x="314" y="372"/>
                  </a:lnTo>
                  <a:lnTo>
                    <a:pt x="314" y="382"/>
                  </a:lnTo>
                  <a:lnTo>
                    <a:pt x="320" y="380"/>
                  </a:lnTo>
                  <a:lnTo>
                    <a:pt x="346" y="346"/>
                  </a:lnTo>
                  <a:lnTo>
                    <a:pt x="358" y="362"/>
                  </a:lnTo>
                  <a:lnTo>
                    <a:pt x="358" y="356"/>
                  </a:lnTo>
                  <a:lnTo>
                    <a:pt x="366" y="340"/>
                  </a:lnTo>
                  <a:lnTo>
                    <a:pt x="372" y="328"/>
                  </a:lnTo>
                  <a:lnTo>
                    <a:pt x="392" y="328"/>
                  </a:lnTo>
                  <a:lnTo>
                    <a:pt x="396" y="304"/>
                  </a:lnTo>
                  <a:lnTo>
                    <a:pt x="398" y="304"/>
                  </a:lnTo>
                  <a:lnTo>
                    <a:pt x="400" y="306"/>
                  </a:lnTo>
                  <a:lnTo>
                    <a:pt x="414" y="308"/>
                  </a:lnTo>
                  <a:lnTo>
                    <a:pt x="416" y="300"/>
                  </a:lnTo>
                  <a:lnTo>
                    <a:pt x="410" y="288"/>
                  </a:lnTo>
                  <a:lnTo>
                    <a:pt x="410" y="286"/>
                  </a:lnTo>
                  <a:lnTo>
                    <a:pt x="414" y="276"/>
                  </a:lnTo>
                  <a:lnTo>
                    <a:pt x="414" y="274"/>
                  </a:lnTo>
                  <a:lnTo>
                    <a:pt x="416" y="274"/>
                  </a:lnTo>
                  <a:lnTo>
                    <a:pt x="458" y="252"/>
                  </a:lnTo>
                  <a:lnTo>
                    <a:pt x="456" y="230"/>
                  </a:lnTo>
                  <a:lnTo>
                    <a:pt x="456" y="228"/>
                  </a:lnTo>
                  <a:lnTo>
                    <a:pt x="464" y="212"/>
                  </a:lnTo>
                  <a:lnTo>
                    <a:pt x="466" y="210"/>
                  </a:lnTo>
                  <a:lnTo>
                    <a:pt x="478" y="180"/>
                  </a:lnTo>
                  <a:lnTo>
                    <a:pt x="490" y="168"/>
                  </a:lnTo>
                  <a:lnTo>
                    <a:pt x="496" y="156"/>
                  </a:lnTo>
                  <a:lnTo>
                    <a:pt x="502" y="146"/>
                  </a:lnTo>
                  <a:lnTo>
                    <a:pt x="496" y="134"/>
                  </a:lnTo>
                  <a:lnTo>
                    <a:pt x="496" y="132"/>
                  </a:lnTo>
                  <a:lnTo>
                    <a:pt x="496" y="120"/>
                  </a:lnTo>
                  <a:lnTo>
                    <a:pt x="490" y="120"/>
                  </a:lnTo>
                  <a:lnTo>
                    <a:pt x="478" y="126"/>
                  </a:lnTo>
                  <a:lnTo>
                    <a:pt x="472" y="128"/>
                  </a:lnTo>
                  <a:lnTo>
                    <a:pt x="468" y="128"/>
                  </a:lnTo>
                  <a:lnTo>
                    <a:pt x="460" y="126"/>
                  </a:lnTo>
                  <a:lnTo>
                    <a:pt x="454" y="122"/>
                  </a:lnTo>
                  <a:lnTo>
                    <a:pt x="452" y="118"/>
                  </a:lnTo>
                  <a:lnTo>
                    <a:pt x="450" y="114"/>
                  </a:lnTo>
                  <a:lnTo>
                    <a:pt x="452" y="98"/>
                  </a:lnTo>
                  <a:lnTo>
                    <a:pt x="446" y="98"/>
                  </a:lnTo>
                  <a:lnTo>
                    <a:pt x="442" y="102"/>
                  </a:lnTo>
                  <a:lnTo>
                    <a:pt x="432" y="112"/>
                  </a:lnTo>
                  <a:lnTo>
                    <a:pt x="428" y="114"/>
                  </a:lnTo>
                  <a:lnTo>
                    <a:pt x="424" y="114"/>
                  </a:lnTo>
                  <a:lnTo>
                    <a:pt x="422" y="108"/>
                  </a:lnTo>
                  <a:lnTo>
                    <a:pt x="422" y="100"/>
                  </a:lnTo>
                  <a:lnTo>
                    <a:pt x="422" y="92"/>
                  </a:lnTo>
                  <a:lnTo>
                    <a:pt x="424" y="88"/>
                  </a:lnTo>
                  <a:lnTo>
                    <a:pt x="426" y="86"/>
                  </a:lnTo>
                  <a:lnTo>
                    <a:pt x="428" y="86"/>
                  </a:lnTo>
                  <a:lnTo>
                    <a:pt x="444" y="58"/>
                  </a:lnTo>
                  <a:lnTo>
                    <a:pt x="448" y="48"/>
                  </a:lnTo>
                  <a:lnTo>
                    <a:pt x="450" y="36"/>
                  </a:lnTo>
                  <a:lnTo>
                    <a:pt x="442" y="28"/>
                  </a:lnTo>
                  <a:lnTo>
                    <a:pt x="440" y="22"/>
                  </a:lnTo>
                  <a:lnTo>
                    <a:pt x="440" y="12"/>
                  </a:lnTo>
                  <a:lnTo>
                    <a:pt x="440" y="8"/>
                  </a:lnTo>
                  <a:lnTo>
                    <a:pt x="438" y="4"/>
                  </a:lnTo>
                  <a:lnTo>
                    <a:pt x="434" y="0"/>
                  </a:lnTo>
                  <a:lnTo>
                    <a:pt x="432" y="2"/>
                  </a:lnTo>
                  <a:lnTo>
                    <a:pt x="430" y="6"/>
                  </a:lnTo>
                  <a:lnTo>
                    <a:pt x="426" y="8"/>
                  </a:lnTo>
                  <a:lnTo>
                    <a:pt x="422" y="10"/>
                  </a:lnTo>
                  <a:lnTo>
                    <a:pt x="416" y="8"/>
                  </a:lnTo>
                  <a:lnTo>
                    <a:pt x="410" y="8"/>
                  </a:lnTo>
                  <a:lnTo>
                    <a:pt x="402"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7" name="重庆"/>
            <p:cNvSpPr>
              <a:spLocks/>
            </p:cNvSpPr>
            <p:nvPr/>
          </p:nvSpPr>
          <p:spPr bwMode="auto">
            <a:xfrm>
              <a:off x="4938713" y="4013200"/>
              <a:ext cx="519112" cy="527050"/>
            </a:xfrm>
            <a:custGeom>
              <a:avLst/>
              <a:gdLst>
                <a:gd name="T0" fmla="*/ 2147483646 w 284"/>
                <a:gd name="T1" fmla="*/ 2147483646 h 288"/>
                <a:gd name="T2" fmla="*/ 2147483646 w 284"/>
                <a:gd name="T3" fmla="*/ 2147483646 h 288"/>
                <a:gd name="T4" fmla="*/ 2147483646 w 284"/>
                <a:gd name="T5" fmla="*/ 2147483646 h 288"/>
                <a:gd name="T6" fmla="*/ 2147483646 w 284"/>
                <a:gd name="T7" fmla="*/ 2147483646 h 288"/>
                <a:gd name="T8" fmla="*/ 2147483646 w 284"/>
                <a:gd name="T9" fmla="*/ 2147483646 h 288"/>
                <a:gd name="T10" fmla="*/ 2147483646 w 284"/>
                <a:gd name="T11" fmla="*/ 2147483646 h 288"/>
                <a:gd name="T12" fmla="*/ 2147483646 w 284"/>
                <a:gd name="T13" fmla="*/ 2147483646 h 288"/>
                <a:gd name="T14" fmla="*/ 2147483646 w 284"/>
                <a:gd name="T15" fmla="*/ 2147483646 h 288"/>
                <a:gd name="T16" fmla="*/ 2147483646 w 284"/>
                <a:gd name="T17" fmla="*/ 2147483646 h 288"/>
                <a:gd name="T18" fmla="*/ 2147483646 w 284"/>
                <a:gd name="T19" fmla="*/ 2147483646 h 288"/>
                <a:gd name="T20" fmla="*/ 2147483646 w 284"/>
                <a:gd name="T21" fmla="*/ 2147483646 h 288"/>
                <a:gd name="T22" fmla="*/ 2147483646 w 284"/>
                <a:gd name="T23" fmla="*/ 2147483646 h 288"/>
                <a:gd name="T24" fmla="*/ 2147483646 w 284"/>
                <a:gd name="T25" fmla="*/ 2147483646 h 288"/>
                <a:gd name="T26" fmla="*/ 2147483646 w 284"/>
                <a:gd name="T27" fmla="*/ 2147483646 h 288"/>
                <a:gd name="T28" fmla="*/ 2147483646 w 284"/>
                <a:gd name="T29" fmla="*/ 2147483646 h 288"/>
                <a:gd name="T30" fmla="*/ 2147483646 w 284"/>
                <a:gd name="T31" fmla="*/ 2147483646 h 288"/>
                <a:gd name="T32" fmla="*/ 2147483646 w 284"/>
                <a:gd name="T33" fmla="*/ 2147483646 h 288"/>
                <a:gd name="T34" fmla="*/ 2147483646 w 284"/>
                <a:gd name="T35" fmla="*/ 2147483646 h 288"/>
                <a:gd name="T36" fmla="*/ 2147483646 w 284"/>
                <a:gd name="T37" fmla="*/ 2147483646 h 288"/>
                <a:gd name="T38" fmla="*/ 2147483646 w 284"/>
                <a:gd name="T39" fmla="*/ 2147483646 h 288"/>
                <a:gd name="T40" fmla="*/ 2147483646 w 284"/>
                <a:gd name="T41" fmla="*/ 2147483646 h 288"/>
                <a:gd name="T42" fmla="*/ 2147483646 w 284"/>
                <a:gd name="T43" fmla="*/ 2147483646 h 288"/>
                <a:gd name="T44" fmla="*/ 2147483646 w 284"/>
                <a:gd name="T45" fmla="*/ 2147483646 h 288"/>
                <a:gd name="T46" fmla="*/ 2147483646 w 284"/>
                <a:gd name="T47" fmla="*/ 2147483646 h 288"/>
                <a:gd name="T48" fmla="*/ 2147483646 w 284"/>
                <a:gd name="T49" fmla="*/ 2147483646 h 288"/>
                <a:gd name="T50" fmla="*/ 2147483646 w 284"/>
                <a:gd name="T51" fmla="*/ 2147483646 h 288"/>
                <a:gd name="T52" fmla="*/ 2147483646 w 284"/>
                <a:gd name="T53" fmla="*/ 2147483646 h 288"/>
                <a:gd name="T54" fmla="*/ 2147483646 w 284"/>
                <a:gd name="T55" fmla="*/ 2147483646 h 288"/>
                <a:gd name="T56" fmla="*/ 2147483646 w 284"/>
                <a:gd name="T57" fmla="*/ 2147483646 h 288"/>
                <a:gd name="T58" fmla="*/ 2147483646 w 284"/>
                <a:gd name="T59" fmla="*/ 2147483646 h 288"/>
                <a:gd name="T60" fmla="*/ 2147483646 w 284"/>
                <a:gd name="T61" fmla="*/ 2147483646 h 288"/>
                <a:gd name="T62" fmla="*/ 2147483646 w 284"/>
                <a:gd name="T63" fmla="*/ 2147483646 h 288"/>
                <a:gd name="T64" fmla="*/ 2147483646 w 284"/>
                <a:gd name="T65" fmla="*/ 2147483646 h 288"/>
                <a:gd name="T66" fmla="*/ 2147483646 w 284"/>
                <a:gd name="T67" fmla="*/ 2147483646 h 288"/>
                <a:gd name="T68" fmla="*/ 2147483646 w 284"/>
                <a:gd name="T69" fmla="*/ 2147483646 h 288"/>
                <a:gd name="T70" fmla="*/ 2147483646 w 284"/>
                <a:gd name="T71" fmla="*/ 2147483646 h 288"/>
                <a:gd name="T72" fmla="*/ 2147483646 w 284"/>
                <a:gd name="T73" fmla="*/ 2147483646 h 288"/>
                <a:gd name="T74" fmla="*/ 2147483646 w 284"/>
                <a:gd name="T75" fmla="*/ 2147483646 h 288"/>
                <a:gd name="T76" fmla="*/ 2147483646 w 284"/>
                <a:gd name="T77" fmla="*/ 2147483646 h 288"/>
                <a:gd name="T78" fmla="*/ 2147483646 w 284"/>
                <a:gd name="T79" fmla="*/ 2147483646 h 288"/>
                <a:gd name="T80" fmla="*/ 2147483646 w 284"/>
                <a:gd name="T81" fmla="*/ 2147483646 h 288"/>
                <a:gd name="T82" fmla="*/ 2147483646 w 284"/>
                <a:gd name="T83" fmla="*/ 2147483646 h 288"/>
                <a:gd name="T84" fmla="*/ 2147483646 w 284"/>
                <a:gd name="T85" fmla="*/ 2147483646 h 288"/>
                <a:gd name="T86" fmla="*/ 2147483646 w 284"/>
                <a:gd name="T87" fmla="*/ 2147483646 h 288"/>
                <a:gd name="T88" fmla="*/ 2147483646 w 284"/>
                <a:gd name="T89" fmla="*/ 2147483646 h 288"/>
                <a:gd name="T90" fmla="*/ 2147483646 w 284"/>
                <a:gd name="T91" fmla="*/ 2147483646 h 288"/>
                <a:gd name="T92" fmla="*/ 2147483646 w 284"/>
                <a:gd name="T93" fmla="*/ 2147483646 h 288"/>
                <a:gd name="T94" fmla="*/ 2147483646 w 284"/>
                <a:gd name="T95" fmla="*/ 2147483646 h 288"/>
                <a:gd name="T96" fmla="*/ 2147483646 w 284"/>
                <a:gd name="T97" fmla="*/ 2147483646 h 288"/>
                <a:gd name="T98" fmla="*/ 2147483646 w 284"/>
                <a:gd name="T99" fmla="*/ 2147483646 h 288"/>
                <a:gd name="T100" fmla="*/ 2147483646 w 284"/>
                <a:gd name="T101" fmla="*/ 2147483646 h 288"/>
                <a:gd name="T102" fmla="*/ 2147483646 w 284"/>
                <a:gd name="T103" fmla="*/ 2147483646 h 28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4" h="288">
                  <a:moveTo>
                    <a:pt x="284" y="58"/>
                  </a:moveTo>
                  <a:lnTo>
                    <a:pt x="278" y="44"/>
                  </a:lnTo>
                  <a:lnTo>
                    <a:pt x="268" y="32"/>
                  </a:lnTo>
                  <a:lnTo>
                    <a:pt x="260" y="30"/>
                  </a:lnTo>
                  <a:lnTo>
                    <a:pt x="258" y="30"/>
                  </a:lnTo>
                  <a:lnTo>
                    <a:pt x="258" y="28"/>
                  </a:lnTo>
                  <a:lnTo>
                    <a:pt x="250" y="24"/>
                  </a:lnTo>
                  <a:lnTo>
                    <a:pt x="248" y="24"/>
                  </a:lnTo>
                  <a:lnTo>
                    <a:pt x="244" y="26"/>
                  </a:lnTo>
                  <a:lnTo>
                    <a:pt x="234" y="28"/>
                  </a:lnTo>
                  <a:lnTo>
                    <a:pt x="232" y="26"/>
                  </a:lnTo>
                  <a:lnTo>
                    <a:pt x="222" y="22"/>
                  </a:lnTo>
                  <a:lnTo>
                    <a:pt x="220" y="22"/>
                  </a:lnTo>
                  <a:lnTo>
                    <a:pt x="220" y="20"/>
                  </a:lnTo>
                  <a:lnTo>
                    <a:pt x="212" y="12"/>
                  </a:lnTo>
                  <a:lnTo>
                    <a:pt x="204" y="4"/>
                  </a:lnTo>
                  <a:lnTo>
                    <a:pt x="196" y="0"/>
                  </a:lnTo>
                  <a:lnTo>
                    <a:pt x="188" y="8"/>
                  </a:lnTo>
                  <a:lnTo>
                    <a:pt x="176" y="16"/>
                  </a:lnTo>
                  <a:lnTo>
                    <a:pt x="172" y="40"/>
                  </a:lnTo>
                  <a:lnTo>
                    <a:pt x="162" y="58"/>
                  </a:lnTo>
                  <a:lnTo>
                    <a:pt x="162" y="60"/>
                  </a:lnTo>
                  <a:lnTo>
                    <a:pt x="154" y="68"/>
                  </a:lnTo>
                  <a:lnTo>
                    <a:pt x="144" y="86"/>
                  </a:lnTo>
                  <a:lnTo>
                    <a:pt x="144" y="88"/>
                  </a:lnTo>
                  <a:lnTo>
                    <a:pt x="124" y="104"/>
                  </a:lnTo>
                  <a:lnTo>
                    <a:pt x="116" y="118"/>
                  </a:lnTo>
                  <a:lnTo>
                    <a:pt x="114" y="120"/>
                  </a:lnTo>
                  <a:lnTo>
                    <a:pt x="110" y="124"/>
                  </a:lnTo>
                  <a:lnTo>
                    <a:pt x="96" y="132"/>
                  </a:lnTo>
                  <a:lnTo>
                    <a:pt x="88" y="144"/>
                  </a:lnTo>
                  <a:lnTo>
                    <a:pt x="74" y="164"/>
                  </a:lnTo>
                  <a:lnTo>
                    <a:pt x="72" y="164"/>
                  </a:lnTo>
                  <a:lnTo>
                    <a:pt x="8" y="160"/>
                  </a:lnTo>
                  <a:lnTo>
                    <a:pt x="0" y="168"/>
                  </a:lnTo>
                  <a:lnTo>
                    <a:pt x="0" y="180"/>
                  </a:lnTo>
                  <a:lnTo>
                    <a:pt x="6" y="208"/>
                  </a:lnTo>
                  <a:lnTo>
                    <a:pt x="20" y="226"/>
                  </a:lnTo>
                  <a:lnTo>
                    <a:pt x="32" y="232"/>
                  </a:lnTo>
                  <a:lnTo>
                    <a:pt x="32" y="234"/>
                  </a:lnTo>
                  <a:lnTo>
                    <a:pt x="40" y="244"/>
                  </a:lnTo>
                  <a:lnTo>
                    <a:pt x="42" y="252"/>
                  </a:lnTo>
                  <a:lnTo>
                    <a:pt x="42" y="262"/>
                  </a:lnTo>
                  <a:lnTo>
                    <a:pt x="38" y="266"/>
                  </a:lnTo>
                  <a:lnTo>
                    <a:pt x="40" y="268"/>
                  </a:lnTo>
                  <a:lnTo>
                    <a:pt x="44" y="268"/>
                  </a:lnTo>
                  <a:lnTo>
                    <a:pt x="48" y="258"/>
                  </a:lnTo>
                  <a:lnTo>
                    <a:pt x="50" y="258"/>
                  </a:lnTo>
                  <a:lnTo>
                    <a:pt x="62" y="262"/>
                  </a:lnTo>
                  <a:lnTo>
                    <a:pt x="64" y="266"/>
                  </a:lnTo>
                  <a:lnTo>
                    <a:pt x="70" y="266"/>
                  </a:lnTo>
                  <a:lnTo>
                    <a:pt x="68" y="260"/>
                  </a:lnTo>
                  <a:lnTo>
                    <a:pt x="76" y="246"/>
                  </a:lnTo>
                  <a:lnTo>
                    <a:pt x="78" y="244"/>
                  </a:lnTo>
                  <a:lnTo>
                    <a:pt x="80" y="242"/>
                  </a:lnTo>
                  <a:lnTo>
                    <a:pt x="88" y="242"/>
                  </a:lnTo>
                  <a:lnTo>
                    <a:pt x="102" y="242"/>
                  </a:lnTo>
                  <a:lnTo>
                    <a:pt x="110" y="232"/>
                  </a:lnTo>
                  <a:lnTo>
                    <a:pt x="110" y="222"/>
                  </a:lnTo>
                  <a:lnTo>
                    <a:pt x="112" y="212"/>
                  </a:lnTo>
                  <a:lnTo>
                    <a:pt x="114" y="210"/>
                  </a:lnTo>
                  <a:lnTo>
                    <a:pt x="120" y="206"/>
                  </a:lnTo>
                  <a:lnTo>
                    <a:pt x="122" y="206"/>
                  </a:lnTo>
                  <a:lnTo>
                    <a:pt x="134" y="208"/>
                  </a:lnTo>
                  <a:lnTo>
                    <a:pt x="134" y="210"/>
                  </a:lnTo>
                  <a:lnTo>
                    <a:pt x="136" y="220"/>
                  </a:lnTo>
                  <a:lnTo>
                    <a:pt x="136" y="224"/>
                  </a:lnTo>
                  <a:lnTo>
                    <a:pt x="138" y="232"/>
                  </a:lnTo>
                  <a:lnTo>
                    <a:pt x="140" y="232"/>
                  </a:lnTo>
                  <a:lnTo>
                    <a:pt x="144" y="226"/>
                  </a:lnTo>
                  <a:lnTo>
                    <a:pt x="152" y="216"/>
                  </a:lnTo>
                  <a:lnTo>
                    <a:pt x="160" y="212"/>
                  </a:lnTo>
                  <a:lnTo>
                    <a:pt x="162" y="212"/>
                  </a:lnTo>
                  <a:lnTo>
                    <a:pt x="162" y="210"/>
                  </a:lnTo>
                  <a:lnTo>
                    <a:pt x="172" y="214"/>
                  </a:lnTo>
                  <a:lnTo>
                    <a:pt x="174" y="214"/>
                  </a:lnTo>
                  <a:lnTo>
                    <a:pt x="176" y="214"/>
                  </a:lnTo>
                  <a:lnTo>
                    <a:pt x="180" y="226"/>
                  </a:lnTo>
                  <a:lnTo>
                    <a:pt x="180" y="236"/>
                  </a:lnTo>
                  <a:lnTo>
                    <a:pt x="188" y="252"/>
                  </a:lnTo>
                  <a:lnTo>
                    <a:pt x="188" y="254"/>
                  </a:lnTo>
                  <a:lnTo>
                    <a:pt x="188" y="264"/>
                  </a:lnTo>
                  <a:lnTo>
                    <a:pt x="192" y="270"/>
                  </a:lnTo>
                  <a:lnTo>
                    <a:pt x="194" y="270"/>
                  </a:lnTo>
                  <a:lnTo>
                    <a:pt x="196" y="266"/>
                  </a:lnTo>
                  <a:lnTo>
                    <a:pt x="198" y="264"/>
                  </a:lnTo>
                  <a:lnTo>
                    <a:pt x="208" y="270"/>
                  </a:lnTo>
                  <a:lnTo>
                    <a:pt x="208" y="272"/>
                  </a:lnTo>
                  <a:lnTo>
                    <a:pt x="212" y="286"/>
                  </a:lnTo>
                  <a:lnTo>
                    <a:pt x="216" y="288"/>
                  </a:lnTo>
                  <a:lnTo>
                    <a:pt x="216" y="286"/>
                  </a:lnTo>
                  <a:lnTo>
                    <a:pt x="220" y="276"/>
                  </a:lnTo>
                  <a:lnTo>
                    <a:pt x="222" y="274"/>
                  </a:lnTo>
                  <a:lnTo>
                    <a:pt x="224" y="274"/>
                  </a:lnTo>
                  <a:lnTo>
                    <a:pt x="228" y="270"/>
                  </a:lnTo>
                  <a:lnTo>
                    <a:pt x="230" y="270"/>
                  </a:lnTo>
                  <a:lnTo>
                    <a:pt x="236" y="270"/>
                  </a:lnTo>
                  <a:lnTo>
                    <a:pt x="236" y="266"/>
                  </a:lnTo>
                  <a:lnTo>
                    <a:pt x="236" y="264"/>
                  </a:lnTo>
                  <a:lnTo>
                    <a:pt x="232" y="226"/>
                  </a:lnTo>
                  <a:lnTo>
                    <a:pt x="216" y="202"/>
                  </a:lnTo>
                  <a:lnTo>
                    <a:pt x="188" y="168"/>
                  </a:lnTo>
                  <a:lnTo>
                    <a:pt x="186" y="168"/>
                  </a:lnTo>
                  <a:lnTo>
                    <a:pt x="184" y="146"/>
                  </a:lnTo>
                  <a:lnTo>
                    <a:pt x="176" y="128"/>
                  </a:lnTo>
                  <a:lnTo>
                    <a:pt x="174" y="128"/>
                  </a:lnTo>
                  <a:lnTo>
                    <a:pt x="176" y="126"/>
                  </a:lnTo>
                  <a:lnTo>
                    <a:pt x="180" y="104"/>
                  </a:lnTo>
                  <a:lnTo>
                    <a:pt x="182" y="104"/>
                  </a:lnTo>
                  <a:lnTo>
                    <a:pt x="184" y="104"/>
                  </a:lnTo>
                  <a:lnTo>
                    <a:pt x="234" y="102"/>
                  </a:lnTo>
                  <a:lnTo>
                    <a:pt x="260" y="88"/>
                  </a:lnTo>
                  <a:lnTo>
                    <a:pt x="262" y="86"/>
                  </a:lnTo>
                  <a:lnTo>
                    <a:pt x="274" y="82"/>
                  </a:lnTo>
                  <a:lnTo>
                    <a:pt x="278" y="78"/>
                  </a:lnTo>
                  <a:lnTo>
                    <a:pt x="280" y="76"/>
                  </a:lnTo>
                  <a:lnTo>
                    <a:pt x="282" y="68"/>
                  </a:lnTo>
                  <a:lnTo>
                    <a:pt x="284" y="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8" name="陕西"/>
            <p:cNvSpPr>
              <a:spLocks/>
            </p:cNvSpPr>
            <p:nvPr/>
          </p:nvSpPr>
          <p:spPr bwMode="auto">
            <a:xfrm>
              <a:off x="4938713" y="2990850"/>
              <a:ext cx="592137" cy="1055688"/>
            </a:xfrm>
            <a:custGeom>
              <a:avLst/>
              <a:gdLst>
                <a:gd name="T0" fmla="*/ 2147483646 w 324"/>
                <a:gd name="T1" fmla="*/ 2147483646 h 578"/>
                <a:gd name="T2" fmla="*/ 2147483646 w 324"/>
                <a:gd name="T3" fmla="*/ 2147483646 h 578"/>
                <a:gd name="T4" fmla="*/ 2147483646 w 324"/>
                <a:gd name="T5" fmla="*/ 2147483646 h 578"/>
                <a:gd name="T6" fmla="*/ 2147483646 w 324"/>
                <a:gd name="T7" fmla="*/ 2147483646 h 578"/>
                <a:gd name="T8" fmla="*/ 2147483646 w 324"/>
                <a:gd name="T9" fmla="*/ 2147483646 h 578"/>
                <a:gd name="T10" fmla="*/ 2147483646 w 324"/>
                <a:gd name="T11" fmla="*/ 2147483646 h 578"/>
                <a:gd name="T12" fmla="*/ 2147483646 w 324"/>
                <a:gd name="T13" fmla="*/ 2147483646 h 578"/>
                <a:gd name="T14" fmla="*/ 2147483646 w 324"/>
                <a:gd name="T15" fmla="*/ 2147483646 h 578"/>
                <a:gd name="T16" fmla="*/ 2147483646 w 324"/>
                <a:gd name="T17" fmla="*/ 2147483646 h 578"/>
                <a:gd name="T18" fmla="*/ 2147483646 w 324"/>
                <a:gd name="T19" fmla="*/ 2147483646 h 578"/>
                <a:gd name="T20" fmla="*/ 2147483646 w 324"/>
                <a:gd name="T21" fmla="*/ 2147483646 h 578"/>
                <a:gd name="T22" fmla="*/ 2147483646 w 324"/>
                <a:gd name="T23" fmla="*/ 2147483646 h 578"/>
                <a:gd name="T24" fmla="*/ 2147483646 w 324"/>
                <a:gd name="T25" fmla="*/ 2147483646 h 578"/>
                <a:gd name="T26" fmla="*/ 2147483646 w 324"/>
                <a:gd name="T27" fmla="*/ 2147483646 h 578"/>
                <a:gd name="T28" fmla="*/ 2147483646 w 324"/>
                <a:gd name="T29" fmla="*/ 2147483646 h 578"/>
                <a:gd name="T30" fmla="*/ 2147483646 w 324"/>
                <a:gd name="T31" fmla="*/ 2147483646 h 578"/>
                <a:gd name="T32" fmla="*/ 2147483646 w 324"/>
                <a:gd name="T33" fmla="*/ 2147483646 h 578"/>
                <a:gd name="T34" fmla="*/ 2147483646 w 324"/>
                <a:gd name="T35" fmla="*/ 2147483646 h 578"/>
                <a:gd name="T36" fmla="*/ 2147483646 w 324"/>
                <a:gd name="T37" fmla="*/ 2147483646 h 578"/>
                <a:gd name="T38" fmla="*/ 2147483646 w 324"/>
                <a:gd name="T39" fmla="*/ 2147483646 h 578"/>
                <a:gd name="T40" fmla="*/ 2147483646 w 324"/>
                <a:gd name="T41" fmla="*/ 2147483646 h 578"/>
                <a:gd name="T42" fmla="*/ 2147483646 w 324"/>
                <a:gd name="T43" fmla="*/ 2147483646 h 578"/>
                <a:gd name="T44" fmla="*/ 2147483646 w 324"/>
                <a:gd name="T45" fmla="*/ 2147483646 h 578"/>
                <a:gd name="T46" fmla="*/ 2147483646 w 324"/>
                <a:gd name="T47" fmla="*/ 2147483646 h 578"/>
                <a:gd name="T48" fmla="*/ 2147483646 w 324"/>
                <a:gd name="T49" fmla="*/ 2147483646 h 578"/>
                <a:gd name="T50" fmla="*/ 2147483646 w 324"/>
                <a:gd name="T51" fmla="*/ 2147483646 h 578"/>
                <a:gd name="T52" fmla="*/ 2147483646 w 324"/>
                <a:gd name="T53" fmla="*/ 2147483646 h 578"/>
                <a:gd name="T54" fmla="*/ 2147483646 w 324"/>
                <a:gd name="T55" fmla="*/ 2147483646 h 578"/>
                <a:gd name="T56" fmla="*/ 2147483646 w 324"/>
                <a:gd name="T57" fmla="*/ 2147483646 h 578"/>
                <a:gd name="T58" fmla="*/ 2147483646 w 324"/>
                <a:gd name="T59" fmla="*/ 2147483646 h 578"/>
                <a:gd name="T60" fmla="*/ 2147483646 w 324"/>
                <a:gd name="T61" fmla="*/ 2147483646 h 578"/>
                <a:gd name="T62" fmla="*/ 2147483646 w 324"/>
                <a:gd name="T63" fmla="*/ 2147483646 h 578"/>
                <a:gd name="T64" fmla="*/ 2147483646 w 324"/>
                <a:gd name="T65" fmla="*/ 2147483646 h 578"/>
                <a:gd name="T66" fmla="*/ 2147483646 w 324"/>
                <a:gd name="T67" fmla="*/ 2147483646 h 578"/>
                <a:gd name="T68" fmla="*/ 2147483646 w 324"/>
                <a:gd name="T69" fmla="*/ 2147483646 h 578"/>
                <a:gd name="T70" fmla="*/ 2147483646 w 324"/>
                <a:gd name="T71" fmla="*/ 2147483646 h 578"/>
                <a:gd name="T72" fmla="*/ 2147483646 w 324"/>
                <a:gd name="T73" fmla="*/ 2147483646 h 578"/>
                <a:gd name="T74" fmla="*/ 2147483646 w 324"/>
                <a:gd name="T75" fmla="*/ 2147483646 h 578"/>
                <a:gd name="T76" fmla="*/ 2147483646 w 324"/>
                <a:gd name="T77" fmla="*/ 2147483646 h 578"/>
                <a:gd name="T78" fmla="*/ 2147483646 w 324"/>
                <a:gd name="T79" fmla="*/ 2147483646 h 578"/>
                <a:gd name="T80" fmla="*/ 2147483646 w 324"/>
                <a:gd name="T81" fmla="*/ 2147483646 h 578"/>
                <a:gd name="T82" fmla="*/ 2147483646 w 324"/>
                <a:gd name="T83" fmla="*/ 2147483646 h 578"/>
                <a:gd name="T84" fmla="*/ 2147483646 w 324"/>
                <a:gd name="T85" fmla="*/ 2147483646 h 578"/>
                <a:gd name="T86" fmla="*/ 2147483646 w 324"/>
                <a:gd name="T87" fmla="*/ 2147483646 h 578"/>
                <a:gd name="T88" fmla="*/ 2147483646 w 324"/>
                <a:gd name="T89" fmla="*/ 2147483646 h 578"/>
                <a:gd name="T90" fmla="*/ 2147483646 w 324"/>
                <a:gd name="T91" fmla="*/ 2147483646 h 578"/>
                <a:gd name="T92" fmla="*/ 2147483646 w 324"/>
                <a:gd name="T93" fmla="*/ 2147483646 h 578"/>
                <a:gd name="T94" fmla="*/ 2147483646 w 324"/>
                <a:gd name="T95" fmla="*/ 2147483646 h 578"/>
                <a:gd name="T96" fmla="*/ 2147483646 w 324"/>
                <a:gd name="T97" fmla="*/ 2147483646 h 578"/>
                <a:gd name="T98" fmla="*/ 2147483646 w 324"/>
                <a:gd name="T99" fmla="*/ 2147483646 h 578"/>
                <a:gd name="T100" fmla="*/ 2147483646 w 324"/>
                <a:gd name="T101" fmla="*/ 2147483646 h 57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24" h="578">
                  <a:moveTo>
                    <a:pt x="108" y="132"/>
                  </a:moveTo>
                  <a:lnTo>
                    <a:pt x="104" y="130"/>
                  </a:lnTo>
                  <a:lnTo>
                    <a:pt x="96" y="180"/>
                  </a:lnTo>
                  <a:lnTo>
                    <a:pt x="108" y="196"/>
                  </a:lnTo>
                  <a:lnTo>
                    <a:pt x="122" y="200"/>
                  </a:lnTo>
                  <a:lnTo>
                    <a:pt x="124" y="202"/>
                  </a:lnTo>
                  <a:lnTo>
                    <a:pt x="140" y="216"/>
                  </a:lnTo>
                  <a:lnTo>
                    <a:pt x="164" y="220"/>
                  </a:lnTo>
                  <a:lnTo>
                    <a:pt x="176" y="228"/>
                  </a:lnTo>
                  <a:lnTo>
                    <a:pt x="176" y="230"/>
                  </a:lnTo>
                  <a:lnTo>
                    <a:pt x="186" y="244"/>
                  </a:lnTo>
                  <a:lnTo>
                    <a:pt x="188" y="244"/>
                  </a:lnTo>
                  <a:lnTo>
                    <a:pt x="186" y="246"/>
                  </a:lnTo>
                  <a:lnTo>
                    <a:pt x="178" y="260"/>
                  </a:lnTo>
                  <a:lnTo>
                    <a:pt x="178" y="264"/>
                  </a:lnTo>
                  <a:lnTo>
                    <a:pt x="176" y="272"/>
                  </a:lnTo>
                  <a:lnTo>
                    <a:pt x="178" y="272"/>
                  </a:lnTo>
                  <a:lnTo>
                    <a:pt x="178" y="286"/>
                  </a:lnTo>
                  <a:lnTo>
                    <a:pt x="176" y="288"/>
                  </a:lnTo>
                  <a:lnTo>
                    <a:pt x="170" y="312"/>
                  </a:lnTo>
                  <a:lnTo>
                    <a:pt x="168" y="316"/>
                  </a:lnTo>
                  <a:lnTo>
                    <a:pt x="164" y="314"/>
                  </a:lnTo>
                  <a:lnTo>
                    <a:pt x="154" y="312"/>
                  </a:lnTo>
                  <a:lnTo>
                    <a:pt x="140" y="312"/>
                  </a:lnTo>
                  <a:lnTo>
                    <a:pt x="128" y="316"/>
                  </a:lnTo>
                  <a:lnTo>
                    <a:pt x="116" y="328"/>
                  </a:lnTo>
                  <a:lnTo>
                    <a:pt x="112" y="332"/>
                  </a:lnTo>
                  <a:lnTo>
                    <a:pt x="130" y="340"/>
                  </a:lnTo>
                  <a:lnTo>
                    <a:pt x="128" y="344"/>
                  </a:lnTo>
                  <a:lnTo>
                    <a:pt x="124" y="350"/>
                  </a:lnTo>
                  <a:lnTo>
                    <a:pt x="116" y="354"/>
                  </a:lnTo>
                  <a:lnTo>
                    <a:pt x="106" y="354"/>
                  </a:lnTo>
                  <a:lnTo>
                    <a:pt x="88" y="348"/>
                  </a:lnTo>
                  <a:lnTo>
                    <a:pt x="70" y="338"/>
                  </a:lnTo>
                  <a:lnTo>
                    <a:pt x="64" y="338"/>
                  </a:lnTo>
                  <a:lnTo>
                    <a:pt x="44" y="366"/>
                  </a:lnTo>
                  <a:lnTo>
                    <a:pt x="40" y="376"/>
                  </a:lnTo>
                  <a:lnTo>
                    <a:pt x="40" y="392"/>
                  </a:lnTo>
                  <a:lnTo>
                    <a:pt x="48" y="406"/>
                  </a:lnTo>
                  <a:lnTo>
                    <a:pt x="48" y="408"/>
                  </a:lnTo>
                  <a:lnTo>
                    <a:pt x="52" y="420"/>
                  </a:lnTo>
                  <a:lnTo>
                    <a:pt x="52" y="422"/>
                  </a:lnTo>
                  <a:lnTo>
                    <a:pt x="52" y="440"/>
                  </a:lnTo>
                  <a:lnTo>
                    <a:pt x="52" y="442"/>
                  </a:lnTo>
                  <a:lnTo>
                    <a:pt x="54" y="444"/>
                  </a:lnTo>
                  <a:lnTo>
                    <a:pt x="40" y="446"/>
                  </a:lnTo>
                  <a:lnTo>
                    <a:pt x="16" y="446"/>
                  </a:lnTo>
                  <a:lnTo>
                    <a:pt x="6" y="454"/>
                  </a:lnTo>
                  <a:lnTo>
                    <a:pt x="0" y="462"/>
                  </a:lnTo>
                  <a:lnTo>
                    <a:pt x="2" y="462"/>
                  </a:lnTo>
                  <a:lnTo>
                    <a:pt x="6" y="486"/>
                  </a:lnTo>
                  <a:lnTo>
                    <a:pt x="8" y="486"/>
                  </a:lnTo>
                  <a:lnTo>
                    <a:pt x="8" y="496"/>
                  </a:lnTo>
                  <a:lnTo>
                    <a:pt x="12" y="508"/>
                  </a:lnTo>
                  <a:lnTo>
                    <a:pt x="30" y="518"/>
                  </a:lnTo>
                  <a:lnTo>
                    <a:pt x="54" y="512"/>
                  </a:lnTo>
                  <a:lnTo>
                    <a:pt x="66" y="504"/>
                  </a:lnTo>
                  <a:lnTo>
                    <a:pt x="68" y="504"/>
                  </a:lnTo>
                  <a:lnTo>
                    <a:pt x="80" y="504"/>
                  </a:lnTo>
                  <a:lnTo>
                    <a:pt x="86" y="520"/>
                  </a:lnTo>
                  <a:lnTo>
                    <a:pt x="92" y="526"/>
                  </a:lnTo>
                  <a:lnTo>
                    <a:pt x="94" y="532"/>
                  </a:lnTo>
                  <a:lnTo>
                    <a:pt x="100" y="532"/>
                  </a:lnTo>
                  <a:lnTo>
                    <a:pt x="102" y="532"/>
                  </a:lnTo>
                  <a:lnTo>
                    <a:pt x="104" y="532"/>
                  </a:lnTo>
                  <a:lnTo>
                    <a:pt x="104" y="530"/>
                  </a:lnTo>
                  <a:lnTo>
                    <a:pt x="116" y="520"/>
                  </a:lnTo>
                  <a:lnTo>
                    <a:pt x="126" y="540"/>
                  </a:lnTo>
                  <a:lnTo>
                    <a:pt x="136" y="546"/>
                  </a:lnTo>
                  <a:lnTo>
                    <a:pt x="152" y="546"/>
                  </a:lnTo>
                  <a:lnTo>
                    <a:pt x="164" y="544"/>
                  </a:lnTo>
                  <a:lnTo>
                    <a:pt x="168" y="544"/>
                  </a:lnTo>
                  <a:lnTo>
                    <a:pt x="196" y="548"/>
                  </a:lnTo>
                  <a:lnTo>
                    <a:pt x="196" y="550"/>
                  </a:lnTo>
                  <a:lnTo>
                    <a:pt x="208" y="556"/>
                  </a:lnTo>
                  <a:lnTo>
                    <a:pt x="208" y="558"/>
                  </a:lnTo>
                  <a:lnTo>
                    <a:pt x="220" y="566"/>
                  </a:lnTo>
                  <a:lnTo>
                    <a:pt x="226" y="574"/>
                  </a:lnTo>
                  <a:lnTo>
                    <a:pt x="234" y="578"/>
                  </a:lnTo>
                  <a:lnTo>
                    <a:pt x="248" y="576"/>
                  </a:lnTo>
                  <a:lnTo>
                    <a:pt x="248" y="560"/>
                  </a:lnTo>
                  <a:lnTo>
                    <a:pt x="240" y="548"/>
                  </a:lnTo>
                  <a:lnTo>
                    <a:pt x="236" y="526"/>
                  </a:lnTo>
                  <a:lnTo>
                    <a:pt x="246" y="516"/>
                  </a:lnTo>
                  <a:lnTo>
                    <a:pt x="248" y="514"/>
                  </a:lnTo>
                  <a:lnTo>
                    <a:pt x="258" y="512"/>
                  </a:lnTo>
                  <a:lnTo>
                    <a:pt x="268" y="512"/>
                  </a:lnTo>
                  <a:lnTo>
                    <a:pt x="272" y="508"/>
                  </a:lnTo>
                  <a:lnTo>
                    <a:pt x="264" y="500"/>
                  </a:lnTo>
                  <a:lnTo>
                    <a:pt x="242" y="484"/>
                  </a:lnTo>
                  <a:lnTo>
                    <a:pt x="236" y="476"/>
                  </a:lnTo>
                  <a:lnTo>
                    <a:pt x="234" y="474"/>
                  </a:lnTo>
                  <a:lnTo>
                    <a:pt x="236" y="472"/>
                  </a:lnTo>
                  <a:lnTo>
                    <a:pt x="242" y="460"/>
                  </a:lnTo>
                  <a:lnTo>
                    <a:pt x="244" y="462"/>
                  </a:lnTo>
                  <a:lnTo>
                    <a:pt x="260" y="466"/>
                  </a:lnTo>
                  <a:lnTo>
                    <a:pt x="302" y="464"/>
                  </a:lnTo>
                  <a:lnTo>
                    <a:pt x="302" y="466"/>
                  </a:lnTo>
                  <a:lnTo>
                    <a:pt x="304" y="466"/>
                  </a:lnTo>
                  <a:lnTo>
                    <a:pt x="316" y="470"/>
                  </a:lnTo>
                  <a:lnTo>
                    <a:pt x="324" y="462"/>
                  </a:lnTo>
                  <a:lnTo>
                    <a:pt x="320" y="438"/>
                  </a:lnTo>
                  <a:lnTo>
                    <a:pt x="304" y="428"/>
                  </a:lnTo>
                  <a:lnTo>
                    <a:pt x="300" y="424"/>
                  </a:lnTo>
                  <a:lnTo>
                    <a:pt x="296" y="420"/>
                  </a:lnTo>
                  <a:lnTo>
                    <a:pt x="292" y="410"/>
                  </a:lnTo>
                  <a:lnTo>
                    <a:pt x="290" y="394"/>
                  </a:lnTo>
                  <a:lnTo>
                    <a:pt x="290" y="374"/>
                  </a:lnTo>
                  <a:lnTo>
                    <a:pt x="276" y="368"/>
                  </a:lnTo>
                  <a:lnTo>
                    <a:pt x="274" y="368"/>
                  </a:lnTo>
                  <a:lnTo>
                    <a:pt x="274" y="366"/>
                  </a:lnTo>
                  <a:lnTo>
                    <a:pt x="274" y="364"/>
                  </a:lnTo>
                  <a:lnTo>
                    <a:pt x="272" y="344"/>
                  </a:lnTo>
                  <a:lnTo>
                    <a:pt x="288" y="262"/>
                  </a:lnTo>
                  <a:lnTo>
                    <a:pt x="280" y="232"/>
                  </a:lnTo>
                  <a:lnTo>
                    <a:pt x="278" y="214"/>
                  </a:lnTo>
                  <a:lnTo>
                    <a:pt x="276" y="190"/>
                  </a:lnTo>
                  <a:lnTo>
                    <a:pt x="278" y="164"/>
                  </a:lnTo>
                  <a:lnTo>
                    <a:pt x="278" y="162"/>
                  </a:lnTo>
                  <a:lnTo>
                    <a:pt x="280" y="160"/>
                  </a:lnTo>
                  <a:lnTo>
                    <a:pt x="296" y="148"/>
                  </a:lnTo>
                  <a:lnTo>
                    <a:pt x="296" y="136"/>
                  </a:lnTo>
                  <a:lnTo>
                    <a:pt x="294" y="130"/>
                  </a:lnTo>
                  <a:lnTo>
                    <a:pt x="290" y="122"/>
                  </a:lnTo>
                  <a:lnTo>
                    <a:pt x="280" y="110"/>
                  </a:lnTo>
                  <a:lnTo>
                    <a:pt x="278" y="110"/>
                  </a:lnTo>
                  <a:lnTo>
                    <a:pt x="278" y="108"/>
                  </a:lnTo>
                  <a:lnTo>
                    <a:pt x="276" y="88"/>
                  </a:lnTo>
                  <a:lnTo>
                    <a:pt x="276" y="86"/>
                  </a:lnTo>
                  <a:lnTo>
                    <a:pt x="298" y="60"/>
                  </a:lnTo>
                  <a:lnTo>
                    <a:pt x="298" y="48"/>
                  </a:lnTo>
                  <a:lnTo>
                    <a:pt x="292" y="36"/>
                  </a:lnTo>
                  <a:lnTo>
                    <a:pt x="290" y="34"/>
                  </a:lnTo>
                  <a:lnTo>
                    <a:pt x="300" y="20"/>
                  </a:lnTo>
                  <a:lnTo>
                    <a:pt x="302" y="20"/>
                  </a:lnTo>
                  <a:lnTo>
                    <a:pt x="312" y="12"/>
                  </a:lnTo>
                  <a:lnTo>
                    <a:pt x="312" y="0"/>
                  </a:lnTo>
                  <a:lnTo>
                    <a:pt x="306" y="0"/>
                  </a:lnTo>
                  <a:lnTo>
                    <a:pt x="296" y="0"/>
                  </a:lnTo>
                  <a:lnTo>
                    <a:pt x="292" y="18"/>
                  </a:lnTo>
                  <a:lnTo>
                    <a:pt x="290" y="18"/>
                  </a:lnTo>
                  <a:lnTo>
                    <a:pt x="268" y="10"/>
                  </a:lnTo>
                  <a:lnTo>
                    <a:pt x="256" y="8"/>
                  </a:lnTo>
                  <a:lnTo>
                    <a:pt x="260" y="28"/>
                  </a:lnTo>
                  <a:lnTo>
                    <a:pt x="244" y="32"/>
                  </a:lnTo>
                  <a:lnTo>
                    <a:pt x="218" y="46"/>
                  </a:lnTo>
                  <a:lnTo>
                    <a:pt x="210" y="56"/>
                  </a:lnTo>
                  <a:lnTo>
                    <a:pt x="210" y="58"/>
                  </a:lnTo>
                  <a:lnTo>
                    <a:pt x="208" y="58"/>
                  </a:lnTo>
                  <a:lnTo>
                    <a:pt x="196" y="70"/>
                  </a:lnTo>
                  <a:lnTo>
                    <a:pt x="192" y="88"/>
                  </a:lnTo>
                  <a:lnTo>
                    <a:pt x="192" y="90"/>
                  </a:lnTo>
                  <a:lnTo>
                    <a:pt x="186" y="118"/>
                  </a:lnTo>
                  <a:lnTo>
                    <a:pt x="184" y="130"/>
                  </a:lnTo>
                  <a:lnTo>
                    <a:pt x="184" y="132"/>
                  </a:lnTo>
                  <a:lnTo>
                    <a:pt x="182" y="132"/>
                  </a:lnTo>
                  <a:lnTo>
                    <a:pt x="174" y="144"/>
                  </a:lnTo>
                  <a:lnTo>
                    <a:pt x="172" y="144"/>
                  </a:lnTo>
                  <a:lnTo>
                    <a:pt x="172" y="146"/>
                  </a:lnTo>
                  <a:lnTo>
                    <a:pt x="152" y="148"/>
                  </a:lnTo>
                  <a:lnTo>
                    <a:pt x="122" y="138"/>
                  </a:lnTo>
                  <a:lnTo>
                    <a:pt x="10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29" name="山西"/>
            <p:cNvSpPr>
              <a:spLocks/>
            </p:cNvSpPr>
            <p:nvPr/>
          </p:nvSpPr>
          <p:spPr bwMode="auto">
            <a:xfrm>
              <a:off x="5451475" y="2792413"/>
              <a:ext cx="393700" cy="866775"/>
            </a:xfrm>
            <a:custGeom>
              <a:avLst/>
              <a:gdLst>
                <a:gd name="T0" fmla="*/ 2147483646 w 216"/>
                <a:gd name="T1" fmla="*/ 2147483646 h 474"/>
                <a:gd name="T2" fmla="*/ 2147483646 w 216"/>
                <a:gd name="T3" fmla="*/ 2147483646 h 474"/>
                <a:gd name="T4" fmla="*/ 2147483646 w 216"/>
                <a:gd name="T5" fmla="*/ 2147483646 h 474"/>
                <a:gd name="T6" fmla="*/ 2147483646 w 216"/>
                <a:gd name="T7" fmla="*/ 2147483646 h 474"/>
                <a:gd name="T8" fmla="*/ 2147483646 w 216"/>
                <a:gd name="T9" fmla="*/ 2147483646 h 474"/>
                <a:gd name="T10" fmla="*/ 2147483646 w 216"/>
                <a:gd name="T11" fmla="*/ 2147483646 h 474"/>
                <a:gd name="T12" fmla="*/ 2147483646 w 216"/>
                <a:gd name="T13" fmla="*/ 2147483646 h 474"/>
                <a:gd name="T14" fmla="*/ 2147483646 w 216"/>
                <a:gd name="T15" fmla="*/ 2147483646 h 474"/>
                <a:gd name="T16" fmla="*/ 2147483646 w 216"/>
                <a:gd name="T17" fmla="*/ 2147483646 h 474"/>
                <a:gd name="T18" fmla="*/ 2147483646 w 216"/>
                <a:gd name="T19" fmla="*/ 2147483646 h 474"/>
                <a:gd name="T20" fmla="*/ 2147483646 w 216"/>
                <a:gd name="T21" fmla="*/ 2147483646 h 474"/>
                <a:gd name="T22" fmla="*/ 2147483646 w 216"/>
                <a:gd name="T23" fmla="*/ 2147483646 h 474"/>
                <a:gd name="T24" fmla="*/ 2147483646 w 216"/>
                <a:gd name="T25" fmla="*/ 2147483646 h 474"/>
                <a:gd name="T26" fmla="*/ 2147483646 w 216"/>
                <a:gd name="T27" fmla="*/ 2147483646 h 474"/>
                <a:gd name="T28" fmla="*/ 2147483646 w 216"/>
                <a:gd name="T29" fmla="*/ 2147483646 h 474"/>
                <a:gd name="T30" fmla="*/ 2147483646 w 216"/>
                <a:gd name="T31" fmla="*/ 2147483646 h 474"/>
                <a:gd name="T32" fmla="*/ 2147483646 w 216"/>
                <a:gd name="T33" fmla="*/ 2147483646 h 474"/>
                <a:gd name="T34" fmla="*/ 2147483646 w 216"/>
                <a:gd name="T35" fmla="*/ 2147483646 h 474"/>
                <a:gd name="T36" fmla="*/ 2147483646 w 216"/>
                <a:gd name="T37" fmla="*/ 2147483646 h 474"/>
                <a:gd name="T38" fmla="*/ 2147483646 w 216"/>
                <a:gd name="T39" fmla="*/ 2147483646 h 474"/>
                <a:gd name="T40" fmla="*/ 2147483646 w 216"/>
                <a:gd name="T41" fmla="*/ 2147483646 h 474"/>
                <a:gd name="T42" fmla="*/ 2147483646 w 216"/>
                <a:gd name="T43" fmla="*/ 2147483646 h 474"/>
                <a:gd name="T44" fmla="*/ 2147483646 w 216"/>
                <a:gd name="T45" fmla="*/ 2147483646 h 474"/>
                <a:gd name="T46" fmla="*/ 2147483646 w 216"/>
                <a:gd name="T47" fmla="*/ 2147483646 h 474"/>
                <a:gd name="T48" fmla="*/ 2147483646 w 216"/>
                <a:gd name="T49" fmla="*/ 2147483646 h 474"/>
                <a:gd name="T50" fmla="*/ 2147483646 w 216"/>
                <a:gd name="T51" fmla="*/ 2147483646 h 474"/>
                <a:gd name="T52" fmla="*/ 2147483646 w 216"/>
                <a:gd name="T53" fmla="*/ 2147483646 h 474"/>
                <a:gd name="T54" fmla="*/ 2147483646 w 216"/>
                <a:gd name="T55" fmla="*/ 2147483646 h 474"/>
                <a:gd name="T56" fmla="*/ 2147483646 w 216"/>
                <a:gd name="T57" fmla="*/ 2147483646 h 474"/>
                <a:gd name="T58" fmla="*/ 2147483646 w 216"/>
                <a:gd name="T59" fmla="*/ 2147483646 h 474"/>
                <a:gd name="T60" fmla="*/ 2147483646 w 216"/>
                <a:gd name="T61" fmla="*/ 2147483646 h 474"/>
                <a:gd name="T62" fmla="*/ 2147483646 w 216"/>
                <a:gd name="T63" fmla="*/ 2147483646 h 474"/>
                <a:gd name="T64" fmla="*/ 2147483646 w 216"/>
                <a:gd name="T65" fmla="*/ 2147483646 h 474"/>
                <a:gd name="T66" fmla="*/ 2147483646 w 216"/>
                <a:gd name="T67" fmla="*/ 2147483646 h 474"/>
                <a:gd name="T68" fmla="*/ 2147483646 w 216"/>
                <a:gd name="T69" fmla="*/ 2147483646 h 474"/>
                <a:gd name="T70" fmla="*/ 2147483646 w 216"/>
                <a:gd name="T71" fmla="*/ 2147483646 h 474"/>
                <a:gd name="T72" fmla="*/ 2147483646 w 216"/>
                <a:gd name="T73" fmla="*/ 2147483646 h 474"/>
                <a:gd name="T74" fmla="*/ 2147483646 w 216"/>
                <a:gd name="T75" fmla="*/ 2147483646 h 474"/>
                <a:gd name="T76" fmla="*/ 2147483646 w 216"/>
                <a:gd name="T77" fmla="*/ 2147483646 h 474"/>
                <a:gd name="T78" fmla="*/ 2147483646 w 216"/>
                <a:gd name="T79" fmla="*/ 2147483646 h 474"/>
                <a:gd name="T80" fmla="*/ 2147483646 w 216"/>
                <a:gd name="T81" fmla="*/ 2147483646 h 474"/>
                <a:gd name="T82" fmla="*/ 2147483646 w 216"/>
                <a:gd name="T83" fmla="*/ 2147483646 h 474"/>
                <a:gd name="T84" fmla="*/ 2147483646 w 216"/>
                <a:gd name="T85" fmla="*/ 2147483646 h 474"/>
                <a:gd name="T86" fmla="*/ 2147483646 w 216"/>
                <a:gd name="T87" fmla="*/ 2147483646 h 474"/>
                <a:gd name="T88" fmla="*/ 2147483646 w 216"/>
                <a:gd name="T89" fmla="*/ 2147483646 h 474"/>
                <a:gd name="T90" fmla="*/ 2147483646 w 216"/>
                <a:gd name="T91" fmla="*/ 2147483646 h 474"/>
                <a:gd name="T92" fmla="*/ 2147483646 w 216"/>
                <a:gd name="T93" fmla="*/ 2147483646 h 474"/>
                <a:gd name="T94" fmla="*/ 2147483646 w 216"/>
                <a:gd name="T95" fmla="*/ 2147483646 h 474"/>
                <a:gd name="T96" fmla="*/ 2147483646 w 216"/>
                <a:gd name="T97" fmla="*/ 2147483646 h 47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6" h="474">
                  <a:moveTo>
                    <a:pt x="202" y="24"/>
                  </a:moveTo>
                  <a:lnTo>
                    <a:pt x="204" y="20"/>
                  </a:lnTo>
                  <a:lnTo>
                    <a:pt x="200" y="8"/>
                  </a:lnTo>
                  <a:lnTo>
                    <a:pt x="194" y="0"/>
                  </a:lnTo>
                  <a:lnTo>
                    <a:pt x="188" y="12"/>
                  </a:lnTo>
                  <a:lnTo>
                    <a:pt x="176" y="24"/>
                  </a:lnTo>
                  <a:lnTo>
                    <a:pt x="174" y="24"/>
                  </a:lnTo>
                  <a:lnTo>
                    <a:pt x="156" y="30"/>
                  </a:lnTo>
                  <a:lnTo>
                    <a:pt x="154" y="30"/>
                  </a:lnTo>
                  <a:lnTo>
                    <a:pt x="136" y="28"/>
                  </a:lnTo>
                  <a:lnTo>
                    <a:pt x="124" y="30"/>
                  </a:lnTo>
                  <a:lnTo>
                    <a:pt x="122" y="40"/>
                  </a:lnTo>
                  <a:lnTo>
                    <a:pt x="112" y="46"/>
                  </a:lnTo>
                  <a:lnTo>
                    <a:pt x="112" y="48"/>
                  </a:lnTo>
                  <a:lnTo>
                    <a:pt x="110" y="48"/>
                  </a:lnTo>
                  <a:lnTo>
                    <a:pt x="94" y="46"/>
                  </a:lnTo>
                  <a:lnTo>
                    <a:pt x="92" y="48"/>
                  </a:lnTo>
                  <a:lnTo>
                    <a:pt x="92" y="64"/>
                  </a:lnTo>
                  <a:lnTo>
                    <a:pt x="84" y="76"/>
                  </a:lnTo>
                  <a:lnTo>
                    <a:pt x="82" y="76"/>
                  </a:lnTo>
                  <a:lnTo>
                    <a:pt x="68" y="92"/>
                  </a:lnTo>
                  <a:lnTo>
                    <a:pt x="66" y="92"/>
                  </a:lnTo>
                  <a:lnTo>
                    <a:pt x="50" y="96"/>
                  </a:lnTo>
                  <a:lnTo>
                    <a:pt x="40" y="106"/>
                  </a:lnTo>
                  <a:lnTo>
                    <a:pt x="42" y="120"/>
                  </a:lnTo>
                  <a:lnTo>
                    <a:pt x="42" y="124"/>
                  </a:lnTo>
                  <a:lnTo>
                    <a:pt x="40" y="124"/>
                  </a:lnTo>
                  <a:lnTo>
                    <a:pt x="28" y="136"/>
                  </a:lnTo>
                  <a:lnTo>
                    <a:pt x="20" y="144"/>
                  </a:lnTo>
                  <a:lnTo>
                    <a:pt x="26" y="154"/>
                  </a:lnTo>
                  <a:lnTo>
                    <a:pt x="26" y="156"/>
                  </a:lnTo>
                  <a:lnTo>
                    <a:pt x="26" y="170"/>
                  </a:lnTo>
                  <a:lnTo>
                    <a:pt x="26" y="172"/>
                  </a:lnTo>
                  <a:lnTo>
                    <a:pt x="16" y="184"/>
                  </a:lnTo>
                  <a:lnTo>
                    <a:pt x="4" y="198"/>
                  </a:lnTo>
                  <a:lnTo>
                    <a:pt x="6" y="214"/>
                  </a:lnTo>
                  <a:lnTo>
                    <a:pt x="16" y="224"/>
                  </a:lnTo>
                  <a:lnTo>
                    <a:pt x="22" y="236"/>
                  </a:lnTo>
                  <a:lnTo>
                    <a:pt x="24" y="244"/>
                  </a:lnTo>
                  <a:lnTo>
                    <a:pt x="24" y="262"/>
                  </a:lnTo>
                  <a:lnTo>
                    <a:pt x="22" y="264"/>
                  </a:lnTo>
                  <a:lnTo>
                    <a:pt x="6" y="276"/>
                  </a:lnTo>
                  <a:lnTo>
                    <a:pt x="4" y="300"/>
                  </a:lnTo>
                  <a:lnTo>
                    <a:pt x="6" y="324"/>
                  </a:lnTo>
                  <a:lnTo>
                    <a:pt x="10" y="340"/>
                  </a:lnTo>
                  <a:lnTo>
                    <a:pt x="18" y="368"/>
                  </a:lnTo>
                  <a:lnTo>
                    <a:pt x="18" y="370"/>
                  </a:lnTo>
                  <a:lnTo>
                    <a:pt x="18" y="372"/>
                  </a:lnTo>
                  <a:lnTo>
                    <a:pt x="0" y="452"/>
                  </a:lnTo>
                  <a:lnTo>
                    <a:pt x="2" y="468"/>
                  </a:lnTo>
                  <a:lnTo>
                    <a:pt x="14" y="474"/>
                  </a:lnTo>
                  <a:lnTo>
                    <a:pt x="32" y="456"/>
                  </a:lnTo>
                  <a:lnTo>
                    <a:pt x="34" y="456"/>
                  </a:lnTo>
                  <a:lnTo>
                    <a:pt x="96" y="432"/>
                  </a:lnTo>
                  <a:lnTo>
                    <a:pt x="112" y="416"/>
                  </a:lnTo>
                  <a:lnTo>
                    <a:pt x="114" y="416"/>
                  </a:lnTo>
                  <a:lnTo>
                    <a:pt x="116" y="416"/>
                  </a:lnTo>
                  <a:lnTo>
                    <a:pt x="150" y="420"/>
                  </a:lnTo>
                  <a:lnTo>
                    <a:pt x="162" y="416"/>
                  </a:lnTo>
                  <a:lnTo>
                    <a:pt x="180" y="408"/>
                  </a:lnTo>
                  <a:lnTo>
                    <a:pt x="180" y="392"/>
                  </a:lnTo>
                  <a:lnTo>
                    <a:pt x="182" y="392"/>
                  </a:lnTo>
                  <a:lnTo>
                    <a:pt x="192" y="382"/>
                  </a:lnTo>
                  <a:lnTo>
                    <a:pt x="190" y="372"/>
                  </a:lnTo>
                  <a:lnTo>
                    <a:pt x="190" y="370"/>
                  </a:lnTo>
                  <a:lnTo>
                    <a:pt x="190" y="368"/>
                  </a:lnTo>
                  <a:lnTo>
                    <a:pt x="194" y="364"/>
                  </a:lnTo>
                  <a:lnTo>
                    <a:pt x="192" y="360"/>
                  </a:lnTo>
                  <a:lnTo>
                    <a:pt x="190" y="356"/>
                  </a:lnTo>
                  <a:lnTo>
                    <a:pt x="190" y="352"/>
                  </a:lnTo>
                  <a:lnTo>
                    <a:pt x="194" y="340"/>
                  </a:lnTo>
                  <a:lnTo>
                    <a:pt x="198" y="336"/>
                  </a:lnTo>
                  <a:lnTo>
                    <a:pt x="196" y="324"/>
                  </a:lnTo>
                  <a:lnTo>
                    <a:pt x="184" y="310"/>
                  </a:lnTo>
                  <a:lnTo>
                    <a:pt x="182" y="306"/>
                  </a:lnTo>
                  <a:lnTo>
                    <a:pt x="180" y="302"/>
                  </a:lnTo>
                  <a:lnTo>
                    <a:pt x="180" y="298"/>
                  </a:lnTo>
                  <a:lnTo>
                    <a:pt x="182" y="294"/>
                  </a:lnTo>
                  <a:lnTo>
                    <a:pt x="184" y="288"/>
                  </a:lnTo>
                  <a:lnTo>
                    <a:pt x="190" y="280"/>
                  </a:lnTo>
                  <a:lnTo>
                    <a:pt x="192" y="268"/>
                  </a:lnTo>
                  <a:lnTo>
                    <a:pt x="202" y="248"/>
                  </a:lnTo>
                  <a:lnTo>
                    <a:pt x="204" y="240"/>
                  </a:lnTo>
                  <a:lnTo>
                    <a:pt x="216" y="216"/>
                  </a:lnTo>
                  <a:lnTo>
                    <a:pt x="208" y="200"/>
                  </a:lnTo>
                  <a:lnTo>
                    <a:pt x="184" y="184"/>
                  </a:lnTo>
                  <a:lnTo>
                    <a:pt x="182" y="184"/>
                  </a:lnTo>
                  <a:lnTo>
                    <a:pt x="176" y="170"/>
                  </a:lnTo>
                  <a:lnTo>
                    <a:pt x="176" y="168"/>
                  </a:lnTo>
                  <a:lnTo>
                    <a:pt x="180" y="146"/>
                  </a:lnTo>
                  <a:lnTo>
                    <a:pt x="184" y="130"/>
                  </a:lnTo>
                  <a:lnTo>
                    <a:pt x="184" y="122"/>
                  </a:lnTo>
                  <a:lnTo>
                    <a:pt x="188" y="116"/>
                  </a:lnTo>
                  <a:lnTo>
                    <a:pt x="190" y="114"/>
                  </a:lnTo>
                  <a:lnTo>
                    <a:pt x="194" y="114"/>
                  </a:lnTo>
                  <a:lnTo>
                    <a:pt x="208" y="112"/>
                  </a:lnTo>
                  <a:lnTo>
                    <a:pt x="212" y="102"/>
                  </a:lnTo>
                  <a:lnTo>
                    <a:pt x="216" y="76"/>
                  </a:lnTo>
                  <a:lnTo>
                    <a:pt x="214" y="66"/>
                  </a:lnTo>
                  <a:lnTo>
                    <a:pt x="200" y="64"/>
                  </a:lnTo>
                  <a:lnTo>
                    <a:pt x="184" y="56"/>
                  </a:lnTo>
                  <a:lnTo>
                    <a:pt x="182" y="54"/>
                  </a:lnTo>
                  <a:lnTo>
                    <a:pt x="182" y="52"/>
                  </a:lnTo>
                  <a:lnTo>
                    <a:pt x="180" y="32"/>
                  </a:lnTo>
                  <a:lnTo>
                    <a:pt x="180" y="28"/>
                  </a:lnTo>
                  <a:lnTo>
                    <a:pt x="20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0" name="湖南"/>
            <p:cNvSpPr>
              <a:spLocks/>
            </p:cNvSpPr>
            <p:nvPr/>
          </p:nvSpPr>
          <p:spPr bwMode="auto">
            <a:xfrm>
              <a:off x="5348288" y="4270375"/>
              <a:ext cx="628650" cy="730250"/>
            </a:xfrm>
            <a:custGeom>
              <a:avLst/>
              <a:gdLst>
                <a:gd name="T0" fmla="*/ 2147483646 w 344"/>
                <a:gd name="T1" fmla="*/ 2147483646 h 400"/>
                <a:gd name="T2" fmla="*/ 2147483646 w 344"/>
                <a:gd name="T3" fmla="*/ 2147483646 h 400"/>
                <a:gd name="T4" fmla="*/ 2147483646 w 344"/>
                <a:gd name="T5" fmla="*/ 2147483646 h 400"/>
                <a:gd name="T6" fmla="*/ 2147483646 w 344"/>
                <a:gd name="T7" fmla="*/ 2147483646 h 400"/>
                <a:gd name="T8" fmla="*/ 2147483646 w 344"/>
                <a:gd name="T9" fmla="*/ 2147483646 h 400"/>
                <a:gd name="T10" fmla="*/ 2147483646 w 344"/>
                <a:gd name="T11" fmla="*/ 2147483646 h 400"/>
                <a:gd name="T12" fmla="*/ 2147483646 w 344"/>
                <a:gd name="T13" fmla="*/ 2147483646 h 400"/>
                <a:gd name="T14" fmla="*/ 2147483646 w 344"/>
                <a:gd name="T15" fmla="*/ 2147483646 h 400"/>
                <a:gd name="T16" fmla="*/ 2147483646 w 344"/>
                <a:gd name="T17" fmla="*/ 2147483646 h 400"/>
                <a:gd name="T18" fmla="*/ 2147483646 w 344"/>
                <a:gd name="T19" fmla="*/ 2147483646 h 400"/>
                <a:gd name="T20" fmla="*/ 2147483646 w 344"/>
                <a:gd name="T21" fmla="*/ 0 h 400"/>
                <a:gd name="T22" fmla="*/ 2147483646 w 344"/>
                <a:gd name="T23" fmla="*/ 2147483646 h 400"/>
                <a:gd name="T24" fmla="*/ 2147483646 w 344"/>
                <a:gd name="T25" fmla="*/ 2147483646 h 400"/>
                <a:gd name="T26" fmla="*/ 2147483646 w 344"/>
                <a:gd name="T27" fmla="*/ 2147483646 h 400"/>
                <a:gd name="T28" fmla="*/ 2147483646 w 344"/>
                <a:gd name="T29" fmla="*/ 2147483646 h 400"/>
                <a:gd name="T30" fmla="*/ 2147483646 w 344"/>
                <a:gd name="T31" fmla="*/ 2147483646 h 400"/>
                <a:gd name="T32" fmla="*/ 2147483646 w 344"/>
                <a:gd name="T33" fmla="*/ 2147483646 h 400"/>
                <a:gd name="T34" fmla="*/ 2147483646 w 344"/>
                <a:gd name="T35" fmla="*/ 2147483646 h 400"/>
                <a:gd name="T36" fmla="*/ 2147483646 w 344"/>
                <a:gd name="T37" fmla="*/ 2147483646 h 400"/>
                <a:gd name="T38" fmla="*/ 2147483646 w 344"/>
                <a:gd name="T39" fmla="*/ 2147483646 h 400"/>
                <a:gd name="T40" fmla="*/ 2147483646 w 344"/>
                <a:gd name="T41" fmla="*/ 2147483646 h 400"/>
                <a:gd name="T42" fmla="*/ 2147483646 w 344"/>
                <a:gd name="T43" fmla="*/ 2147483646 h 400"/>
                <a:gd name="T44" fmla="*/ 2147483646 w 344"/>
                <a:gd name="T45" fmla="*/ 2147483646 h 400"/>
                <a:gd name="T46" fmla="*/ 2147483646 w 344"/>
                <a:gd name="T47" fmla="*/ 2147483646 h 400"/>
                <a:gd name="T48" fmla="*/ 2147483646 w 344"/>
                <a:gd name="T49" fmla="*/ 2147483646 h 400"/>
                <a:gd name="T50" fmla="*/ 2147483646 w 344"/>
                <a:gd name="T51" fmla="*/ 2147483646 h 400"/>
                <a:gd name="T52" fmla="*/ 2147483646 w 344"/>
                <a:gd name="T53" fmla="*/ 2147483646 h 400"/>
                <a:gd name="T54" fmla="*/ 2147483646 w 344"/>
                <a:gd name="T55" fmla="*/ 2147483646 h 400"/>
                <a:gd name="T56" fmla="*/ 2147483646 w 344"/>
                <a:gd name="T57" fmla="*/ 2147483646 h 400"/>
                <a:gd name="T58" fmla="*/ 2147483646 w 344"/>
                <a:gd name="T59" fmla="*/ 2147483646 h 400"/>
                <a:gd name="T60" fmla="*/ 2147483646 w 344"/>
                <a:gd name="T61" fmla="*/ 2147483646 h 400"/>
                <a:gd name="T62" fmla="*/ 2147483646 w 344"/>
                <a:gd name="T63" fmla="*/ 2147483646 h 400"/>
                <a:gd name="T64" fmla="*/ 2147483646 w 344"/>
                <a:gd name="T65" fmla="*/ 2147483646 h 400"/>
                <a:gd name="T66" fmla="*/ 2147483646 w 344"/>
                <a:gd name="T67" fmla="*/ 2147483646 h 400"/>
                <a:gd name="T68" fmla="*/ 2147483646 w 344"/>
                <a:gd name="T69" fmla="*/ 2147483646 h 400"/>
                <a:gd name="T70" fmla="*/ 2147483646 w 344"/>
                <a:gd name="T71" fmla="*/ 2147483646 h 400"/>
                <a:gd name="T72" fmla="*/ 2147483646 w 344"/>
                <a:gd name="T73" fmla="*/ 2147483646 h 400"/>
                <a:gd name="T74" fmla="*/ 2147483646 w 344"/>
                <a:gd name="T75" fmla="*/ 2147483646 h 400"/>
                <a:gd name="T76" fmla="*/ 2147483646 w 344"/>
                <a:gd name="T77" fmla="*/ 2147483646 h 400"/>
                <a:gd name="T78" fmla="*/ 2147483646 w 344"/>
                <a:gd name="T79" fmla="*/ 2147483646 h 400"/>
                <a:gd name="T80" fmla="*/ 2147483646 w 344"/>
                <a:gd name="T81" fmla="*/ 2147483646 h 400"/>
                <a:gd name="T82" fmla="*/ 2147483646 w 344"/>
                <a:gd name="T83" fmla="*/ 2147483646 h 400"/>
                <a:gd name="T84" fmla="*/ 2147483646 w 344"/>
                <a:gd name="T85" fmla="*/ 2147483646 h 400"/>
                <a:gd name="T86" fmla="*/ 2147483646 w 344"/>
                <a:gd name="T87" fmla="*/ 2147483646 h 400"/>
                <a:gd name="T88" fmla="*/ 2147483646 w 344"/>
                <a:gd name="T89" fmla="*/ 2147483646 h 400"/>
                <a:gd name="T90" fmla="*/ 2147483646 w 344"/>
                <a:gd name="T91" fmla="*/ 2147483646 h 400"/>
                <a:gd name="T92" fmla="*/ 2147483646 w 344"/>
                <a:gd name="T93" fmla="*/ 2147483646 h 400"/>
                <a:gd name="T94" fmla="*/ 2147483646 w 344"/>
                <a:gd name="T95" fmla="*/ 2147483646 h 400"/>
                <a:gd name="T96" fmla="*/ 2147483646 w 344"/>
                <a:gd name="T97" fmla="*/ 2147483646 h 400"/>
                <a:gd name="T98" fmla="*/ 2147483646 w 344"/>
                <a:gd name="T99" fmla="*/ 2147483646 h 400"/>
                <a:gd name="T100" fmla="*/ 2147483646 w 344"/>
                <a:gd name="T101" fmla="*/ 2147483646 h 400"/>
                <a:gd name="T102" fmla="*/ 2147483646 w 344"/>
                <a:gd name="T103" fmla="*/ 2147483646 h 400"/>
                <a:gd name="T104" fmla="*/ 2147483646 w 344"/>
                <a:gd name="T105" fmla="*/ 2147483646 h 4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344" h="400">
                  <a:moveTo>
                    <a:pt x="300" y="68"/>
                  </a:moveTo>
                  <a:lnTo>
                    <a:pt x="300" y="68"/>
                  </a:lnTo>
                  <a:lnTo>
                    <a:pt x="300" y="66"/>
                  </a:lnTo>
                  <a:lnTo>
                    <a:pt x="292" y="54"/>
                  </a:lnTo>
                  <a:lnTo>
                    <a:pt x="292" y="52"/>
                  </a:lnTo>
                  <a:lnTo>
                    <a:pt x="294" y="32"/>
                  </a:lnTo>
                  <a:lnTo>
                    <a:pt x="292" y="28"/>
                  </a:lnTo>
                  <a:lnTo>
                    <a:pt x="286" y="24"/>
                  </a:lnTo>
                  <a:lnTo>
                    <a:pt x="282" y="24"/>
                  </a:lnTo>
                  <a:lnTo>
                    <a:pt x="274" y="34"/>
                  </a:lnTo>
                  <a:lnTo>
                    <a:pt x="272" y="34"/>
                  </a:lnTo>
                  <a:lnTo>
                    <a:pt x="252" y="44"/>
                  </a:lnTo>
                  <a:lnTo>
                    <a:pt x="250" y="30"/>
                  </a:lnTo>
                  <a:lnTo>
                    <a:pt x="250" y="28"/>
                  </a:lnTo>
                  <a:lnTo>
                    <a:pt x="252" y="22"/>
                  </a:lnTo>
                  <a:lnTo>
                    <a:pt x="250" y="14"/>
                  </a:lnTo>
                  <a:lnTo>
                    <a:pt x="248" y="12"/>
                  </a:lnTo>
                  <a:lnTo>
                    <a:pt x="244" y="20"/>
                  </a:lnTo>
                  <a:lnTo>
                    <a:pt x="218" y="42"/>
                  </a:lnTo>
                  <a:lnTo>
                    <a:pt x="218" y="44"/>
                  </a:lnTo>
                  <a:lnTo>
                    <a:pt x="216" y="44"/>
                  </a:lnTo>
                  <a:lnTo>
                    <a:pt x="214" y="44"/>
                  </a:lnTo>
                  <a:lnTo>
                    <a:pt x="206" y="40"/>
                  </a:lnTo>
                  <a:lnTo>
                    <a:pt x="198" y="32"/>
                  </a:lnTo>
                  <a:lnTo>
                    <a:pt x="184" y="28"/>
                  </a:lnTo>
                  <a:lnTo>
                    <a:pt x="184" y="26"/>
                  </a:lnTo>
                  <a:lnTo>
                    <a:pt x="176" y="20"/>
                  </a:lnTo>
                  <a:lnTo>
                    <a:pt x="150" y="16"/>
                  </a:lnTo>
                  <a:lnTo>
                    <a:pt x="148" y="16"/>
                  </a:lnTo>
                  <a:lnTo>
                    <a:pt x="132" y="6"/>
                  </a:lnTo>
                  <a:lnTo>
                    <a:pt x="132" y="8"/>
                  </a:lnTo>
                  <a:lnTo>
                    <a:pt x="118" y="0"/>
                  </a:lnTo>
                  <a:lnTo>
                    <a:pt x="100" y="0"/>
                  </a:lnTo>
                  <a:lnTo>
                    <a:pt x="94" y="0"/>
                  </a:lnTo>
                  <a:lnTo>
                    <a:pt x="100" y="30"/>
                  </a:lnTo>
                  <a:lnTo>
                    <a:pt x="96" y="30"/>
                  </a:lnTo>
                  <a:lnTo>
                    <a:pt x="80" y="32"/>
                  </a:lnTo>
                  <a:lnTo>
                    <a:pt x="70" y="32"/>
                  </a:lnTo>
                  <a:lnTo>
                    <a:pt x="68" y="32"/>
                  </a:lnTo>
                  <a:lnTo>
                    <a:pt x="60" y="24"/>
                  </a:lnTo>
                  <a:lnTo>
                    <a:pt x="44" y="32"/>
                  </a:lnTo>
                  <a:lnTo>
                    <a:pt x="28" y="52"/>
                  </a:lnTo>
                  <a:lnTo>
                    <a:pt x="16" y="86"/>
                  </a:lnTo>
                  <a:lnTo>
                    <a:pt x="20" y="124"/>
                  </a:lnTo>
                  <a:lnTo>
                    <a:pt x="26" y="144"/>
                  </a:lnTo>
                  <a:lnTo>
                    <a:pt x="26" y="148"/>
                  </a:lnTo>
                  <a:lnTo>
                    <a:pt x="24" y="150"/>
                  </a:lnTo>
                  <a:lnTo>
                    <a:pt x="20" y="152"/>
                  </a:lnTo>
                  <a:lnTo>
                    <a:pt x="20" y="156"/>
                  </a:lnTo>
                  <a:lnTo>
                    <a:pt x="18" y="166"/>
                  </a:lnTo>
                  <a:lnTo>
                    <a:pt x="26" y="198"/>
                  </a:lnTo>
                  <a:lnTo>
                    <a:pt x="24" y="200"/>
                  </a:lnTo>
                  <a:lnTo>
                    <a:pt x="8" y="210"/>
                  </a:lnTo>
                  <a:lnTo>
                    <a:pt x="4" y="214"/>
                  </a:lnTo>
                  <a:lnTo>
                    <a:pt x="2" y="218"/>
                  </a:lnTo>
                  <a:lnTo>
                    <a:pt x="0" y="228"/>
                  </a:lnTo>
                  <a:lnTo>
                    <a:pt x="14" y="224"/>
                  </a:lnTo>
                  <a:lnTo>
                    <a:pt x="14" y="222"/>
                  </a:lnTo>
                  <a:lnTo>
                    <a:pt x="16" y="222"/>
                  </a:lnTo>
                  <a:lnTo>
                    <a:pt x="22" y="224"/>
                  </a:lnTo>
                  <a:lnTo>
                    <a:pt x="26" y="226"/>
                  </a:lnTo>
                  <a:lnTo>
                    <a:pt x="30" y="228"/>
                  </a:lnTo>
                  <a:lnTo>
                    <a:pt x="32" y="234"/>
                  </a:lnTo>
                  <a:lnTo>
                    <a:pt x="34" y="252"/>
                  </a:lnTo>
                  <a:lnTo>
                    <a:pt x="32" y="254"/>
                  </a:lnTo>
                  <a:lnTo>
                    <a:pt x="32" y="256"/>
                  </a:lnTo>
                  <a:lnTo>
                    <a:pt x="28" y="260"/>
                  </a:lnTo>
                  <a:lnTo>
                    <a:pt x="28" y="264"/>
                  </a:lnTo>
                  <a:lnTo>
                    <a:pt x="24" y="282"/>
                  </a:lnTo>
                  <a:lnTo>
                    <a:pt x="28" y="290"/>
                  </a:lnTo>
                  <a:lnTo>
                    <a:pt x="32" y="296"/>
                  </a:lnTo>
                  <a:lnTo>
                    <a:pt x="48" y="316"/>
                  </a:lnTo>
                  <a:lnTo>
                    <a:pt x="64" y="304"/>
                  </a:lnTo>
                  <a:lnTo>
                    <a:pt x="76" y="302"/>
                  </a:lnTo>
                  <a:lnTo>
                    <a:pt x="76" y="304"/>
                  </a:lnTo>
                  <a:lnTo>
                    <a:pt x="84" y="306"/>
                  </a:lnTo>
                  <a:lnTo>
                    <a:pt x="88" y="306"/>
                  </a:lnTo>
                  <a:lnTo>
                    <a:pt x="92" y="302"/>
                  </a:lnTo>
                  <a:lnTo>
                    <a:pt x="100" y="292"/>
                  </a:lnTo>
                  <a:lnTo>
                    <a:pt x="98" y="286"/>
                  </a:lnTo>
                  <a:lnTo>
                    <a:pt x="100" y="282"/>
                  </a:lnTo>
                  <a:lnTo>
                    <a:pt x="104" y="280"/>
                  </a:lnTo>
                  <a:lnTo>
                    <a:pt x="124" y="280"/>
                  </a:lnTo>
                  <a:lnTo>
                    <a:pt x="128" y="280"/>
                  </a:lnTo>
                  <a:lnTo>
                    <a:pt x="130" y="280"/>
                  </a:lnTo>
                  <a:lnTo>
                    <a:pt x="134" y="274"/>
                  </a:lnTo>
                  <a:lnTo>
                    <a:pt x="136" y="270"/>
                  </a:lnTo>
                  <a:lnTo>
                    <a:pt x="142" y="270"/>
                  </a:lnTo>
                  <a:lnTo>
                    <a:pt x="146" y="272"/>
                  </a:lnTo>
                  <a:lnTo>
                    <a:pt x="152" y="280"/>
                  </a:lnTo>
                  <a:lnTo>
                    <a:pt x="154" y="284"/>
                  </a:lnTo>
                  <a:lnTo>
                    <a:pt x="156" y="288"/>
                  </a:lnTo>
                  <a:lnTo>
                    <a:pt x="154" y="302"/>
                  </a:lnTo>
                  <a:lnTo>
                    <a:pt x="156" y="304"/>
                  </a:lnTo>
                  <a:lnTo>
                    <a:pt x="162" y="310"/>
                  </a:lnTo>
                  <a:lnTo>
                    <a:pt x="164" y="316"/>
                  </a:lnTo>
                  <a:lnTo>
                    <a:pt x="162" y="330"/>
                  </a:lnTo>
                  <a:lnTo>
                    <a:pt x="158" y="340"/>
                  </a:lnTo>
                  <a:lnTo>
                    <a:pt x="154" y="344"/>
                  </a:lnTo>
                  <a:lnTo>
                    <a:pt x="142" y="370"/>
                  </a:lnTo>
                  <a:lnTo>
                    <a:pt x="146" y="372"/>
                  </a:lnTo>
                  <a:lnTo>
                    <a:pt x="164" y="372"/>
                  </a:lnTo>
                  <a:lnTo>
                    <a:pt x="168" y="374"/>
                  </a:lnTo>
                  <a:lnTo>
                    <a:pt x="168" y="376"/>
                  </a:lnTo>
                  <a:lnTo>
                    <a:pt x="164" y="388"/>
                  </a:lnTo>
                  <a:lnTo>
                    <a:pt x="164" y="394"/>
                  </a:lnTo>
                  <a:lnTo>
                    <a:pt x="172" y="398"/>
                  </a:lnTo>
                  <a:lnTo>
                    <a:pt x="176" y="400"/>
                  </a:lnTo>
                  <a:lnTo>
                    <a:pt x="178" y="398"/>
                  </a:lnTo>
                  <a:lnTo>
                    <a:pt x="188" y="394"/>
                  </a:lnTo>
                  <a:lnTo>
                    <a:pt x="194" y="392"/>
                  </a:lnTo>
                  <a:lnTo>
                    <a:pt x="204" y="392"/>
                  </a:lnTo>
                  <a:lnTo>
                    <a:pt x="216" y="380"/>
                  </a:lnTo>
                  <a:lnTo>
                    <a:pt x="216" y="366"/>
                  </a:lnTo>
                  <a:lnTo>
                    <a:pt x="216" y="360"/>
                  </a:lnTo>
                  <a:lnTo>
                    <a:pt x="216" y="356"/>
                  </a:lnTo>
                  <a:lnTo>
                    <a:pt x="220" y="354"/>
                  </a:lnTo>
                  <a:lnTo>
                    <a:pt x="224" y="354"/>
                  </a:lnTo>
                  <a:lnTo>
                    <a:pt x="230" y="356"/>
                  </a:lnTo>
                  <a:lnTo>
                    <a:pt x="236" y="360"/>
                  </a:lnTo>
                  <a:lnTo>
                    <a:pt x="256" y="372"/>
                  </a:lnTo>
                  <a:lnTo>
                    <a:pt x="264" y="376"/>
                  </a:lnTo>
                  <a:lnTo>
                    <a:pt x="270" y="378"/>
                  </a:lnTo>
                  <a:lnTo>
                    <a:pt x="270" y="376"/>
                  </a:lnTo>
                  <a:lnTo>
                    <a:pt x="270" y="370"/>
                  </a:lnTo>
                  <a:lnTo>
                    <a:pt x="266" y="360"/>
                  </a:lnTo>
                  <a:lnTo>
                    <a:pt x="256" y="344"/>
                  </a:lnTo>
                  <a:lnTo>
                    <a:pt x="256" y="342"/>
                  </a:lnTo>
                  <a:lnTo>
                    <a:pt x="256" y="340"/>
                  </a:lnTo>
                  <a:lnTo>
                    <a:pt x="264" y="332"/>
                  </a:lnTo>
                  <a:lnTo>
                    <a:pt x="274" y="326"/>
                  </a:lnTo>
                  <a:lnTo>
                    <a:pt x="282" y="324"/>
                  </a:lnTo>
                  <a:lnTo>
                    <a:pt x="292" y="326"/>
                  </a:lnTo>
                  <a:lnTo>
                    <a:pt x="320" y="340"/>
                  </a:lnTo>
                  <a:lnTo>
                    <a:pt x="332" y="332"/>
                  </a:lnTo>
                  <a:lnTo>
                    <a:pt x="334" y="332"/>
                  </a:lnTo>
                  <a:lnTo>
                    <a:pt x="334" y="330"/>
                  </a:lnTo>
                  <a:lnTo>
                    <a:pt x="332" y="328"/>
                  </a:lnTo>
                  <a:lnTo>
                    <a:pt x="334" y="326"/>
                  </a:lnTo>
                  <a:lnTo>
                    <a:pt x="340" y="314"/>
                  </a:lnTo>
                  <a:lnTo>
                    <a:pt x="344" y="304"/>
                  </a:lnTo>
                  <a:lnTo>
                    <a:pt x="344" y="298"/>
                  </a:lnTo>
                  <a:lnTo>
                    <a:pt x="344" y="292"/>
                  </a:lnTo>
                  <a:lnTo>
                    <a:pt x="338" y="286"/>
                  </a:lnTo>
                  <a:lnTo>
                    <a:pt x="334" y="284"/>
                  </a:lnTo>
                  <a:lnTo>
                    <a:pt x="332" y="284"/>
                  </a:lnTo>
                  <a:lnTo>
                    <a:pt x="330" y="276"/>
                  </a:lnTo>
                  <a:lnTo>
                    <a:pt x="332" y="276"/>
                  </a:lnTo>
                  <a:lnTo>
                    <a:pt x="338" y="272"/>
                  </a:lnTo>
                  <a:lnTo>
                    <a:pt x="340" y="268"/>
                  </a:lnTo>
                  <a:lnTo>
                    <a:pt x="338" y="264"/>
                  </a:lnTo>
                  <a:lnTo>
                    <a:pt x="326" y="252"/>
                  </a:lnTo>
                  <a:lnTo>
                    <a:pt x="326" y="250"/>
                  </a:lnTo>
                  <a:lnTo>
                    <a:pt x="320" y="232"/>
                  </a:lnTo>
                  <a:lnTo>
                    <a:pt x="316" y="214"/>
                  </a:lnTo>
                  <a:lnTo>
                    <a:pt x="316" y="196"/>
                  </a:lnTo>
                  <a:lnTo>
                    <a:pt x="316" y="188"/>
                  </a:lnTo>
                  <a:lnTo>
                    <a:pt x="308" y="196"/>
                  </a:lnTo>
                  <a:lnTo>
                    <a:pt x="302" y="204"/>
                  </a:lnTo>
                  <a:lnTo>
                    <a:pt x="300" y="170"/>
                  </a:lnTo>
                  <a:lnTo>
                    <a:pt x="300" y="168"/>
                  </a:lnTo>
                  <a:lnTo>
                    <a:pt x="322" y="138"/>
                  </a:lnTo>
                  <a:lnTo>
                    <a:pt x="334" y="124"/>
                  </a:lnTo>
                  <a:lnTo>
                    <a:pt x="326" y="100"/>
                  </a:lnTo>
                  <a:lnTo>
                    <a:pt x="322" y="76"/>
                  </a:lnTo>
                  <a:lnTo>
                    <a:pt x="308" y="70"/>
                  </a:lnTo>
                  <a:lnTo>
                    <a:pt x="300" y="6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1" name="湖北"/>
            <p:cNvSpPr>
              <a:spLocks/>
            </p:cNvSpPr>
            <p:nvPr/>
          </p:nvSpPr>
          <p:spPr bwMode="auto">
            <a:xfrm>
              <a:off x="5275263" y="3849688"/>
              <a:ext cx="892175" cy="558800"/>
            </a:xfrm>
            <a:custGeom>
              <a:avLst/>
              <a:gdLst>
                <a:gd name="T0" fmla="*/ 2147483646 w 488"/>
                <a:gd name="T1" fmla="*/ 2147483646 h 306"/>
                <a:gd name="T2" fmla="*/ 2147483646 w 488"/>
                <a:gd name="T3" fmla="*/ 2147483646 h 306"/>
                <a:gd name="T4" fmla="*/ 2147483646 w 488"/>
                <a:gd name="T5" fmla="*/ 2147483646 h 306"/>
                <a:gd name="T6" fmla="*/ 2147483646 w 488"/>
                <a:gd name="T7" fmla="*/ 2147483646 h 306"/>
                <a:gd name="T8" fmla="*/ 2147483646 w 488"/>
                <a:gd name="T9" fmla="*/ 2147483646 h 306"/>
                <a:gd name="T10" fmla="*/ 2147483646 w 488"/>
                <a:gd name="T11" fmla="*/ 2147483646 h 306"/>
                <a:gd name="T12" fmla="*/ 2147483646 w 488"/>
                <a:gd name="T13" fmla="*/ 2147483646 h 306"/>
                <a:gd name="T14" fmla="*/ 2147483646 w 488"/>
                <a:gd name="T15" fmla="*/ 2147483646 h 306"/>
                <a:gd name="T16" fmla="*/ 2147483646 w 488"/>
                <a:gd name="T17" fmla="*/ 2147483646 h 306"/>
                <a:gd name="T18" fmla="*/ 2147483646 w 488"/>
                <a:gd name="T19" fmla="*/ 2147483646 h 306"/>
                <a:gd name="T20" fmla="*/ 2147483646 w 488"/>
                <a:gd name="T21" fmla="*/ 2147483646 h 306"/>
                <a:gd name="T22" fmla="*/ 2147483646 w 488"/>
                <a:gd name="T23" fmla="*/ 2147483646 h 306"/>
                <a:gd name="T24" fmla="*/ 2147483646 w 488"/>
                <a:gd name="T25" fmla="*/ 2147483646 h 306"/>
                <a:gd name="T26" fmla="*/ 2147483646 w 488"/>
                <a:gd name="T27" fmla="*/ 2147483646 h 306"/>
                <a:gd name="T28" fmla="*/ 2147483646 w 488"/>
                <a:gd name="T29" fmla="*/ 2147483646 h 306"/>
                <a:gd name="T30" fmla="*/ 2147483646 w 488"/>
                <a:gd name="T31" fmla="*/ 2147483646 h 306"/>
                <a:gd name="T32" fmla="*/ 2147483646 w 488"/>
                <a:gd name="T33" fmla="*/ 2147483646 h 306"/>
                <a:gd name="T34" fmla="*/ 2147483646 w 488"/>
                <a:gd name="T35" fmla="*/ 2147483646 h 306"/>
                <a:gd name="T36" fmla="*/ 2147483646 w 488"/>
                <a:gd name="T37" fmla="*/ 2147483646 h 306"/>
                <a:gd name="T38" fmla="*/ 2147483646 w 488"/>
                <a:gd name="T39" fmla="*/ 2147483646 h 306"/>
                <a:gd name="T40" fmla="*/ 2147483646 w 488"/>
                <a:gd name="T41" fmla="*/ 2147483646 h 306"/>
                <a:gd name="T42" fmla="*/ 2147483646 w 488"/>
                <a:gd name="T43" fmla="*/ 2147483646 h 306"/>
                <a:gd name="T44" fmla="*/ 2147483646 w 488"/>
                <a:gd name="T45" fmla="*/ 2147483646 h 306"/>
                <a:gd name="T46" fmla="*/ 2147483646 w 488"/>
                <a:gd name="T47" fmla="*/ 2147483646 h 306"/>
                <a:gd name="T48" fmla="*/ 2147483646 w 488"/>
                <a:gd name="T49" fmla="*/ 2147483646 h 306"/>
                <a:gd name="T50" fmla="*/ 2147483646 w 488"/>
                <a:gd name="T51" fmla="*/ 2147483646 h 306"/>
                <a:gd name="T52" fmla="*/ 2147483646 w 488"/>
                <a:gd name="T53" fmla="*/ 2147483646 h 306"/>
                <a:gd name="T54" fmla="*/ 2147483646 w 488"/>
                <a:gd name="T55" fmla="*/ 2147483646 h 306"/>
                <a:gd name="T56" fmla="*/ 2147483646 w 488"/>
                <a:gd name="T57" fmla="*/ 2147483646 h 306"/>
                <a:gd name="T58" fmla="*/ 2147483646 w 488"/>
                <a:gd name="T59" fmla="*/ 2147483646 h 306"/>
                <a:gd name="T60" fmla="*/ 2147483646 w 488"/>
                <a:gd name="T61" fmla="*/ 2147483646 h 306"/>
                <a:gd name="T62" fmla="*/ 2147483646 w 488"/>
                <a:gd name="T63" fmla="*/ 2147483646 h 306"/>
                <a:gd name="T64" fmla="*/ 2147483646 w 488"/>
                <a:gd name="T65" fmla="*/ 2147483646 h 306"/>
                <a:gd name="T66" fmla="*/ 2147483646 w 488"/>
                <a:gd name="T67" fmla="*/ 2147483646 h 306"/>
                <a:gd name="T68" fmla="*/ 2147483646 w 488"/>
                <a:gd name="T69" fmla="*/ 2147483646 h 306"/>
                <a:gd name="T70" fmla="*/ 2147483646 w 488"/>
                <a:gd name="T71" fmla="*/ 2147483646 h 306"/>
                <a:gd name="T72" fmla="*/ 2147483646 w 488"/>
                <a:gd name="T73" fmla="*/ 2147483646 h 306"/>
                <a:gd name="T74" fmla="*/ 2147483646 w 488"/>
                <a:gd name="T75" fmla="*/ 2147483646 h 306"/>
                <a:gd name="T76" fmla="*/ 2147483646 w 488"/>
                <a:gd name="T77" fmla="*/ 2147483646 h 306"/>
                <a:gd name="T78" fmla="*/ 2147483646 w 488"/>
                <a:gd name="T79" fmla="*/ 2147483646 h 306"/>
                <a:gd name="T80" fmla="*/ 2147483646 w 488"/>
                <a:gd name="T81" fmla="*/ 2147483646 h 306"/>
                <a:gd name="T82" fmla="*/ 2147483646 w 488"/>
                <a:gd name="T83" fmla="*/ 2147483646 h 306"/>
                <a:gd name="T84" fmla="*/ 2147483646 w 488"/>
                <a:gd name="T85" fmla="*/ 2147483646 h 306"/>
                <a:gd name="T86" fmla="*/ 2147483646 w 488"/>
                <a:gd name="T87" fmla="*/ 2147483646 h 306"/>
                <a:gd name="T88" fmla="*/ 2147483646 w 488"/>
                <a:gd name="T89" fmla="*/ 2147483646 h 306"/>
                <a:gd name="T90" fmla="*/ 2147483646 w 488"/>
                <a:gd name="T91" fmla="*/ 2147483646 h 306"/>
                <a:gd name="T92" fmla="*/ 2147483646 w 488"/>
                <a:gd name="T93" fmla="*/ 2147483646 h 306"/>
                <a:gd name="T94" fmla="*/ 2147483646 w 488"/>
                <a:gd name="T95" fmla="*/ 2147483646 h 306"/>
                <a:gd name="T96" fmla="*/ 2147483646 w 488"/>
                <a:gd name="T97" fmla="*/ 2147483646 h 306"/>
                <a:gd name="T98" fmla="*/ 2147483646 w 488"/>
                <a:gd name="T99" fmla="*/ 2147483646 h 306"/>
                <a:gd name="T100" fmla="*/ 2147483646 w 488"/>
                <a:gd name="T101" fmla="*/ 2147483646 h 306"/>
                <a:gd name="T102" fmla="*/ 2147483646 w 488"/>
                <a:gd name="T103" fmla="*/ 2147483646 h 306"/>
                <a:gd name="T104" fmla="*/ 2147483646 w 488"/>
                <a:gd name="T105" fmla="*/ 2147483646 h 306"/>
                <a:gd name="T106" fmla="*/ 2147483646 w 488"/>
                <a:gd name="T107" fmla="*/ 2147483646 h 306"/>
                <a:gd name="T108" fmla="*/ 2147483646 w 488"/>
                <a:gd name="T109" fmla="*/ 2147483646 h 306"/>
                <a:gd name="T110" fmla="*/ 2147483646 w 488"/>
                <a:gd name="T111" fmla="*/ 2147483646 h 306"/>
                <a:gd name="T112" fmla="*/ 2147483646 w 488"/>
                <a:gd name="T113" fmla="*/ 2147483646 h 306"/>
                <a:gd name="T114" fmla="*/ 2147483646 w 488"/>
                <a:gd name="T115" fmla="*/ 2147483646 h 30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488" h="306">
                  <a:moveTo>
                    <a:pt x="62" y="2"/>
                  </a:moveTo>
                  <a:lnTo>
                    <a:pt x="60" y="4"/>
                  </a:lnTo>
                  <a:lnTo>
                    <a:pt x="64" y="10"/>
                  </a:lnTo>
                  <a:lnTo>
                    <a:pt x="86" y="24"/>
                  </a:lnTo>
                  <a:lnTo>
                    <a:pt x="100" y="38"/>
                  </a:lnTo>
                  <a:lnTo>
                    <a:pt x="98" y="40"/>
                  </a:lnTo>
                  <a:lnTo>
                    <a:pt x="90" y="50"/>
                  </a:lnTo>
                  <a:lnTo>
                    <a:pt x="88" y="50"/>
                  </a:lnTo>
                  <a:lnTo>
                    <a:pt x="88" y="52"/>
                  </a:lnTo>
                  <a:lnTo>
                    <a:pt x="74" y="52"/>
                  </a:lnTo>
                  <a:lnTo>
                    <a:pt x="66" y="54"/>
                  </a:lnTo>
                  <a:lnTo>
                    <a:pt x="60" y="58"/>
                  </a:lnTo>
                  <a:lnTo>
                    <a:pt x="64" y="66"/>
                  </a:lnTo>
                  <a:lnTo>
                    <a:pt x="64" y="74"/>
                  </a:lnTo>
                  <a:lnTo>
                    <a:pt x="72" y="86"/>
                  </a:lnTo>
                  <a:lnTo>
                    <a:pt x="72" y="108"/>
                  </a:lnTo>
                  <a:lnTo>
                    <a:pt x="78" y="110"/>
                  </a:lnTo>
                  <a:lnTo>
                    <a:pt x="88" y="114"/>
                  </a:lnTo>
                  <a:lnTo>
                    <a:pt x="90" y="114"/>
                  </a:lnTo>
                  <a:lnTo>
                    <a:pt x="92" y="116"/>
                  </a:lnTo>
                  <a:lnTo>
                    <a:pt x="102" y="130"/>
                  </a:lnTo>
                  <a:lnTo>
                    <a:pt x="108" y="146"/>
                  </a:lnTo>
                  <a:lnTo>
                    <a:pt x="108" y="156"/>
                  </a:lnTo>
                  <a:lnTo>
                    <a:pt x="106" y="164"/>
                  </a:lnTo>
                  <a:lnTo>
                    <a:pt x="104" y="170"/>
                  </a:lnTo>
                  <a:lnTo>
                    <a:pt x="94" y="178"/>
                  </a:lnTo>
                  <a:lnTo>
                    <a:pt x="80" y="184"/>
                  </a:lnTo>
                  <a:lnTo>
                    <a:pt x="54" y="200"/>
                  </a:lnTo>
                  <a:lnTo>
                    <a:pt x="52" y="200"/>
                  </a:lnTo>
                  <a:lnTo>
                    <a:pt x="4" y="204"/>
                  </a:lnTo>
                  <a:lnTo>
                    <a:pt x="0" y="216"/>
                  </a:lnTo>
                  <a:lnTo>
                    <a:pt x="8" y="232"/>
                  </a:lnTo>
                  <a:lnTo>
                    <a:pt x="8" y="234"/>
                  </a:lnTo>
                  <a:lnTo>
                    <a:pt x="12" y="254"/>
                  </a:lnTo>
                  <a:lnTo>
                    <a:pt x="38" y="286"/>
                  </a:lnTo>
                  <a:lnTo>
                    <a:pt x="40" y="286"/>
                  </a:lnTo>
                  <a:lnTo>
                    <a:pt x="50" y="306"/>
                  </a:lnTo>
                  <a:lnTo>
                    <a:pt x="52" y="302"/>
                  </a:lnTo>
                  <a:lnTo>
                    <a:pt x="60" y="278"/>
                  </a:lnTo>
                  <a:lnTo>
                    <a:pt x="60" y="276"/>
                  </a:lnTo>
                  <a:lnTo>
                    <a:pt x="76" y="256"/>
                  </a:lnTo>
                  <a:lnTo>
                    <a:pt x="78" y="254"/>
                  </a:lnTo>
                  <a:lnTo>
                    <a:pt x="98" y="246"/>
                  </a:lnTo>
                  <a:lnTo>
                    <a:pt x="100" y="246"/>
                  </a:lnTo>
                  <a:lnTo>
                    <a:pt x="112" y="254"/>
                  </a:lnTo>
                  <a:lnTo>
                    <a:pt x="128" y="252"/>
                  </a:lnTo>
                  <a:lnTo>
                    <a:pt x="124" y="224"/>
                  </a:lnTo>
                  <a:lnTo>
                    <a:pt x="126" y="222"/>
                  </a:lnTo>
                  <a:lnTo>
                    <a:pt x="142" y="222"/>
                  </a:lnTo>
                  <a:lnTo>
                    <a:pt x="158" y="222"/>
                  </a:lnTo>
                  <a:lnTo>
                    <a:pt x="160" y="222"/>
                  </a:lnTo>
                  <a:lnTo>
                    <a:pt x="192" y="238"/>
                  </a:lnTo>
                  <a:lnTo>
                    <a:pt x="218" y="242"/>
                  </a:lnTo>
                  <a:lnTo>
                    <a:pt x="220" y="242"/>
                  </a:lnTo>
                  <a:lnTo>
                    <a:pt x="228" y="250"/>
                  </a:lnTo>
                  <a:lnTo>
                    <a:pt x="242" y="254"/>
                  </a:lnTo>
                  <a:lnTo>
                    <a:pt x="250" y="262"/>
                  </a:lnTo>
                  <a:lnTo>
                    <a:pt x="254" y="264"/>
                  </a:lnTo>
                  <a:lnTo>
                    <a:pt x="264" y="256"/>
                  </a:lnTo>
                  <a:lnTo>
                    <a:pt x="264" y="254"/>
                  </a:lnTo>
                  <a:lnTo>
                    <a:pt x="276" y="244"/>
                  </a:lnTo>
                  <a:lnTo>
                    <a:pt x="284" y="230"/>
                  </a:lnTo>
                  <a:lnTo>
                    <a:pt x="296" y="238"/>
                  </a:lnTo>
                  <a:lnTo>
                    <a:pt x="296" y="240"/>
                  </a:lnTo>
                  <a:lnTo>
                    <a:pt x="300" y="250"/>
                  </a:lnTo>
                  <a:lnTo>
                    <a:pt x="300" y="252"/>
                  </a:lnTo>
                  <a:lnTo>
                    <a:pt x="298" y="258"/>
                  </a:lnTo>
                  <a:lnTo>
                    <a:pt x="300" y="260"/>
                  </a:lnTo>
                  <a:lnTo>
                    <a:pt x="308" y="256"/>
                  </a:lnTo>
                  <a:lnTo>
                    <a:pt x="318" y="246"/>
                  </a:lnTo>
                  <a:lnTo>
                    <a:pt x="328" y="246"/>
                  </a:lnTo>
                  <a:lnTo>
                    <a:pt x="330" y="246"/>
                  </a:lnTo>
                  <a:lnTo>
                    <a:pt x="336" y="250"/>
                  </a:lnTo>
                  <a:lnTo>
                    <a:pt x="342" y="258"/>
                  </a:lnTo>
                  <a:lnTo>
                    <a:pt x="342" y="260"/>
                  </a:lnTo>
                  <a:lnTo>
                    <a:pt x="342" y="264"/>
                  </a:lnTo>
                  <a:lnTo>
                    <a:pt x="340" y="282"/>
                  </a:lnTo>
                  <a:lnTo>
                    <a:pt x="346" y="290"/>
                  </a:lnTo>
                  <a:lnTo>
                    <a:pt x="348" y="290"/>
                  </a:lnTo>
                  <a:lnTo>
                    <a:pt x="360" y="278"/>
                  </a:lnTo>
                  <a:lnTo>
                    <a:pt x="372" y="268"/>
                  </a:lnTo>
                  <a:lnTo>
                    <a:pt x="380" y="262"/>
                  </a:lnTo>
                  <a:lnTo>
                    <a:pt x="388" y="260"/>
                  </a:lnTo>
                  <a:lnTo>
                    <a:pt x="408" y="260"/>
                  </a:lnTo>
                  <a:lnTo>
                    <a:pt x="414" y="250"/>
                  </a:lnTo>
                  <a:lnTo>
                    <a:pt x="430" y="242"/>
                  </a:lnTo>
                  <a:lnTo>
                    <a:pt x="432" y="242"/>
                  </a:lnTo>
                  <a:lnTo>
                    <a:pt x="452" y="240"/>
                  </a:lnTo>
                  <a:lnTo>
                    <a:pt x="474" y="228"/>
                  </a:lnTo>
                  <a:lnTo>
                    <a:pt x="488" y="228"/>
                  </a:lnTo>
                  <a:lnTo>
                    <a:pt x="484" y="222"/>
                  </a:lnTo>
                  <a:lnTo>
                    <a:pt x="486" y="220"/>
                  </a:lnTo>
                  <a:lnTo>
                    <a:pt x="488" y="216"/>
                  </a:lnTo>
                  <a:lnTo>
                    <a:pt x="460" y="154"/>
                  </a:lnTo>
                  <a:lnTo>
                    <a:pt x="460" y="152"/>
                  </a:lnTo>
                  <a:lnTo>
                    <a:pt x="458" y="150"/>
                  </a:lnTo>
                  <a:lnTo>
                    <a:pt x="472" y="134"/>
                  </a:lnTo>
                  <a:lnTo>
                    <a:pt x="468" y="130"/>
                  </a:lnTo>
                  <a:lnTo>
                    <a:pt x="446" y="126"/>
                  </a:lnTo>
                  <a:lnTo>
                    <a:pt x="444" y="126"/>
                  </a:lnTo>
                  <a:lnTo>
                    <a:pt x="444" y="124"/>
                  </a:lnTo>
                  <a:lnTo>
                    <a:pt x="430" y="110"/>
                  </a:lnTo>
                  <a:lnTo>
                    <a:pt x="430" y="106"/>
                  </a:lnTo>
                  <a:lnTo>
                    <a:pt x="428" y="108"/>
                  </a:lnTo>
                  <a:lnTo>
                    <a:pt x="416" y="100"/>
                  </a:lnTo>
                  <a:lnTo>
                    <a:pt x="408" y="108"/>
                  </a:lnTo>
                  <a:lnTo>
                    <a:pt x="400" y="114"/>
                  </a:lnTo>
                  <a:lnTo>
                    <a:pt x="394" y="114"/>
                  </a:lnTo>
                  <a:lnTo>
                    <a:pt x="388" y="110"/>
                  </a:lnTo>
                  <a:lnTo>
                    <a:pt x="382" y="104"/>
                  </a:lnTo>
                  <a:lnTo>
                    <a:pt x="372" y="94"/>
                  </a:lnTo>
                  <a:lnTo>
                    <a:pt x="366" y="86"/>
                  </a:lnTo>
                  <a:lnTo>
                    <a:pt x="362" y="86"/>
                  </a:lnTo>
                  <a:lnTo>
                    <a:pt x="352" y="90"/>
                  </a:lnTo>
                  <a:lnTo>
                    <a:pt x="334" y="94"/>
                  </a:lnTo>
                  <a:lnTo>
                    <a:pt x="328" y="94"/>
                  </a:lnTo>
                  <a:lnTo>
                    <a:pt x="324" y="94"/>
                  </a:lnTo>
                  <a:lnTo>
                    <a:pt x="322" y="90"/>
                  </a:lnTo>
                  <a:lnTo>
                    <a:pt x="320" y="84"/>
                  </a:lnTo>
                  <a:lnTo>
                    <a:pt x="320" y="70"/>
                  </a:lnTo>
                  <a:lnTo>
                    <a:pt x="322" y="60"/>
                  </a:lnTo>
                  <a:lnTo>
                    <a:pt x="320" y="54"/>
                  </a:lnTo>
                  <a:lnTo>
                    <a:pt x="216" y="50"/>
                  </a:lnTo>
                  <a:lnTo>
                    <a:pt x="202" y="44"/>
                  </a:lnTo>
                  <a:lnTo>
                    <a:pt x="194" y="38"/>
                  </a:lnTo>
                  <a:lnTo>
                    <a:pt x="178" y="34"/>
                  </a:lnTo>
                  <a:lnTo>
                    <a:pt x="172" y="30"/>
                  </a:lnTo>
                  <a:lnTo>
                    <a:pt x="164" y="24"/>
                  </a:lnTo>
                  <a:lnTo>
                    <a:pt x="144" y="0"/>
                  </a:lnTo>
                  <a:lnTo>
                    <a:pt x="132" y="10"/>
                  </a:lnTo>
                  <a:lnTo>
                    <a:pt x="116" y="4"/>
                  </a:lnTo>
                  <a:lnTo>
                    <a:pt x="74" y="6"/>
                  </a:lnTo>
                  <a:lnTo>
                    <a:pt x="62"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2" name="广东"/>
            <p:cNvSpPr>
              <a:spLocks/>
            </p:cNvSpPr>
            <p:nvPr/>
          </p:nvSpPr>
          <p:spPr bwMode="auto">
            <a:xfrm>
              <a:off x="5472113" y="4876800"/>
              <a:ext cx="928687" cy="735013"/>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3" name="江西"/>
            <p:cNvSpPr>
              <a:spLocks/>
            </p:cNvSpPr>
            <p:nvPr/>
          </p:nvSpPr>
          <p:spPr bwMode="auto">
            <a:xfrm>
              <a:off x="5911850" y="4240213"/>
              <a:ext cx="555625" cy="757237"/>
            </a:xfrm>
            <a:custGeom>
              <a:avLst/>
              <a:gdLst>
                <a:gd name="T0" fmla="*/ 2147483646 w 304"/>
                <a:gd name="T1" fmla="*/ 0 h 414"/>
                <a:gd name="T2" fmla="*/ 2147483646 w 304"/>
                <a:gd name="T3" fmla="*/ 2147483646 h 414"/>
                <a:gd name="T4" fmla="*/ 2147483646 w 304"/>
                <a:gd name="T5" fmla="*/ 2147483646 h 414"/>
                <a:gd name="T6" fmla="*/ 2147483646 w 304"/>
                <a:gd name="T7" fmla="*/ 2147483646 h 414"/>
                <a:gd name="T8" fmla="*/ 2147483646 w 304"/>
                <a:gd name="T9" fmla="*/ 2147483646 h 414"/>
                <a:gd name="T10" fmla="*/ 2147483646 w 304"/>
                <a:gd name="T11" fmla="*/ 2147483646 h 414"/>
                <a:gd name="T12" fmla="*/ 2147483646 w 304"/>
                <a:gd name="T13" fmla="*/ 2147483646 h 414"/>
                <a:gd name="T14" fmla="*/ 2147483646 w 304"/>
                <a:gd name="T15" fmla="*/ 2147483646 h 414"/>
                <a:gd name="T16" fmla="*/ 2147483646 w 304"/>
                <a:gd name="T17" fmla="*/ 2147483646 h 414"/>
                <a:gd name="T18" fmla="*/ 2147483646 w 304"/>
                <a:gd name="T19" fmla="*/ 2147483646 h 414"/>
                <a:gd name="T20" fmla="*/ 2147483646 w 304"/>
                <a:gd name="T21" fmla="*/ 2147483646 h 414"/>
                <a:gd name="T22" fmla="*/ 2147483646 w 304"/>
                <a:gd name="T23" fmla="*/ 2147483646 h 414"/>
                <a:gd name="T24" fmla="*/ 2147483646 w 304"/>
                <a:gd name="T25" fmla="*/ 2147483646 h 414"/>
                <a:gd name="T26" fmla="*/ 2147483646 w 304"/>
                <a:gd name="T27" fmla="*/ 2147483646 h 414"/>
                <a:gd name="T28" fmla="*/ 0 w 304"/>
                <a:gd name="T29" fmla="*/ 2147483646 h 414"/>
                <a:gd name="T30" fmla="*/ 2147483646 w 304"/>
                <a:gd name="T31" fmla="*/ 2147483646 h 414"/>
                <a:gd name="T32" fmla="*/ 2147483646 w 304"/>
                <a:gd name="T33" fmla="*/ 2147483646 h 414"/>
                <a:gd name="T34" fmla="*/ 2147483646 w 304"/>
                <a:gd name="T35" fmla="*/ 2147483646 h 414"/>
                <a:gd name="T36" fmla="*/ 2147483646 w 304"/>
                <a:gd name="T37" fmla="*/ 2147483646 h 414"/>
                <a:gd name="T38" fmla="*/ 2147483646 w 304"/>
                <a:gd name="T39" fmla="*/ 2147483646 h 414"/>
                <a:gd name="T40" fmla="*/ 2147483646 w 304"/>
                <a:gd name="T41" fmla="*/ 2147483646 h 414"/>
                <a:gd name="T42" fmla="*/ 2147483646 w 304"/>
                <a:gd name="T43" fmla="*/ 2147483646 h 414"/>
                <a:gd name="T44" fmla="*/ 2147483646 w 304"/>
                <a:gd name="T45" fmla="*/ 2147483646 h 414"/>
                <a:gd name="T46" fmla="*/ 2147483646 w 304"/>
                <a:gd name="T47" fmla="*/ 2147483646 h 414"/>
                <a:gd name="T48" fmla="*/ 2147483646 w 304"/>
                <a:gd name="T49" fmla="*/ 2147483646 h 414"/>
                <a:gd name="T50" fmla="*/ 2147483646 w 304"/>
                <a:gd name="T51" fmla="*/ 2147483646 h 414"/>
                <a:gd name="T52" fmla="*/ 2147483646 w 304"/>
                <a:gd name="T53" fmla="*/ 2147483646 h 414"/>
                <a:gd name="T54" fmla="*/ 2147483646 w 304"/>
                <a:gd name="T55" fmla="*/ 2147483646 h 414"/>
                <a:gd name="T56" fmla="*/ 2147483646 w 304"/>
                <a:gd name="T57" fmla="*/ 2147483646 h 414"/>
                <a:gd name="T58" fmla="*/ 2147483646 w 304"/>
                <a:gd name="T59" fmla="*/ 2147483646 h 414"/>
                <a:gd name="T60" fmla="*/ 2147483646 w 304"/>
                <a:gd name="T61" fmla="*/ 2147483646 h 414"/>
                <a:gd name="T62" fmla="*/ 2147483646 w 304"/>
                <a:gd name="T63" fmla="*/ 2147483646 h 414"/>
                <a:gd name="T64" fmla="*/ 2147483646 w 304"/>
                <a:gd name="T65" fmla="*/ 2147483646 h 414"/>
                <a:gd name="T66" fmla="*/ 2147483646 w 304"/>
                <a:gd name="T67" fmla="*/ 2147483646 h 414"/>
                <a:gd name="T68" fmla="*/ 2147483646 w 304"/>
                <a:gd name="T69" fmla="*/ 2147483646 h 414"/>
                <a:gd name="T70" fmla="*/ 2147483646 w 304"/>
                <a:gd name="T71" fmla="*/ 2147483646 h 414"/>
                <a:gd name="T72" fmla="*/ 2147483646 w 304"/>
                <a:gd name="T73" fmla="*/ 2147483646 h 414"/>
                <a:gd name="T74" fmla="*/ 2147483646 w 304"/>
                <a:gd name="T75" fmla="*/ 2147483646 h 414"/>
                <a:gd name="T76" fmla="*/ 2147483646 w 304"/>
                <a:gd name="T77" fmla="*/ 2147483646 h 414"/>
                <a:gd name="T78" fmla="*/ 2147483646 w 304"/>
                <a:gd name="T79" fmla="*/ 2147483646 h 414"/>
                <a:gd name="T80" fmla="*/ 2147483646 w 304"/>
                <a:gd name="T81" fmla="*/ 2147483646 h 414"/>
                <a:gd name="T82" fmla="*/ 2147483646 w 304"/>
                <a:gd name="T83" fmla="*/ 2147483646 h 414"/>
                <a:gd name="T84" fmla="*/ 2147483646 w 304"/>
                <a:gd name="T85" fmla="*/ 2147483646 h 414"/>
                <a:gd name="T86" fmla="*/ 2147483646 w 304"/>
                <a:gd name="T87" fmla="*/ 2147483646 h 414"/>
                <a:gd name="T88" fmla="*/ 2147483646 w 304"/>
                <a:gd name="T89" fmla="*/ 2147483646 h 414"/>
                <a:gd name="T90" fmla="*/ 2147483646 w 304"/>
                <a:gd name="T91" fmla="*/ 2147483646 h 414"/>
                <a:gd name="T92" fmla="*/ 2147483646 w 304"/>
                <a:gd name="T93" fmla="*/ 2147483646 h 414"/>
                <a:gd name="T94" fmla="*/ 2147483646 w 304"/>
                <a:gd name="T95" fmla="*/ 2147483646 h 414"/>
                <a:gd name="T96" fmla="*/ 2147483646 w 304"/>
                <a:gd name="T97" fmla="*/ 2147483646 h 414"/>
                <a:gd name="T98" fmla="*/ 2147483646 w 304"/>
                <a:gd name="T99" fmla="*/ 2147483646 h 414"/>
                <a:gd name="T100" fmla="*/ 2147483646 w 304"/>
                <a:gd name="T101" fmla="*/ 2147483646 h 414"/>
                <a:gd name="T102" fmla="*/ 2147483646 w 304"/>
                <a:gd name="T103" fmla="*/ 2147483646 h 414"/>
                <a:gd name="T104" fmla="*/ 2147483646 w 304"/>
                <a:gd name="T105" fmla="*/ 2147483646 h 414"/>
                <a:gd name="T106" fmla="*/ 2147483646 w 304"/>
                <a:gd name="T107" fmla="*/ 2147483646 h 414"/>
                <a:gd name="T108" fmla="*/ 2147483646 w 304"/>
                <a:gd name="T109" fmla="*/ 2147483646 h 414"/>
                <a:gd name="T110" fmla="*/ 2147483646 w 304"/>
                <a:gd name="T111" fmla="*/ 2147483646 h 414"/>
                <a:gd name="T112" fmla="*/ 2147483646 w 304"/>
                <a:gd name="T113" fmla="*/ 2147483646 h 414"/>
                <a:gd name="T114" fmla="*/ 2147483646 w 304"/>
                <a:gd name="T115" fmla="*/ 2147483646 h 414"/>
                <a:gd name="T116" fmla="*/ 2147483646 w 304"/>
                <a:gd name="T117" fmla="*/ 2147483646 h 414"/>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304" h="414">
                  <a:moveTo>
                    <a:pt x="240" y="16"/>
                  </a:moveTo>
                  <a:lnTo>
                    <a:pt x="238" y="16"/>
                  </a:lnTo>
                  <a:lnTo>
                    <a:pt x="220" y="0"/>
                  </a:lnTo>
                  <a:lnTo>
                    <a:pt x="212" y="6"/>
                  </a:lnTo>
                  <a:lnTo>
                    <a:pt x="206" y="16"/>
                  </a:lnTo>
                  <a:lnTo>
                    <a:pt x="200" y="24"/>
                  </a:lnTo>
                  <a:lnTo>
                    <a:pt x="192" y="28"/>
                  </a:lnTo>
                  <a:lnTo>
                    <a:pt x="184" y="32"/>
                  </a:lnTo>
                  <a:lnTo>
                    <a:pt x="180" y="34"/>
                  </a:lnTo>
                  <a:lnTo>
                    <a:pt x="176" y="32"/>
                  </a:lnTo>
                  <a:lnTo>
                    <a:pt x="174" y="28"/>
                  </a:lnTo>
                  <a:lnTo>
                    <a:pt x="174" y="22"/>
                  </a:lnTo>
                  <a:lnTo>
                    <a:pt x="180" y="4"/>
                  </a:lnTo>
                  <a:lnTo>
                    <a:pt x="152" y="22"/>
                  </a:lnTo>
                  <a:lnTo>
                    <a:pt x="152" y="24"/>
                  </a:lnTo>
                  <a:lnTo>
                    <a:pt x="128" y="24"/>
                  </a:lnTo>
                  <a:lnTo>
                    <a:pt x="108" y="34"/>
                  </a:lnTo>
                  <a:lnTo>
                    <a:pt x="108" y="36"/>
                  </a:lnTo>
                  <a:lnTo>
                    <a:pt x="84" y="36"/>
                  </a:lnTo>
                  <a:lnTo>
                    <a:pt x="72" y="42"/>
                  </a:lnTo>
                  <a:lnTo>
                    <a:pt x="68" y="54"/>
                  </a:lnTo>
                  <a:lnTo>
                    <a:pt x="66" y="56"/>
                  </a:lnTo>
                  <a:lnTo>
                    <a:pt x="40" y="56"/>
                  </a:lnTo>
                  <a:lnTo>
                    <a:pt x="34" y="56"/>
                  </a:lnTo>
                  <a:lnTo>
                    <a:pt x="28" y="62"/>
                  </a:lnTo>
                  <a:lnTo>
                    <a:pt x="8" y="80"/>
                  </a:lnTo>
                  <a:lnTo>
                    <a:pt x="16" y="84"/>
                  </a:lnTo>
                  <a:lnTo>
                    <a:pt x="20" y="88"/>
                  </a:lnTo>
                  <a:lnTo>
                    <a:pt x="22" y="94"/>
                  </a:lnTo>
                  <a:lnTo>
                    <a:pt x="22" y="92"/>
                  </a:lnTo>
                  <a:lnTo>
                    <a:pt x="34" y="138"/>
                  </a:lnTo>
                  <a:lnTo>
                    <a:pt x="34" y="140"/>
                  </a:lnTo>
                  <a:lnTo>
                    <a:pt x="34" y="144"/>
                  </a:lnTo>
                  <a:lnTo>
                    <a:pt x="32" y="144"/>
                  </a:lnTo>
                  <a:lnTo>
                    <a:pt x="0" y="188"/>
                  </a:lnTo>
                  <a:lnTo>
                    <a:pt x="0" y="200"/>
                  </a:lnTo>
                  <a:lnTo>
                    <a:pt x="8" y="196"/>
                  </a:lnTo>
                  <a:lnTo>
                    <a:pt x="12" y="196"/>
                  </a:lnTo>
                  <a:lnTo>
                    <a:pt x="16" y="198"/>
                  </a:lnTo>
                  <a:lnTo>
                    <a:pt x="18" y="202"/>
                  </a:lnTo>
                  <a:lnTo>
                    <a:pt x="16" y="214"/>
                  </a:lnTo>
                  <a:lnTo>
                    <a:pt x="16" y="226"/>
                  </a:lnTo>
                  <a:lnTo>
                    <a:pt x="18" y="238"/>
                  </a:lnTo>
                  <a:lnTo>
                    <a:pt x="20" y="250"/>
                  </a:lnTo>
                  <a:lnTo>
                    <a:pt x="24" y="262"/>
                  </a:lnTo>
                  <a:lnTo>
                    <a:pt x="36" y="274"/>
                  </a:lnTo>
                  <a:lnTo>
                    <a:pt x="40" y="280"/>
                  </a:lnTo>
                  <a:lnTo>
                    <a:pt x="40" y="286"/>
                  </a:lnTo>
                  <a:lnTo>
                    <a:pt x="36" y="294"/>
                  </a:lnTo>
                  <a:lnTo>
                    <a:pt x="42" y="304"/>
                  </a:lnTo>
                  <a:lnTo>
                    <a:pt x="44" y="310"/>
                  </a:lnTo>
                  <a:lnTo>
                    <a:pt x="44" y="320"/>
                  </a:lnTo>
                  <a:lnTo>
                    <a:pt x="40" y="330"/>
                  </a:lnTo>
                  <a:lnTo>
                    <a:pt x="34" y="344"/>
                  </a:lnTo>
                  <a:lnTo>
                    <a:pt x="44" y="362"/>
                  </a:lnTo>
                  <a:lnTo>
                    <a:pt x="46" y="366"/>
                  </a:lnTo>
                  <a:lnTo>
                    <a:pt x="52" y="362"/>
                  </a:lnTo>
                  <a:lnTo>
                    <a:pt x="60" y="356"/>
                  </a:lnTo>
                  <a:lnTo>
                    <a:pt x="66" y="352"/>
                  </a:lnTo>
                  <a:lnTo>
                    <a:pt x="72" y="352"/>
                  </a:lnTo>
                  <a:lnTo>
                    <a:pt x="78" y="352"/>
                  </a:lnTo>
                  <a:lnTo>
                    <a:pt x="84" y="356"/>
                  </a:lnTo>
                  <a:lnTo>
                    <a:pt x="86" y="362"/>
                  </a:lnTo>
                  <a:lnTo>
                    <a:pt x="86" y="366"/>
                  </a:lnTo>
                  <a:lnTo>
                    <a:pt x="82" y="374"/>
                  </a:lnTo>
                  <a:lnTo>
                    <a:pt x="66" y="392"/>
                  </a:lnTo>
                  <a:lnTo>
                    <a:pt x="56" y="406"/>
                  </a:lnTo>
                  <a:lnTo>
                    <a:pt x="60" y="414"/>
                  </a:lnTo>
                  <a:lnTo>
                    <a:pt x="72" y="408"/>
                  </a:lnTo>
                  <a:lnTo>
                    <a:pt x="76" y="406"/>
                  </a:lnTo>
                  <a:lnTo>
                    <a:pt x="80" y="406"/>
                  </a:lnTo>
                  <a:lnTo>
                    <a:pt x="94" y="402"/>
                  </a:lnTo>
                  <a:lnTo>
                    <a:pt x="120" y="390"/>
                  </a:lnTo>
                  <a:lnTo>
                    <a:pt x="126" y="388"/>
                  </a:lnTo>
                  <a:lnTo>
                    <a:pt x="134" y="390"/>
                  </a:lnTo>
                  <a:lnTo>
                    <a:pt x="142" y="394"/>
                  </a:lnTo>
                  <a:lnTo>
                    <a:pt x="150" y="402"/>
                  </a:lnTo>
                  <a:lnTo>
                    <a:pt x="154" y="400"/>
                  </a:lnTo>
                  <a:lnTo>
                    <a:pt x="154" y="390"/>
                  </a:lnTo>
                  <a:lnTo>
                    <a:pt x="152" y="388"/>
                  </a:lnTo>
                  <a:lnTo>
                    <a:pt x="152" y="384"/>
                  </a:lnTo>
                  <a:lnTo>
                    <a:pt x="154" y="380"/>
                  </a:lnTo>
                  <a:lnTo>
                    <a:pt x="150" y="366"/>
                  </a:lnTo>
                  <a:lnTo>
                    <a:pt x="150" y="362"/>
                  </a:lnTo>
                  <a:lnTo>
                    <a:pt x="150" y="358"/>
                  </a:lnTo>
                  <a:lnTo>
                    <a:pt x="158" y="352"/>
                  </a:lnTo>
                  <a:lnTo>
                    <a:pt x="166" y="346"/>
                  </a:lnTo>
                  <a:lnTo>
                    <a:pt x="162" y="336"/>
                  </a:lnTo>
                  <a:lnTo>
                    <a:pt x="162" y="334"/>
                  </a:lnTo>
                  <a:lnTo>
                    <a:pt x="166" y="328"/>
                  </a:lnTo>
                  <a:lnTo>
                    <a:pt x="164" y="324"/>
                  </a:lnTo>
                  <a:lnTo>
                    <a:pt x="164" y="320"/>
                  </a:lnTo>
                  <a:lnTo>
                    <a:pt x="164" y="316"/>
                  </a:lnTo>
                  <a:lnTo>
                    <a:pt x="170" y="308"/>
                  </a:lnTo>
                  <a:lnTo>
                    <a:pt x="180" y="300"/>
                  </a:lnTo>
                  <a:lnTo>
                    <a:pt x="178" y="298"/>
                  </a:lnTo>
                  <a:lnTo>
                    <a:pt x="176" y="296"/>
                  </a:lnTo>
                  <a:lnTo>
                    <a:pt x="186" y="292"/>
                  </a:lnTo>
                  <a:lnTo>
                    <a:pt x="186" y="278"/>
                  </a:lnTo>
                  <a:lnTo>
                    <a:pt x="186" y="274"/>
                  </a:lnTo>
                  <a:lnTo>
                    <a:pt x="190" y="270"/>
                  </a:lnTo>
                  <a:lnTo>
                    <a:pt x="194" y="266"/>
                  </a:lnTo>
                  <a:lnTo>
                    <a:pt x="200" y="260"/>
                  </a:lnTo>
                  <a:lnTo>
                    <a:pt x="206" y="256"/>
                  </a:lnTo>
                  <a:lnTo>
                    <a:pt x="194" y="242"/>
                  </a:lnTo>
                  <a:lnTo>
                    <a:pt x="192" y="238"/>
                  </a:lnTo>
                  <a:lnTo>
                    <a:pt x="192" y="232"/>
                  </a:lnTo>
                  <a:lnTo>
                    <a:pt x="194" y="228"/>
                  </a:lnTo>
                  <a:lnTo>
                    <a:pt x="198" y="222"/>
                  </a:lnTo>
                  <a:lnTo>
                    <a:pt x="198" y="220"/>
                  </a:lnTo>
                  <a:lnTo>
                    <a:pt x="224" y="200"/>
                  </a:lnTo>
                  <a:lnTo>
                    <a:pt x="224" y="194"/>
                  </a:lnTo>
                  <a:lnTo>
                    <a:pt x="222" y="192"/>
                  </a:lnTo>
                  <a:lnTo>
                    <a:pt x="220" y="186"/>
                  </a:lnTo>
                  <a:lnTo>
                    <a:pt x="220" y="178"/>
                  </a:lnTo>
                  <a:lnTo>
                    <a:pt x="220" y="170"/>
                  </a:lnTo>
                  <a:lnTo>
                    <a:pt x="224" y="156"/>
                  </a:lnTo>
                  <a:lnTo>
                    <a:pt x="230" y="146"/>
                  </a:lnTo>
                  <a:lnTo>
                    <a:pt x="238" y="138"/>
                  </a:lnTo>
                  <a:lnTo>
                    <a:pt x="250" y="136"/>
                  </a:lnTo>
                  <a:lnTo>
                    <a:pt x="252" y="136"/>
                  </a:lnTo>
                  <a:lnTo>
                    <a:pt x="262" y="140"/>
                  </a:lnTo>
                  <a:lnTo>
                    <a:pt x="272" y="140"/>
                  </a:lnTo>
                  <a:lnTo>
                    <a:pt x="284" y="128"/>
                  </a:lnTo>
                  <a:lnTo>
                    <a:pt x="296" y="120"/>
                  </a:lnTo>
                  <a:lnTo>
                    <a:pt x="296" y="108"/>
                  </a:lnTo>
                  <a:lnTo>
                    <a:pt x="296" y="106"/>
                  </a:lnTo>
                  <a:lnTo>
                    <a:pt x="296" y="104"/>
                  </a:lnTo>
                  <a:lnTo>
                    <a:pt x="300" y="102"/>
                  </a:lnTo>
                  <a:lnTo>
                    <a:pt x="304" y="98"/>
                  </a:lnTo>
                  <a:lnTo>
                    <a:pt x="304" y="96"/>
                  </a:lnTo>
                  <a:lnTo>
                    <a:pt x="296" y="84"/>
                  </a:lnTo>
                  <a:lnTo>
                    <a:pt x="286" y="68"/>
                  </a:lnTo>
                  <a:lnTo>
                    <a:pt x="276" y="52"/>
                  </a:lnTo>
                  <a:lnTo>
                    <a:pt x="274" y="46"/>
                  </a:lnTo>
                  <a:lnTo>
                    <a:pt x="274" y="40"/>
                  </a:lnTo>
                  <a:lnTo>
                    <a:pt x="276" y="34"/>
                  </a:lnTo>
                  <a:lnTo>
                    <a:pt x="280" y="28"/>
                  </a:lnTo>
                  <a:lnTo>
                    <a:pt x="264" y="20"/>
                  </a:lnTo>
                  <a:lnTo>
                    <a:pt x="240"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4" name="福建"/>
            <p:cNvSpPr>
              <a:spLocks/>
            </p:cNvSpPr>
            <p:nvPr/>
          </p:nvSpPr>
          <p:spPr bwMode="auto">
            <a:xfrm>
              <a:off x="6200775" y="4441825"/>
              <a:ext cx="514350" cy="628650"/>
            </a:xfrm>
            <a:custGeom>
              <a:avLst/>
              <a:gdLst>
                <a:gd name="T0" fmla="*/ 2147483646 w 282"/>
                <a:gd name="T1" fmla="*/ 2147483646 h 344"/>
                <a:gd name="T2" fmla="*/ 2147483646 w 282"/>
                <a:gd name="T3" fmla="*/ 2147483646 h 344"/>
                <a:gd name="T4" fmla="*/ 2147483646 w 282"/>
                <a:gd name="T5" fmla="*/ 2147483646 h 344"/>
                <a:gd name="T6" fmla="*/ 2147483646 w 282"/>
                <a:gd name="T7" fmla="*/ 2147483646 h 344"/>
                <a:gd name="T8" fmla="*/ 2147483646 w 282"/>
                <a:gd name="T9" fmla="*/ 2147483646 h 344"/>
                <a:gd name="T10" fmla="*/ 2147483646 w 282"/>
                <a:gd name="T11" fmla="*/ 2147483646 h 344"/>
                <a:gd name="T12" fmla="*/ 2147483646 w 282"/>
                <a:gd name="T13" fmla="*/ 2147483646 h 344"/>
                <a:gd name="T14" fmla="*/ 2147483646 w 282"/>
                <a:gd name="T15" fmla="*/ 2147483646 h 344"/>
                <a:gd name="T16" fmla="*/ 2147483646 w 282"/>
                <a:gd name="T17" fmla="*/ 2147483646 h 344"/>
                <a:gd name="T18" fmla="*/ 2147483646 w 282"/>
                <a:gd name="T19" fmla="*/ 2147483646 h 344"/>
                <a:gd name="T20" fmla="*/ 2147483646 w 282"/>
                <a:gd name="T21" fmla="*/ 2147483646 h 344"/>
                <a:gd name="T22" fmla="*/ 2147483646 w 282"/>
                <a:gd name="T23" fmla="*/ 2147483646 h 344"/>
                <a:gd name="T24" fmla="*/ 2147483646 w 282"/>
                <a:gd name="T25" fmla="*/ 2147483646 h 344"/>
                <a:gd name="T26" fmla="*/ 2147483646 w 282"/>
                <a:gd name="T27" fmla="*/ 2147483646 h 344"/>
                <a:gd name="T28" fmla="*/ 2147483646 w 282"/>
                <a:gd name="T29" fmla="*/ 2147483646 h 344"/>
                <a:gd name="T30" fmla="*/ 2147483646 w 282"/>
                <a:gd name="T31" fmla="*/ 2147483646 h 344"/>
                <a:gd name="T32" fmla="*/ 2147483646 w 282"/>
                <a:gd name="T33" fmla="*/ 2147483646 h 344"/>
                <a:gd name="T34" fmla="*/ 0 w 282"/>
                <a:gd name="T35" fmla="*/ 2147483646 h 344"/>
                <a:gd name="T36" fmla="*/ 2147483646 w 282"/>
                <a:gd name="T37" fmla="*/ 2147483646 h 344"/>
                <a:gd name="T38" fmla="*/ 2147483646 w 282"/>
                <a:gd name="T39" fmla="*/ 2147483646 h 344"/>
                <a:gd name="T40" fmla="*/ 2147483646 w 282"/>
                <a:gd name="T41" fmla="*/ 2147483646 h 344"/>
                <a:gd name="T42" fmla="*/ 2147483646 w 282"/>
                <a:gd name="T43" fmla="*/ 2147483646 h 344"/>
                <a:gd name="T44" fmla="*/ 2147483646 w 282"/>
                <a:gd name="T45" fmla="*/ 2147483646 h 344"/>
                <a:gd name="T46" fmla="*/ 2147483646 w 282"/>
                <a:gd name="T47" fmla="*/ 2147483646 h 344"/>
                <a:gd name="T48" fmla="*/ 2147483646 w 282"/>
                <a:gd name="T49" fmla="*/ 2147483646 h 344"/>
                <a:gd name="T50" fmla="*/ 2147483646 w 282"/>
                <a:gd name="T51" fmla="*/ 2147483646 h 344"/>
                <a:gd name="T52" fmla="*/ 2147483646 w 282"/>
                <a:gd name="T53" fmla="*/ 2147483646 h 344"/>
                <a:gd name="T54" fmla="*/ 2147483646 w 282"/>
                <a:gd name="T55" fmla="*/ 2147483646 h 344"/>
                <a:gd name="T56" fmla="*/ 2147483646 w 282"/>
                <a:gd name="T57" fmla="*/ 2147483646 h 344"/>
                <a:gd name="T58" fmla="*/ 2147483646 w 282"/>
                <a:gd name="T59" fmla="*/ 2147483646 h 344"/>
                <a:gd name="T60" fmla="*/ 2147483646 w 282"/>
                <a:gd name="T61" fmla="*/ 2147483646 h 344"/>
                <a:gd name="T62" fmla="*/ 2147483646 w 282"/>
                <a:gd name="T63" fmla="*/ 2147483646 h 344"/>
                <a:gd name="T64" fmla="*/ 2147483646 w 282"/>
                <a:gd name="T65" fmla="*/ 2147483646 h 344"/>
                <a:gd name="T66" fmla="*/ 2147483646 w 282"/>
                <a:gd name="T67" fmla="*/ 2147483646 h 344"/>
                <a:gd name="T68" fmla="*/ 2147483646 w 282"/>
                <a:gd name="T69" fmla="*/ 2147483646 h 344"/>
                <a:gd name="T70" fmla="*/ 2147483646 w 282"/>
                <a:gd name="T71" fmla="*/ 2147483646 h 344"/>
                <a:gd name="T72" fmla="*/ 2147483646 w 282"/>
                <a:gd name="T73" fmla="*/ 2147483646 h 344"/>
                <a:gd name="T74" fmla="*/ 2147483646 w 282"/>
                <a:gd name="T75" fmla="*/ 2147483646 h 344"/>
                <a:gd name="T76" fmla="*/ 2147483646 w 282"/>
                <a:gd name="T77" fmla="*/ 2147483646 h 344"/>
                <a:gd name="T78" fmla="*/ 2147483646 w 282"/>
                <a:gd name="T79" fmla="*/ 2147483646 h 344"/>
                <a:gd name="T80" fmla="*/ 2147483646 w 282"/>
                <a:gd name="T81" fmla="*/ 2147483646 h 344"/>
                <a:gd name="T82" fmla="*/ 2147483646 w 282"/>
                <a:gd name="T83" fmla="*/ 2147483646 h 344"/>
                <a:gd name="T84" fmla="*/ 2147483646 w 282"/>
                <a:gd name="T85" fmla="*/ 2147483646 h 344"/>
                <a:gd name="T86" fmla="*/ 2147483646 w 282"/>
                <a:gd name="T87" fmla="*/ 2147483646 h 344"/>
                <a:gd name="T88" fmla="*/ 2147483646 w 282"/>
                <a:gd name="T89" fmla="*/ 2147483646 h 344"/>
                <a:gd name="T90" fmla="*/ 2147483646 w 282"/>
                <a:gd name="T91" fmla="*/ 2147483646 h 344"/>
                <a:gd name="T92" fmla="*/ 2147483646 w 282"/>
                <a:gd name="T93" fmla="*/ 2147483646 h 344"/>
                <a:gd name="T94" fmla="*/ 2147483646 w 282"/>
                <a:gd name="T95" fmla="*/ 2147483646 h 344"/>
                <a:gd name="T96" fmla="*/ 2147483646 w 282"/>
                <a:gd name="T97" fmla="*/ 2147483646 h 344"/>
                <a:gd name="T98" fmla="*/ 2147483646 w 282"/>
                <a:gd name="T99" fmla="*/ 2147483646 h 344"/>
                <a:gd name="T100" fmla="*/ 2147483646 w 282"/>
                <a:gd name="T101" fmla="*/ 2147483646 h 344"/>
                <a:gd name="T102" fmla="*/ 2147483646 w 282"/>
                <a:gd name="T103" fmla="*/ 0 h 34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82" h="344">
                  <a:moveTo>
                    <a:pt x="146" y="14"/>
                  </a:moveTo>
                  <a:lnTo>
                    <a:pt x="146" y="14"/>
                  </a:lnTo>
                  <a:lnTo>
                    <a:pt x="132" y="24"/>
                  </a:lnTo>
                  <a:lnTo>
                    <a:pt x="120" y="38"/>
                  </a:lnTo>
                  <a:lnTo>
                    <a:pt x="118" y="38"/>
                  </a:lnTo>
                  <a:lnTo>
                    <a:pt x="118" y="40"/>
                  </a:lnTo>
                  <a:lnTo>
                    <a:pt x="102" y="40"/>
                  </a:lnTo>
                  <a:lnTo>
                    <a:pt x="92" y="34"/>
                  </a:lnTo>
                  <a:lnTo>
                    <a:pt x="84" y="38"/>
                  </a:lnTo>
                  <a:lnTo>
                    <a:pt x="78" y="42"/>
                  </a:lnTo>
                  <a:lnTo>
                    <a:pt x="74" y="50"/>
                  </a:lnTo>
                  <a:lnTo>
                    <a:pt x="70" y="60"/>
                  </a:lnTo>
                  <a:lnTo>
                    <a:pt x="70" y="74"/>
                  </a:lnTo>
                  <a:lnTo>
                    <a:pt x="80" y="66"/>
                  </a:lnTo>
                  <a:lnTo>
                    <a:pt x="74" y="92"/>
                  </a:lnTo>
                  <a:lnTo>
                    <a:pt x="74" y="94"/>
                  </a:lnTo>
                  <a:lnTo>
                    <a:pt x="46" y="116"/>
                  </a:lnTo>
                  <a:lnTo>
                    <a:pt x="42" y="124"/>
                  </a:lnTo>
                  <a:lnTo>
                    <a:pt x="42" y="128"/>
                  </a:lnTo>
                  <a:lnTo>
                    <a:pt x="48" y="134"/>
                  </a:lnTo>
                  <a:lnTo>
                    <a:pt x="54" y="140"/>
                  </a:lnTo>
                  <a:lnTo>
                    <a:pt x="56" y="142"/>
                  </a:lnTo>
                  <a:lnTo>
                    <a:pt x="56" y="146"/>
                  </a:lnTo>
                  <a:lnTo>
                    <a:pt x="56" y="148"/>
                  </a:lnTo>
                  <a:lnTo>
                    <a:pt x="54" y="152"/>
                  </a:lnTo>
                  <a:lnTo>
                    <a:pt x="36" y="166"/>
                  </a:lnTo>
                  <a:lnTo>
                    <a:pt x="38" y="174"/>
                  </a:lnTo>
                  <a:lnTo>
                    <a:pt x="36" y="184"/>
                  </a:lnTo>
                  <a:lnTo>
                    <a:pt x="36" y="186"/>
                  </a:lnTo>
                  <a:lnTo>
                    <a:pt x="30" y="190"/>
                  </a:lnTo>
                  <a:lnTo>
                    <a:pt x="28" y="194"/>
                  </a:lnTo>
                  <a:lnTo>
                    <a:pt x="24" y="200"/>
                  </a:lnTo>
                  <a:lnTo>
                    <a:pt x="14" y="208"/>
                  </a:lnTo>
                  <a:lnTo>
                    <a:pt x="14" y="210"/>
                  </a:lnTo>
                  <a:lnTo>
                    <a:pt x="16" y="216"/>
                  </a:lnTo>
                  <a:lnTo>
                    <a:pt x="14" y="226"/>
                  </a:lnTo>
                  <a:lnTo>
                    <a:pt x="16" y="236"/>
                  </a:lnTo>
                  <a:lnTo>
                    <a:pt x="16" y="238"/>
                  </a:lnTo>
                  <a:lnTo>
                    <a:pt x="14" y="242"/>
                  </a:lnTo>
                  <a:lnTo>
                    <a:pt x="6" y="250"/>
                  </a:lnTo>
                  <a:lnTo>
                    <a:pt x="4" y="250"/>
                  </a:lnTo>
                  <a:lnTo>
                    <a:pt x="0" y="252"/>
                  </a:lnTo>
                  <a:lnTo>
                    <a:pt x="0" y="254"/>
                  </a:lnTo>
                  <a:lnTo>
                    <a:pt x="6" y="272"/>
                  </a:lnTo>
                  <a:lnTo>
                    <a:pt x="28" y="272"/>
                  </a:lnTo>
                  <a:lnTo>
                    <a:pt x="50" y="272"/>
                  </a:lnTo>
                  <a:lnTo>
                    <a:pt x="52" y="272"/>
                  </a:lnTo>
                  <a:lnTo>
                    <a:pt x="52" y="274"/>
                  </a:lnTo>
                  <a:lnTo>
                    <a:pt x="70" y="290"/>
                  </a:lnTo>
                  <a:lnTo>
                    <a:pt x="70" y="292"/>
                  </a:lnTo>
                  <a:lnTo>
                    <a:pt x="82" y="322"/>
                  </a:lnTo>
                  <a:lnTo>
                    <a:pt x="102" y="342"/>
                  </a:lnTo>
                  <a:lnTo>
                    <a:pt x="112" y="344"/>
                  </a:lnTo>
                  <a:lnTo>
                    <a:pt x="112" y="320"/>
                  </a:lnTo>
                  <a:lnTo>
                    <a:pt x="132" y="340"/>
                  </a:lnTo>
                  <a:lnTo>
                    <a:pt x="136" y="336"/>
                  </a:lnTo>
                  <a:lnTo>
                    <a:pt x="150" y="306"/>
                  </a:lnTo>
                  <a:lnTo>
                    <a:pt x="152" y="290"/>
                  </a:lnTo>
                  <a:lnTo>
                    <a:pt x="154" y="290"/>
                  </a:lnTo>
                  <a:lnTo>
                    <a:pt x="156" y="290"/>
                  </a:lnTo>
                  <a:lnTo>
                    <a:pt x="172" y="292"/>
                  </a:lnTo>
                  <a:lnTo>
                    <a:pt x="170" y="280"/>
                  </a:lnTo>
                  <a:lnTo>
                    <a:pt x="170" y="278"/>
                  </a:lnTo>
                  <a:lnTo>
                    <a:pt x="170" y="276"/>
                  </a:lnTo>
                  <a:lnTo>
                    <a:pt x="174" y="276"/>
                  </a:lnTo>
                  <a:lnTo>
                    <a:pt x="194" y="276"/>
                  </a:lnTo>
                  <a:lnTo>
                    <a:pt x="200" y="270"/>
                  </a:lnTo>
                  <a:lnTo>
                    <a:pt x="204" y="262"/>
                  </a:lnTo>
                  <a:lnTo>
                    <a:pt x="208" y="256"/>
                  </a:lnTo>
                  <a:lnTo>
                    <a:pt x="208" y="250"/>
                  </a:lnTo>
                  <a:lnTo>
                    <a:pt x="206" y="222"/>
                  </a:lnTo>
                  <a:lnTo>
                    <a:pt x="222" y="226"/>
                  </a:lnTo>
                  <a:lnTo>
                    <a:pt x="228" y="218"/>
                  </a:lnTo>
                  <a:lnTo>
                    <a:pt x="220" y="210"/>
                  </a:lnTo>
                  <a:lnTo>
                    <a:pt x="218" y="208"/>
                  </a:lnTo>
                  <a:lnTo>
                    <a:pt x="234" y="192"/>
                  </a:lnTo>
                  <a:lnTo>
                    <a:pt x="234" y="194"/>
                  </a:lnTo>
                  <a:lnTo>
                    <a:pt x="236" y="194"/>
                  </a:lnTo>
                  <a:lnTo>
                    <a:pt x="246" y="198"/>
                  </a:lnTo>
                  <a:lnTo>
                    <a:pt x="246" y="196"/>
                  </a:lnTo>
                  <a:lnTo>
                    <a:pt x="238" y="182"/>
                  </a:lnTo>
                  <a:lnTo>
                    <a:pt x="242" y="180"/>
                  </a:lnTo>
                  <a:lnTo>
                    <a:pt x="246" y="178"/>
                  </a:lnTo>
                  <a:lnTo>
                    <a:pt x="244" y="172"/>
                  </a:lnTo>
                  <a:lnTo>
                    <a:pt x="236" y="156"/>
                  </a:lnTo>
                  <a:lnTo>
                    <a:pt x="238" y="156"/>
                  </a:lnTo>
                  <a:lnTo>
                    <a:pt x="238" y="154"/>
                  </a:lnTo>
                  <a:lnTo>
                    <a:pt x="260" y="142"/>
                  </a:lnTo>
                  <a:lnTo>
                    <a:pt x="262" y="134"/>
                  </a:lnTo>
                  <a:lnTo>
                    <a:pt x="240" y="120"/>
                  </a:lnTo>
                  <a:lnTo>
                    <a:pt x="236" y="116"/>
                  </a:lnTo>
                  <a:lnTo>
                    <a:pt x="234" y="112"/>
                  </a:lnTo>
                  <a:lnTo>
                    <a:pt x="236" y="108"/>
                  </a:lnTo>
                  <a:lnTo>
                    <a:pt x="242" y="108"/>
                  </a:lnTo>
                  <a:lnTo>
                    <a:pt x="266" y="112"/>
                  </a:lnTo>
                  <a:lnTo>
                    <a:pt x="266" y="98"/>
                  </a:lnTo>
                  <a:lnTo>
                    <a:pt x="266" y="96"/>
                  </a:lnTo>
                  <a:lnTo>
                    <a:pt x="278" y="84"/>
                  </a:lnTo>
                  <a:lnTo>
                    <a:pt x="282" y="74"/>
                  </a:lnTo>
                  <a:lnTo>
                    <a:pt x="276" y="72"/>
                  </a:lnTo>
                  <a:lnTo>
                    <a:pt x="270" y="66"/>
                  </a:lnTo>
                  <a:lnTo>
                    <a:pt x="270" y="64"/>
                  </a:lnTo>
                  <a:lnTo>
                    <a:pt x="270" y="60"/>
                  </a:lnTo>
                  <a:lnTo>
                    <a:pt x="270" y="58"/>
                  </a:lnTo>
                  <a:lnTo>
                    <a:pt x="268" y="58"/>
                  </a:lnTo>
                  <a:lnTo>
                    <a:pt x="266" y="58"/>
                  </a:lnTo>
                  <a:lnTo>
                    <a:pt x="262" y="62"/>
                  </a:lnTo>
                  <a:lnTo>
                    <a:pt x="256" y="64"/>
                  </a:lnTo>
                  <a:lnTo>
                    <a:pt x="250" y="62"/>
                  </a:lnTo>
                  <a:lnTo>
                    <a:pt x="244" y="62"/>
                  </a:lnTo>
                  <a:lnTo>
                    <a:pt x="234" y="54"/>
                  </a:lnTo>
                  <a:lnTo>
                    <a:pt x="226" y="42"/>
                  </a:lnTo>
                  <a:lnTo>
                    <a:pt x="226" y="44"/>
                  </a:lnTo>
                  <a:lnTo>
                    <a:pt x="222" y="50"/>
                  </a:lnTo>
                  <a:lnTo>
                    <a:pt x="216" y="58"/>
                  </a:lnTo>
                  <a:lnTo>
                    <a:pt x="208" y="60"/>
                  </a:lnTo>
                  <a:lnTo>
                    <a:pt x="200" y="62"/>
                  </a:lnTo>
                  <a:lnTo>
                    <a:pt x="194" y="62"/>
                  </a:lnTo>
                  <a:lnTo>
                    <a:pt x="186" y="60"/>
                  </a:lnTo>
                  <a:lnTo>
                    <a:pt x="182" y="58"/>
                  </a:lnTo>
                  <a:lnTo>
                    <a:pt x="178" y="54"/>
                  </a:lnTo>
                  <a:lnTo>
                    <a:pt x="174" y="46"/>
                  </a:lnTo>
                  <a:lnTo>
                    <a:pt x="170" y="30"/>
                  </a:lnTo>
                  <a:lnTo>
                    <a:pt x="166" y="12"/>
                  </a:lnTo>
                  <a:lnTo>
                    <a:pt x="164" y="6"/>
                  </a:lnTo>
                  <a:lnTo>
                    <a:pt x="160" y="2"/>
                  </a:lnTo>
                  <a:lnTo>
                    <a:pt x="154" y="0"/>
                  </a:lnTo>
                  <a:lnTo>
                    <a:pt x="146" y="0"/>
                  </a:lnTo>
                  <a:lnTo>
                    <a:pt x="148" y="14"/>
                  </a:lnTo>
                  <a:lnTo>
                    <a:pt x="146"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5" name="浙江"/>
            <p:cNvSpPr>
              <a:spLocks/>
            </p:cNvSpPr>
            <p:nvPr/>
          </p:nvSpPr>
          <p:spPr bwMode="auto">
            <a:xfrm>
              <a:off x="6430963" y="4043363"/>
              <a:ext cx="441325" cy="511175"/>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6" name="安徽"/>
            <p:cNvSpPr>
              <a:spLocks/>
            </p:cNvSpPr>
            <p:nvPr/>
          </p:nvSpPr>
          <p:spPr bwMode="auto">
            <a:xfrm>
              <a:off x="5999163" y="3600450"/>
              <a:ext cx="558800" cy="684213"/>
            </a:xfrm>
            <a:custGeom>
              <a:avLst/>
              <a:gdLst>
                <a:gd name="T0" fmla="*/ 2147483646 w 306"/>
                <a:gd name="T1" fmla="*/ 2147483646 h 374"/>
                <a:gd name="T2" fmla="*/ 2147483646 w 306"/>
                <a:gd name="T3" fmla="*/ 2147483646 h 374"/>
                <a:gd name="T4" fmla="*/ 2147483646 w 306"/>
                <a:gd name="T5" fmla="*/ 2147483646 h 374"/>
                <a:gd name="T6" fmla="*/ 2147483646 w 306"/>
                <a:gd name="T7" fmla="*/ 2147483646 h 374"/>
                <a:gd name="T8" fmla="*/ 2147483646 w 306"/>
                <a:gd name="T9" fmla="*/ 2147483646 h 374"/>
                <a:gd name="T10" fmla="*/ 2147483646 w 306"/>
                <a:gd name="T11" fmla="*/ 2147483646 h 374"/>
                <a:gd name="T12" fmla="*/ 2147483646 w 306"/>
                <a:gd name="T13" fmla="*/ 2147483646 h 374"/>
                <a:gd name="T14" fmla="*/ 2147483646 w 306"/>
                <a:gd name="T15" fmla="*/ 2147483646 h 374"/>
                <a:gd name="T16" fmla="*/ 2147483646 w 306"/>
                <a:gd name="T17" fmla="*/ 2147483646 h 374"/>
                <a:gd name="T18" fmla="*/ 2147483646 w 306"/>
                <a:gd name="T19" fmla="*/ 2147483646 h 374"/>
                <a:gd name="T20" fmla="*/ 2147483646 w 306"/>
                <a:gd name="T21" fmla="*/ 2147483646 h 374"/>
                <a:gd name="T22" fmla="*/ 2147483646 w 306"/>
                <a:gd name="T23" fmla="*/ 2147483646 h 374"/>
                <a:gd name="T24" fmla="*/ 2147483646 w 306"/>
                <a:gd name="T25" fmla="*/ 2147483646 h 374"/>
                <a:gd name="T26" fmla="*/ 2147483646 w 306"/>
                <a:gd name="T27" fmla="*/ 2147483646 h 374"/>
                <a:gd name="T28" fmla="*/ 2147483646 w 306"/>
                <a:gd name="T29" fmla="*/ 2147483646 h 374"/>
                <a:gd name="T30" fmla="*/ 2147483646 w 306"/>
                <a:gd name="T31" fmla="*/ 2147483646 h 374"/>
                <a:gd name="T32" fmla="*/ 2147483646 w 306"/>
                <a:gd name="T33" fmla="*/ 2147483646 h 374"/>
                <a:gd name="T34" fmla="*/ 2147483646 w 306"/>
                <a:gd name="T35" fmla="*/ 2147483646 h 374"/>
                <a:gd name="T36" fmla="*/ 2147483646 w 306"/>
                <a:gd name="T37" fmla="*/ 2147483646 h 374"/>
                <a:gd name="T38" fmla="*/ 2147483646 w 306"/>
                <a:gd name="T39" fmla="*/ 2147483646 h 374"/>
                <a:gd name="T40" fmla="*/ 2147483646 w 306"/>
                <a:gd name="T41" fmla="*/ 2147483646 h 374"/>
                <a:gd name="T42" fmla="*/ 2147483646 w 306"/>
                <a:gd name="T43" fmla="*/ 2147483646 h 374"/>
                <a:gd name="T44" fmla="*/ 2147483646 w 306"/>
                <a:gd name="T45" fmla="*/ 2147483646 h 374"/>
                <a:gd name="T46" fmla="*/ 2147483646 w 306"/>
                <a:gd name="T47" fmla="*/ 2147483646 h 374"/>
                <a:gd name="T48" fmla="*/ 2147483646 w 306"/>
                <a:gd name="T49" fmla="*/ 2147483646 h 374"/>
                <a:gd name="T50" fmla="*/ 2147483646 w 306"/>
                <a:gd name="T51" fmla="*/ 2147483646 h 374"/>
                <a:gd name="T52" fmla="*/ 2147483646 w 306"/>
                <a:gd name="T53" fmla="*/ 2147483646 h 374"/>
                <a:gd name="T54" fmla="*/ 2147483646 w 306"/>
                <a:gd name="T55" fmla="*/ 2147483646 h 374"/>
                <a:gd name="T56" fmla="*/ 2147483646 w 306"/>
                <a:gd name="T57" fmla="*/ 2147483646 h 374"/>
                <a:gd name="T58" fmla="*/ 2147483646 w 306"/>
                <a:gd name="T59" fmla="*/ 2147483646 h 374"/>
                <a:gd name="T60" fmla="*/ 2147483646 w 306"/>
                <a:gd name="T61" fmla="*/ 2147483646 h 374"/>
                <a:gd name="T62" fmla="*/ 2147483646 w 306"/>
                <a:gd name="T63" fmla="*/ 2147483646 h 374"/>
                <a:gd name="T64" fmla="*/ 2147483646 w 306"/>
                <a:gd name="T65" fmla="*/ 2147483646 h 374"/>
                <a:gd name="T66" fmla="*/ 2147483646 w 306"/>
                <a:gd name="T67" fmla="*/ 2147483646 h 374"/>
                <a:gd name="T68" fmla="*/ 2147483646 w 306"/>
                <a:gd name="T69" fmla="*/ 2147483646 h 374"/>
                <a:gd name="T70" fmla="*/ 2147483646 w 306"/>
                <a:gd name="T71" fmla="*/ 2147483646 h 374"/>
                <a:gd name="T72" fmla="*/ 2147483646 w 306"/>
                <a:gd name="T73" fmla="*/ 2147483646 h 374"/>
                <a:gd name="T74" fmla="*/ 2147483646 w 306"/>
                <a:gd name="T75" fmla="*/ 2147483646 h 374"/>
                <a:gd name="T76" fmla="*/ 2147483646 w 306"/>
                <a:gd name="T77" fmla="*/ 2147483646 h 374"/>
                <a:gd name="T78" fmla="*/ 2147483646 w 306"/>
                <a:gd name="T79" fmla="*/ 2147483646 h 374"/>
                <a:gd name="T80" fmla="*/ 2147483646 w 306"/>
                <a:gd name="T81" fmla="*/ 2147483646 h 374"/>
                <a:gd name="T82" fmla="*/ 2147483646 w 306"/>
                <a:gd name="T83" fmla="*/ 2147483646 h 374"/>
                <a:gd name="T84" fmla="*/ 2147483646 w 306"/>
                <a:gd name="T85" fmla="*/ 2147483646 h 374"/>
                <a:gd name="T86" fmla="*/ 2147483646 w 306"/>
                <a:gd name="T87" fmla="*/ 2147483646 h 374"/>
                <a:gd name="T88" fmla="*/ 2147483646 w 306"/>
                <a:gd name="T89" fmla="*/ 2147483646 h 374"/>
                <a:gd name="T90" fmla="*/ 2147483646 w 306"/>
                <a:gd name="T91" fmla="*/ 2147483646 h 374"/>
                <a:gd name="T92" fmla="*/ 2147483646 w 306"/>
                <a:gd name="T93" fmla="*/ 2147483646 h 374"/>
                <a:gd name="T94" fmla="*/ 2147483646 w 306"/>
                <a:gd name="T95" fmla="*/ 2147483646 h 374"/>
                <a:gd name="T96" fmla="*/ 2147483646 w 306"/>
                <a:gd name="T97" fmla="*/ 2147483646 h 374"/>
                <a:gd name="T98" fmla="*/ 2147483646 w 306"/>
                <a:gd name="T99" fmla="*/ 2147483646 h 374"/>
                <a:gd name="T100" fmla="*/ 2147483646 w 306"/>
                <a:gd name="T101" fmla="*/ 2147483646 h 374"/>
                <a:gd name="T102" fmla="*/ 2147483646 w 306"/>
                <a:gd name="T103" fmla="*/ 2147483646 h 374"/>
                <a:gd name="T104" fmla="*/ 2147483646 w 306"/>
                <a:gd name="T105" fmla="*/ 2147483646 h 374"/>
                <a:gd name="T106" fmla="*/ 2147483646 w 306"/>
                <a:gd name="T107" fmla="*/ 2147483646 h 374"/>
                <a:gd name="T108" fmla="*/ 2147483646 w 306"/>
                <a:gd name="T109" fmla="*/ 2147483646 h 374"/>
                <a:gd name="T110" fmla="*/ 2147483646 w 306"/>
                <a:gd name="T111" fmla="*/ 2147483646 h 374"/>
                <a:gd name="T112" fmla="*/ 2147483646 w 306"/>
                <a:gd name="T113" fmla="*/ 2147483646 h 374"/>
                <a:gd name="T114" fmla="*/ 2147483646 w 306"/>
                <a:gd name="T115" fmla="*/ 2147483646 h 37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306" h="374">
                  <a:moveTo>
                    <a:pt x="192" y="106"/>
                  </a:moveTo>
                  <a:lnTo>
                    <a:pt x="192" y="106"/>
                  </a:lnTo>
                  <a:lnTo>
                    <a:pt x="186" y="86"/>
                  </a:lnTo>
                  <a:lnTo>
                    <a:pt x="180" y="70"/>
                  </a:lnTo>
                  <a:lnTo>
                    <a:pt x="174" y="60"/>
                  </a:lnTo>
                  <a:lnTo>
                    <a:pt x="170" y="56"/>
                  </a:lnTo>
                  <a:lnTo>
                    <a:pt x="142" y="46"/>
                  </a:lnTo>
                  <a:lnTo>
                    <a:pt x="122" y="40"/>
                  </a:lnTo>
                  <a:lnTo>
                    <a:pt x="110" y="34"/>
                  </a:lnTo>
                  <a:lnTo>
                    <a:pt x="104" y="30"/>
                  </a:lnTo>
                  <a:lnTo>
                    <a:pt x="96" y="22"/>
                  </a:lnTo>
                  <a:lnTo>
                    <a:pt x="80" y="0"/>
                  </a:lnTo>
                  <a:lnTo>
                    <a:pt x="74" y="0"/>
                  </a:lnTo>
                  <a:lnTo>
                    <a:pt x="76" y="2"/>
                  </a:lnTo>
                  <a:lnTo>
                    <a:pt x="82" y="14"/>
                  </a:lnTo>
                  <a:lnTo>
                    <a:pt x="96" y="34"/>
                  </a:lnTo>
                  <a:lnTo>
                    <a:pt x="98" y="36"/>
                  </a:lnTo>
                  <a:lnTo>
                    <a:pt x="98" y="38"/>
                  </a:lnTo>
                  <a:lnTo>
                    <a:pt x="86" y="60"/>
                  </a:lnTo>
                  <a:lnTo>
                    <a:pt x="78" y="70"/>
                  </a:lnTo>
                  <a:lnTo>
                    <a:pt x="74" y="72"/>
                  </a:lnTo>
                  <a:lnTo>
                    <a:pt x="72" y="72"/>
                  </a:lnTo>
                  <a:lnTo>
                    <a:pt x="64" y="66"/>
                  </a:lnTo>
                  <a:lnTo>
                    <a:pt x="52" y="50"/>
                  </a:lnTo>
                  <a:lnTo>
                    <a:pt x="38" y="46"/>
                  </a:lnTo>
                  <a:lnTo>
                    <a:pt x="40" y="54"/>
                  </a:lnTo>
                  <a:lnTo>
                    <a:pt x="46" y="70"/>
                  </a:lnTo>
                  <a:lnTo>
                    <a:pt x="46" y="72"/>
                  </a:lnTo>
                  <a:lnTo>
                    <a:pt x="46" y="74"/>
                  </a:lnTo>
                  <a:lnTo>
                    <a:pt x="44" y="82"/>
                  </a:lnTo>
                  <a:lnTo>
                    <a:pt x="28" y="88"/>
                  </a:lnTo>
                  <a:lnTo>
                    <a:pt x="24" y="90"/>
                  </a:lnTo>
                  <a:lnTo>
                    <a:pt x="22" y="94"/>
                  </a:lnTo>
                  <a:lnTo>
                    <a:pt x="22" y="102"/>
                  </a:lnTo>
                  <a:lnTo>
                    <a:pt x="24" y="116"/>
                  </a:lnTo>
                  <a:lnTo>
                    <a:pt x="20" y="124"/>
                  </a:lnTo>
                  <a:lnTo>
                    <a:pt x="18" y="126"/>
                  </a:lnTo>
                  <a:lnTo>
                    <a:pt x="16" y="126"/>
                  </a:lnTo>
                  <a:lnTo>
                    <a:pt x="0" y="122"/>
                  </a:lnTo>
                  <a:lnTo>
                    <a:pt x="2" y="126"/>
                  </a:lnTo>
                  <a:lnTo>
                    <a:pt x="8" y="130"/>
                  </a:lnTo>
                  <a:lnTo>
                    <a:pt x="18" y="144"/>
                  </a:lnTo>
                  <a:lnTo>
                    <a:pt x="28" y="160"/>
                  </a:lnTo>
                  <a:lnTo>
                    <a:pt x="28" y="162"/>
                  </a:lnTo>
                  <a:lnTo>
                    <a:pt x="36" y="162"/>
                  </a:lnTo>
                  <a:lnTo>
                    <a:pt x="42" y="160"/>
                  </a:lnTo>
                  <a:lnTo>
                    <a:pt x="48" y="162"/>
                  </a:lnTo>
                  <a:lnTo>
                    <a:pt x="54" y="164"/>
                  </a:lnTo>
                  <a:lnTo>
                    <a:pt x="60" y="166"/>
                  </a:lnTo>
                  <a:lnTo>
                    <a:pt x="70" y="178"/>
                  </a:lnTo>
                  <a:lnTo>
                    <a:pt x="68" y="200"/>
                  </a:lnTo>
                  <a:lnTo>
                    <a:pt x="72" y="204"/>
                  </a:lnTo>
                  <a:lnTo>
                    <a:pt x="72" y="210"/>
                  </a:lnTo>
                  <a:lnTo>
                    <a:pt x="68" y="214"/>
                  </a:lnTo>
                  <a:lnTo>
                    <a:pt x="60" y="218"/>
                  </a:lnTo>
                  <a:lnTo>
                    <a:pt x="56" y="218"/>
                  </a:lnTo>
                  <a:lnTo>
                    <a:pt x="54" y="220"/>
                  </a:lnTo>
                  <a:lnTo>
                    <a:pt x="52" y="224"/>
                  </a:lnTo>
                  <a:lnTo>
                    <a:pt x="50" y="230"/>
                  </a:lnTo>
                  <a:lnTo>
                    <a:pt x="44" y="244"/>
                  </a:lnTo>
                  <a:lnTo>
                    <a:pt x="52" y="254"/>
                  </a:lnTo>
                  <a:lnTo>
                    <a:pt x="74" y="258"/>
                  </a:lnTo>
                  <a:lnTo>
                    <a:pt x="76" y="258"/>
                  </a:lnTo>
                  <a:lnTo>
                    <a:pt x="86" y="268"/>
                  </a:lnTo>
                  <a:lnTo>
                    <a:pt x="72" y="288"/>
                  </a:lnTo>
                  <a:lnTo>
                    <a:pt x="102" y="352"/>
                  </a:lnTo>
                  <a:lnTo>
                    <a:pt x="104" y="354"/>
                  </a:lnTo>
                  <a:lnTo>
                    <a:pt x="98" y="358"/>
                  </a:lnTo>
                  <a:lnTo>
                    <a:pt x="100" y="364"/>
                  </a:lnTo>
                  <a:lnTo>
                    <a:pt x="156" y="330"/>
                  </a:lnTo>
                  <a:lnTo>
                    <a:pt x="146" y="346"/>
                  </a:lnTo>
                  <a:lnTo>
                    <a:pt x="138" y="362"/>
                  </a:lnTo>
                  <a:lnTo>
                    <a:pt x="134" y="374"/>
                  </a:lnTo>
                  <a:lnTo>
                    <a:pt x="140" y="372"/>
                  </a:lnTo>
                  <a:lnTo>
                    <a:pt x="146" y="366"/>
                  </a:lnTo>
                  <a:lnTo>
                    <a:pt x="152" y="360"/>
                  </a:lnTo>
                  <a:lnTo>
                    <a:pt x="156" y="350"/>
                  </a:lnTo>
                  <a:lnTo>
                    <a:pt x="158" y="350"/>
                  </a:lnTo>
                  <a:lnTo>
                    <a:pt x="172" y="342"/>
                  </a:lnTo>
                  <a:lnTo>
                    <a:pt x="174" y="340"/>
                  </a:lnTo>
                  <a:lnTo>
                    <a:pt x="196" y="358"/>
                  </a:lnTo>
                  <a:lnTo>
                    <a:pt x="220" y="360"/>
                  </a:lnTo>
                  <a:lnTo>
                    <a:pt x="232" y="368"/>
                  </a:lnTo>
                  <a:lnTo>
                    <a:pt x="260" y="342"/>
                  </a:lnTo>
                  <a:lnTo>
                    <a:pt x="264" y="336"/>
                  </a:lnTo>
                  <a:lnTo>
                    <a:pt x="268" y="326"/>
                  </a:lnTo>
                  <a:lnTo>
                    <a:pt x="272" y="320"/>
                  </a:lnTo>
                  <a:lnTo>
                    <a:pt x="270" y="312"/>
                  </a:lnTo>
                  <a:lnTo>
                    <a:pt x="260" y="296"/>
                  </a:lnTo>
                  <a:lnTo>
                    <a:pt x="254" y="286"/>
                  </a:lnTo>
                  <a:lnTo>
                    <a:pt x="288" y="298"/>
                  </a:lnTo>
                  <a:lnTo>
                    <a:pt x="300" y="292"/>
                  </a:lnTo>
                  <a:lnTo>
                    <a:pt x="288" y="270"/>
                  </a:lnTo>
                  <a:lnTo>
                    <a:pt x="288" y="268"/>
                  </a:lnTo>
                  <a:lnTo>
                    <a:pt x="306" y="246"/>
                  </a:lnTo>
                  <a:lnTo>
                    <a:pt x="298" y="234"/>
                  </a:lnTo>
                  <a:lnTo>
                    <a:pt x="290" y="226"/>
                  </a:lnTo>
                  <a:lnTo>
                    <a:pt x="284" y="222"/>
                  </a:lnTo>
                  <a:lnTo>
                    <a:pt x="282" y="222"/>
                  </a:lnTo>
                  <a:lnTo>
                    <a:pt x="272" y="232"/>
                  </a:lnTo>
                  <a:lnTo>
                    <a:pt x="272" y="230"/>
                  </a:lnTo>
                  <a:lnTo>
                    <a:pt x="270" y="230"/>
                  </a:lnTo>
                  <a:lnTo>
                    <a:pt x="256" y="226"/>
                  </a:lnTo>
                  <a:lnTo>
                    <a:pt x="252" y="214"/>
                  </a:lnTo>
                  <a:lnTo>
                    <a:pt x="244" y="210"/>
                  </a:lnTo>
                  <a:lnTo>
                    <a:pt x="236" y="204"/>
                  </a:lnTo>
                  <a:lnTo>
                    <a:pt x="226" y="198"/>
                  </a:lnTo>
                  <a:lnTo>
                    <a:pt x="218" y="192"/>
                  </a:lnTo>
                  <a:lnTo>
                    <a:pt x="216" y="190"/>
                  </a:lnTo>
                  <a:lnTo>
                    <a:pt x="216" y="186"/>
                  </a:lnTo>
                  <a:lnTo>
                    <a:pt x="214" y="184"/>
                  </a:lnTo>
                  <a:lnTo>
                    <a:pt x="216" y="180"/>
                  </a:lnTo>
                  <a:lnTo>
                    <a:pt x="220" y="170"/>
                  </a:lnTo>
                  <a:lnTo>
                    <a:pt x="230" y="152"/>
                  </a:lnTo>
                  <a:lnTo>
                    <a:pt x="232" y="144"/>
                  </a:lnTo>
                  <a:lnTo>
                    <a:pt x="234" y="138"/>
                  </a:lnTo>
                  <a:lnTo>
                    <a:pt x="234" y="128"/>
                  </a:lnTo>
                  <a:lnTo>
                    <a:pt x="240" y="128"/>
                  </a:lnTo>
                  <a:lnTo>
                    <a:pt x="258" y="130"/>
                  </a:lnTo>
                  <a:lnTo>
                    <a:pt x="260" y="122"/>
                  </a:lnTo>
                  <a:lnTo>
                    <a:pt x="264" y="106"/>
                  </a:lnTo>
                  <a:lnTo>
                    <a:pt x="260" y="104"/>
                  </a:lnTo>
                  <a:lnTo>
                    <a:pt x="242" y="116"/>
                  </a:lnTo>
                  <a:lnTo>
                    <a:pt x="230" y="122"/>
                  </a:lnTo>
                  <a:lnTo>
                    <a:pt x="222" y="122"/>
                  </a:lnTo>
                  <a:lnTo>
                    <a:pt x="214" y="120"/>
                  </a:lnTo>
                  <a:lnTo>
                    <a:pt x="204" y="114"/>
                  </a:lnTo>
                  <a:lnTo>
                    <a:pt x="194" y="108"/>
                  </a:lnTo>
                  <a:lnTo>
                    <a:pt x="194" y="106"/>
                  </a:lnTo>
                  <a:lnTo>
                    <a:pt x="19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7" name="天津"/>
            <p:cNvSpPr>
              <a:spLocks/>
            </p:cNvSpPr>
            <p:nvPr/>
          </p:nvSpPr>
          <p:spPr bwMode="auto">
            <a:xfrm>
              <a:off x="6108700" y="2811463"/>
              <a:ext cx="146050" cy="211137"/>
            </a:xfrm>
            <a:custGeom>
              <a:avLst/>
              <a:gdLst>
                <a:gd name="T0" fmla="*/ 2147483646 w 80"/>
                <a:gd name="T1" fmla="*/ 2147483646 h 116"/>
                <a:gd name="T2" fmla="*/ 2147483646 w 80"/>
                <a:gd name="T3" fmla="*/ 0 h 116"/>
                <a:gd name="T4" fmla="*/ 2147483646 w 80"/>
                <a:gd name="T5" fmla="*/ 0 h 116"/>
                <a:gd name="T6" fmla="*/ 2147483646 w 80"/>
                <a:gd name="T7" fmla="*/ 2147483646 h 116"/>
                <a:gd name="T8" fmla="*/ 2147483646 w 80"/>
                <a:gd name="T9" fmla="*/ 2147483646 h 116"/>
                <a:gd name="T10" fmla="*/ 2147483646 w 80"/>
                <a:gd name="T11" fmla="*/ 2147483646 h 116"/>
                <a:gd name="T12" fmla="*/ 2147483646 w 80"/>
                <a:gd name="T13" fmla="*/ 2147483646 h 116"/>
                <a:gd name="T14" fmla="*/ 2147483646 w 80"/>
                <a:gd name="T15" fmla="*/ 2147483646 h 116"/>
                <a:gd name="T16" fmla="*/ 2147483646 w 80"/>
                <a:gd name="T17" fmla="*/ 2147483646 h 116"/>
                <a:gd name="T18" fmla="*/ 2147483646 w 80"/>
                <a:gd name="T19" fmla="*/ 2147483646 h 116"/>
                <a:gd name="T20" fmla="*/ 2147483646 w 80"/>
                <a:gd name="T21" fmla="*/ 2147483646 h 116"/>
                <a:gd name="T22" fmla="*/ 2147483646 w 80"/>
                <a:gd name="T23" fmla="*/ 2147483646 h 116"/>
                <a:gd name="T24" fmla="*/ 2147483646 w 80"/>
                <a:gd name="T25" fmla="*/ 2147483646 h 116"/>
                <a:gd name="T26" fmla="*/ 2147483646 w 80"/>
                <a:gd name="T27" fmla="*/ 2147483646 h 116"/>
                <a:gd name="T28" fmla="*/ 2147483646 w 80"/>
                <a:gd name="T29" fmla="*/ 2147483646 h 116"/>
                <a:gd name="T30" fmla="*/ 2147483646 w 80"/>
                <a:gd name="T31" fmla="*/ 2147483646 h 116"/>
                <a:gd name="T32" fmla="*/ 2147483646 w 80"/>
                <a:gd name="T33" fmla="*/ 2147483646 h 116"/>
                <a:gd name="T34" fmla="*/ 0 w 80"/>
                <a:gd name="T35" fmla="*/ 2147483646 h 116"/>
                <a:gd name="T36" fmla="*/ 0 w 80"/>
                <a:gd name="T37" fmla="*/ 2147483646 h 116"/>
                <a:gd name="T38" fmla="*/ 0 w 80"/>
                <a:gd name="T39" fmla="*/ 2147483646 h 116"/>
                <a:gd name="T40" fmla="*/ 0 w 80"/>
                <a:gd name="T41" fmla="*/ 2147483646 h 116"/>
                <a:gd name="T42" fmla="*/ 2147483646 w 80"/>
                <a:gd name="T43" fmla="*/ 2147483646 h 116"/>
                <a:gd name="T44" fmla="*/ 2147483646 w 80"/>
                <a:gd name="T45" fmla="*/ 2147483646 h 116"/>
                <a:gd name="T46" fmla="*/ 2147483646 w 80"/>
                <a:gd name="T47" fmla="*/ 2147483646 h 116"/>
                <a:gd name="T48" fmla="*/ 2147483646 w 80"/>
                <a:gd name="T49" fmla="*/ 2147483646 h 116"/>
                <a:gd name="T50" fmla="*/ 2147483646 w 80"/>
                <a:gd name="T51" fmla="*/ 2147483646 h 116"/>
                <a:gd name="T52" fmla="*/ 2147483646 w 80"/>
                <a:gd name="T53" fmla="*/ 2147483646 h 116"/>
                <a:gd name="T54" fmla="*/ 2147483646 w 80"/>
                <a:gd name="T55" fmla="*/ 2147483646 h 116"/>
                <a:gd name="T56" fmla="*/ 2147483646 w 80"/>
                <a:gd name="T57" fmla="*/ 2147483646 h 116"/>
                <a:gd name="T58" fmla="*/ 2147483646 w 80"/>
                <a:gd name="T59" fmla="*/ 2147483646 h 116"/>
                <a:gd name="T60" fmla="*/ 2147483646 w 80"/>
                <a:gd name="T61" fmla="*/ 2147483646 h 116"/>
                <a:gd name="T62" fmla="*/ 2147483646 w 80"/>
                <a:gd name="T63" fmla="*/ 2147483646 h 116"/>
                <a:gd name="T64" fmla="*/ 2147483646 w 80"/>
                <a:gd name="T65" fmla="*/ 2147483646 h 116"/>
                <a:gd name="T66" fmla="*/ 2147483646 w 80"/>
                <a:gd name="T67" fmla="*/ 2147483646 h 116"/>
                <a:gd name="T68" fmla="*/ 2147483646 w 80"/>
                <a:gd name="T69" fmla="*/ 2147483646 h 116"/>
                <a:gd name="T70" fmla="*/ 2147483646 w 80"/>
                <a:gd name="T71" fmla="*/ 2147483646 h 116"/>
                <a:gd name="T72" fmla="*/ 2147483646 w 80"/>
                <a:gd name="T73" fmla="*/ 2147483646 h 116"/>
                <a:gd name="T74" fmla="*/ 2147483646 w 80"/>
                <a:gd name="T75" fmla="*/ 2147483646 h 116"/>
                <a:gd name="T76" fmla="*/ 2147483646 w 80"/>
                <a:gd name="T77" fmla="*/ 2147483646 h 116"/>
                <a:gd name="T78" fmla="*/ 2147483646 w 80"/>
                <a:gd name="T79" fmla="*/ 2147483646 h 116"/>
                <a:gd name="T80" fmla="*/ 2147483646 w 80"/>
                <a:gd name="T81" fmla="*/ 2147483646 h 116"/>
                <a:gd name="T82" fmla="*/ 2147483646 w 80"/>
                <a:gd name="T83" fmla="*/ 2147483646 h 116"/>
                <a:gd name="T84" fmla="*/ 2147483646 w 80"/>
                <a:gd name="T85" fmla="*/ 2147483646 h 116"/>
                <a:gd name="T86" fmla="*/ 2147483646 w 80"/>
                <a:gd name="T87" fmla="*/ 2147483646 h 116"/>
                <a:gd name="T88" fmla="*/ 2147483646 w 80"/>
                <a:gd name="T89" fmla="*/ 2147483646 h 116"/>
                <a:gd name="T90" fmla="*/ 2147483646 w 80"/>
                <a:gd name="T91" fmla="*/ 2147483646 h 116"/>
                <a:gd name="T92" fmla="*/ 2147483646 w 80"/>
                <a:gd name="T93" fmla="*/ 2147483646 h 116"/>
                <a:gd name="T94" fmla="*/ 2147483646 w 80"/>
                <a:gd name="T95" fmla="*/ 2147483646 h 11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80" h="116">
                  <a:moveTo>
                    <a:pt x="46" y="2"/>
                  </a:moveTo>
                  <a:lnTo>
                    <a:pt x="44" y="0"/>
                  </a:lnTo>
                  <a:lnTo>
                    <a:pt x="40" y="2"/>
                  </a:lnTo>
                  <a:lnTo>
                    <a:pt x="38" y="4"/>
                  </a:lnTo>
                  <a:lnTo>
                    <a:pt x="32" y="14"/>
                  </a:lnTo>
                  <a:lnTo>
                    <a:pt x="28" y="12"/>
                  </a:lnTo>
                  <a:lnTo>
                    <a:pt x="28" y="14"/>
                  </a:lnTo>
                  <a:lnTo>
                    <a:pt x="22" y="20"/>
                  </a:lnTo>
                  <a:lnTo>
                    <a:pt x="18" y="22"/>
                  </a:lnTo>
                  <a:lnTo>
                    <a:pt x="10" y="26"/>
                  </a:lnTo>
                  <a:lnTo>
                    <a:pt x="8" y="32"/>
                  </a:lnTo>
                  <a:lnTo>
                    <a:pt x="8" y="44"/>
                  </a:lnTo>
                  <a:lnTo>
                    <a:pt x="6" y="48"/>
                  </a:lnTo>
                  <a:lnTo>
                    <a:pt x="4" y="50"/>
                  </a:lnTo>
                  <a:lnTo>
                    <a:pt x="0" y="60"/>
                  </a:lnTo>
                  <a:lnTo>
                    <a:pt x="0" y="66"/>
                  </a:lnTo>
                  <a:lnTo>
                    <a:pt x="0" y="78"/>
                  </a:lnTo>
                  <a:lnTo>
                    <a:pt x="4" y="102"/>
                  </a:lnTo>
                  <a:lnTo>
                    <a:pt x="8" y="106"/>
                  </a:lnTo>
                  <a:lnTo>
                    <a:pt x="18" y="112"/>
                  </a:lnTo>
                  <a:lnTo>
                    <a:pt x="36" y="116"/>
                  </a:lnTo>
                  <a:lnTo>
                    <a:pt x="44" y="114"/>
                  </a:lnTo>
                  <a:lnTo>
                    <a:pt x="54" y="110"/>
                  </a:lnTo>
                  <a:lnTo>
                    <a:pt x="50" y="100"/>
                  </a:lnTo>
                  <a:lnTo>
                    <a:pt x="50" y="98"/>
                  </a:lnTo>
                  <a:lnTo>
                    <a:pt x="52" y="90"/>
                  </a:lnTo>
                  <a:lnTo>
                    <a:pt x="60" y="74"/>
                  </a:lnTo>
                  <a:lnTo>
                    <a:pt x="76" y="74"/>
                  </a:lnTo>
                  <a:lnTo>
                    <a:pt x="80" y="74"/>
                  </a:lnTo>
                  <a:lnTo>
                    <a:pt x="74" y="64"/>
                  </a:lnTo>
                  <a:lnTo>
                    <a:pt x="64" y="48"/>
                  </a:lnTo>
                  <a:lnTo>
                    <a:pt x="58" y="40"/>
                  </a:lnTo>
                  <a:lnTo>
                    <a:pt x="54" y="30"/>
                  </a:lnTo>
                  <a:lnTo>
                    <a:pt x="52" y="18"/>
                  </a:lnTo>
                  <a:lnTo>
                    <a:pt x="48" y="8"/>
                  </a:lnTo>
                  <a:lnTo>
                    <a:pt x="46"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8" name="北京"/>
            <p:cNvSpPr>
              <a:spLocks/>
            </p:cNvSpPr>
            <p:nvPr/>
          </p:nvSpPr>
          <p:spPr bwMode="auto">
            <a:xfrm>
              <a:off x="5962650" y="2716213"/>
              <a:ext cx="193675" cy="207962"/>
            </a:xfrm>
            <a:custGeom>
              <a:avLst/>
              <a:gdLst>
                <a:gd name="T0" fmla="*/ 2147483646 w 106"/>
                <a:gd name="T1" fmla="*/ 2147483646 h 114"/>
                <a:gd name="T2" fmla="*/ 2147483646 w 106"/>
                <a:gd name="T3" fmla="*/ 2147483646 h 114"/>
                <a:gd name="T4" fmla="*/ 2147483646 w 106"/>
                <a:gd name="T5" fmla="*/ 2147483646 h 114"/>
                <a:gd name="T6" fmla="*/ 2147483646 w 106"/>
                <a:gd name="T7" fmla="*/ 2147483646 h 114"/>
                <a:gd name="T8" fmla="*/ 2147483646 w 106"/>
                <a:gd name="T9" fmla="*/ 2147483646 h 114"/>
                <a:gd name="T10" fmla="*/ 2147483646 w 106"/>
                <a:gd name="T11" fmla="*/ 2147483646 h 114"/>
                <a:gd name="T12" fmla="*/ 2147483646 w 106"/>
                <a:gd name="T13" fmla="*/ 2147483646 h 114"/>
                <a:gd name="T14" fmla="*/ 2147483646 w 106"/>
                <a:gd name="T15" fmla="*/ 2147483646 h 114"/>
                <a:gd name="T16" fmla="*/ 2147483646 w 106"/>
                <a:gd name="T17" fmla="*/ 2147483646 h 114"/>
                <a:gd name="T18" fmla="*/ 0 w 106"/>
                <a:gd name="T19" fmla="*/ 2147483646 h 114"/>
                <a:gd name="T20" fmla="*/ 2147483646 w 106"/>
                <a:gd name="T21" fmla="*/ 2147483646 h 114"/>
                <a:gd name="T22" fmla="*/ 2147483646 w 106"/>
                <a:gd name="T23" fmla="*/ 2147483646 h 114"/>
                <a:gd name="T24" fmla="*/ 2147483646 w 106"/>
                <a:gd name="T25" fmla="*/ 2147483646 h 114"/>
                <a:gd name="T26" fmla="*/ 2147483646 w 106"/>
                <a:gd name="T27" fmla="*/ 2147483646 h 114"/>
                <a:gd name="T28" fmla="*/ 2147483646 w 106"/>
                <a:gd name="T29" fmla="*/ 2147483646 h 114"/>
                <a:gd name="T30" fmla="*/ 2147483646 w 106"/>
                <a:gd name="T31" fmla="*/ 2147483646 h 114"/>
                <a:gd name="T32" fmla="*/ 2147483646 w 106"/>
                <a:gd name="T33" fmla="*/ 2147483646 h 114"/>
                <a:gd name="T34" fmla="*/ 2147483646 w 106"/>
                <a:gd name="T35" fmla="*/ 2147483646 h 114"/>
                <a:gd name="T36" fmla="*/ 2147483646 w 106"/>
                <a:gd name="T37" fmla="*/ 2147483646 h 114"/>
                <a:gd name="T38" fmla="*/ 2147483646 w 106"/>
                <a:gd name="T39" fmla="*/ 2147483646 h 114"/>
                <a:gd name="T40" fmla="*/ 2147483646 w 106"/>
                <a:gd name="T41" fmla="*/ 2147483646 h 114"/>
                <a:gd name="T42" fmla="*/ 2147483646 w 106"/>
                <a:gd name="T43" fmla="*/ 2147483646 h 114"/>
                <a:gd name="T44" fmla="*/ 2147483646 w 106"/>
                <a:gd name="T45" fmla="*/ 2147483646 h 114"/>
                <a:gd name="T46" fmla="*/ 2147483646 w 106"/>
                <a:gd name="T47" fmla="*/ 2147483646 h 114"/>
                <a:gd name="T48" fmla="*/ 2147483646 w 106"/>
                <a:gd name="T49" fmla="*/ 2147483646 h 114"/>
                <a:gd name="T50" fmla="*/ 2147483646 w 106"/>
                <a:gd name="T51" fmla="*/ 2147483646 h 114"/>
                <a:gd name="T52" fmla="*/ 2147483646 w 106"/>
                <a:gd name="T53" fmla="*/ 2147483646 h 114"/>
                <a:gd name="T54" fmla="*/ 2147483646 w 106"/>
                <a:gd name="T55" fmla="*/ 2147483646 h 114"/>
                <a:gd name="T56" fmla="*/ 2147483646 w 106"/>
                <a:gd name="T57" fmla="*/ 2147483646 h 114"/>
                <a:gd name="T58" fmla="*/ 2147483646 w 106"/>
                <a:gd name="T59" fmla="*/ 2147483646 h 114"/>
                <a:gd name="T60" fmla="*/ 2147483646 w 106"/>
                <a:gd name="T61" fmla="*/ 2147483646 h 114"/>
                <a:gd name="T62" fmla="*/ 2147483646 w 106"/>
                <a:gd name="T63" fmla="*/ 2147483646 h 11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06" h="114">
                  <a:moveTo>
                    <a:pt x="52" y="24"/>
                  </a:moveTo>
                  <a:lnTo>
                    <a:pt x="52" y="26"/>
                  </a:lnTo>
                  <a:lnTo>
                    <a:pt x="48" y="26"/>
                  </a:lnTo>
                  <a:lnTo>
                    <a:pt x="38" y="24"/>
                  </a:lnTo>
                  <a:lnTo>
                    <a:pt x="38" y="28"/>
                  </a:lnTo>
                  <a:lnTo>
                    <a:pt x="38" y="30"/>
                  </a:lnTo>
                  <a:lnTo>
                    <a:pt x="36" y="30"/>
                  </a:lnTo>
                  <a:lnTo>
                    <a:pt x="18" y="38"/>
                  </a:lnTo>
                  <a:lnTo>
                    <a:pt x="18" y="40"/>
                  </a:lnTo>
                  <a:lnTo>
                    <a:pt x="16" y="44"/>
                  </a:lnTo>
                  <a:lnTo>
                    <a:pt x="18" y="48"/>
                  </a:lnTo>
                  <a:lnTo>
                    <a:pt x="24" y="56"/>
                  </a:lnTo>
                  <a:lnTo>
                    <a:pt x="24" y="58"/>
                  </a:lnTo>
                  <a:lnTo>
                    <a:pt x="24" y="60"/>
                  </a:lnTo>
                  <a:lnTo>
                    <a:pt x="14" y="72"/>
                  </a:lnTo>
                  <a:lnTo>
                    <a:pt x="4" y="82"/>
                  </a:lnTo>
                  <a:lnTo>
                    <a:pt x="0" y="86"/>
                  </a:lnTo>
                  <a:lnTo>
                    <a:pt x="0" y="90"/>
                  </a:lnTo>
                  <a:lnTo>
                    <a:pt x="4" y="96"/>
                  </a:lnTo>
                  <a:lnTo>
                    <a:pt x="14" y="100"/>
                  </a:lnTo>
                  <a:lnTo>
                    <a:pt x="20" y="100"/>
                  </a:lnTo>
                  <a:lnTo>
                    <a:pt x="32" y="102"/>
                  </a:lnTo>
                  <a:lnTo>
                    <a:pt x="36" y="102"/>
                  </a:lnTo>
                  <a:lnTo>
                    <a:pt x="40" y="106"/>
                  </a:lnTo>
                  <a:lnTo>
                    <a:pt x="48" y="110"/>
                  </a:lnTo>
                  <a:lnTo>
                    <a:pt x="56" y="114"/>
                  </a:lnTo>
                  <a:lnTo>
                    <a:pt x="62" y="114"/>
                  </a:lnTo>
                  <a:lnTo>
                    <a:pt x="66" y="112"/>
                  </a:lnTo>
                  <a:lnTo>
                    <a:pt x="72" y="106"/>
                  </a:lnTo>
                  <a:lnTo>
                    <a:pt x="78" y="98"/>
                  </a:lnTo>
                  <a:lnTo>
                    <a:pt x="84" y="84"/>
                  </a:lnTo>
                  <a:lnTo>
                    <a:pt x="80" y="66"/>
                  </a:lnTo>
                  <a:lnTo>
                    <a:pt x="86" y="68"/>
                  </a:lnTo>
                  <a:lnTo>
                    <a:pt x="96" y="68"/>
                  </a:lnTo>
                  <a:lnTo>
                    <a:pt x="100" y="66"/>
                  </a:lnTo>
                  <a:lnTo>
                    <a:pt x="102" y="62"/>
                  </a:lnTo>
                  <a:lnTo>
                    <a:pt x="94" y="38"/>
                  </a:lnTo>
                  <a:lnTo>
                    <a:pt x="96" y="30"/>
                  </a:lnTo>
                  <a:lnTo>
                    <a:pt x="102" y="26"/>
                  </a:lnTo>
                  <a:lnTo>
                    <a:pt x="106" y="22"/>
                  </a:lnTo>
                  <a:lnTo>
                    <a:pt x="104" y="18"/>
                  </a:lnTo>
                  <a:lnTo>
                    <a:pt x="86" y="18"/>
                  </a:lnTo>
                  <a:lnTo>
                    <a:pt x="68" y="6"/>
                  </a:lnTo>
                  <a:lnTo>
                    <a:pt x="62" y="2"/>
                  </a:lnTo>
                  <a:lnTo>
                    <a:pt x="58" y="0"/>
                  </a:lnTo>
                  <a:lnTo>
                    <a:pt x="48" y="2"/>
                  </a:lnTo>
                  <a:lnTo>
                    <a:pt x="44" y="2"/>
                  </a:lnTo>
                  <a:lnTo>
                    <a:pt x="44" y="8"/>
                  </a:lnTo>
                  <a:lnTo>
                    <a:pt x="50" y="10"/>
                  </a:lnTo>
                  <a:lnTo>
                    <a:pt x="54" y="16"/>
                  </a:lnTo>
                  <a:lnTo>
                    <a:pt x="54" y="20"/>
                  </a:lnTo>
                  <a:lnTo>
                    <a:pt x="52" y="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39" name="辽宁"/>
            <p:cNvSpPr>
              <a:spLocks/>
            </p:cNvSpPr>
            <p:nvPr/>
          </p:nvSpPr>
          <p:spPr bwMode="auto">
            <a:xfrm>
              <a:off x="6291263" y="2303463"/>
              <a:ext cx="687387" cy="654050"/>
            </a:xfrm>
            <a:custGeom>
              <a:avLst/>
              <a:gdLst>
                <a:gd name="T0" fmla="*/ 2147483646 w 376"/>
                <a:gd name="T1" fmla="*/ 2147483646 h 358"/>
                <a:gd name="T2" fmla="*/ 2147483646 w 376"/>
                <a:gd name="T3" fmla="*/ 2147483646 h 358"/>
                <a:gd name="T4" fmla="*/ 2147483646 w 376"/>
                <a:gd name="T5" fmla="*/ 2147483646 h 358"/>
                <a:gd name="T6" fmla="*/ 2147483646 w 376"/>
                <a:gd name="T7" fmla="*/ 2147483646 h 358"/>
                <a:gd name="T8" fmla="*/ 2147483646 w 376"/>
                <a:gd name="T9" fmla="*/ 2147483646 h 358"/>
                <a:gd name="T10" fmla="*/ 2147483646 w 376"/>
                <a:gd name="T11" fmla="*/ 2147483646 h 358"/>
                <a:gd name="T12" fmla="*/ 2147483646 w 376"/>
                <a:gd name="T13" fmla="*/ 2147483646 h 358"/>
                <a:gd name="T14" fmla="*/ 2147483646 w 376"/>
                <a:gd name="T15" fmla="*/ 2147483646 h 358"/>
                <a:gd name="T16" fmla="*/ 2147483646 w 376"/>
                <a:gd name="T17" fmla="*/ 2147483646 h 358"/>
                <a:gd name="T18" fmla="*/ 2147483646 w 376"/>
                <a:gd name="T19" fmla="*/ 2147483646 h 358"/>
                <a:gd name="T20" fmla="*/ 2147483646 w 376"/>
                <a:gd name="T21" fmla="*/ 2147483646 h 358"/>
                <a:gd name="T22" fmla="*/ 2147483646 w 376"/>
                <a:gd name="T23" fmla="*/ 2147483646 h 358"/>
                <a:gd name="T24" fmla="*/ 2147483646 w 376"/>
                <a:gd name="T25" fmla="*/ 2147483646 h 358"/>
                <a:gd name="T26" fmla="*/ 2147483646 w 376"/>
                <a:gd name="T27" fmla="*/ 2147483646 h 358"/>
                <a:gd name="T28" fmla="*/ 2147483646 w 376"/>
                <a:gd name="T29" fmla="*/ 2147483646 h 358"/>
                <a:gd name="T30" fmla="*/ 2147483646 w 376"/>
                <a:gd name="T31" fmla="*/ 2147483646 h 358"/>
                <a:gd name="T32" fmla="*/ 2147483646 w 376"/>
                <a:gd name="T33" fmla="*/ 2147483646 h 358"/>
                <a:gd name="T34" fmla="*/ 2147483646 w 376"/>
                <a:gd name="T35" fmla="*/ 2147483646 h 358"/>
                <a:gd name="T36" fmla="*/ 2147483646 w 376"/>
                <a:gd name="T37" fmla="*/ 2147483646 h 358"/>
                <a:gd name="T38" fmla="*/ 2147483646 w 376"/>
                <a:gd name="T39" fmla="*/ 2147483646 h 358"/>
                <a:gd name="T40" fmla="*/ 2147483646 w 376"/>
                <a:gd name="T41" fmla="*/ 2147483646 h 358"/>
                <a:gd name="T42" fmla="*/ 2147483646 w 376"/>
                <a:gd name="T43" fmla="*/ 2147483646 h 358"/>
                <a:gd name="T44" fmla="*/ 2147483646 w 376"/>
                <a:gd name="T45" fmla="*/ 2147483646 h 358"/>
                <a:gd name="T46" fmla="*/ 2147483646 w 376"/>
                <a:gd name="T47" fmla="*/ 2147483646 h 358"/>
                <a:gd name="T48" fmla="*/ 2147483646 w 376"/>
                <a:gd name="T49" fmla="*/ 2147483646 h 358"/>
                <a:gd name="T50" fmla="*/ 2147483646 w 376"/>
                <a:gd name="T51" fmla="*/ 2147483646 h 358"/>
                <a:gd name="T52" fmla="*/ 2147483646 w 376"/>
                <a:gd name="T53" fmla="*/ 2147483646 h 358"/>
                <a:gd name="T54" fmla="*/ 2147483646 w 376"/>
                <a:gd name="T55" fmla="*/ 2147483646 h 358"/>
                <a:gd name="T56" fmla="*/ 2147483646 w 376"/>
                <a:gd name="T57" fmla="*/ 2147483646 h 358"/>
                <a:gd name="T58" fmla="*/ 2147483646 w 376"/>
                <a:gd name="T59" fmla="*/ 2147483646 h 358"/>
                <a:gd name="T60" fmla="*/ 2147483646 w 376"/>
                <a:gd name="T61" fmla="*/ 2147483646 h 358"/>
                <a:gd name="T62" fmla="*/ 2147483646 w 376"/>
                <a:gd name="T63" fmla="*/ 2147483646 h 358"/>
                <a:gd name="T64" fmla="*/ 2147483646 w 376"/>
                <a:gd name="T65" fmla="*/ 2147483646 h 358"/>
                <a:gd name="T66" fmla="*/ 2147483646 w 376"/>
                <a:gd name="T67" fmla="*/ 2147483646 h 358"/>
                <a:gd name="T68" fmla="*/ 2147483646 w 376"/>
                <a:gd name="T69" fmla="*/ 2147483646 h 358"/>
                <a:gd name="T70" fmla="*/ 2147483646 w 376"/>
                <a:gd name="T71" fmla="*/ 2147483646 h 358"/>
                <a:gd name="T72" fmla="*/ 2147483646 w 376"/>
                <a:gd name="T73" fmla="*/ 2147483646 h 358"/>
                <a:gd name="T74" fmla="*/ 2147483646 w 376"/>
                <a:gd name="T75" fmla="*/ 2147483646 h 358"/>
                <a:gd name="T76" fmla="*/ 2147483646 w 376"/>
                <a:gd name="T77" fmla="*/ 2147483646 h 358"/>
                <a:gd name="T78" fmla="*/ 2147483646 w 376"/>
                <a:gd name="T79" fmla="*/ 2147483646 h 358"/>
                <a:gd name="T80" fmla="*/ 2147483646 w 376"/>
                <a:gd name="T81" fmla="*/ 2147483646 h 358"/>
                <a:gd name="T82" fmla="*/ 2147483646 w 376"/>
                <a:gd name="T83" fmla="*/ 2147483646 h 358"/>
                <a:gd name="T84" fmla="*/ 2147483646 w 376"/>
                <a:gd name="T85" fmla="*/ 2147483646 h 358"/>
                <a:gd name="T86" fmla="*/ 2147483646 w 376"/>
                <a:gd name="T87" fmla="*/ 2147483646 h 358"/>
                <a:gd name="T88" fmla="*/ 2147483646 w 376"/>
                <a:gd name="T89" fmla="*/ 2147483646 h 358"/>
                <a:gd name="T90" fmla="*/ 2147483646 w 376"/>
                <a:gd name="T91" fmla="*/ 2147483646 h 358"/>
                <a:gd name="T92" fmla="*/ 2147483646 w 376"/>
                <a:gd name="T93" fmla="*/ 2147483646 h 358"/>
                <a:gd name="T94" fmla="*/ 2147483646 w 376"/>
                <a:gd name="T95" fmla="*/ 2147483646 h 358"/>
                <a:gd name="T96" fmla="*/ 2147483646 w 376"/>
                <a:gd name="T97" fmla="*/ 2147483646 h 358"/>
                <a:gd name="T98" fmla="*/ 2147483646 w 376"/>
                <a:gd name="T99" fmla="*/ 2147483646 h 358"/>
                <a:gd name="T100" fmla="*/ 2147483646 w 376"/>
                <a:gd name="T101" fmla="*/ 2147483646 h 358"/>
                <a:gd name="T102" fmla="*/ 2147483646 w 376"/>
                <a:gd name="T103" fmla="*/ 2147483646 h 358"/>
                <a:gd name="T104" fmla="*/ 2147483646 w 376"/>
                <a:gd name="T105" fmla="*/ 0 h 358"/>
                <a:gd name="T106" fmla="*/ 2147483646 w 376"/>
                <a:gd name="T107" fmla="*/ 2147483646 h 358"/>
                <a:gd name="T108" fmla="*/ 2147483646 w 376"/>
                <a:gd name="T109" fmla="*/ 2147483646 h 358"/>
                <a:gd name="T110" fmla="*/ 2147483646 w 376"/>
                <a:gd name="T111" fmla="*/ 2147483646 h 358"/>
                <a:gd name="T112" fmla="*/ 2147483646 w 376"/>
                <a:gd name="T113" fmla="*/ 2147483646 h 35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376" h="358">
                  <a:moveTo>
                    <a:pt x="172" y="46"/>
                  </a:moveTo>
                  <a:lnTo>
                    <a:pt x="162" y="60"/>
                  </a:lnTo>
                  <a:lnTo>
                    <a:pt x="160" y="64"/>
                  </a:lnTo>
                  <a:lnTo>
                    <a:pt x="160" y="74"/>
                  </a:lnTo>
                  <a:lnTo>
                    <a:pt x="160" y="80"/>
                  </a:lnTo>
                  <a:lnTo>
                    <a:pt x="142" y="80"/>
                  </a:lnTo>
                  <a:lnTo>
                    <a:pt x="140" y="80"/>
                  </a:lnTo>
                  <a:lnTo>
                    <a:pt x="128" y="76"/>
                  </a:lnTo>
                  <a:lnTo>
                    <a:pt x="116" y="92"/>
                  </a:lnTo>
                  <a:lnTo>
                    <a:pt x="102" y="100"/>
                  </a:lnTo>
                  <a:lnTo>
                    <a:pt x="92" y="112"/>
                  </a:lnTo>
                  <a:lnTo>
                    <a:pt x="90" y="116"/>
                  </a:lnTo>
                  <a:lnTo>
                    <a:pt x="70" y="138"/>
                  </a:lnTo>
                  <a:lnTo>
                    <a:pt x="70" y="140"/>
                  </a:lnTo>
                  <a:lnTo>
                    <a:pt x="68" y="140"/>
                  </a:lnTo>
                  <a:lnTo>
                    <a:pt x="54" y="148"/>
                  </a:lnTo>
                  <a:lnTo>
                    <a:pt x="42" y="140"/>
                  </a:lnTo>
                  <a:lnTo>
                    <a:pt x="42" y="138"/>
                  </a:lnTo>
                  <a:lnTo>
                    <a:pt x="30" y="126"/>
                  </a:lnTo>
                  <a:lnTo>
                    <a:pt x="24" y="122"/>
                  </a:lnTo>
                  <a:lnTo>
                    <a:pt x="28" y="156"/>
                  </a:lnTo>
                  <a:lnTo>
                    <a:pt x="34" y="172"/>
                  </a:lnTo>
                  <a:lnTo>
                    <a:pt x="22" y="184"/>
                  </a:lnTo>
                  <a:lnTo>
                    <a:pt x="4" y="208"/>
                  </a:lnTo>
                  <a:lnTo>
                    <a:pt x="4" y="220"/>
                  </a:lnTo>
                  <a:lnTo>
                    <a:pt x="0" y="226"/>
                  </a:lnTo>
                  <a:lnTo>
                    <a:pt x="2" y="232"/>
                  </a:lnTo>
                  <a:lnTo>
                    <a:pt x="8" y="232"/>
                  </a:lnTo>
                  <a:lnTo>
                    <a:pt x="32" y="238"/>
                  </a:lnTo>
                  <a:lnTo>
                    <a:pt x="34" y="238"/>
                  </a:lnTo>
                  <a:lnTo>
                    <a:pt x="34" y="240"/>
                  </a:lnTo>
                  <a:lnTo>
                    <a:pt x="40" y="244"/>
                  </a:lnTo>
                  <a:lnTo>
                    <a:pt x="46" y="248"/>
                  </a:lnTo>
                  <a:lnTo>
                    <a:pt x="48" y="248"/>
                  </a:lnTo>
                  <a:lnTo>
                    <a:pt x="50" y="252"/>
                  </a:lnTo>
                  <a:lnTo>
                    <a:pt x="52" y="258"/>
                  </a:lnTo>
                  <a:lnTo>
                    <a:pt x="54" y="264"/>
                  </a:lnTo>
                  <a:lnTo>
                    <a:pt x="78" y="272"/>
                  </a:lnTo>
                  <a:lnTo>
                    <a:pt x="86" y="270"/>
                  </a:lnTo>
                  <a:lnTo>
                    <a:pt x="92" y="260"/>
                  </a:lnTo>
                  <a:lnTo>
                    <a:pt x="112" y="224"/>
                  </a:lnTo>
                  <a:lnTo>
                    <a:pt x="122" y="212"/>
                  </a:lnTo>
                  <a:lnTo>
                    <a:pt x="122" y="210"/>
                  </a:lnTo>
                  <a:lnTo>
                    <a:pt x="138" y="204"/>
                  </a:lnTo>
                  <a:lnTo>
                    <a:pt x="148" y="202"/>
                  </a:lnTo>
                  <a:lnTo>
                    <a:pt x="154" y="196"/>
                  </a:lnTo>
                  <a:lnTo>
                    <a:pt x="160" y="192"/>
                  </a:lnTo>
                  <a:lnTo>
                    <a:pt x="164" y="194"/>
                  </a:lnTo>
                  <a:lnTo>
                    <a:pt x="172" y="198"/>
                  </a:lnTo>
                  <a:lnTo>
                    <a:pt x="174" y="198"/>
                  </a:lnTo>
                  <a:lnTo>
                    <a:pt x="174" y="200"/>
                  </a:lnTo>
                  <a:lnTo>
                    <a:pt x="188" y="220"/>
                  </a:lnTo>
                  <a:lnTo>
                    <a:pt x="188" y="222"/>
                  </a:lnTo>
                  <a:lnTo>
                    <a:pt x="190" y="238"/>
                  </a:lnTo>
                  <a:lnTo>
                    <a:pt x="188" y="254"/>
                  </a:lnTo>
                  <a:lnTo>
                    <a:pt x="184" y="268"/>
                  </a:lnTo>
                  <a:lnTo>
                    <a:pt x="184" y="270"/>
                  </a:lnTo>
                  <a:lnTo>
                    <a:pt x="174" y="284"/>
                  </a:lnTo>
                  <a:lnTo>
                    <a:pt x="168" y="294"/>
                  </a:lnTo>
                  <a:lnTo>
                    <a:pt x="170" y="312"/>
                  </a:lnTo>
                  <a:lnTo>
                    <a:pt x="172" y="312"/>
                  </a:lnTo>
                  <a:lnTo>
                    <a:pt x="176" y="308"/>
                  </a:lnTo>
                  <a:lnTo>
                    <a:pt x="184" y="304"/>
                  </a:lnTo>
                  <a:lnTo>
                    <a:pt x="184" y="302"/>
                  </a:lnTo>
                  <a:lnTo>
                    <a:pt x="186" y="300"/>
                  </a:lnTo>
                  <a:lnTo>
                    <a:pt x="194" y="308"/>
                  </a:lnTo>
                  <a:lnTo>
                    <a:pt x="194" y="320"/>
                  </a:lnTo>
                  <a:lnTo>
                    <a:pt x="192" y="320"/>
                  </a:lnTo>
                  <a:lnTo>
                    <a:pt x="186" y="324"/>
                  </a:lnTo>
                  <a:lnTo>
                    <a:pt x="184" y="328"/>
                  </a:lnTo>
                  <a:lnTo>
                    <a:pt x="184" y="334"/>
                  </a:lnTo>
                  <a:lnTo>
                    <a:pt x="182" y="336"/>
                  </a:lnTo>
                  <a:lnTo>
                    <a:pt x="178" y="344"/>
                  </a:lnTo>
                  <a:lnTo>
                    <a:pt x="176" y="344"/>
                  </a:lnTo>
                  <a:lnTo>
                    <a:pt x="168" y="346"/>
                  </a:lnTo>
                  <a:lnTo>
                    <a:pt x="162" y="348"/>
                  </a:lnTo>
                  <a:lnTo>
                    <a:pt x="158" y="356"/>
                  </a:lnTo>
                  <a:lnTo>
                    <a:pt x="158" y="358"/>
                  </a:lnTo>
                  <a:lnTo>
                    <a:pt x="184" y="354"/>
                  </a:lnTo>
                  <a:lnTo>
                    <a:pt x="190" y="350"/>
                  </a:lnTo>
                  <a:lnTo>
                    <a:pt x="198" y="328"/>
                  </a:lnTo>
                  <a:lnTo>
                    <a:pt x="258" y="266"/>
                  </a:lnTo>
                  <a:lnTo>
                    <a:pt x="260" y="266"/>
                  </a:lnTo>
                  <a:lnTo>
                    <a:pt x="272" y="260"/>
                  </a:lnTo>
                  <a:lnTo>
                    <a:pt x="284" y="260"/>
                  </a:lnTo>
                  <a:lnTo>
                    <a:pt x="294" y="258"/>
                  </a:lnTo>
                  <a:lnTo>
                    <a:pt x="304" y="252"/>
                  </a:lnTo>
                  <a:lnTo>
                    <a:pt x="312" y="244"/>
                  </a:lnTo>
                  <a:lnTo>
                    <a:pt x="326" y="208"/>
                  </a:lnTo>
                  <a:lnTo>
                    <a:pt x="376" y="156"/>
                  </a:lnTo>
                  <a:lnTo>
                    <a:pt x="372" y="128"/>
                  </a:lnTo>
                  <a:lnTo>
                    <a:pt x="368" y="126"/>
                  </a:lnTo>
                  <a:lnTo>
                    <a:pt x="364" y="122"/>
                  </a:lnTo>
                  <a:lnTo>
                    <a:pt x="364" y="120"/>
                  </a:lnTo>
                  <a:lnTo>
                    <a:pt x="364" y="122"/>
                  </a:lnTo>
                  <a:lnTo>
                    <a:pt x="356" y="122"/>
                  </a:lnTo>
                  <a:lnTo>
                    <a:pt x="350" y="120"/>
                  </a:lnTo>
                  <a:lnTo>
                    <a:pt x="346" y="116"/>
                  </a:lnTo>
                  <a:lnTo>
                    <a:pt x="344" y="110"/>
                  </a:lnTo>
                  <a:lnTo>
                    <a:pt x="342" y="108"/>
                  </a:lnTo>
                  <a:lnTo>
                    <a:pt x="342" y="66"/>
                  </a:lnTo>
                  <a:lnTo>
                    <a:pt x="336" y="62"/>
                  </a:lnTo>
                  <a:lnTo>
                    <a:pt x="328" y="56"/>
                  </a:lnTo>
                  <a:lnTo>
                    <a:pt x="316" y="44"/>
                  </a:lnTo>
                  <a:lnTo>
                    <a:pt x="308" y="30"/>
                  </a:lnTo>
                  <a:lnTo>
                    <a:pt x="306" y="24"/>
                  </a:lnTo>
                  <a:lnTo>
                    <a:pt x="306" y="16"/>
                  </a:lnTo>
                  <a:lnTo>
                    <a:pt x="308" y="12"/>
                  </a:lnTo>
                  <a:lnTo>
                    <a:pt x="302" y="4"/>
                  </a:lnTo>
                  <a:lnTo>
                    <a:pt x="300" y="10"/>
                  </a:lnTo>
                  <a:lnTo>
                    <a:pt x="294" y="24"/>
                  </a:lnTo>
                  <a:lnTo>
                    <a:pt x="292" y="24"/>
                  </a:lnTo>
                  <a:lnTo>
                    <a:pt x="282" y="24"/>
                  </a:lnTo>
                  <a:lnTo>
                    <a:pt x="274" y="20"/>
                  </a:lnTo>
                  <a:lnTo>
                    <a:pt x="270" y="16"/>
                  </a:lnTo>
                  <a:lnTo>
                    <a:pt x="268" y="10"/>
                  </a:lnTo>
                  <a:lnTo>
                    <a:pt x="268" y="8"/>
                  </a:lnTo>
                  <a:lnTo>
                    <a:pt x="264" y="8"/>
                  </a:lnTo>
                  <a:lnTo>
                    <a:pt x="248" y="12"/>
                  </a:lnTo>
                  <a:lnTo>
                    <a:pt x="236" y="0"/>
                  </a:lnTo>
                  <a:lnTo>
                    <a:pt x="232" y="0"/>
                  </a:lnTo>
                  <a:lnTo>
                    <a:pt x="228" y="4"/>
                  </a:lnTo>
                  <a:lnTo>
                    <a:pt x="234" y="12"/>
                  </a:lnTo>
                  <a:lnTo>
                    <a:pt x="236" y="14"/>
                  </a:lnTo>
                  <a:lnTo>
                    <a:pt x="228" y="30"/>
                  </a:lnTo>
                  <a:lnTo>
                    <a:pt x="226" y="30"/>
                  </a:lnTo>
                  <a:lnTo>
                    <a:pt x="226" y="32"/>
                  </a:lnTo>
                  <a:lnTo>
                    <a:pt x="212" y="48"/>
                  </a:lnTo>
                  <a:lnTo>
                    <a:pt x="210" y="48"/>
                  </a:lnTo>
                  <a:lnTo>
                    <a:pt x="208" y="48"/>
                  </a:lnTo>
                  <a:lnTo>
                    <a:pt x="186" y="50"/>
                  </a:lnTo>
                  <a:lnTo>
                    <a:pt x="172"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0" name="吉林"/>
            <p:cNvSpPr>
              <a:spLocks/>
            </p:cNvSpPr>
            <p:nvPr/>
          </p:nvSpPr>
          <p:spPr bwMode="auto">
            <a:xfrm>
              <a:off x="6445250" y="1908175"/>
              <a:ext cx="979488" cy="665163"/>
            </a:xfrm>
            <a:custGeom>
              <a:avLst/>
              <a:gdLst>
                <a:gd name="T0" fmla="*/ 2147483646 w 536"/>
                <a:gd name="T1" fmla="*/ 2147483646 h 364"/>
                <a:gd name="T2" fmla="*/ 2147483646 w 536"/>
                <a:gd name="T3" fmla="*/ 2147483646 h 364"/>
                <a:gd name="T4" fmla="*/ 2147483646 w 536"/>
                <a:gd name="T5" fmla="*/ 2147483646 h 364"/>
                <a:gd name="T6" fmla="*/ 2147483646 w 536"/>
                <a:gd name="T7" fmla="*/ 2147483646 h 364"/>
                <a:gd name="T8" fmla="*/ 2147483646 w 536"/>
                <a:gd name="T9" fmla="*/ 2147483646 h 364"/>
                <a:gd name="T10" fmla="*/ 2147483646 w 536"/>
                <a:gd name="T11" fmla="*/ 2147483646 h 364"/>
                <a:gd name="T12" fmla="*/ 2147483646 w 536"/>
                <a:gd name="T13" fmla="*/ 2147483646 h 364"/>
                <a:gd name="T14" fmla="*/ 2147483646 w 536"/>
                <a:gd name="T15" fmla="*/ 2147483646 h 364"/>
                <a:gd name="T16" fmla="*/ 2147483646 w 536"/>
                <a:gd name="T17" fmla="*/ 2147483646 h 364"/>
                <a:gd name="T18" fmla="*/ 2147483646 w 536"/>
                <a:gd name="T19" fmla="*/ 2147483646 h 364"/>
                <a:gd name="T20" fmla="*/ 2147483646 w 536"/>
                <a:gd name="T21" fmla="*/ 2147483646 h 364"/>
                <a:gd name="T22" fmla="*/ 2147483646 w 536"/>
                <a:gd name="T23" fmla="*/ 2147483646 h 364"/>
                <a:gd name="T24" fmla="*/ 2147483646 w 536"/>
                <a:gd name="T25" fmla="*/ 2147483646 h 364"/>
                <a:gd name="T26" fmla="*/ 2147483646 w 536"/>
                <a:gd name="T27" fmla="*/ 2147483646 h 364"/>
                <a:gd name="T28" fmla="*/ 2147483646 w 536"/>
                <a:gd name="T29" fmla="*/ 2147483646 h 364"/>
                <a:gd name="T30" fmla="*/ 2147483646 w 536"/>
                <a:gd name="T31" fmla="*/ 2147483646 h 364"/>
                <a:gd name="T32" fmla="*/ 2147483646 w 536"/>
                <a:gd name="T33" fmla="*/ 2147483646 h 364"/>
                <a:gd name="T34" fmla="*/ 2147483646 w 536"/>
                <a:gd name="T35" fmla="*/ 2147483646 h 364"/>
                <a:gd name="T36" fmla="*/ 2147483646 w 536"/>
                <a:gd name="T37" fmla="*/ 2147483646 h 364"/>
                <a:gd name="T38" fmla="*/ 2147483646 w 536"/>
                <a:gd name="T39" fmla="*/ 2147483646 h 364"/>
                <a:gd name="T40" fmla="*/ 2147483646 w 536"/>
                <a:gd name="T41" fmla="*/ 2147483646 h 364"/>
                <a:gd name="T42" fmla="*/ 2147483646 w 536"/>
                <a:gd name="T43" fmla="*/ 2147483646 h 364"/>
                <a:gd name="T44" fmla="*/ 2147483646 w 536"/>
                <a:gd name="T45" fmla="*/ 2147483646 h 364"/>
                <a:gd name="T46" fmla="*/ 2147483646 w 536"/>
                <a:gd name="T47" fmla="*/ 2147483646 h 364"/>
                <a:gd name="T48" fmla="*/ 2147483646 w 536"/>
                <a:gd name="T49" fmla="*/ 2147483646 h 364"/>
                <a:gd name="T50" fmla="*/ 2147483646 w 536"/>
                <a:gd name="T51" fmla="*/ 2147483646 h 364"/>
                <a:gd name="T52" fmla="*/ 2147483646 w 536"/>
                <a:gd name="T53" fmla="*/ 2147483646 h 364"/>
                <a:gd name="T54" fmla="*/ 2147483646 w 536"/>
                <a:gd name="T55" fmla="*/ 2147483646 h 364"/>
                <a:gd name="T56" fmla="*/ 2147483646 w 536"/>
                <a:gd name="T57" fmla="*/ 2147483646 h 364"/>
                <a:gd name="T58" fmla="*/ 2147483646 w 536"/>
                <a:gd name="T59" fmla="*/ 2147483646 h 364"/>
                <a:gd name="T60" fmla="*/ 2147483646 w 536"/>
                <a:gd name="T61" fmla="*/ 2147483646 h 364"/>
                <a:gd name="T62" fmla="*/ 2147483646 w 536"/>
                <a:gd name="T63" fmla="*/ 2147483646 h 364"/>
                <a:gd name="T64" fmla="*/ 2147483646 w 536"/>
                <a:gd name="T65" fmla="*/ 2147483646 h 364"/>
                <a:gd name="T66" fmla="*/ 2147483646 w 536"/>
                <a:gd name="T67" fmla="*/ 2147483646 h 364"/>
                <a:gd name="T68" fmla="*/ 2147483646 w 536"/>
                <a:gd name="T69" fmla="*/ 2147483646 h 364"/>
                <a:gd name="T70" fmla="*/ 2147483646 w 536"/>
                <a:gd name="T71" fmla="*/ 2147483646 h 364"/>
                <a:gd name="T72" fmla="*/ 2147483646 w 536"/>
                <a:gd name="T73" fmla="*/ 2147483646 h 364"/>
                <a:gd name="T74" fmla="*/ 2147483646 w 536"/>
                <a:gd name="T75" fmla="*/ 2147483646 h 364"/>
                <a:gd name="T76" fmla="*/ 2147483646 w 536"/>
                <a:gd name="T77" fmla="*/ 2147483646 h 364"/>
                <a:gd name="T78" fmla="*/ 2147483646 w 536"/>
                <a:gd name="T79" fmla="*/ 2147483646 h 364"/>
                <a:gd name="T80" fmla="*/ 2147483646 w 536"/>
                <a:gd name="T81" fmla="*/ 2147483646 h 364"/>
                <a:gd name="T82" fmla="*/ 2147483646 w 536"/>
                <a:gd name="T83" fmla="*/ 2147483646 h 364"/>
                <a:gd name="T84" fmla="*/ 2147483646 w 536"/>
                <a:gd name="T85" fmla="*/ 2147483646 h 364"/>
                <a:gd name="T86" fmla="*/ 2147483646 w 536"/>
                <a:gd name="T87" fmla="*/ 2147483646 h 364"/>
                <a:gd name="T88" fmla="*/ 2147483646 w 536"/>
                <a:gd name="T89" fmla="*/ 2147483646 h 364"/>
                <a:gd name="T90" fmla="*/ 2147483646 w 536"/>
                <a:gd name="T91" fmla="*/ 2147483646 h 364"/>
                <a:gd name="T92" fmla="*/ 2147483646 w 536"/>
                <a:gd name="T93" fmla="*/ 2147483646 h 364"/>
                <a:gd name="T94" fmla="*/ 2147483646 w 536"/>
                <a:gd name="T95" fmla="*/ 2147483646 h 364"/>
                <a:gd name="T96" fmla="*/ 2147483646 w 536"/>
                <a:gd name="T97" fmla="*/ 2147483646 h 364"/>
                <a:gd name="T98" fmla="*/ 2147483646 w 536"/>
                <a:gd name="T99" fmla="*/ 2147483646 h 364"/>
                <a:gd name="T100" fmla="*/ 2147483646 w 536"/>
                <a:gd name="T101" fmla="*/ 2147483646 h 364"/>
                <a:gd name="T102" fmla="*/ 2147483646 w 536"/>
                <a:gd name="T103" fmla="*/ 2147483646 h 36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36" h="364">
                  <a:moveTo>
                    <a:pt x="104" y="18"/>
                  </a:moveTo>
                  <a:lnTo>
                    <a:pt x="102" y="0"/>
                  </a:lnTo>
                  <a:lnTo>
                    <a:pt x="94" y="6"/>
                  </a:lnTo>
                  <a:lnTo>
                    <a:pt x="92" y="6"/>
                  </a:lnTo>
                  <a:lnTo>
                    <a:pt x="74" y="12"/>
                  </a:lnTo>
                  <a:lnTo>
                    <a:pt x="72" y="12"/>
                  </a:lnTo>
                  <a:lnTo>
                    <a:pt x="70" y="10"/>
                  </a:lnTo>
                  <a:lnTo>
                    <a:pt x="70" y="20"/>
                  </a:lnTo>
                  <a:lnTo>
                    <a:pt x="68" y="20"/>
                  </a:lnTo>
                  <a:lnTo>
                    <a:pt x="60" y="34"/>
                  </a:lnTo>
                  <a:lnTo>
                    <a:pt x="58" y="34"/>
                  </a:lnTo>
                  <a:lnTo>
                    <a:pt x="58" y="36"/>
                  </a:lnTo>
                  <a:lnTo>
                    <a:pt x="44" y="48"/>
                  </a:lnTo>
                  <a:lnTo>
                    <a:pt x="42" y="48"/>
                  </a:lnTo>
                  <a:lnTo>
                    <a:pt x="40" y="48"/>
                  </a:lnTo>
                  <a:lnTo>
                    <a:pt x="28" y="40"/>
                  </a:lnTo>
                  <a:lnTo>
                    <a:pt x="22" y="34"/>
                  </a:lnTo>
                  <a:lnTo>
                    <a:pt x="18" y="32"/>
                  </a:lnTo>
                  <a:lnTo>
                    <a:pt x="8" y="34"/>
                  </a:lnTo>
                  <a:lnTo>
                    <a:pt x="0" y="40"/>
                  </a:lnTo>
                  <a:lnTo>
                    <a:pt x="18" y="54"/>
                  </a:lnTo>
                  <a:lnTo>
                    <a:pt x="32" y="60"/>
                  </a:lnTo>
                  <a:lnTo>
                    <a:pt x="34" y="62"/>
                  </a:lnTo>
                  <a:lnTo>
                    <a:pt x="34" y="64"/>
                  </a:lnTo>
                  <a:lnTo>
                    <a:pt x="36" y="80"/>
                  </a:lnTo>
                  <a:lnTo>
                    <a:pt x="36" y="104"/>
                  </a:lnTo>
                  <a:lnTo>
                    <a:pt x="40" y="118"/>
                  </a:lnTo>
                  <a:lnTo>
                    <a:pt x="50" y="140"/>
                  </a:lnTo>
                  <a:lnTo>
                    <a:pt x="60" y="152"/>
                  </a:lnTo>
                  <a:lnTo>
                    <a:pt x="70" y="144"/>
                  </a:lnTo>
                  <a:lnTo>
                    <a:pt x="76" y="136"/>
                  </a:lnTo>
                  <a:lnTo>
                    <a:pt x="88" y="122"/>
                  </a:lnTo>
                  <a:lnTo>
                    <a:pt x="98" y="132"/>
                  </a:lnTo>
                  <a:lnTo>
                    <a:pt x="108" y="152"/>
                  </a:lnTo>
                  <a:lnTo>
                    <a:pt x="120" y="156"/>
                  </a:lnTo>
                  <a:lnTo>
                    <a:pt x="126" y="176"/>
                  </a:lnTo>
                  <a:lnTo>
                    <a:pt x="124" y="194"/>
                  </a:lnTo>
                  <a:lnTo>
                    <a:pt x="124" y="196"/>
                  </a:lnTo>
                  <a:lnTo>
                    <a:pt x="120" y="212"/>
                  </a:lnTo>
                  <a:lnTo>
                    <a:pt x="128" y="220"/>
                  </a:lnTo>
                  <a:lnTo>
                    <a:pt x="138" y="214"/>
                  </a:lnTo>
                  <a:lnTo>
                    <a:pt x="148" y="204"/>
                  </a:lnTo>
                  <a:lnTo>
                    <a:pt x="150" y="206"/>
                  </a:lnTo>
                  <a:lnTo>
                    <a:pt x="158" y="208"/>
                  </a:lnTo>
                  <a:lnTo>
                    <a:pt x="168" y="218"/>
                  </a:lnTo>
                  <a:lnTo>
                    <a:pt x="178" y="216"/>
                  </a:lnTo>
                  <a:lnTo>
                    <a:pt x="184" y="214"/>
                  </a:lnTo>
                  <a:lnTo>
                    <a:pt x="188" y="216"/>
                  </a:lnTo>
                  <a:lnTo>
                    <a:pt x="190" y="218"/>
                  </a:lnTo>
                  <a:lnTo>
                    <a:pt x="192" y="220"/>
                  </a:lnTo>
                  <a:lnTo>
                    <a:pt x="192" y="228"/>
                  </a:lnTo>
                  <a:lnTo>
                    <a:pt x="194" y="228"/>
                  </a:lnTo>
                  <a:lnTo>
                    <a:pt x="204" y="232"/>
                  </a:lnTo>
                  <a:lnTo>
                    <a:pt x="210" y="222"/>
                  </a:lnTo>
                  <a:lnTo>
                    <a:pt x="210" y="218"/>
                  </a:lnTo>
                  <a:lnTo>
                    <a:pt x="210" y="214"/>
                  </a:lnTo>
                  <a:lnTo>
                    <a:pt x="212" y="210"/>
                  </a:lnTo>
                  <a:lnTo>
                    <a:pt x="220" y="212"/>
                  </a:lnTo>
                  <a:lnTo>
                    <a:pt x="226" y="214"/>
                  </a:lnTo>
                  <a:lnTo>
                    <a:pt x="230" y="218"/>
                  </a:lnTo>
                  <a:lnTo>
                    <a:pt x="232" y="222"/>
                  </a:lnTo>
                  <a:lnTo>
                    <a:pt x="232" y="228"/>
                  </a:lnTo>
                  <a:lnTo>
                    <a:pt x="232" y="232"/>
                  </a:lnTo>
                  <a:lnTo>
                    <a:pt x="232" y="242"/>
                  </a:lnTo>
                  <a:lnTo>
                    <a:pt x="240" y="256"/>
                  </a:lnTo>
                  <a:lnTo>
                    <a:pt x="250" y="266"/>
                  </a:lnTo>
                  <a:lnTo>
                    <a:pt x="256" y="272"/>
                  </a:lnTo>
                  <a:lnTo>
                    <a:pt x="262" y="274"/>
                  </a:lnTo>
                  <a:lnTo>
                    <a:pt x="264" y="274"/>
                  </a:lnTo>
                  <a:lnTo>
                    <a:pt x="266" y="278"/>
                  </a:lnTo>
                  <a:lnTo>
                    <a:pt x="268" y="288"/>
                  </a:lnTo>
                  <a:lnTo>
                    <a:pt x="268" y="324"/>
                  </a:lnTo>
                  <a:lnTo>
                    <a:pt x="270" y="328"/>
                  </a:lnTo>
                  <a:lnTo>
                    <a:pt x="274" y="330"/>
                  </a:lnTo>
                  <a:lnTo>
                    <a:pt x="276" y="330"/>
                  </a:lnTo>
                  <a:lnTo>
                    <a:pt x="282" y="330"/>
                  </a:lnTo>
                  <a:lnTo>
                    <a:pt x="288" y="332"/>
                  </a:lnTo>
                  <a:lnTo>
                    <a:pt x="290" y="334"/>
                  </a:lnTo>
                  <a:lnTo>
                    <a:pt x="294" y="338"/>
                  </a:lnTo>
                  <a:lnTo>
                    <a:pt x="298" y="344"/>
                  </a:lnTo>
                  <a:lnTo>
                    <a:pt x="300" y="364"/>
                  </a:lnTo>
                  <a:lnTo>
                    <a:pt x="318" y="328"/>
                  </a:lnTo>
                  <a:lnTo>
                    <a:pt x="322" y="314"/>
                  </a:lnTo>
                  <a:lnTo>
                    <a:pt x="326" y="304"/>
                  </a:lnTo>
                  <a:lnTo>
                    <a:pt x="332" y="296"/>
                  </a:lnTo>
                  <a:lnTo>
                    <a:pt x="338" y="294"/>
                  </a:lnTo>
                  <a:lnTo>
                    <a:pt x="344" y="294"/>
                  </a:lnTo>
                  <a:lnTo>
                    <a:pt x="352" y="294"/>
                  </a:lnTo>
                  <a:lnTo>
                    <a:pt x="372" y="304"/>
                  </a:lnTo>
                  <a:lnTo>
                    <a:pt x="424" y="308"/>
                  </a:lnTo>
                  <a:lnTo>
                    <a:pt x="424" y="296"/>
                  </a:lnTo>
                  <a:lnTo>
                    <a:pt x="400" y="272"/>
                  </a:lnTo>
                  <a:lnTo>
                    <a:pt x="388" y="264"/>
                  </a:lnTo>
                  <a:lnTo>
                    <a:pt x="386" y="262"/>
                  </a:lnTo>
                  <a:lnTo>
                    <a:pt x="386" y="258"/>
                  </a:lnTo>
                  <a:lnTo>
                    <a:pt x="404" y="260"/>
                  </a:lnTo>
                  <a:lnTo>
                    <a:pt x="412" y="260"/>
                  </a:lnTo>
                  <a:lnTo>
                    <a:pt x="418" y="260"/>
                  </a:lnTo>
                  <a:lnTo>
                    <a:pt x="424" y="260"/>
                  </a:lnTo>
                  <a:lnTo>
                    <a:pt x="430" y="256"/>
                  </a:lnTo>
                  <a:lnTo>
                    <a:pt x="436" y="252"/>
                  </a:lnTo>
                  <a:lnTo>
                    <a:pt x="442" y="246"/>
                  </a:lnTo>
                  <a:lnTo>
                    <a:pt x="452" y="228"/>
                  </a:lnTo>
                  <a:lnTo>
                    <a:pt x="454" y="228"/>
                  </a:lnTo>
                  <a:lnTo>
                    <a:pt x="472" y="212"/>
                  </a:lnTo>
                  <a:lnTo>
                    <a:pt x="474" y="174"/>
                  </a:lnTo>
                  <a:lnTo>
                    <a:pt x="474" y="170"/>
                  </a:lnTo>
                  <a:lnTo>
                    <a:pt x="476" y="170"/>
                  </a:lnTo>
                  <a:lnTo>
                    <a:pt x="478" y="170"/>
                  </a:lnTo>
                  <a:lnTo>
                    <a:pt x="492" y="168"/>
                  </a:lnTo>
                  <a:lnTo>
                    <a:pt x="494" y="168"/>
                  </a:lnTo>
                  <a:lnTo>
                    <a:pt x="496" y="168"/>
                  </a:lnTo>
                  <a:lnTo>
                    <a:pt x="524" y="198"/>
                  </a:lnTo>
                  <a:lnTo>
                    <a:pt x="532" y="196"/>
                  </a:lnTo>
                  <a:lnTo>
                    <a:pt x="532" y="190"/>
                  </a:lnTo>
                  <a:lnTo>
                    <a:pt x="518" y="176"/>
                  </a:lnTo>
                  <a:lnTo>
                    <a:pt x="516" y="174"/>
                  </a:lnTo>
                  <a:lnTo>
                    <a:pt x="514" y="172"/>
                  </a:lnTo>
                  <a:lnTo>
                    <a:pt x="536" y="158"/>
                  </a:lnTo>
                  <a:lnTo>
                    <a:pt x="536" y="124"/>
                  </a:lnTo>
                  <a:lnTo>
                    <a:pt x="526" y="126"/>
                  </a:lnTo>
                  <a:lnTo>
                    <a:pt x="524" y="126"/>
                  </a:lnTo>
                  <a:lnTo>
                    <a:pt x="512" y="120"/>
                  </a:lnTo>
                  <a:lnTo>
                    <a:pt x="504" y="118"/>
                  </a:lnTo>
                  <a:lnTo>
                    <a:pt x="492" y="110"/>
                  </a:lnTo>
                  <a:lnTo>
                    <a:pt x="486" y="106"/>
                  </a:lnTo>
                  <a:lnTo>
                    <a:pt x="484" y="102"/>
                  </a:lnTo>
                  <a:lnTo>
                    <a:pt x="484" y="104"/>
                  </a:lnTo>
                  <a:lnTo>
                    <a:pt x="482" y="108"/>
                  </a:lnTo>
                  <a:lnTo>
                    <a:pt x="480" y="108"/>
                  </a:lnTo>
                  <a:lnTo>
                    <a:pt x="476" y="110"/>
                  </a:lnTo>
                  <a:lnTo>
                    <a:pt x="470" y="112"/>
                  </a:lnTo>
                  <a:lnTo>
                    <a:pt x="468" y="112"/>
                  </a:lnTo>
                  <a:lnTo>
                    <a:pt x="468" y="110"/>
                  </a:lnTo>
                  <a:lnTo>
                    <a:pt x="456" y="102"/>
                  </a:lnTo>
                  <a:lnTo>
                    <a:pt x="446" y="110"/>
                  </a:lnTo>
                  <a:lnTo>
                    <a:pt x="440" y="116"/>
                  </a:lnTo>
                  <a:lnTo>
                    <a:pt x="438" y="120"/>
                  </a:lnTo>
                  <a:lnTo>
                    <a:pt x="444" y="132"/>
                  </a:lnTo>
                  <a:lnTo>
                    <a:pt x="446" y="136"/>
                  </a:lnTo>
                  <a:lnTo>
                    <a:pt x="444" y="138"/>
                  </a:lnTo>
                  <a:lnTo>
                    <a:pt x="440" y="142"/>
                  </a:lnTo>
                  <a:lnTo>
                    <a:pt x="434" y="144"/>
                  </a:lnTo>
                  <a:lnTo>
                    <a:pt x="428" y="146"/>
                  </a:lnTo>
                  <a:lnTo>
                    <a:pt x="422" y="148"/>
                  </a:lnTo>
                  <a:lnTo>
                    <a:pt x="418" y="146"/>
                  </a:lnTo>
                  <a:lnTo>
                    <a:pt x="416" y="144"/>
                  </a:lnTo>
                  <a:lnTo>
                    <a:pt x="414" y="140"/>
                  </a:lnTo>
                  <a:lnTo>
                    <a:pt x="392" y="120"/>
                  </a:lnTo>
                  <a:lnTo>
                    <a:pt x="382" y="114"/>
                  </a:lnTo>
                  <a:lnTo>
                    <a:pt x="376" y="108"/>
                  </a:lnTo>
                  <a:lnTo>
                    <a:pt x="374" y="104"/>
                  </a:lnTo>
                  <a:lnTo>
                    <a:pt x="374" y="100"/>
                  </a:lnTo>
                  <a:lnTo>
                    <a:pt x="372" y="92"/>
                  </a:lnTo>
                  <a:lnTo>
                    <a:pt x="370" y="86"/>
                  </a:lnTo>
                  <a:lnTo>
                    <a:pt x="366" y="88"/>
                  </a:lnTo>
                  <a:lnTo>
                    <a:pt x="364" y="90"/>
                  </a:lnTo>
                  <a:lnTo>
                    <a:pt x="366" y="94"/>
                  </a:lnTo>
                  <a:lnTo>
                    <a:pt x="368" y="98"/>
                  </a:lnTo>
                  <a:lnTo>
                    <a:pt x="368" y="100"/>
                  </a:lnTo>
                  <a:lnTo>
                    <a:pt x="370" y="100"/>
                  </a:lnTo>
                  <a:lnTo>
                    <a:pt x="368" y="102"/>
                  </a:lnTo>
                  <a:lnTo>
                    <a:pt x="358" y="120"/>
                  </a:lnTo>
                  <a:lnTo>
                    <a:pt x="340" y="116"/>
                  </a:lnTo>
                  <a:lnTo>
                    <a:pt x="336" y="114"/>
                  </a:lnTo>
                  <a:lnTo>
                    <a:pt x="336" y="112"/>
                  </a:lnTo>
                  <a:lnTo>
                    <a:pt x="336" y="106"/>
                  </a:lnTo>
                  <a:lnTo>
                    <a:pt x="336" y="100"/>
                  </a:lnTo>
                  <a:lnTo>
                    <a:pt x="332" y="94"/>
                  </a:lnTo>
                  <a:lnTo>
                    <a:pt x="318" y="84"/>
                  </a:lnTo>
                  <a:lnTo>
                    <a:pt x="316" y="82"/>
                  </a:lnTo>
                  <a:lnTo>
                    <a:pt x="314" y="84"/>
                  </a:lnTo>
                  <a:lnTo>
                    <a:pt x="312" y="86"/>
                  </a:lnTo>
                  <a:lnTo>
                    <a:pt x="298" y="84"/>
                  </a:lnTo>
                  <a:lnTo>
                    <a:pt x="292" y="82"/>
                  </a:lnTo>
                  <a:lnTo>
                    <a:pt x="288" y="80"/>
                  </a:lnTo>
                  <a:lnTo>
                    <a:pt x="288" y="76"/>
                  </a:lnTo>
                  <a:lnTo>
                    <a:pt x="288" y="70"/>
                  </a:lnTo>
                  <a:lnTo>
                    <a:pt x="290" y="68"/>
                  </a:lnTo>
                  <a:lnTo>
                    <a:pt x="284" y="56"/>
                  </a:lnTo>
                  <a:lnTo>
                    <a:pt x="256" y="58"/>
                  </a:lnTo>
                  <a:lnTo>
                    <a:pt x="256" y="64"/>
                  </a:lnTo>
                  <a:lnTo>
                    <a:pt x="254" y="68"/>
                  </a:lnTo>
                  <a:lnTo>
                    <a:pt x="252" y="70"/>
                  </a:lnTo>
                  <a:lnTo>
                    <a:pt x="248" y="72"/>
                  </a:lnTo>
                  <a:lnTo>
                    <a:pt x="240" y="72"/>
                  </a:lnTo>
                  <a:lnTo>
                    <a:pt x="234" y="68"/>
                  </a:lnTo>
                  <a:lnTo>
                    <a:pt x="234" y="66"/>
                  </a:lnTo>
                  <a:lnTo>
                    <a:pt x="226" y="56"/>
                  </a:lnTo>
                  <a:lnTo>
                    <a:pt x="224" y="48"/>
                  </a:lnTo>
                  <a:lnTo>
                    <a:pt x="220" y="40"/>
                  </a:lnTo>
                  <a:lnTo>
                    <a:pt x="212" y="46"/>
                  </a:lnTo>
                  <a:lnTo>
                    <a:pt x="202" y="50"/>
                  </a:lnTo>
                  <a:lnTo>
                    <a:pt x="200" y="50"/>
                  </a:lnTo>
                  <a:lnTo>
                    <a:pt x="196" y="48"/>
                  </a:lnTo>
                  <a:lnTo>
                    <a:pt x="194" y="46"/>
                  </a:lnTo>
                  <a:lnTo>
                    <a:pt x="186" y="48"/>
                  </a:lnTo>
                  <a:lnTo>
                    <a:pt x="164" y="54"/>
                  </a:lnTo>
                  <a:lnTo>
                    <a:pt x="158" y="58"/>
                  </a:lnTo>
                  <a:lnTo>
                    <a:pt x="152" y="58"/>
                  </a:lnTo>
                  <a:lnTo>
                    <a:pt x="150" y="58"/>
                  </a:lnTo>
                  <a:lnTo>
                    <a:pt x="140" y="56"/>
                  </a:lnTo>
                  <a:lnTo>
                    <a:pt x="134" y="52"/>
                  </a:lnTo>
                  <a:lnTo>
                    <a:pt x="120" y="42"/>
                  </a:lnTo>
                  <a:lnTo>
                    <a:pt x="104"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1" name="黑龙江"/>
            <p:cNvSpPr>
              <a:spLocks/>
            </p:cNvSpPr>
            <p:nvPr/>
          </p:nvSpPr>
          <p:spPr bwMode="auto">
            <a:xfrm>
              <a:off x="6237288" y="968375"/>
              <a:ext cx="1311275" cy="1192213"/>
            </a:xfrm>
            <a:custGeom>
              <a:avLst/>
              <a:gdLst>
                <a:gd name="T0" fmla="*/ 2147483646 w 718"/>
                <a:gd name="T1" fmla="*/ 2147483646 h 652"/>
                <a:gd name="T2" fmla="*/ 2147483646 w 718"/>
                <a:gd name="T3" fmla="*/ 2147483646 h 652"/>
                <a:gd name="T4" fmla="*/ 2147483646 w 718"/>
                <a:gd name="T5" fmla="*/ 2147483646 h 652"/>
                <a:gd name="T6" fmla="*/ 2147483646 w 718"/>
                <a:gd name="T7" fmla="*/ 2147483646 h 652"/>
                <a:gd name="T8" fmla="*/ 2147483646 w 718"/>
                <a:gd name="T9" fmla="*/ 2147483646 h 652"/>
                <a:gd name="T10" fmla="*/ 2147483646 w 718"/>
                <a:gd name="T11" fmla="*/ 2147483646 h 652"/>
                <a:gd name="T12" fmla="*/ 2147483646 w 718"/>
                <a:gd name="T13" fmla="*/ 2147483646 h 652"/>
                <a:gd name="T14" fmla="*/ 2147483646 w 718"/>
                <a:gd name="T15" fmla="*/ 2147483646 h 652"/>
                <a:gd name="T16" fmla="*/ 2147483646 w 718"/>
                <a:gd name="T17" fmla="*/ 2147483646 h 652"/>
                <a:gd name="T18" fmla="*/ 2147483646 w 718"/>
                <a:gd name="T19" fmla="*/ 2147483646 h 652"/>
                <a:gd name="T20" fmla="*/ 2147483646 w 718"/>
                <a:gd name="T21" fmla="*/ 2147483646 h 652"/>
                <a:gd name="T22" fmla="*/ 2147483646 w 718"/>
                <a:gd name="T23" fmla="*/ 2147483646 h 652"/>
                <a:gd name="T24" fmla="*/ 2147483646 w 718"/>
                <a:gd name="T25" fmla="*/ 2147483646 h 652"/>
                <a:gd name="T26" fmla="*/ 2147483646 w 718"/>
                <a:gd name="T27" fmla="*/ 0 h 652"/>
                <a:gd name="T28" fmla="*/ 2147483646 w 718"/>
                <a:gd name="T29" fmla="*/ 2147483646 h 652"/>
                <a:gd name="T30" fmla="*/ 2147483646 w 718"/>
                <a:gd name="T31" fmla="*/ 2147483646 h 652"/>
                <a:gd name="T32" fmla="*/ 0 w 718"/>
                <a:gd name="T33" fmla="*/ 2147483646 h 652"/>
                <a:gd name="T34" fmla="*/ 2147483646 w 718"/>
                <a:gd name="T35" fmla="*/ 2147483646 h 652"/>
                <a:gd name="T36" fmla="*/ 2147483646 w 718"/>
                <a:gd name="T37" fmla="*/ 2147483646 h 652"/>
                <a:gd name="T38" fmla="*/ 2147483646 w 718"/>
                <a:gd name="T39" fmla="*/ 2147483646 h 652"/>
                <a:gd name="T40" fmla="*/ 2147483646 w 718"/>
                <a:gd name="T41" fmla="*/ 2147483646 h 652"/>
                <a:gd name="T42" fmla="*/ 2147483646 w 718"/>
                <a:gd name="T43" fmla="*/ 2147483646 h 652"/>
                <a:gd name="T44" fmla="*/ 2147483646 w 718"/>
                <a:gd name="T45" fmla="*/ 2147483646 h 652"/>
                <a:gd name="T46" fmla="*/ 2147483646 w 718"/>
                <a:gd name="T47" fmla="*/ 2147483646 h 652"/>
                <a:gd name="T48" fmla="*/ 2147483646 w 718"/>
                <a:gd name="T49" fmla="*/ 2147483646 h 652"/>
                <a:gd name="T50" fmla="*/ 2147483646 w 718"/>
                <a:gd name="T51" fmla="*/ 2147483646 h 652"/>
                <a:gd name="T52" fmla="*/ 2147483646 w 718"/>
                <a:gd name="T53" fmla="*/ 2147483646 h 652"/>
                <a:gd name="T54" fmla="*/ 2147483646 w 718"/>
                <a:gd name="T55" fmla="*/ 2147483646 h 652"/>
                <a:gd name="T56" fmla="*/ 2147483646 w 718"/>
                <a:gd name="T57" fmla="*/ 2147483646 h 652"/>
                <a:gd name="T58" fmla="*/ 2147483646 w 718"/>
                <a:gd name="T59" fmla="*/ 2147483646 h 652"/>
                <a:gd name="T60" fmla="*/ 2147483646 w 718"/>
                <a:gd name="T61" fmla="*/ 2147483646 h 652"/>
                <a:gd name="T62" fmla="*/ 2147483646 w 718"/>
                <a:gd name="T63" fmla="*/ 2147483646 h 652"/>
                <a:gd name="T64" fmla="*/ 2147483646 w 718"/>
                <a:gd name="T65" fmla="*/ 2147483646 h 652"/>
                <a:gd name="T66" fmla="*/ 2147483646 w 718"/>
                <a:gd name="T67" fmla="*/ 2147483646 h 652"/>
                <a:gd name="T68" fmla="*/ 2147483646 w 718"/>
                <a:gd name="T69" fmla="*/ 2147483646 h 652"/>
                <a:gd name="T70" fmla="*/ 2147483646 w 718"/>
                <a:gd name="T71" fmla="*/ 2147483646 h 652"/>
                <a:gd name="T72" fmla="*/ 2147483646 w 718"/>
                <a:gd name="T73" fmla="*/ 2147483646 h 652"/>
                <a:gd name="T74" fmla="*/ 2147483646 w 718"/>
                <a:gd name="T75" fmla="*/ 2147483646 h 652"/>
                <a:gd name="T76" fmla="*/ 2147483646 w 718"/>
                <a:gd name="T77" fmla="*/ 2147483646 h 652"/>
                <a:gd name="T78" fmla="*/ 2147483646 w 718"/>
                <a:gd name="T79" fmla="*/ 2147483646 h 652"/>
                <a:gd name="T80" fmla="*/ 2147483646 w 718"/>
                <a:gd name="T81" fmla="*/ 2147483646 h 652"/>
                <a:gd name="T82" fmla="*/ 2147483646 w 718"/>
                <a:gd name="T83" fmla="*/ 2147483646 h 652"/>
                <a:gd name="T84" fmla="*/ 2147483646 w 718"/>
                <a:gd name="T85" fmla="*/ 2147483646 h 652"/>
                <a:gd name="T86" fmla="*/ 2147483646 w 718"/>
                <a:gd name="T87" fmla="*/ 2147483646 h 652"/>
                <a:gd name="T88" fmla="*/ 2147483646 w 718"/>
                <a:gd name="T89" fmla="*/ 2147483646 h 652"/>
                <a:gd name="T90" fmla="*/ 2147483646 w 718"/>
                <a:gd name="T91" fmla="*/ 2147483646 h 652"/>
                <a:gd name="T92" fmla="*/ 2147483646 w 718"/>
                <a:gd name="T93" fmla="*/ 2147483646 h 652"/>
                <a:gd name="T94" fmla="*/ 2147483646 w 718"/>
                <a:gd name="T95" fmla="*/ 2147483646 h 652"/>
                <a:gd name="T96" fmla="*/ 2147483646 w 718"/>
                <a:gd name="T97" fmla="*/ 2147483646 h 652"/>
                <a:gd name="T98" fmla="*/ 2147483646 w 718"/>
                <a:gd name="T99" fmla="*/ 2147483646 h 652"/>
                <a:gd name="T100" fmla="*/ 2147483646 w 718"/>
                <a:gd name="T101" fmla="*/ 2147483646 h 652"/>
                <a:gd name="T102" fmla="*/ 2147483646 w 718"/>
                <a:gd name="T103" fmla="*/ 2147483646 h 652"/>
                <a:gd name="T104" fmla="*/ 2147483646 w 718"/>
                <a:gd name="T105" fmla="*/ 2147483646 h 652"/>
                <a:gd name="T106" fmla="*/ 2147483646 w 718"/>
                <a:gd name="T107" fmla="*/ 2147483646 h 652"/>
                <a:gd name="T108" fmla="*/ 2147483646 w 718"/>
                <a:gd name="T109" fmla="*/ 2147483646 h 652"/>
                <a:gd name="T110" fmla="*/ 2147483646 w 718"/>
                <a:gd name="T111" fmla="*/ 2147483646 h 652"/>
                <a:gd name="T112" fmla="*/ 2147483646 w 718"/>
                <a:gd name="T113" fmla="*/ 2147483646 h 652"/>
                <a:gd name="T114" fmla="*/ 2147483646 w 718"/>
                <a:gd name="T115" fmla="*/ 2147483646 h 652"/>
                <a:gd name="T116" fmla="*/ 2147483646 w 718"/>
                <a:gd name="T117" fmla="*/ 2147483646 h 652"/>
                <a:gd name="T118" fmla="*/ 2147483646 w 718"/>
                <a:gd name="T119" fmla="*/ 2147483646 h 652"/>
                <a:gd name="T120" fmla="*/ 2147483646 w 718"/>
                <a:gd name="T121" fmla="*/ 2147483646 h 652"/>
                <a:gd name="T122" fmla="*/ 2147483646 w 718"/>
                <a:gd name="T123" fmla="*/ 2147483646 h 65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8" h="652">
                  <a:moveTo>
                    <a:pt x="716" y="382"/>
                  </a:moveTo>
                  <a:lnTo>
                    <a:pt x="704" y="302"/>
                  </a:lnTo>
                  <a:lnTo>
                    <a:pt x="706" y="302"/>
                  </a:lnTo>
                  <a:lnTo>
                    <a:pt x="712" y="290"/>
                  </a:lnTo>
                  <a:lnTo>
                    <a:pt x="714" y="284"/>
                  </a:lnTo>
                  <a:lnTo>
                    <a:pt x="714" y="280"/>
                  </a:lnTo>
                  <a:lnTo>
                    <a:pt x="710" y="274"/>
                  </a:lnTo>
                  <a:lnTo>
                    <a:pt x="704" y="270"/>
                  </a:lnTo>
                  <a:lnTo>
                    <a:pt x="700" y="260"/>
                  </a:lnTo>
                  <a:lnTo>
                    <a:pt x="700" y="250"/>
                  </a:lnTo>
                  <a:lnTo>
                    <a:pt x="700" y="234"/>
                  </a:lnTo>
                  <a:lnTo>
                    <a:pt x="692" y="234"/>
                  </a:lnTo>
                  <a:lnTo>
                    <a:pt x="684" y="236"/>
                  </a:lnTo>
                  <a:lnTo>
                    <a:pt x="674" y="240"/>
                  </a:lnTo>
                  <a:lnTo>
                    <a:pt x="666" y="248"/>
                  </a:lnTo>
                  <a:lnTo>
                    <a:pt x="662" y="254"/>
                  </a:lnTo>
                  <a:lnTo>
                    <a:pt x="660" y="262"/>
                  </a:lnTo>
                  <a:lnTo>
                    <a:pt x="652" y="268"/>
                  </a:lnTo>
                  <a:lnTo>
                    <a:pt x="644" y="272"/>
                  </a:lnTo>
                  <a:lnTo>
                    <a:pt x="632" y="276"/>
                  </a:lnTo>
                  <a:lnTo>
                    <a:pt x="628" y="302"/>
                  </a:lnTo>
                  <a:lnTo>
                    <a:pt x="626" y="302"/>
                  </a:lnTo>
                  <a:lnTo>
                    <a:pt x="618" y="318"/>
                  </a:lnTo>
                  <a:lnTo>
                    <a:pt x="618" y="320"/>
                  </a:lnTo>
                  <a:lnTo>
                    <a:pt x="616" y="320"/>
                  </a:lnTo>
                  <a:lnTo>
                    <a:pt x="536" y="334"/>
                  </a:lnTo>
                  <a:lnTo>
                    <a:pt x="534" y="334"/>
                  </a:lnTo>
                  <a:lnTo>
                    <a:pt x="510" y="308"/>
                  </a:lnTo>
                  <a:lnTo>
                    <a:pt x="518" y="302"/>
                  </a:lnTo>
                  <a:lnTo>
                    <a:pt x="508" y="290"/>
                  </a:lnTo>
                  <a:lnTo>
                    <a:pt x="498" y="282"/>
                  </a:lnTo>
                  <a:lnTo>
                    <a:pt x="496" y="280"/>
                  </a:lnTo>
                  <a:lnTo>
                    <a:pt x="496" y="278"/>
                  </a:lnTo>
                  <a:lnTo>
                    <a:pt x="492" y="258"/>
                  </a:lnTo>
                  <a:lnTo>
                    <a:pt x="470" y="258"/>
                  </a:lnTo>
                  <a:lnTo>
                    <a:pt x="452" y="246"/>
                  </a:lnTo>
                  <a:lnTo>
                    <a:pt x="388" y="236"/>
                  </a:lnTo>
                  <a:lnTo>
                    <a:pt x="336" y="234"/>
                  </a:lnTo>
                  <a:lnTo>
                    <a:pt x="334" y="234"/>
                  </a:lnTo>
                  <a:lnTo>
                    <a:pt x="332" y="234"/>
                  </a:lnTo>
                  <a:lnTo>
                    <a:pt x="330" y="232"/>
                  </a:lnTo>
                  <a:lnTo>
                    <a:pt x="298" y="164"/>
                  </a:lnTo>
                  <a:lnTo>
                    <a:pt x="286" y="146"/>
                  </a:lnTo>
                  <a:lnTo>
                    <a:pt x="258" y="110"/>
                  </a:lnTo>
                  <a:lnTo>
                    <a:pt x="230" y="76"/>
                  </a:lnTo>
                  <a:lnTo>
                    <a:pt x="216" y="62"/>
                  </a:lnTo>
                  <a:lnTo>
                    <a:pt x="170" y="18"/>
                  </a:lnTo>
                  <a:lnTo>
                    <a:pt x="164" y="14"/>
                  </a:lnTo>
                  <a:lnTo>
                    <a:pt x="108" y="12"/>
                  </a:lnTo>
                  <a:lnTo>
                    <a:pt x="106" y="12"/>
                  </a:lnTo>
                  <a:lnTo>
                    <a:pt x="106" y="10"/>
                  </a:lnTo>
                  <a:lnTo>
                    <a:pt x="94" y="6"/>
                  </a:lnTo>
                  <a:lnTo>
                    <a:pt x="80" y="0"/>
                  </a:lnTo>
                  <a:lnTo>
                    <a:pt x="76" y="0"/>
                  </a:lnTo>
                  <a:lnTo>
                    <a:pt x="70" y="0"/>
                  </a:lnTo>
                  <a:lnTo>
                    <a:pt x="54" y="4"/>
                  </a:lnTo>
                  <a:lnTo>
                    <a:pt x="34" y="12"/>
                  </a:lnTo>
                  <a:lnTo>
                    <a:pt x="8" y="24"/>
                  </a:lnTo>
                  <a:lnTo>
                    <a:pt x="6" y="26"/>
                  </a:lnTo>
                  <a:lnTo>
                    <a:pt x="8" y="36"/>
                  </a:lnTo>
                  <a:lnTo>
                    <a:pt x="8" y="38"/>
                  </a:lnTo>
                  <a:lnTo>
                    <a:pt x="2" y="52"/>
                  </a:lnTo>
                  <a:lnTo>
                    <a:pt x="0" y="52"/>
                  </a:lnTo>
                  <a:lnTo>
                    <a:pt x="0" y="62"/>
                  </a:lnTo>
                  <a:lnTo>
                    <a:pt x="0" y="72"/>
                  </a:lnTo>
                  <a:lnTo>
                    <a:pt x="4" y="82"/>
                  </a:lnTo>
                  <a:lnTo>
                    <a:pt x="10" y="86"/>
                  </a:lnTo>
                  <a:lnTo>
                    <a:pt x="22" y="86"/>
                  </a:lnTo>
                  <a:lnTo>
                    <a:pt x="32" y="88"/>
                  </a:lnTo>
                  <a:lnTo>
                    <a:pt x="36" y="86"/>
                  </a:lnTo>
                  <a:lnTo>
                    <a:pt x="38" y="76"/>
                  </a:lnTo>
                  <a:lnTo>
                    <a:pt x="42" y="70"/>
                  </a:lnTo>
                  <a:lnTo>
                    <a:pt x="50" y="70"/>
                  </a:lnTo>
                  <a:lnTo>
                    <a:pt x="78" y="78"/>
                  </a:lnTo>
                  <a:lnTo>
                    <a:pt x="84" y="80"/>
                  </a:lnTo>
                  <a:lnTo>
                    <a:pt x="74" y="94"/>
                  </a:lnTo>
                  <a:lnTo>
                    <a:pt x="74" y="114"/>
                  </a:lnTo>
                  <a:lnTo>
                    <a:pt x="76" y="118"/>
                  </a:lnTo>
                  <a:lnTo>
                    <a:pt x="80" y="124"/>
                  </a:lnTo>
                  <a:lnTo>
                    <a:pt x="96" y="140"/>
                  </a:lnTo>
                  <a:lnTo>
                    <a:pt x="108" y="148"/>
                  </a:lnTo>
                  <a:lnTo>
                    <a:pt x="116" y="150"/>
                  </a:lnTo>
                  <a:lnTo>
                    <a:pt x="120" y="150"/>
                  </a:lnTo>
                  <a:lnTo>
                    <a:pt x="124" y="148"/>
                  </a:lnTo>
                  <a:lnTo>
                    <a:pt x="138" y="134"/>
                  </a:lnTo>
                  <a:lnTo>
                    <a:pt x="148" y="128"/>
                  </a:lnTo>
                  <a:lnTo>
                    <a:pt x="170" y="124"/>
                  </a:lnTo>
                  <a:lnTo>
                    <a:pt x="176" y="110"/>
                  </a:lnTo>
                  <a:lnTo>
                    <a:pt x="194" y="100"/>
                  </a:lnTo>
                  <a:lnTo>
                    <a:pt x="212" y="110"/>
                  </a:lnTo>
                  <a:lnTo>
                    <a:pt x="214" y="110"/>
                  </a:lnTo>
                  <a:lnTo>
                    <a:pt x="230" y="138"/>
                  </a:lnTo>
                  <a:lnTo>
                    <a:pt x="236" y="156"/>
                  </a:lnTo>
                  <a:lnTo>
                    <a:pt x="236" y="158"/>
                  </a:lnTo>
                  <a:lnTo>
                    <a:pt x="232" y="182"/>
                  </a:lnTo>
                  <a:lnTo>
                    <a:pt x="238" y="196"/>
                  </a:lnTo>
                  <a:lnTo>
                    <a:pt x="238" y="198"/>
                  </a:lnTo>
                  <a:lnTo>
                    <a:pt x="234" y="216"/>
                  </a:lnTo>
                  <a:lnTo>
                    <a:pt x="234" y="232"/>
                  </a:lnTo>
                  <a:lnTo>
                    <a:pt x="240" y="250"/>
                  </a:lnTo>
                  <a:lnTo>
                    <a:pt x="242" y="258"/>
                  </a:lnTo>
                  <a:lnTo>
                    <a:pt x="240" y="272"/>
                  </a:lnTo>
                  <a:lnTo>
                    <a:pt x="240" y="274"/>
                  </a:lnTo>
                  <a:lnTo>
                    <a:pt x="232" y="284"/>
                  </a:lnTo>
                  <a:lnTo>
                    <a:pt x="232" y="286"/>
                  </a:lnTo>
                  <a:lnTo>
                    <a:pt x="224" y="294"/>
                  </a:lnTo>
                  <a:lnTo>
                    <a:pt x="222" y="312"/>
                  </a:lnTo>
                  <a:lnTo>
                    <a:pt x="228" y="330"/>
                  </a:lnTo>
                  <a:lnTo>
                    <a:pt x="228" y="332"/>
                  </a:lnTo>
                  <a:lnTo>
                    <a:pt x="222" y="360"/>
                  </a:lnTo>
                  <a:lnTo>
                    <a:pt x="218" y="364"/>
                  </a:lnTo>
                  <a:lnTo>
                    <a:pt x="214" y="366"/>
                  </a:lnTo>
                  <a:lnTo>
                    <a:pt x="206" y="364"/>
                  </a:lnTo>
                  <a:lnTo>
                    <a:pt x="198" y="356"/>
                  </a:lnTo>
                  <a:lnTo>
                    <a:pt x="190" y="358"/>
                  </a:lnTo>
                  <a:lnTo>
                    <a:pt x="180" y="370"/>
                  </a:lnTo>
                  <a:lnTo>
                    <a:pt x="168" y="402"/>
                  </a:lnTo>
                  <a:lnTo>
                    <a:pt x="168" y="404"/>
                  </a:lnTo>
                  <a:lnTo>
                    <a:pt x="156" y="414"/>
                  </a:lnTo>
                  <a:lnTo>
                    <a:pt x="154" y="414"/>
                  </a:lnTo>
                  <a:lnTo>
                    <a:pt x="148" y="414"/>
                  </a:lnTo>
                  <a:lnTo>
                    <a:pt x="136" y="434"/>
                  </a:lnTo>
                  <a:lnTo>
                    <a:pt x="142" y="446"/>
                  </a:lnTo>
                  <a:lnTo>
                    <a:pt x="144" y="446"/>
                  </a:lnTo>
                  <a:lnTo>
                    <a:pt x="160" y="466"/>
                  </a:lnTo>
                  <a:lnTo>
                    <a:pt x="160" y="468"/>
                  </a:lnTo>
                  <a:lnTo>
                    <a:pt x="160" y="474"/>
                  </a:lnTo>
                  <a:lnTo>
                    <a:pt x="178" y="476"/>
                  </a:lnTo>
                  <a:lnTo>
                    <a:pt x="180" y="492"/>
                  </a:lnTo>
                  <a:lnTo>
                    <a:pt x="180" y="494"/>
                  </a:lnTo>
                  <a:lnTo>
                    <a:pt x="182" y="512"/>
                  </a:lnTo>
                  <a:lnTo>
                    <a:pt x="188" y="516"/>
                  </a:lnTo>
                  <a:lnTo>
                    <a:pt x="204" y="512"/>
                  </a:lnTo>
                  <a:lnTo>
                    <a:pt x="218" y="502"/>
                  </a:lnTo>
                  <a:lnTo>
                    <a:pt x="222" y="502"/>
                  </a:lnTo>
                  <a:lnTo>
                    <a:pt x="226" y="528"/>
                  </a:lnTo>
                  <a:lnTo>
                    <a:pt x="234" y="538"/>
                  </a:lnTo>
                  <a:lnTo>
                    <a:pt x="236" y="540"/>
                  </a:lnTo>
                  <a:lnTo>
                    <a:pt x="242" y="550"/>
                  </a:lnTo>
                  <a:lnTo>
                    <a:pt x="254" y="560"/>
                  </a:lnTo>
                  <a:lnTo>
                    <a:pt x="258" y="562"/>
                  </a:lnTo>
                  <a:lnTo>
                    <a:pt x="262" y="562"/>
                  </a:lnTo>
                  <a:lnTo>
                    <a:pt x="266" y="564"/>
                  </a:lnTo>
                  <a:lnTo>
                    <a:pt x="274" y="560"/>
                  </a:lnTo>
                  <a:lnTo>
                    <a:pt x="282" y="558"/>
                  </a:lnTo>
                  <a:lnTo>
                    <a:pt x="292" y="554"/>
                  </a:lnTo>
                  <a:lnTo>
                    <a:pt x="296" y="552"/>
                  </a:lnTo>
                  <a:lnTo>
                    <a:pt x="308" y="552"/>
                  </a:lnTo>
                  <a:lnTo>
                    <a:pt x="312" y="552"/>
                  </a:lnTo>
                  <a:lnTo>
                    <a:pt x="316" y="554"/>
                  </a:lnTo>
                  <a:lnTo>
                    <a:pt x="332" y="544"/>
                  </a:lnTo>
                  <a:lnTo>
                    <a:pt x="334" y="544"/>
                  </a:lnTo>
                  <a:lnTo>
                    <a:pt x="334" y="546"/>
                  </a:lnTo>
                  <a:lnTo>
                    <a:pt x="336" y="544"/>
                  </a:lnTo>
                  <a:lnTo>
                    <a:pt x="338" y="546"/>
                  </a:lnTo>
                  <a:lnTo>
                    <a:pt x="344" y="556"/>
                  </a:lnTo>
                  <a:lnTo>
                    <a:pt x="346" y="562"/>
                  </a:lnTo>
                  <a:lnTo>
                    <a:pt x="354" y="574"/>
                  </a:lnTo>
                  <a:lnTo>
                    <a:pt x="360" y="576"/>
                  </a:lnTo>
                  <a:lnTo>
                    <a:pt x="362" y="576"/>
                  </a:lnTo>
                  <a:lnTo>
                    <a:pt x="360" y="574"/>
                  </a:lnTo>
                  <a:lnTo>
                    <a:pt x="360" y="570"/>
                  </a:lnTo>
                  <a:lnTo>
                    <a:pt x="360" y="566"/>
                  </a:lnTo>
                  <a:lnTo>
                    <a:pt x="364" y="564"/>
                  </a:lnTo>
                  <a:lnTo>
                    <a:pt x="370" y="562"/>
                  </a:lnTo>
                  <a:lnTo>
                    <a:pt x="398" y="562"/>
                  </a:lnTo>
                  <a:lnTo>
                    <a:pt x="400" y="562"/>
                  </a:lnTo>
                  <a:lnTo>
                    <a:pt x="402" y="562"/>
                  </a:lnTo>
                  <a:lnTo>
                    <a:pt x="412" y="580"/>
                  </a:lnTo>
                  <a:lnTo>
                    <a:pt x="410" y="588"/>
                  </a:lnTo>
                  <a:lnTo>
                    <a:pt x="422" y="590"/>
                  </a:lnTo>
                  <a:lnTo>
                    <a:pt x="422" y="588"/>
                  </a:lnTo>
                  <a:lnTo>
                    <a:pt x="422" y="586"/>
                  </a:lnTo>
                  <a:lnTo>
                    <a:pt x="426" y="584"/>
                  </a:lnTo>
                  <a:lnTo>
                    <a:pt x="454" y="602"/>
                  </a:lnTo>
                  <a:lnTo>
                    <a:pt x="456" y="608"/>
                  </a:lnTo>
                  <a:lnTo>
                    <a:pt x="458" y="612"/>
                  </a:lnTo>
                  <a:lnTo>
                    <a:pt x="458" y="624"/>
                  </a:lnTo>
                  <a:lnTo>
                    <a:pt x="468" y="626"/>
                  </a:lnTo>
                  <a:lnTo>
                    <a:pt x="474" y="616"/>
                  </a:lnTo>
                  <a:lnTo>
                    <a:pt x="470" y="608"/>
                  </a:lnTo>
                  <a:lnTo>
                    <a:pt x="470" y="602"/>
                  </a:lnTo>
                  <a:lnTo>
                    <a:pt x="472" y="598"/>
                  </a:lnTo>
                  <a:lnTo>
                    <a:pt x="474" y="596"/>
                  </a:lnTo>
                  <a:lnTo>
                    <a:pt x="478" y="594"/>
                  </a:lnTo>
                  <a:lnTo>
                    <a:pt x="478" y="592"/>
                  </a:lnTo>
                  <a:lnTo>
                    <a:pt x="480" y="590"/>
                  </a:lnTo>
                  <a:lnTo>
                    <a:pt x="486" y="590"/>
                  </a:lnTo>
                  <a:lnTo>
                    <a:pt x="490" y="594"/>
                  </a:lnTo>
                  <a:lnTo>
                    <a:pt x="492" y="598"/>
                  </a:lnTo>
                  <a:lnTo>
                    <a:pt x="496" y="614"/>
                  </a:lnTo>
                  <a:lnTo>
                    <a:pt x="496" y="616"/>
                  </a:lnTo>
                  <a:lnTo>
                    <a:pt x="498" y="618"/>
                  </a:lnTo>
                  <a:lnTo>
                    <a:pt x="502" y="622"/>
                  </a:lnTo>
                  <a:lnTo>
                    <a:pt x="510" y="626"/>
                  </a:lnTo>
                  <a:lnTo>
                    <a:pt x="512" y="626"/>
                  </a:lnTo>
                  <a:lnTo>
                    <a:pt x="538" y="652"/>
                  </a:lnTo>
                  <a:lnTo>
                    <a:pt x="550" y="648"/>
                  </a:lnTo>
                  <a:lnTo>
                    <a:pt x="548" y="644"/>
                  </a:lnTo>
                  <a:lnTo>
                    <a:pt x="544" y="638"/>
                  </a:lnTo>
                  <a:lnTo>
                    <a:pt x="544" y="634"/>
                  </a:lnTo>
                  <a:lnTo>
                    <a:pt x="544" y="630"/>
                  </a:lnTo>
                  <a:lnTo>
                    <a:pt x="546" y="626"/>
                  </a:lnTo>
                  <a:lnTo>
                    <a:pt x="556" y="618"/>
                  </a:lnTo>
                  <a:lnTo>
                    <a:pt x="570" y="606"/>
                  </a:lnTo>
                  <a:lnTo>
                    <a:pt x="586" y="616"/>
                  </a:lnTo>
                  <a:lnTo>
                    <a:pt x="588" y="616"/>
                  </a:lnTo>
                  <a:lnTo>
                    <a:pt x="592" y="598"/>
                  </a:lnTo>
                  <a:lnTo>
                    <a:pt x="592" y="596"/>
                  </a:lnTo>
                  <a:lnTo>
                    <a:pt x="594" y="594"/>
                  </a:lnTo>
                  <a:lnTo>
                    <a:pt x="608" y="596"/>
                  </a:lnTo>
                  <a:lnTo>
                    <a:pt x="610" y="600"/>
                  </a:lnTo>
                  <a:lnTo>
                    <a:pt x="612" y="606"/>
                  </a:lnTo>
                  <a:lnTo>
                    <a:pt x="610" y="610"/>
                  </a:lnTo>
                  <a:lnTo>
                    <a:pt x="606" y="616"/>
                  </a:lnTo>
                  <a:lnTo>
                    <a:pt x="610" y="618"/>
                  </a:lnTo>
                  <a:lnTo>
                    <a:pt x="620" y="622"/>
                  </a:lnTo>
                  <a:lnTo>
                    <a:pt x="628" y="626"/>
                  </a:lnTo>
                  <a:lnTo>
                    <a:pt x="630" y="626"/>
                  </a:lnTo>
                  <a:lnTo>
                    <a:pt x="640" y="630"/>
                  </a:lnTo>
                  <a:lnTo>
                    <a:pt x="648" y="630"/>
                  </a:lnTo>
                  <a:lnTo>
                    <a:pt x="636" y="572"/>
                  </a:lnTo>
                  <a:lnTo>
                    <a:pt x="630" y="568"/>
                  </a:lnTo>
                  <a:lnTo>
                    <a:pt x="624" y="562"/>
                  </a:lnTo>
                  <a:lnTo>
                    <a:pt x="614" y="546"/>
                  </a:lnTo>
                  <a:lnTo>
                    <a:pt x="610" y="538"/>
                  </a:lnTo>
                  <a:lnTo>
                    <a:pt x="612" y="528"/>
                  </a:lnTo>
                  <a:lnTo>
                    <a:pt x="616" y="518"/>
                  </a:lnTo>
                  <a:lnTo>
                    <a:pt x="624" y="506"/>
                  </a:lnTo>
                  <a:lnTo>
                    <a:pt x="636" y="494"/>
                  </a:lnTo>
                  <a:lnTo>
                    <a:pt x="650" y="482"/>
                  </a:lnTo>
                  <a:lnTo>
                    <a:pt x="662" y="482"/>
                  </a:lnTo>
                  <a:lnTo>
                    <a:pt x="672" y="486"/>
                  </a:lnTo>
                  <a:lnTo>
                    <a:pt x="692" y="486"/>
                  </a:lnTo>
                  <a:lnTo>
                    <a:pt x="698" y="482"/>
                  </a:lnTo>
                  <a:lnTo>
                    <a:pt x="704" y="476"/>
                  </a:lnTo>
                  <a:lnTo>
                    <a:pt x="714" y="452"/>
                  </a:lnTo>
                  <a:lnTo>
                    <a:pt x="718" y="442"/>
                  </a:lnTo>
                  <a:lnTo>
                    <a:pt x="718" y="426"/>
                  </a:lnTo>
                  <a:lnTo>
                    <a:pt x="716" y="3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2" name="山东"/>
            <p:cNvSpPr>
              <a:spLocks/>
            </p:cNvSpPr>
            <p:nvPr/>
          </p:nvSpPr>
          <p:spPr bwMode="auto">
            <a:xfrm>
              <a:off x="5976938" y="3106738"/>
              <a:ext cx="793750" cy="498475"/>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EB5E59"/>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3" name="上海"/>
            <p:cNvSpPr>
              <a:spLocks/>
            </p:cNvSpPr>
            <p:nvPr/>
          </p:nvSpPr>
          <p:spPr bwMode="auto">
            <a:xfrm>
              <a:off x="6718300" y="3933825"/>
              <a:ext cx="125413" cy="109538"/>
            </a:xfrm>
            <a:custGeom>
              <a:avLst/>
              <a:gdLst>
                <a:gd name="T0" fmla="*/ 2147483646 w 68"/>
                <a:gd name="T1" fmla="*/ 2147483646 h 60"/>
                <a:gd name="T2" fmla="*/ 2147483646 w 68"/>
                <a:gd name="T3" fmla="*/ 2147483646 h 60"/>
                <a:gd name="T4" fmla="*/ 2147483646 w 68"/>
                <a:gd name="T5" fmla="*/ 2147483646 h 60"/>
                <a:gd name="T6" fmla="*/ 2147483646 w 68"/>
                <a:gd name="T7" fmla="*/ 2147483646 h 60"/>
                <a:gd name="T8" fmla="*/ 2147483646 w 68"/>
                <a:gd name="T9" fmla="*/ 2147483646 h 60"/>
                <a:gd name="T10" fmla="*/ 2147483646 w 68"/>
                <a:gd name="T11" fmla="*/ 2147483646 h 60"/>
                <a:gd name="T12" fmla="*/ 2147483646 w 68"/>
                <a:gd name="T13" fmla="*/ 2147483646 h 60"/>
                <a:gd name="T14" fmla="*/ 2147483646 w 68"/>
                <a:gd name="T15" fmla="*/ 2147483646 h 60"/>
                <a:gd name="T16" fmla="*/ 2147483646 w 68"/>
                <a:gd name="T17" fmla="*/ 0 h 60"/>
                <a:gd name="T18" fmla="*/ 2147483646 w 68"/>
                <a:gd name="T19" fmla="*/ 0 h 60"/>
                <a:gd name="T20" fmla="*/ 2147483646 w 68"/>
                <a:gd name="T21" fmla="*/ 0 h 60"/>
                <a:gd name="T22" fmla="*/ 2147483646 w 68"/>
                <a:gd name="T23" fmla="*/ 2147483646 h 60"/>
                <a:gd name="T24" fmla="*/ 2147483646 w 68"/>
                <a:gd name="T25" fmla="*/ 2147483646 h 60"/>
                <a:gd name="T26" fmla="*/ 2147483646 w 68"/>
                <a:gd name="T27" fmla="*/ 2147483646 h 60"/>
                <a:gd name="T28" fmla="*/ 2147483646 w 68"/>
                <a:gd name="T29" fmla="*/ 2147483646 h 60"/>
                <a:gd name="T30" fmla="*/ 2147483646 w 68"/>
                <a:gd name="T31" fmla="*/ 2147483646 h 60"/>
                <a:gd name="T32" fmla="*/ 0 w 68"/>
                <a:gd name="T33" fmla="*/ 2147483646 h 60"/>
                <a:gd name="T34" fmla="*/ 2147483646 w 68"/>
                <a:gd name="T35" fmla="*/ 2147483646 h 60"/>
                <a:gd name="T36" fmla="*/ 2147483646 w 68"/>
                <a:gd name="T37" fmla="*/ 2147483646 h 60"/>
                <a:gd name="T38" fmla="*/ 2147483646 w 68"/>
                <a:gd name="T39" fmla="*/ 2147483646 h 60"/>
                <a:gd name="T40" fmla="*/ 2147483646 w 68"/>
                <a:gd name="T41" fmla="*/ 2147483646 h 60"/>
                <a:gd name="T42" fmla="*/ 2147483646 w 68"/>
                <a:gd name="T43" fmla="*/ 2147483646 h 60"/>
                <a:gd name="T44" fmla="*/ 2147483646 w 68"/>
                <a:gd name="T45" fmla="*/ 2147483646 h 60"/>
                <a:gd name="T46" fmla="*/ 2147483646 w 68"/>
                <a:gd name="T47" fmla="*/ 2147483646 h 60"/>
                <a:gd name="T48" fmla="*/ 2147483646 w 68"/>
                <a:gd name="T49" fmla="*/ 2147483646 h 60"/>
                <a:gd name="T50" fmla="*/ 2147483646 w 68"/>
                <a:gd name="T51" fmla="*/ 2147483646 h 60"/>
                <a:gd name="T52" fmla="*/ 2147483646 w 68"/>
                <a:gd name="T53" fmla="*/ 2147483646 h 60"/>
                <a:gd name="T54" fmla="*/ 2147483646 w 68"/>
                <a:gd name="T55" fmla="*/ 2147483646 h 60"/>
                <a:gd name="T56" fmla="*/ 2147483646 w 68"/>
                <a:gd name="T57" fmla="*/ 2147483646 h 60"/>
                <a:gd name="T58" fmla="*/ 2147483646 w 68"/>
                <a:gd name="T59" fmla="*/ 2147483646 h 60"/>
                <a:gd name="T60" fmla="*/ 2147483646 w 68"/>
                <a:gd name="T61" fmla="*/ 2147483646 h 60"/>
                <a:gd name="T62" fmla="*/ 2147483646 w 68"/>
                <a:gd name="T63" fmla="*/ 2147483646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8" h="60">
                  <a:moveTo>
                    <a:pt x="62" y="32"/>
                  </a:moveTo>
                  <a:lnTo>
                    <a:pt x="68" y="24"/>
                  </a:lnTo>
                  <a:lnTo>
                    <a:pt x="48" y="8"/>
                  </a:lnTo>
                  <a:lnTo>
                    <a:pt x="40" y="4"/>
                  </a:lnTo>
                  <a:lnTo>
                    <a:pt x="34" y="0"/>
                  </a:lnTo>
                  <a:lnTo>
                    <a:pt x="28" y="0"/>
                  </a:lnTo>
                  <a:lnTo>
                    <a:pt x="22" y="0"/>
                  </a:lnTo>
                  <a:lnTo>
                    <a:pt x="14" y="2"/>
                  </a:lnTo>
                  <a:lnTo>
                    <a:pt x="14" y="20"/>
                  </a:lnTo>
                  <a:lnTo>
                    <a:pt x="10" y="28"/>
                  </a:lnTo>
                  <a:lnTo>
                    <a:pt x="4" y="36"/>
                  </a:lnTo>
                  <a:lnTo>
                    <a:pt x="0" y="40"/>
                  </a:lnTo>
                  <a:lnTo>
                    <a:pt x="8" y="48"/>
                  </a:lnTo>
                  <a:lnTo>
                    <a:pt x="10" y="48"/>
                  </a:lnTo>
                  <a:lnTo>
                    <a:pt x="12" y="56"/>
                  </a:lnTo>
                  <a:lnTo>
                    <a:pt x="22" y="60"/>
                  </a:lnTo>
                  <a:lnTo>
                    <a:pt x="28" y="56"/>
                  </a:lnTo>
                  <a:lnTo>
                    <a:pt x="34" y="54"/>
                  </a:lnTo>
                  <a:lnTo>
                    <a:pt x="52" y="58"/>
                  </a:lnTo>
                  <a:lnTo>
                    <a:pt x="52" y="52"/>
                  </a:lnTo>
                  <a:lnTo>
                    <a:pt x="54" y="44"/>
                  </a:lnTo>
                  <a:lnTo>
                    <a:pt x="56" y="38"/>
                  </a:lnTo>
                  <a:lnTo>
                    <a:pt x="58" y="34"/>
                  </a:lnTo>
                  <a:lnTo>
                    <a:pt x="62"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4" name="江苏"/>
            <p:cNvSpPr>
              <a:spLocks/>
            </p:cNvSpPr>
            <p:nvPr/>
          </p:nvSpPr>
          <p:spPr bwMode="auto">
            <a:xfrm>
              <a:off x="6137275" y="3513138"/>
              <a:ext cx="692150" cy="533400"/>
            </a:xfrm>
            <a:custGeom>
              <a:avLst/>
              <a:gdLst>
                <a:gd name="T0" fmla="*/ 2147483646 w 378"/>
                <a:gd name="T1" fmla="*/ 2147483646 h 292"/>
                <a:gd name="T2" fmla="*/ 2147483646 w 378"/>
                <a:gd name="T3" fmla="*/ 2147483646 h 292"/>
                <a:gd name="T4" fmla="*/ 2147483646 w 378"/>
                <a:gd name="T5" fmla="*/ 2147483646 h 292"/>
                <a:gd name="T6" fmla="*/ 2147483646 w 378"/>
                <a:gd name="T7" fmla="*/ 2147483646 h 292"/>
                <a:gd name="T8" fmla="*/ 2147483646 w 378"/>
                <a:gd name="T9" fmla="*/ 2147483646 h 292"/>
                <a:gd name="T10" fmla="*/ 2147483646 w 378"/>
                <a:gd name="T11" fmla="*/ 0 h 292"/>
                <a:gd name="T12" fmla="*/ 2147483646 w 378"/>
                <a:gd name="T13" fmla="*/ 2147483646 h 292"/>
                <a:gd name="T14" fmla="*/ 2147483646 w 378"/>
                <a:gd name="T15" fmla="*/ 2147483646 h 292"/>
                <a:gd name="T16" fmla="*/ 2147483646 w 378"/>
                <a:gd name="T17" fmla="*/ 2147483646 h 292"/>
                <a:gd name="T18" fmla="*/ 2147483646 w 378"/>
                <a:gd name="T19" fmla="*/ 2147483646 h 292"/>
                <a:gd name="T20" fmla="*/ 2147483646 w 378"/>
                <a:gd name="T21" fmla="*/ 2147483646 h 292"/>
                <a:gd name="T22" fmla="*/ 2147483646 w 378"/>
                <a:gd name="T23" fmla="*/ 2147483646 h 292"/>
                <a:gd name="T24" fmla="*/ 2147483646 w 378"/>
                <a:gd name="T25" fmla="*/ 2147483646 h 292"/>
                <a:gd name="T26" fmla="*/ 2147483646 w 378"/>
                <a:gd name="T27" fmla="*/ 2147483646 h 292"/>
                <a:gd name="T28" fmla="*/ 2147483646 w 378"/>
                <a:gd name="T29" fmla="*/ 2147483646 h 292"/>
                <a:gd name="T30" fmla="*/ 2147483646 w 378"/>
                <a:gd name="T31" fmla="*/ 2147483646 h 292"/>
                <a:gd name="T32" fmla="*/ 2147483646 w 378"/>
                <a:gd name="T33" fmla="*/ 2147483646 h 292"/>
                <a:gd name="T34" fmla="*/ 2147483646 w 378"/>
                <a:gd name="T35" fmla="*/ 2147483646 h 292"/>
                <a:gd name="T36" fmla="*/ 2147483646 w 378"/>
                <a:gd name="T37" fmla="*/ 2147483646 h 292"/>
                <a:gd name="T38" fmla="*/ 2147483646 w 378"/>
                <a:gd name="T39" fmla="*/ 2147483646 h 292"/>
                <a:gd name="T40" fmla="*/ 2147483646 w 378"/>
                <a:gd name="T41" fmla="*/ 2147483646 h 292"/>
                <a:gd name="T42" fmla="*/ 2147483646 w 378"/>
                <a:gd name="T43" fmla="*/ 2147483646 h 292"/>
                <a:gd name="T44" fmla="*/ 2147483646 w 378"/>
                <a:gd name="T45" fmla="*/ 2147483646 h 292"/>
                <a:gd name="T46" fmla="*/ 2147483646 w 378"/>
                <a:gd name="T47" fmla="*/ 2147483646 h 292"/>
                <a:gd name="T48" fmla="*/ 2147483646 w 378"/>
                <a:gd name="T49" fmla="*/ 2147483646 h 292"/>
                <a:gd name="T50" fmla="*/ 2147483646 w 378"/>
                <a:gd name="T51" fmla="*/ 2147483646 h 292"/>
                <a:gd name="T52" fmla="*/ 2147483646 w 378"/>
                <a:gd name="T53" fmla="*/ 2147483646 h 292"/>
                <a:gd name="T54" fmla="*/ 2147483646 w 378"/>
                <a:gd name="T55" fmla="*/ 2147483646 h 292"/>
                <a:gd name="T56" fmla="*/ 2147483646 w 378"/>
                <a:gd name="T57" fmla="*/ 2147483646 h 292"/>
                <a:gd name="T58" fmla="*/ 2147483646 w 378"/>
                <a:gd name="T59" fmla="*/ 2147483646 h 292"/>
                <a:gd name="T60" fmla="*/ 2147483646 w 378"/>
                <a:gd name="T61" fmla="*/ 2147483646 h 292"/>
                <a:gd name="T62" fmla="*/ 2147483646 w 378"/>
                <a:gd name="T63" fmla="*/ 2147483646 h 292"/>
                <a:gd name="T64" fmla="*/ 2147483646 w 378"/>
                <a:gd name="T65" fmla="*/ 2147483646 h 292"/>
                <a:gd name="T66" fmla="*/ 2147483646 w 378"/>
                <a:gd name="T67" fmla="*/ 2147483646 h 292"/>
                <a:gd name="T68" fmla="*/ 2147483646 w 378"/>
                <a:gd name="T69" fmla="*/ 2147483646 h 292"/>
                <a:gd name="T70" fmla="*/ 2147483646 w 378"/>
                <a:gd name="T71" fmla="*/ 2147483646 h 292"/>
                <a:gd name="T72" fmla="*/ 2147483646 w 378"/>
                <a:gd name="T73" fmla="*/ 2147483646 h 292"/>
                <a:gd name="T74" fmla="*/ 2147483646 w 378"/>
                <a:gd name="T75" fmla="*/ 2147483646 h 292"/>
                <a:gd name="T76" fmla="*/ 2147483646 w 378"/>
                <a:gd name="T77" fmla="*/ 2147483646 h 292"/>
                <a:gd name="T78" fmla="*/ 2147483646 w 378"/>
                <a:gd name="T79" fmla="*/ 2147483646 h 292"/>
                <a:gd name="T80" fmla="*/ 2147483646 w 378"/>
                <a:gd name="T81" fmla="*/ 2147483646 h 292"/>
                <a:gd name="T82" fmla="*/ 2147483646 w 378"/>
                <a:gd name="T83" fmla="*/ 2147483646 h 292"/>
                <a:gd name="T84" fmla="*/ 2147483646 w 378"/>
                <a:gd name="T85" fmla="*/ 2147483646 h 292"/>
                <a:gd name="T86" fmla="*/ 2147483646 w 378"/>
                <a:gd name="T87" fmla="*/ 2147483646 h 292"/>
                <a:gd name="T88" fmla="*/ 2147483646 w 378"/>
                <a:gd name="T89" fmla="*/ 2147483646 h 292"/>
                <a:gd name="T90" fmla="*/ 2147483646 w 378"/>
                <a:gd name="T91" fmla="*/ 2147483646 h 292"/>
                <a:gd name="T92" fmla="*/ 2147483646 w 378"/>
                <a:gd name="T93" fmla="*/ 2147483646 h 292"/>
                <a:gd name="T94" fmla="*/ 2147483646 w 378"/>
                <a:gd name="T95" fmla="*/ 2147483646 h 292"/>
                <a:gd name="T96" fmla="*/ 2147483646 w 378"/>
                <a:gd name="T97" fmla="*/ 2147483646 h 292"/>
                <a:gd name="T98" fmla="*/ 2147483646 w 378"/>
                <a:gd name="T99" fmla="*/ 2147483646 h 292"/>
                <a:gd name="T100" fmla="*/ 2147483646 w 378"/>
                <a:gd name="T101" fmla="*/ 2147483646 h 2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378" h="292">
                  <a:moveTo>
                    <a:pt x="264" y="86"/>
                  </a:moveTo>
                  <a:lnTo>
                    <a:pt x="264" y="86"/>
                  </a:lnTo>
                  <a:lnTo>
                    <a:pt x="258" y="78"/>
                  </a:lnTo>
                  <a:lnTo>
                    <a:pt x="252" y="70"/>
                  </a:lnTo>
                  <a:lnTo>
                    <a:pt x="240" y="46"/>
                  </a:lnTo>
                  <a:lnTo>
                    <a:pt x="226" y="44"/>
                  </a:lnTo>
                  <a:lnTo>
                    <a:pt x="214" y="42"/>
                  </a:lnTo>
                  <a:lnTo>
                    <a:pt x="204" y="38"/>
                  </a:lnTo>
                  <a:lnTo>
                    <a:pt x="198" y="34"/>
                  </a:lnTo>
                  <a:lnTo>
                    <a:pt x="194" y="28"/>
                  </a:lnTo>
                  <a:lnTo>
                    <a:pt x="188" y="24"/>
                  </a:lnTo>
                  <a:lnTo>
                    <a:pt x="170" y="18"/>
                  </a:lnTo>
                  <a:lnTo>
                    <a:pt x="166" y="16"/>
                  </a:lnTo>
                  <a:lnTo>
                    <a:pt x="170" y="2"/>
                  </a:lnTo>
                  <a:lnTo>
                    <a:pt x="168" y="2"/>
                  </a:lnTo>
                  <a:lnTo>
                    <a:pt x="164" y="0"/>
                  </a:lnTo>
                  <a:lnTo>
                    <a:pt x="152" y="8"/>
                  </a:lnTo>
                  <a:lnTo>
                    <a:pt x="148" y="12"/>
                  </a:lnTo>
                  <a:lnTo>
                    <a:pt x="144" y="16"/>
                  </a:lnTo>
                  <a:lnTo>
                    <a:pt x="140" y="26"/>
                  </a:lnTo>
                  <a:lnTo>
                    <a:pt x="132" y="32"/>
                  </a:lnTo>
                  <a:lnTo>
                    <a:pt x="126" y="46"/>
                  </a:lnTo>
                  <a:lnTo>
                    <a:pt x="124" y="50"/>
                  </a:lnTo>
                  <a:lnTo>
                    <a:pt x="120" y="52"/>
                  </a:lnTo>
                  <a:lnTo>
                    <a:pt x="118" y="52"/>
                  </a:lnTo>
                  <a:lnTo>
                    <a:pt x="116" y="48"/>
                  </a:lnTo>
                  <a:lnTo>
                    <a:pt x="108" y="42"/>
                  </a:lnTo>
                  <a:lnTo>
                    <a:pt x="102" y="40"/>
                  </a:lnTo>
                  <a:lnTo>
                    <a:pt x="96" y="38"/>
                  </a:lnTo>
                  <a:lnTo>
                    <a:pt x="88" y="40"/>
                  </a:lnTo>
                  <a:lnTo>
                    <a:pt x="76" y="46"/>
                  </a:lnTo>
                  <a:lnTo>
                    <a:pt x="62" y="50"/>
                  </a:lnTo>
                  <a:lnTo>
                    <a:pt x="32" y="50"/>
                  </a:lnTo>
                  <a:lnTo>
                    <a:pt x="26" y="44"/>
                  </a:lnTo>
                  <a:lnTo>
                    <a:pt x="22" y="38"/>
                  </a:lnTo>
                  <a:lnTo>
                    <a:pt x="20" y="32"/>
                  </a:lnTo>
                  <a:lnTo>
                    <a:pt x="20" y="22"/>
                  </a:lnTo>
                  <a:lnTo>
                    <a:pt x="8" y="18"/>
                  </a:lnTo>
                  <a:lnTo>
                    <a:pt x="4" y="34"/>
                  </a:lnTo>
                  <a:lnTo>
                    <a:pt x="4" y="36"/>
                  </a:lnTo>
                  <a:lnTo>
                    <a:pt x="2" y="36"/>
                  </a:lnTo>
                  <a:lnTo>
                    <a:pt x="0" y="40"/>
                  </a:lnTo>
                  <a:lnTo>
                    <a:pt x="8" y="42"/>
                  </a:lnTo>
                  <a:lnTo>
                    <a:pt x="10" y="42"/>
                  </a:lnTo>
                  <a:lnTo>
                    <a:pt x="28" y="66"/>
                  </a:lnTo>
                  <a:lnTo>
                    <a:pt x="40" y="76"/>
                  </a:lnTo>
                  <a:lnTo>
                    <a:pt x="68" y="86"/>
                  </a:lnTo>
                  <a:lnTo>
                    <a:pt x="98" y="96"/>
                  </a:lnTo>
                  <a:lnTo>
                    <a:pt x="104" y="102"/>
                  </a:lnTo>
                  <a:lnTo>
                    <a:pt x="112" y="112"/>
                  </a:lnTo>
                  <a:lnTo>
                    <a:pt x="118" y="128"/>
                  </a:lnTo>
                  <a:lnTo>
                    <a:pt x="124" y="150"/>
                  </a:lnTo>
                  <a:lnTo>
                    <a:pt x="140" y="158"/>
                  </a:lnTo>
                  <a:lnTo>
                    <a:pt x="146" y="162"/>
                  </a:lnTo>
                  <a:lnTo>
                    <a:pt x="152" y="162"/>
                  </a:lnTo>
                  <a:lnTo>
                    <a:pt x="180" y="144"/>
                  </a:lnTo>
                  <a:lnTo>
                    <a:pt x="182" y="142"/>
                  </a:lnTo>
                  <a:lnTo>
                    <a:pt x="184" y="144"/>
                  </a:lnTo>
                  <a:lnTo>
                    <a:pt x="198" y="146"/>
                  </a:lnTo>
                  <a:lnTo>
                    <a:pt x="200" y="146"/>
                  </a:lnTo>
                  <a:lnTo>
                    <a:pt x="200" y="150"/>
                  </a:lnTo>
                  <a:lnTo>
                    <a:pt x="198" y="152"/>
                  </a:lnTo>
                  <a:lnTo>
                    <a:pt x="192" y="174"/>
                  </a:lnTo>
                  <a:lnTo>
                    <a:pt x="186" y="186"/>
                  </a:lnTo>
                  <a:lnTo>
                    <a:pt x="168" y="186"/>
                  </a:lnTo>
                  <a:lnTo>
                    <a:pt x="166" y="194"/>
                  </a:lnTo>
                  <a:lnTo>
                    <a:pt x="164" y="202"/>
                  </a:lnTo>
                  <a:lnTo>
                    <a:pt x="152" y="222"/>
                  </a:lnTo>
                  <a:lnTo>
                    <a:pt x="148" y="228"/>
                  </a:lnTo>
                  <a:lnTo>
                    <a:pt x="148" y="234"/>
                  </a:lnTo>
                  <a:lnTo>
                    <a:pt x="166" y="246"/>
                  </a:lnTo>
                  <a:lnTo>
                    <a:pt x="172" y="252"/>
                  </a:lnTo>
                  <a:lnTo>
                    <a:pt x="178" y="254"/>
                  </a:lnTo>
                  <a:lnTo>
                    <a:pt x="182" y="254"/>
                  </a:lnTo>
                  <a:lnTo>
                    <a:pt x="186" y="266"/>
                  </a:lnTo>
                  <a:lnTo>
                    <a:pt x="194" y="270"/>
                  </a:lnTo>
                  <a:lnTo>
                    <a:pt x="200" y="266"/>
                  </a:lnTo>
                  <a:lnTo>
                    <a:pt x="204" y="262"/>
                  </a:lnTo>
                  <a:lnTo>
                    <a:pt x="208" y="262"/>
                  </a:lnTo>
                  <a:lnTo>
                    <a:pt x="214" y="264"/>
                  </a:lnTo>
                  <a:lnTo>
                    <a:pt x="218" y="266"/>
                  </a:lnTo>
                  <a:lnTo>
                    <a:pt x="224" y="270"/>
                  </a:lnTo>
                  <a:lnTo>
                    <a:pt x="230" y="278"/>
                  </a:lnTo>
                  <a:lnTo>
                    <a:pt x="236" y="286"/>
                  </a:lnTo>
                  <a:lnTo>
                    <a:pt x="238" y="286"/>
                  </a:lnTo>
                  <a:lnTo>
                    <a:pt x="242" y="284"/>
                  </a:lnTo>
                  <a:lnTo>
                    <a:pt x="248" y="284"/>
                  </a:lnTo>
                  <a:lnTo>
                    <a:pt x="264" y="288"/>
                  </a:lnTo>
                  <a:lnTo>
                    <a:pt x="284" y="292"/>
                  </a:lnTo>
                  <a:lnTo>
                    <a:pt x="304" y="286"/>
                  </a:lnTo>
                  <a:lnTo>
                    <a:pt x="312" y="282"/>
                  </a:lnTo>
                  <a:lnTo>
                    <a:pt x="318" y="278"/>
                  </a:lnTo>
                  <a:lnTo>
                    <a:pt x="312" y="272"/>
                  </a:lnTo>
                  <a:lnTo>
                    <a:pt x="312" y="268"/>
                  </a:lnTo>
                  <a:lnTo>
                    <a:pt x="316" y="262"/>
                  </a:lnTo>
                  <a:lnTo>
                    <a:pt x="322" y="256"/>
                  </a:lnTo>
                  <a:lnTo>
                    <a:pt x="324" y="248"/>
                  </a:lnTo>
                  <a:lnTo>
                    <a:pt x="324" y="238"/>
                  </a:lnTo>
                  <a:lnTo>
                    <a:pt x="324" y="232"/>
                  </a:lnTo>
                  <a:lnTo>
                    <a:pt x="326" y="230"/>
                  </a:lnTo>
                  <a:lnTo>
                    <a:pt x="330" y="226"/>
                  </a:lnTo>
                  <a:lnTo>
                    <a:pt x="340" y="222"/>
                  </a:lnTo>
                  <a:lnTo>
                    <a:pt x="348" y="222"/>
                  </a:lnTo>
                  <a:lnTo>
                    <a:pt x="356" y="226"/>
                  </a:lnTo>
                  <a:lnTo>
                    <a:pt x="366" y="230"/>
                  </a:lnTo>
                  <a:lnTo>
                    <a:pt x="378" y="238"/>
                  </a:lnTo>
                  <a:lnTo>
                    <a:pt x="372" y="222"/>
                  </a:lnTo>
                  <a:lnTo>
                    <a:pt x="364" y="210"/>
                  </a:lnTo>
                  <a:lnTo>
                    <a:pt x="362" y="196"/>
                  </a:lnTo>
                  <a:lnTo>
                    <a:pt x="348" y="194"/>
                  </a:lnTo>
                  <a:lnTo>
                    <a:pt x="312" y="172"/>
                  </a:lnTo>
                  <a:lnTo>
                    <a:pt x="294" y="170"/>
                  </a:lnTo>
                  <a:lnTo>
                    <a:pt x="294" y="166"/>
                  </a:lnTo>
                  <a:lnTo>
                    <a:pt x="292" y="146"/>
                  </a:lnTo>
                  <a:lnTo>
                    <a:pt x="276" y="106"/>
                  </a:lnTo>
                  <a:lnTo>
                    <a:pt x="270" y="94"/>
                  </a:lnTo>
                  <a:lnTo>
                    <a:pt x="264" y="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5" name="河北"/>
            <p:cNvSpPr>
              <a:spLocks/>
            </p:cNvSpPr>
            <p:nvPr/>
          </p:nvSpPr>
          <p:spPr bwMode="auto">
            <a:xfrm>
              <a:off x="5776913" y="2492375"/>
              <a:ext cx="642937" cy="917575"/>
            </a:xfrm>
            <a:custGeom>
              <a:avLst/>
              <a:gdLst>
                <a:gd name="T0" fmla="*/ 2147483646 w 352"/>
                <a:gd name="T1" fmla="*/ 2147483646 h 502"/>
                <a:gd name="T2" fmla="*/ 2147483646 w 352"/>
                <a:gd name="T3" fmla="*/ 2147483646 h 502"/>
                <a:gd name="T4" fmla="*/ 2147483646 w 352"/>
                <a:gd name="T5" fmla="*/ 2147483646 h 502"/>
                <a:gd name="T6" fmla="*/ 2147483646 w 352"/>
                <a:gd name="T7" fmla="*/ 2147483646 h 502"/>
                <a:gd name="T8" fmla="*/ 2147483646 w 352"/>
                <a:gd name="T9" fmla="*/ 2147483646 h 502"/>
                <a:gd name="T10" fmla="*/ 2147483646 w 352"/>
                <a:gd name="T11" fmla="*/ 2147483646 h 502"/>
                <a:gd name="T12" fmla="*/ 2147483646 w 352"/>
                <a:gd name="T13" fmla="*/ 2147483646 h 502"/>
                <a:gd name="T14" fmla="*/ 2147483646 w 352"/>
                <a:gd name="T15" fmla="*/ 2147483646 h 502"/>
                <a:gd name="T16" fmla="*/ 2147483646 w 352"/>
                <a:gd name="T17" fmla="*/ 2147483646 h 502"/>
                <a:gd name="T18" fmla="*/ 2147483646 w 352"/>
                <a:gd name="T19" fmla="*/ 2147483646 h 502"/>
                <a:gd name="T20" fmla="*/ 2147483646 w 352"/>
                <a:gd name="T21" fmla="*/ 2147483646 h 502"/>
                <a:gd name="T22" fmla="*/ 2147483646 w 352"/>
                <a:gd name="T23" fmla="*/ 2147483646 h 502"/>
                <a:gd name="T24" fmla="*/ 2147483646 w 352"/>
                <a:gd name="T25" fmla="*/ 2147483646 h 502"/>
                <a:gd name="T26" fmla="*/ 2147483646 w 352"/>
                <a:gd name="T27" fmla="*/ 2147483646 h 502"/>
                <a:gd name="T28" fmla="*/ 2147483646 w 352"/>
                <a:gd name="T29" fmla="*/ 2147483646 h 502"/>
                <a:gd name="T30" fmla="*/ 2147483646 w 352"/>
                <a:gd name="T31" fmla="*/ 2147483646 h 502"/>
                <a:gd name="T32" fmla="*/ 2147483646 w 352"/>
                <a:gd name="T33" fmla="*/ 2147483646 h 502"/>
                <a:gd name="T34" fmla="*/ 2147483646 w 352"/>
                <a:gd name="T35" fmla="*/ 2147483646 h 502"/>
                <a:gd name="T36" fmla="*/ 2147483646 w 352"/>
                <a:gd name="T37" fmla="*/ 2147483646 h 502"/>
                <a:gd name="T38" fmla="*/ 2147483646 w 352"/>
                <a:gd name="T39" fmla="*/ 2147483646 h 502"/>
                <a:gd name="T40" fmla="*/ 2147483646 w 352"/>
                <a:gd name="T41" fmla="*/ 2147483646 h 502"/>
                <a:gd name="T42" fmla="*/ 2147483646 w 352"/>
                <a:gd name="T43" fmla="*/ 2147483646 h 502"/>
                <a:gd name="T44" fmla="*/ 2147483646 w 352"/>
                <a:gd name="T45" fmla="*/ 2147483646 h 502"/>
                <a:gd name="T46" fmla="*/ 2147483646 w 352"/>
                <a:gd name="T47" fmla="*/ 2147483646 h 502"/>
                <a:gd name="T48" fmla="*/ 2147483646 w 352"/>
                <a:gd name="T49" fmla="*/ 2147483646 h 502"/>
                <a:gd name="T50" fmla="*/ 2147483646 w 352"/>
                <a:gd name="T51" fmla="*/ 2147483646 h 502"/>
                <a:gd name="T52" fmla="*/ 2147483646 w 352"/>
                <a:gd name="T53" fmla="*/ 2147483646 h 502"/>
                <a:gd name="T54" fmla="*/ 2147483646 w 352"/>
                <a:gd name="T55" fmla="*/ 2147483646 h 502"/>
                <a:gd name="T56" fmla="*/ 2147483646 w 352"/>
                <a:gd name="T57" fmla="*/ 2147483646 h 502"/>
                <a:gd name="T58" fmla="*/ 2147483646 w 352"/>
                <a:gd name="T59" fmla="*/ 2147483646 h 502"/>
                <a:gd name="T60" fmla="*/ 2147483646 w 352"/>
                <a:gd name="T61" fmla="*/ 2147483646 h 502"/>
                <a:gd name="T62" fmla="*/ 2147483646 w 352"/>
                <a:gd name="T63" fmla="*/ 2147483646 h 502"/>
                <a:gd name="T64" fmla="*/ 2147483646 w 352"/>
                <a:gd name="T65" fmla="*/ 2147483646 h 502"/>
                <a:gd name="T66" fmla="*/ 2147483646 w 352"/>
                <a:gd name="T67" fmla="*/ 2147483646 h 502"/>
                <a:gd name="T68" fmla="*/ 2147483646 w 352"/>
                <a:gd name="T69" fmla="*/ 2147483646 h 502"/>
                <a:gd name="T70" fmla="*/ 2147483646 w 352"/>
                <a:gd name="T71" fmla="*/ 2147483646 h 502"/>
                <a:gd name="T72" fmla="*/ 2147483646 w 352"/>
                <a:gd name="T73" fmla="*/ 2147483646 h 502"/>
                <a:gd name="T74" fmla="*/ 2147483646 w 352"/>
                <a:gd name="T75" fmla="*/ 2147483646 h 502"/>
                <a:gd name="T76" fmla="*/ 2147483646 w 352"/>
                <a:gd name="T77" fmla="*/ 2147483646 h 502"/>
                <a:gd name="T78" fmla="*/ 2147483646 w 352"/>
                <a:gd name="T79" fmla="*/ 2147483646 h 502"/>
                <a:gd name="T80" fmla="*/ 2147483646 w 352"/>
                <a:gd name="T81" fmla="*/ 2147483646 h 502"/>
                <a:gd name="T82" fmla="*/ 2147483646 w 352"/>
                <a:gd name="T83" fmla="*/ 2147483646 h 502"/>
                <a:gd name="T84" fmla="*/ 2147483646 w 352"/>
                <a:gd name="T85" fmla="*/ 2147483646 h 502"/>
                <a:gd name="T86" fmla="*/ 2147483646 w 352"/>
                <a:gd name="T87" fmla="*/ 2147483646 h 502"/>
                <a:gd name="T88" fmla="*/ 2147483646 w 352"/>
                <a:gd name="T89" fmla="*/ 2147483646 h 502"/>
                <a:gd name="T90" fmla="*/ 2147483646 w 352"/>
                <a:gd name="T91" fmla="*/ 2147483646 h 502"/>
                <a:gd name="T92" fmla="*/ 2147483646 w 352"/>
                <a:gd name="T93" fmla="*/ 2147483646 h 502"/>
                <a:gd name="T94" fmla="*/ 2147483646 w 352"/>
                <a:gd name="T95" fmla="*/ 2147483646 h 502"/>
                <a:gd name="T96" fmla="*/ 2147483646 w 352"/>
                <a:gd name="T97" fmla="*/ 2147483646 h 502"/>
                <a:gd name="T98" fmla="*/ 2147483646 w 352"/>
                <a:gd name="T99" fmla="*/ 2147483646 h 502"/>
                <a:gd name="T100" fmla="*/ 2147483646 w 352"/>
                <a:gd name="T101" fmla="*/ 2147483646 h 502"/>
                <a:gd name="T102" fmla="*/ 2147483646 w 352"/>
                <a:gd name="T103" fmla="*/ 2147483646 h 502"/>
                <a:gd name="T104" fmla="*/ 2147483646 w 352"/>
                <a:gd name="T105" fmla="*/ 2147483646 h 502"/>
                <a:gd name="T106" fmla="*/ 2147483646 w 352"/>
                <a:gd name="T107" fmla="*/ 2147483646 h 502"/>
                <a:gd name="T108" fmla="*/ 2147483646 w 352"/>
                <a:gd name="T109" fmla="*/ 2147483646 h 50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52" h="502">
                  <a:moveTo>
                    <a:pt x="324" y="152"/>
                  </a:moveTo>
                  <a:lnTo>
                    <a:pt x="318" y="148"/>
                  </a:lnTo>
                  <a:lnTo>
                    <a:pt x="316" y="148"/>
                  </a:lnTo>
                  <a:lnTo>
                    <a:pt x="312" y="144"/>
                  </a:lnTo>
                  <a:lnTo>
                    <a:pt x="290" y="136"/>
                  </a:lnTo>
                  <a:lnTo>
                    <a:pt x="284" y="136"/>
                  </a:lnTo>
                  <a:lnTo>
                    <a:pt x="280" y="138"/>
                  </a:lnTo>
                  <a:lnTo>
                    <a:pt x="270" y="122"/>
                  </a:lnTo>
                  <a:lnTo>
                    <a:pt x="272" y="120"/>
                  </a:lnTo>
                  <a:lnTo>
                    <a:pt x="278" y="112"/>
                  </a:lnTo>
                  <a:lnTo>
                    <a:pt x="278" y="104"/>
                  </a:lnTo>
                  <a:lnTo>
                    <a:pt x="278" y="102"/>
                  </a:lnTo>
                  <a:lnTo>
                    <a:pt x="282" y="96"/>
                  </a:lnTo>
                  <a:lnTo>
                    <a:pt x="280" y="94"/>
                  </a:lnTo>
                  <a:lnTo>
                    <a:pt x="268" y="92"/>
                  </a:lnTo>
                  <a:lnTo>
                    <a:pt x="246" y="88"/>
                  </a:lnTo>
                  <a:lnTo>
                    <a:pt x="234" y="76"/>
                  </a:lnTo>
                  <a:lnTo>
                    <a:pt x="230" y="68"/>
                  </a:lnTo>
                  <a:lnTo>
                    <a:pt x="228" y="64"/>
                  </a:lnTo>
                  <a:lnTo>
                    <a:pt x="234" y="48"/>
                  </a:lnTo>
                  <a:lnTo>
                    <a:pt x="234" y="36"/>
                  </a:lnTo>
                  <a:lnTo>
                    <a:pt x="234" y="32"/>
                  </a:lnTo>
                  <a:lnTo>
                    <a:pt x="228" y="40"/>
                  </a:lnTo>
                  <a:lnTo>
                    <a:pt x="226" y="40"/>
                  </a:lnTo>
                  <a:lnTo>
                    <a:pt x="226" y="42"/>
                  </a:lnTo>
                  <a:lnTo>
                    <a:pt x="224" y="40"/>
                  </a:lnTo>
                  <a:lnTo>
                    <a:pt x="222" y="40"/>
                  </a:lnTo>
                  <a:lnTo>
                    <a:pt x="210" y="30"/>
                  </a:lnTo>
                  <a:lnTo>
                    <a:pt x="208" y="28"/>
                  </a:lnTo>
                  <a:lnTo>
                    <a:pt x="208" y="26"/>
                  </a:lnTo>
                  <a:lnTo>
                    <a:pt x="206" y="8"/>
                  </a:lnTo>
                  <a:lnTo>
                    <a:pt x="200" y="0"/>
                  </a:lnTo>
                  <a:lnTo>
                    <a:pt x="188" y="0"/>
                  </a:lnTo>
                  <a:lnTo>
                    <a:pt x="180" y="14"/>
                  </a:lnTo>
                  <a:lnTo>
                    <a:pt x="180" y="16"/>
                  </a:lnTo>
                  <a:lnTo>
                    <a:pt x="178" y="16"/>
                  </a:lnTo>
                  <a:lnTo>
                    <a:pt x="160" y="12"/>
                  </a:lnTo>
                  <a:lnTo>
                    <a:pt x="156" y="30"/>
                  </a:lnTo>
                  <a:lnTo>
                    <a:pt x="156" y="48"/>
                  </a:lnTo>
                  <a:lnTo>
                    <a:pt x="146" y="64"/>
                  </a:lnTo>
                  <a:lnTo>
                    <a:pt x="146" y="66"/>
                  </a:lnTo>
                  <a:lnTo>
                    <a:pt x="144" y="66"/>
                  </a:lnTo>
                  <a:lnTo>
                    <a:pt x="142" y="66"/>
                  </a:lnTo>
                  <a:lnTo>
                    <a:pt x="130" y="68"/>
                  </a:lnTo>
                  <a:lnTo>
                    <a:pt x="118" y="76"/>
                  </a:lnTo>
                  <a:lnTo>
                    <a:pt x="118" y="78"/>
                  </a:lnTo>
                  <a:lnTo>
                    <a:pt x="116" y="78"/>
                  </a:lnTo>
                  <a:lnTo>
                    <a:pt x="114" y="78"/>
                  </a:lnTo>
                  <a:lnTo>
                    <a:pt x="92" y="70"/>
                  </a:lnTo>
                  <a:lnTo>
                    <a:pt x="90" y="78"/>
                  </a:lnTo>
                  <a:lnTo>
                    <a:pt x="90" y="80"/>
                  </a:lnTo>
                  <a:lnTo>
                    <a:pt x="80" y="96"/>
                  </a:lnTo>
                  <a:lnTo>
                    <a:pt x="76" y="100"/>
                  </a:lnTo>
                  <a:lnTo>
                    <a:pt x="74" y="100"/>
                  </a:lnTo>
                  <a:lnTo>
                    <a:pt x="64" y="100"/>
                  </a:lnTo>
                  <a:lnTo>
                    <a:pt x="50" y="94"/>
                  </a:lnTo>
                  <a:lnTo>
                    <a:pt x="48" y="92"/>
                  </a:lnTo>
                  <a:lnTo>
                    <a:pt x="48" y="90"/>
                  </a:lnTo>
                  <a:lnTo>
                    <a:pt x="46" y="72"/>
                  </a:lnTo>
                  <a:lnTo>
                    <a:pt x="42" y="56"/>
                  </a:lnTo>
                  <a:lnTo>
                    <a:pt x="38" y="52"/>
                  </a:lnTo>
                  <a:lnTo>
                    <a:pt x="34" y="64"/>
                  </a:lnTo>
                  <a:lnTo>
                    <a:pt x="24" y="76"/>
                  </a:lnTo>
                  <a:lnTo>
                    <a:pt x="16" y="96"/>
                  </a:lnTo>
                  <a:lnTo>
                    <a:pt x="14" y="96"/>
                  </a:lnTo>
                  <a:lnTo>
                    <a:pt x="8" y="108"/>
                  </a:lnTo>
                  <a:lnTo>
                    <a:pt x="6" y="114"/>
                  </a:lnTo>
                  <a:lnTo>
                    <a:pt x="0" y="122"/>
                  </a:lnTo>
                  <a:lnTo>
                    <a:pt x="6" y="140"/>
                  </a:lnTo>
                  <a:lnTo>
                    <a:pt x="30" y="168"/>
                  </a:lnTo>
                  <a:lnTo>
                    <a:pt x="38" y="184"/>
                  </a:lnTo>
                  <a:lnTo>
                    <a:pt x="38" y="186"/>
                  </a:lnTo>
                  <a:lnTo>
                    <a:pt x="36" y="188"/>
                  </a:lnTo>
                  <a:lnTo>
                    <a:pt x="30" y="196"/>
                  </a:lnTo>
                  <a:lnTo>
                    <a:pt x="28" y="196"/>
                  </a:lnTo>
                  <a:lnTo>
                    <a:pt x="12" y="200"/>
                  </a:lnTo>
                  <a:lnTo>
                    <a:pt x="14" y="212"/>
                  </a:lnTo>
                  <a:lnTo>
                    <a:pt x="26" y="220"/>
                  </a:lnTo>
                  <a:lnTo>
                    <a:pt x="42" y="224"/>
                  </a:lnTo>
                  <a:lnTo>
                    <a:pt x="48" y="240"/>
                  </a:lnTo>
                  <a:lnTo>
                    <a:pt x="44" y="268"/>
                  </a:lnTo>
                  <a:lnTo>
                    <a:pt x="38" y="280"/>
                  </a:lnTo>
                  <a:lnTo>
                    <a:pt x="38" y="284"/>
                  </a:lnTo>
                  <a:lnTo>
                    <a:pt x="36" y="284"/>
                  </a:lnTo>
                  <a:lnTo>
                    <a:pt x="16" y="286"/>
                  </a:lnTo>
                  <a:lnTo>
                    <a:pt x="16" y="294"/>
                  </a:lnTo>
                  <a:lnTo>
                    <a:pt x="10" y="312"/>
                  </a:lnTo>
                  <a:lnTo>
                    <a:pt x="8" y="332"/>
                  </a:lnTo>
                  <a:lnTo>
                    <a:pt x="12" y="344"/>
                  </a:lnTo>
                  <a:lnTo>
                    <a:pt x="36" y="358"/>
                  </a:lnTo>
                  <a:lnTo>
                    <a:pt x="38" y="360"/>
                  </a:lnTo>
                  <a:lnTo>
                    <a:pt x="48" y="376"/>
                  </a:lnTo>
                  <a:lnTo>
                    <a:pt x="48" y="378"/>
                  </a:lnTo>
                  <a:lnTo>
                    <a:pt x="48" y="380"/>
                  </a:lnTo>
                  <a:lnTo>
                    <a:pt x="34" y="408"/>
                  </a:lnTo>
                  <a:lnTo>
                    <a:pt x="32" y="416"/>
                  </a:lnTo>
                  <a:lnTo>
                    <a:pt x="24" y="434"/>
                  </a:lnTo>
                  <a:lnTo>
                    <a:pt x="20" y="448"/>
                  </a:lnTo>
                  <a:lnTo>
                    <a:pt x="20" y="450"/>
                  </a:lnTo>
                  <a:lnTo>
                    <a:pt x="14" y="456"/>
                  </a:lnTo>
                  <a:lnTo>
                    <a:pt x="12" y="462"/>
                  </a:lnTo>
                  <a:lnTo>
                    <a:pt x="12" y="464"/>
                  </a:lnTo>
                  <a:lnTo>
                    <a:pt x="12" y="466"/>
                  </a:lnTo>
                  <a:lnTo>
                    <a:pt x="14" y="468"/>
                  </a:lnTo>
                  <a:lnTo>
                    <a:pt x="22" y="476"/>
                  </a:lnTo>
                  <a:lnTo>
                    <a:pt x="26" y="482"/>
                  </a:lnTo>
                  <a:lnTo>
                    <a:pt x="28" y="484"/>
                  </a:lnTo>
                  <a:lnTo>
                    <a:pt x="28" y="488"/>
                  </a:lnTo>
                  <a:lnTo>
                    <a:pt x="30" y="492"/>
                  </a:lnTo>
                  <a:lnTo>
                    <a:pt x="36" y="496"/>
                  </a:lnTo>
                  <a:lnTo>
                    <a:pt x="66" y="502"/>
                  </a:lnTo>
                  <a:lnTo>
                    <a:pt x="80" y="500"/>
                  </a:lnTo>
                  <a:lnTo>
                    <a:pt x="94" y="496"/>
                  </a:lnTo>
                  <a:lnTo>
                    <a:pt x="108" y="492"/>
                  </a:lnTo>
                  <a:lnTo>
                    <a:pt x="122" y="492"/>
                  </a:lnTo>
                  <a:lnTo>
                    <a:pt x="122" y="486"/>
                  </a:lnTo>
                  <a:lnTo>
                    <a:pt x="114" y="464"/>
                  </a:lnTo>
                  <a:lnTo>
                    <a:pt x="112" y="464"/>
                  </a:lnTo>
                  <a:lnTo>
                    <a:pt x="114" y="464"/>
                  </a:lnTo>
                  <a:lnTo>
                    <a:pt x="158" y="400"/>
                  </a:lnTo>
                  <a:lnTo>
                    <a:pt x="208" y="352"/>
                  </a:lnTo>
                  <a:lnTo>
                    <a:pt x="224" y="348"/>
                  </a:lnTo>
                  <a:lnTo>
                    <a:pt x="232" y="338"/>
                  </a:lnTo>
                  <a:lnTo>
                    <a:pt x="240" y="332"/>
                  </a:lnTo>
                  <a:lnTo>
                    <a:pt x="250" y="328"/>
                  </a:lnTo>
                  <a:lnTo>
                    <a:pt x="246" y="324"/>
                  </a:lnTo>
                  <a:lnTo>
                    <a:pt x="234" y="312"/>
                  </a:lnTo>
                  <a:lnTo>
                    <a:pt x="226" y="302"/>
                  </a:lnTo>
                  <a:lnTo>
                    <a:pt x="226" y="300"/>
                  </a:lnTo>
                  <a:lnTo>
                    <a:pt x="230" y="294"/>
                  </a:lnTo>
                  <a:lnTo>
                    <a:pt x="218" y="296"/>
                  </a:lnTo>
                  <a:lnTo>
                    <a:pt x="196" y="292"/>
                  </a:lnTo>
                  <a:lnTo>
                    <a:pt x="186" y="284"/>
                  </a:lnTo>
                  <a:lnTo>
                    <a:pt x="182" y="280"/>
                  </a:lnTo>
                  <a:lnTo>
                    <a:pt x="180" y="276"/>
                  </a:lnTo>
                  <a:lnTo>
                    <a:pt x="176" y="256"/>
                  </a:lnTo>
                  <a:lnTo>
                    <a:pt x="174" y="238"/>
                  </a:lnTo>
                  <a:lnTo>
                    <a:pt x="170" y="242"/>
                  </a:lnTo>
                  <a:lnTo>
                    <a:pt x="164" y="244"/>
                  </a:lnTo>
                  <a:lnTo>
                    <a:pt x="146" y="240"/>
                  </a:lnTo>
                  <a:lnTo>
                    <a:pt x="136" y="232"/>
                  </a:lnTo>
                  <a:lnTo>
                    <a:pt x="122" y="228"/>
                  </a:lnTo>
                  <a:lnTo>
                    <a:pt x="116" y="228"/>
                  </a:lnTo>
                  <a:lnTo>
                    <a:pt x="110" y="226"/>
                  </a:lnTo>
                  <a:lnTo>
                    <a:pt x="104" y="224"/>
                  </a:lnTo>
                  <a:lnTo>
                    <a:pt x="98" y="218"/>
                  </a:lnTo>
                  <a:lnTo>
                    <a:pt x="96" y="214"/>
                  </a:lnTo>
                  <a:lnTo>
                    <a:pt x="96" y="210"/>
                  </a:lnTo>
                  <a:lnTo>
                    <a:pt x="96" y="206"/>
                  </a:lnTo>
                  <a:lnTo>
                    <a:pt x="98" y="202"/>
                  </a:lnTo>
                  <a:lnTo>
                    <a:pt x="102" y="200"/>
                  </a:lnTo>
                  <a:lnTo>
                    <a:pt x="110" y="192"/>
                  </a:lnTo>
                  <a:lnTo>
                    <a:pt x="118" y="180"/>
                  </a:lnTo>
                  <a:lnTo>
                    <a:pt x="116" y="176"/>
                  </a:lnTo>
                  <a:lnTo>
                    <a:pt x="114" y="170"/>
                  </a:lnTo>
                  <a:lnTo>
                    <a:pt x="112" y="164"/>
                  </a:lnTo>
                  <a:lnTo>
                    <a:pt x="114" y="160"/>
                  </a:lnTo>
                  <a:lnTo>
                    <a:pt x="114" y="158"/>
                  </a:lnTo>
                  <a:lnTo>
                    <a:pt x="116" y="156"/>
                  </a:lnTo>
                  <a:lnTo>
                    <a:pt x="120" y="152"/>
                  </a:lnTo>
                  <a:lnTo>
                    <a:pt x="134" y="148"/>
                  </a:lnTo>
                  <a:lnTo>
                    <a:pt x="136" y="142"/>
                  </a:lnTo>
                  <a:lnTo>
                    <a:pt x="138" y="140"/>
                  </a:lnTo>
                  <a:lnTo>
                    <a:pt x="150" y="140"/>
                  </a:lnTo>
                  <a:lnTo>
                    <a:pt x="148" y="140"/>
                  </a:lnTo>
                  <a:lnTo>
                    <a:pt x="142" y="136"/>
                  </a:lnTo>
                  <a:lnTo>
                    <a:pt x="140" y="132"/>
                  </a:lnTo>
                  <a:lnTo>
                    <a:pt x="140" y="128"/>
                  </a:lnTo>
                  <a:lnTo>
                    <a:pt x="142" y="122"/>
                  </a:lnTo>
                  <a:lnTo>
                    <a:pt x="148" y="118"/>
                  </a:lnTo>
                  <a:lnTo>
                    <a:pt x="154" y="116"/>
                  </a:lnTo>
                  <a:lnTo>
                    <a:pt x="160" y="116"/>
                  </a:lnTo>
                  <a:lnTo>
                    <a:pt x="166" y="118"/>
                  </a:lnTo>
                  <a:lnTo>
                    <a:pt x="172" y="120"/>
                  </a:lnTo>
                  <a:lnTo>
                    <a:pt x="190" y="134"/>
                  </a:lnTo>
                  <a:lnTo>
                    <a:pt x="208" y="134"/>
                  </a:lnTo>
                  <a:lnTo>
                    <a:pt x="214" y="138"/>
                  </a:lnTo>
                  <a:lnTo>
                    <a:pt x="214" y="144"/>
                  </a:lnTo>
                  <a:lnTo>
                    <a:pt x="214" y="150"/>
                  </a:lnTo>
                  <a:lnTo>
                    <a:pt x="210" y="152"/>
                  </a:lnTo>
                  <a:lnTo>
                    <a:pt x="206" y="152"/>
                  </a:lnTo>
                  <a:lnTo>
                    <a:pt x="204" y="154"/>
                  </a:lnTo>
                  <a:lnTo>
                    <a:pt x="202" y="160"/>
                  </a:lnTo>
                  <a:lnTo>
                    <a:pt x="210" y="180"/>
                  </a:lnTo>
                  <a:lnTo>
                    <a:pt x="218" y="170"/>
                  </a:lnTo>
                  <a:lnTo>
                    <a:pt x="226" y="168"/>
                  </a:lnTo>
                  <a:lnTo>
                    <a:pt x="230" y="168"/>
                  </a:lnTo>
                  <a:lnTo>
                    <a:pt x="234" y="172"/>
                  </a:lnTo>
                  <a:lnTo>
                    <a:pt x="236" y="180"/>
                  </a:lnTo>
                  <a:lnTo>
                    <a:pt x="240" y="190"/>
                  </a:lnTo>
                  <a:lnTo>
                    <a:pt x="242" y="202"/>
                  </a:lnTo>
                  <a:lnTo>
                    <a:pt x="246" y="210"/>
                  </a:lnTo>
                  <a:lnTo>
                    <a:pt x="252" y="220"/>
                  </a:lnTo>
                  <a:lnTo>
                    <a:pt x="264" y="236"/>
                  </a:lnTo>
                  <a:lnTo>
                    <a:pt x="268" y="248"/>
                  </a:lnTo>
                  <a:lnTo>
                    <a:pt x="300" y="244"/>
                  </a:lnTo>
                  <a:lnTo>
                    <a:pt x="314" y="236"/>
                  </a:lnTo>
                  <a:lnTo>
                    <a:pt x="326" y="220"/>
                  </a:lnTo>
                  <a:lnTo>
                    <a:pt x="332" y="204"/>
                  </a:lnTo>
                  <a:lnTo>
                    <a:pt x="336" y="188"/>
                  </a:lnTo>
                  <a:lnTo>
                    <a:pt x="336" y="186"/>
                  </a:lnTo>
                  <a:lnTo>
                    <a:pt x="336" y="184"/>
                  </a:lnTo>
                  <a:lnTo>
                    <a:pt x="338" y="184"/>
                  </a:lnTo>
                  <a:lnTo>
                    <a:pt x="350" y="176"/>
                  </a:lnTo>
                  <a:lnTo>
                    <a:pt x="352" y="176"/>
                  </a:lnTo>
                  <a:lnTo>
                    <a:pt x="350" y="174"/>
                  </a:lnTo>
                  <a:lnTo>
                    <a:pt x="330" y="168"/>
                  </a:lnTo>
                  <a:lnTo>
                    <a:pt x="326" y="156"/>
                  </a:lnTo>
                  <a:lnTo>
                    <a:pt x="324" y="1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6" name="河南"/>
            <p:cNvSpPr>
              <a:spLocks/>
            </p:cNvSpPr>
            <p:nvPr/>
          </p:nvSpPr>
          <p:spPr bwMode="auto">
            <a:xfrm>
              <a:off x="5483225" y="3373438"/>
              <a:ext cx="676275" cy="669925"/>
            </a:xfrm>
            <a:custGeom>
              <a:avLst/>
              <a:gdLst>
                <a:gd name="T0" fmla="*/ 2147483646 w 370"/>
                <a:gd name="T1" fmla="*/ 2147483646 h 366"/>
                <a:gd name="T2" fmla="*/ 0 w 370"/>
                <a:gd name="T3" fmla="*/ 2147483646 h 366"/>
                <a:gd name="T4" fmla="*/ 2147483646 w 370"/>
                <a:gd name="T5" fmla="*/ 2147483646 h 366"/>
                <a:gd name="T6" fmla="*/ 2147483646 w 370"/>
                <a:gd name="T7" fmla="*/ 2147483646 h 366"/>
                <a:gd name="T8" fmla="*/ 2147483646 w 370"/>
                <a:gd name="T9" fmla="*/ 2147483646 h 366"/>
                <a:gd name="T10" fmla="*/ 2147483646 w 370"/>
                <a:gd name="T11" fmla="*/ 2147483646 h 366"/>
                <a:gd name="T12" fmla="*/ 2147483646 w 370"/>
                <a:gd name="T13" fmla="*/ 2147483646 h 366"/>
                <a:gd name="T14" fmla="*/ 2147483646 w 370"/>
                <a:gd name="T15" fmla="*/ 2147483646 h 366"/>
                <a:gd name="T16" fmla="*/ 2147483646 w 370"/>
                <a:gd name="T17" fmla="*/ 2147483646 h 366"/>
                <a:gd name="T18" fmla="*/ 2147483646 w 370"/>
                <a:gd name="T19" fmla="*/ 2147483646 h 366"/>
                <a:gd name="T20" fmla="*/ 2147483646 w 370"/>
                <a:gd name="T21" fmla="*/ 2147483646 h 366"/>
                <a:gd name="T22" fmla="*/ 2147483646 w 370"/>
                <a:gd name="T23" fmla="*/ 2147483646 h 366"/>
                <a:gd name="T24" fmla="*/ 2147483646 w 370"/>
                <a:gd name="T25" fmla="*/ 2147483646 h 366"/>
                <a:gd name="T26" fmla="*/ 2147483646 w 370"/>
                <a:gd name="T27" fmla="*/ 2147483646 h 366"/>
                <a:gd name="T28" fmla="*/ 2147483646 w 370"/>
                <a:gd name="T29" fmla="*/ 2147483646 h 366"/>
                <a:gd name="T30" fmla="*/ 2147483646 w 370"/>
                <a:gd name="T31" fmla="*/ 2147483646 h 366"/>
                <a:gd name="T32" fmla="*/ 2147483646 w 370"/>
                <a:gd name="T33" fmla="*/ 2147483646 h 366"/>
                <a:gd name="T34" fmla="*/ 2147483646 w 370"/>
                <a:gd name="T35" fmla="*/ 2147483646 h 366"/>
                <a:gd name="T36" fmla="*/ 2147483646 w 370"/>
                <a:gd name="T37" fmla="*/ 2147483646 h 366"/>
                <a:gd name="T38" fmla="*/ 2147483646 w 370"/>
                <a:gd name="T39" fmla="*/ 2147483646 h 366"/>
                <a:gd name="T40" fmla="*/ 2147483646 w 370"/>
                <a:gd name="T41" fmla="*/ 2147483646 h 366"/>
                <a:gd name="T42" fmla="*/ 2147483646 w 370"/>
                <a:gd name="T43" fmla="*/ 2147483646 h 366"/>
                <a:gd name="T44" fmla="*/ 2147483646 w 370"/>
                <a:gd name="T45" fmla="*/ 2147483646 h 366"/>
                <a:gd name="T46" fmla="*/ 2147483646 w 370"/>
                <a:gd name="T47" fmla="*/ 2147483646 h 366"/>
                <a:gd name="T48" fmla="*/ 2147483646 w 370"/>
                <a:gd name="T49" fmla="*/ 2147483646 h 366"/>
                <a:gd name="T50" fmla="*/ 2147483646 w 370"/>
                <a:gd name="T51" fmla="*/ 2147483646 h 366"/>
                <a:gd name="T52" fmla="*/ 2147483646 w 370"/>
                <a:gd name="T53" fmla="*/ 2147483646 h 366"/>
                <a:gd name="T54" fmla="*/ 2147483646 w 370"/>
                <a:gd name="T55" fmla="*/ 2147483646 h 366"/>
                <a:gd name="T56" fmla="*/ 2147483646 w 370"/>
                <a:gd name="T57" fmla="*/ 2147483646 h 366"/>
                <a:gd name="T58" fmla="*/ 2147483646 w 370"/>
                <a:gd name="T59" fmla="*/ 2147483646 h 366"/>
                <a:gd name="T60" fmla="*/ 2147483646 w 370"/>
                <a:gd name="T61" fmla="*/ 2147483646 h 366"/>
                <a:gd name="T62" fmla="*/ 2147483646 w 370"/>
                <a:gd name="T63" fmla="*/ 2147483646 h 366"/>
                <a:gd name="T64" fmla="*/ 2147483646 w 370"/>
                <a:gd name="T65" fmla="*/ 2147483646 h 366"/>
                <a:gd name="T66" fmla="*/ 2147483646 w 370"/>
                <a:gd name="T67" fmla="*/ 2147483646 h 366"/>
                <a:gd name="T68" fmla="*/ 2147483646 w 370"/>
                <a:gd name="T69" fmla="*/ 2147483646 h 366"/>
                <a:gd name="T70" fmla="*/ 2147483646 w 370"/>
                <a:gd name="T71" fmla="*/ 2147483646 h 366"/>
                <a:gd name="T72" fmla="*/ 2147483646 w 370"/>
                <a:gd name="T73" fmla="*/ 2147483646 h 366"/>
                <a:gd name="T74" fmla="*/ 2147483646 w 370"/>
                <a:gd name="T75" fmla="*/ 2147483646 h 366"/>
                <a:gd name="T76" fmla="*/ 2147483646 w 370"/>
                <a:gd name="T77" fmla="*/ 2147483646 h 366"/>
                <a:gd name="T78" fmla="*/ 2147483646 w 370"/>
                <a:gd name="T79" fmla="*/ 2147483646 h 366"/>
                <a:gd name="T80" fmla="*/ 2147483646 w 370"/>
                <a:gd name="T81" fmla="*/ 2147483646 h 366"/>
                <a:gd name="T82" fmla="*/ 2147483646 w 370"/>
                <a:gd name="T83" fmla="*/ 2147483646 h 366"/>
                <a:gd name="T84" fmla="*/ 2147483646 w 370"/>
                <a:gd name="T85" fmla="*/ 2147483646 h 366"/>
                <a:gd name="T86" fmla="*/ 2147483646 w 370"/>
                <a:gd name="T87" fmla="*/ 2147483646 h 366"/>
                <a:gd name="T88" fmla="*/ 2147483646 w 370"/>
                <a:gd name="T89" fmla="*/ 2147483646 h 366"/>
                <a:gd name="T90" fmla="*/ 2147483646 w 370"/>
                <a:gd name="T91" fmla="*/ 2147483646 h 366"/>
                <a:gd name="T92" fmla="*/ 2147483646 w 370"/>
                <a:gd name="T93" fmla="*/ 2147483646 h 366"/>
                <a:gd name="T94" fmla="*/ 2147483646 w 370"/>
                <a:gd name="T95" fmla="*/ 0 h 366"/>
                <a:gd name="T96" fmla="*/ 2147483646 w 370"/>
                <a:gd name="T97" fmla="*/ 2147483646 h 366"/>
                <a:gd name="T98" fmla="*/ 2147483646 w 370"/>
                <a:gd name="T99" fmla="*/ 2147483646 h 366"/>
                <a:gd name="T100" fmla="*/ 2147483646 w 370"/>
                <a:gd name="T101" fmla="*/ 2147483646 h 366"/>
                <a:gd name="T102" fmla="*/ 2147483646 w 370"/>
                <a:gd name="T103" fmla="*/ 2147483646 h 366"/>
                <a:gd name="T104" fmla="*/ 2147483646 w 370"/>
                <a:gd name="T105" fmla="*/ 2147483646 h 366"/>
                <a:gd name="T106" fmla="*/ 2147483646 w 370"/>
                <a:gd name="T107" fmla="*/ 2147483646 h 366"/>
                <a:gd name="T108" fmla="*/ 2147483646 w 370"/>
                <a:gd name="T109" fmla="*/ 2147483646 h 36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370" h="366">
                  <a:moveTo>
                    <a:pt x="82" y="120"/>
                  </a:moveTo>
                  <a:lnTo>
                    <a:pt x="80" y="120"/>
                  </a:lnTo>
                  <a:lnTo>
                    <a:pt x="20" y="146"/>
                  </a:lnTo>
                  <a:lnTo>
                    <a:pt x="2" y="162"/>
                  </a:lnTo>
                  <a:lnTo>
                    <a:pt x="0" y="182"/>
                  </a:lnTo>
                  <a:lnTo>
                    <a:pt x="2" y="196"/>
                  </a:lnTo>
                  <a:lnTo>
                    <a:pt x="4" y="206"/>
                  </a:lnTo>
                  <a:lnTo>
                    <a:pt x="10" y="210"/>
                  </a:lnTo>
                  <a:lnTo>
                    <a:pt x="28" y="222"/>
                  </a:lnTo>
                  <a:lnTo>
                    <a:pt x="30" y="222"/>
                  </a:lnTo>
                  <a:lnTo>
                    <a:pt x="34" y="252"/>
                  </a:lnTo>
                  <a:lnTo>
                    <a:pt x="54" y="276"/>
                  </a:lnTo>
                  <a:lnTo>
                    <a:pt x="60" y="282"/>
                  </a:lnTo>
                  <a:lnTo>
                    <a:pt x="66" y="286"/>
                  </a:lnTo>
                  <a:lnTo>
                    <a:pt x="82" y="290"/>
                  </a:lnTo>
                  <a:lnTo>
                    <a:pt x="86" y="290"/>
                  </a:lnTo>
                  <a:lnTo>
                    <a:pt x="92" y="296"/>
                  </a:lnTo>
                  <a:lnTo>
                    <a:pt x="104" y="300"/>
                  </a:lnTo>
                  <a:lnTo>
                    <a:pt x="152" y="302"/>
                  </a:lnTo>
                  <a:lnTo>
                    <a:pt x="194" y="304"/>
                  </a:lnTo>
                  <a:lnTo>
                    <a:pt x="204" y="306"/>
                  </a:lnTo>
                  <a:lnTo>
                    <a:pt x="210" y="310"/>
                  </a:lnTo>
                  <a:lnTo>
                    <a:pt x="214" y="312"/>
                  </a:lnTo>
                  <a:lnTo>
                    <a:pt x="214" y="318"/>
                  </a:lnTo>
                  <a:lnTo>
                    <a:pt x="214" y="332"/>
                  </a:lnTo>
                  <a:lnTo>
                    <a:pt x="214" y="342"/>
                  </a:lnTo>
                  <a:lnTo>
                    <a:pt x="216" y="346"/>
                  </a:lnTo>
                  <a:lnTo>
                    <a:pt x="234" y="342"/>
                  </a:lnTo>
                  <a:lnTo>
                    <a:pt x="242" y="340"/>
                  </a:lnTo>
                  <a:lnTo>
                    <a:pt x="250" y="338"/>
                  </a:lnTo>
                  <a:lnTo>
                    <a:pt x="256" y="340"/>
                  </a:lnTo>
                  <a:lnTo>
                    <a:pt x="258" y="342"/>
                  </a:lnTo>
                  <a:lnTo>
                    <a:pt x="266" y="350"/>
                  </a:lnTo>
                  <a:lnTo>
                    <a:pt x="278" y="362"/>
                  </a:lnTo>
                  <a:lnTo>
                    <a:pt x="280" y="364"/>
                  </a:lnTo>
                  <a:lnTo>
                    <a:pt x="282" y="366"/>
                  </a:lnTo>
                  <a:lnTo>
                    <a:pt x="290" y="360"/>
                  </a:lnTo>
                  <a:lnTo>
                    <a:pt x="298" y="350"/>
                  </a:lnTo>
                  <a:lnTo>
                    <a:pt x="300" y="348"/>
                  </a:lnTo>
                  <a:lnTo>
                    <a:pt x="314" y="358"/>
                  </a:lnTo>
                  <a:lnTo>
                    <a:pt x="324" y="350"/>
                  </a:lnTo>
                  <a:lnTo>
                    <a:pt x="326" y="342"/>
                  </a:lnTo>
                  <a:lnTo>
                    <a:pt x="330" y="338"/>
                  </a:lnTo>
                  <a:lnTo>
                    <a:pt x="334" y="334"/>
                  </a:lnTo>
                  <a:lnTo>
                    <a:pt x="342" y="332"/>
                  </a:lnTo>
                  <a:lnTo>
                    <a:pt x="346" y="330"/>
                  </a:lnTo>
                  <a:lnTo>
                    <a:pt x="344" y="328"/>
                  </a:lnTo>
                  <a:lnTo>
                    <a:pt x="342" y="326"/>
                  </a:lnTo>
                  <a:lnTo>
                    <a:pt x="344" y="306"/>
                  </a:lnTo>
                  <a:lnTo>
                    <a:pt x="338" y="300"/>
                  </a:lnTo>
                  <a:lnTo>
                    <a:pt x="334" y="296"/>
                  </a:lnTo>
                  <a:lnTo>
                    <a:pt x="328" y="294"/>
                  </a:lnTo>
                  <a:lnTo>
                    <a:pt x="320" y="294"/>
                  </a:lnTo>
                  <a:lnTo>
                    <a:pt x="310" y="296"/>
                  </a:lnTo>
                  <a:lnTo>
                    <a:pt x="306" y="296"/>
                  </a:lnTo>
                  <a:lnTo>
                    <a:pt x="302" y="294"/>
                  </a:lnTo>
                  <a:lnTo>
                    <a:pt x="302" y="290"/>
                  </a:lnTo>
                  <a:lnTo>
                    <a:pt x="302" y="286"/>
                  </a:lnTo>
                  <a:lnTo>
                    <a:pt x="292" y="272"/>
                  </a:lnTo>
                  <a:lnTo>
                    <a:pt x="282" y="262"/>
                  </a:lnTo>
                  <a:lnTo>
                    <a:pt x="278" y="256"/>
                  </a:lnTo>
                  <a:lnTo>
                    <a:pt x="274" y="250"/>
                  </a:lnTo>
                  <a:lnTo>
                    <a:pt x="272" y="244"/>
                  </a:lnTo>
                  <a:lnTo>
                    <a:pt x="274" y="238"/>
                  </a:lnTo>
                  <a:lnTo>
                    <a:pt x="274" y="236"/>
                  </a:lnTo>
                  <a:lnTo>
                    <a:pt x="298" y="240"/>
                  </a:lnTo>
                  <a:lnTo>
                    <a:pt x="296" y="226"/>
                  </a:lnTo>
                  <a:lnTo>
                    <a:pt x="296" y="216"/>
                  </a:lnTo>
                  <a:lnTo>
                    <a:pt x="298" y="212"/>
                  </a:lnTo>
                  <a:lnTo>
                    <a:pt x="300" y="210"/>
                  </a:lnTo>
                  <a:lnTo>
                    <a:pt x="304" y="206"/>
                  </a:lnTo>
                  <a:lnTo>
                    <a:pt x="310" y="204"/>
                  </a:lnTo>
                  <a:lnTo>
                    <a:pt x="318" y="200"/>
                  </a:lnTo>
                  <a:lnTo>
                    <a:pt x="318" y="196"/>
                  </a:lnTo>
                  <a:lnTo>
                    <a:pt x="312" y="178"/>
                  </a:lnTo>
                  <a:lnTo>
                    <a:pt x="312" y="170"/>
                  </a:lnTo>
                  <a:lnTo>
                    <a:pt x="312" y="166"/>
                  </a:lnTo>
                  <a:lnTo>
                    <a:pt x="318" y="162"/>
                  </a:lnTo>
                  <a:lnTo>
                    <a:pt x="324" y="162"/>
                  </a:lnTo>
                  <a:lnTo>
                    <a:pt x="338" y="166"/>
                  </a:lnTo>
                  <a:lnTo>
                    <a:pt x="340" y="166"/>
                  </a:lnTo>
                  <a:lnTo>
                    <a:pt x="340" y="168"/>
                  </a:lnTo>
                  <a:lnTo>
                    <a:pt x="356" y="186"/>
                  </a:lnTo>
                  <a:lnTo>
                    <a:pt x="370" y="162"/>
                  </a:lnTo>
                  <a:lnTo>
                    <a:pt x="356" y="140"/>
                  </a:lnTo>
                  <a:lnTo>
                    <a:pt x="348" y="128"/>
                  </a:lnTo>
                  <a:lnTo>
                    <a:pt x="336" y="136"/>
                  </a:lnTo>
                  <a:lnTo>
                    <a:pt x="334" y="134"/>
                  </a:lnTo>
                  <a:lnTo>
                    <a:pt x="302" y="126"/>
                  </a:lnTo>
                  <a:lnTo>
                    <a:pt x="292" y="122"/>
                  </a:lnTo>
                  <a:lnTo>
                    <a:pt x="286" y="116"/>
                  </a:lnTo>
                  <a:lnTo>
                    <a:pt x="280" y="110"/>
                  </a:lnTo>
                  <a:lnTo>
                    <a:pt x="278" y="106"/>
                  </a:lnTo>
                  <a:lnTo>
                    <a:pt x="260" y="96"/>
                  </a:lnTo>
                  <a:lnTo>
                    <a:pt x="260" y="78"/>
                  </a:lnTo>
                  <a:lnTo>
                    <a:pt x="294" y="58"/>
                  </a:lnTo>
                  <a:lnTo>
                    <a:pt x="292" y="44"/>
                  </a:lnTo>
                  <a:lnTo>
                    <a:pt x="286" y="30"/>
                  </a:lnTo>
                  <a:lnTo>
                    <a:pt x="282" y="18"/>
                  </a:lnTo>
                  <a:lnTo>
                    <a:pt x="258" y="22"/>
                  </a:lnTo>
                  <a:lnTo>
                    <a:pt x="242" y="26"/>
                  </a:lnTo>
                  <a:lnTo>
                    <a:pt x="226" y="28"/>
                  </a:lnTo>
                  <a:lnTo>
                    <a:pt x="200" y="22"/>
                  </a:lnTo>
                  <a:lnTo>
                    <a:pt x="200" y="14"/>
                  </a:lnTo>
                  <a:lnTo>
                    <a:pt x="196" y="14"/>
                  </a:lnTo>
                  <a:lnTo>
                    <a:pt x="190" y="10"/>
                  </a:lnTo>
                  <a:lnTo>
                    <a:pt x="188" y="6"/>
                  </a:lnTo>
                  <a:lnTo>
                    <a:pt x="186" y="2"/>
                  </a:lnTo>
                  <a:lnTo>
                    <a:pt x="186" y="0"/>
                  </a:lnTo>
                  <a:lnTo>
                    <a:pt x="184" y="22"/>
                  </a:lnTo>
                  <a:lnTo>
                    <a:pt x="182" y="28"/>
                  </a:lnTo>
                  <a:lnTo>
                    <a:pt x="180" y="34"/>
                  </a:lnTo>
                  <a:lnTo>
                    <a:pt x="182" y="36"/>
                  </a:lnTo>
                  <a:lnTo>
                    <a:pt x="184" y="40"/>
                  </a:lnTo>
                  <a:lnTo>
                    <a:pt x="184" y="46"/>
                  </a:lnTo>
                  <a:lnTo>
                    <a:pt x="182" y="50"/>
                  </a:lnTo>
                  <a:lnTo>
                    <a:pt x="180" y="54"/>
                  </a:lnTo>
                  <a:lnTo>
                    <a:pt x="184" y="68"/>
                  </a:lnTo>
                  <a:lnTo>
                    <a:pt x="182" y="68"/>
                  </a:lnTo>
                  <a:lnTo>
                    <a:pt x="182" y="70"/>
                  </a:lnTo>
                  <a:lnTo>
                    <a:pt x="172" y="78"/>
                  </a:lnTo>
                  <a:lnTo>
                    <a:pt x="172" y="96"/>
                  </a:lnTo>
                  <a:lnTo>
                    <a:pt x="170" y="98"/>
                  </a:lnTo>
                  <a:lnTo>
                    <a:pt x="148" y="106"/>
                  </a:lnTo>
                  <a:lnTo>
                    <a:pt x="132" y="110"/>
                  </a:lnTo>
                  <a:lnTo>
                    <a:pt x="98" y="106"/>
                  </a:lnTo>
                  <a:lnTo>
                    <a:pt x="82" y="1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7" name="台湾"/>
            <p:cNvSpPr>
              <a:spLocks/>
            </p:cNvSpPr>
            <p:nvPr/>
          </p:nvSpPr>
          <p:spPr bwMode="auto">
            <a:xfrm>
              <a:off x="6754813" y="4803775"/>
              <a:ext cx="193675" cy="468313"/>
            </a:xfrm>
            <a:custGeom>
              <a:avLst/>
              <a:gdLst>
                <a:gd name="T0" fmla="*/ 2147483646 w 106"/>
                <a:gd name="T1" fmla="*/ 0 h 256"/>
                <a:gd name="T2" fmla="*/ 2147483646 w 106"/>
                <a:gd name="T3" fmla="*/ 0 h 256"/>
                <a:gd name="T4" fmla="*/ 2147483646 w 106"/>
                <a:gd name="T5" fmla="*/ 2147483646 h 256"/>
                <a:gd name="T6" fmla="*/ 2147483646 w 106"/>
                <a:gd name="T7" fmla="*/ 2147483646 h 256"/>
                <a:gd name="T8" fmla="*/ 2147483646 w 106"/>
                <a:gd name="T9" fmla="*/ 2147483646 h 256"/>
                <a:gd name="T10" fmla="*/ 2147483646 w 106"/>
                <a:gd name="T11" fmla="*/ 2147483646 h 256"/>
                <a:gd name="T12" fmla="*/ 2147483646 w 106"/>
                <a:gd name="T13" fmla="*/ 2147483646 h 256"/>
                <a:gd name="T14" fmla="*/ 2147483646 w 106"/>
                <a:gd name="T15" fmla="*/ 2147483646 h 256"/>
                <a:gd name="T16" fmla="*/ 2147483646 w 106"/>
                <a:gd name="T17" fmla="*/ 2147483646 h 256"/>
                <a:gd name="T18" fmla="*/ 0 w 106"/>
                <a:gd name="T19" fmla="*/ 2147483646 h 256"/>
                <a:gd name="T20" fmla="*/ 2147483646 w 106"/>
                <a:gd name="T21" fmla="*/ 2147483646 h 256"/>
                <a:gd name="T22" fmla="*/ 2147483646 w 106"/>
                <a:gd name="T23" fmla="*/ 2147483646 h 256"/>
                <a:gd name="T24" fmla="*/ 2147483646 w 106"/>
                <a:gd name="T25" fmla="*/ 2147483646 h 256"/>
                <a:gd name="T26" fmla="*/ 2147483646 w 106"/>
                <a:gd name="T27" fmla="*/ 2147483646 h 256"/>
                <a:gd name="T28" fmla="*/ 2147483646 w 106"/>
                <a:gd name="T29" fmla="*/ 2147483646 h 256"/>
                <a:gd name="T30" fmla="*/ 2147483646 w 106"/>
                <a:gd name="T31" fmla="*/ 2147483646 h 256"/>
                <a:gd name="T32" fmla="*/ 2147483646 w 106"/>
                <a:gd name="T33" fmla="*/ 2147483646 h 256"/>
                <a:gd name="T34" fmla="*/ 2147483646 w 106"/>
                <a:gd name="T35" fmla="*/ 2147483646 h 256"/>
                <a:gd name="T36" fmla="*/ 2147483646 w 106"/>
                <a:gd name="T37" fmla="*/ 2147483646 h 256"/>
                <a:gd name="T38" fmla="*/ 2147483646 w 106"/>
                <a:gd name="T39" fmla="*/ 2147483646 h 256"/>
                <a:gd name="T40" fmla="*/ 2147483646 w 106"/>
                <a:gd name="T41" fmla="*/ 2147483646 h 256"/>
                <a:gd name="T42" fmla="*/ 2147483646 w 106"/>
                <a:gd name="T43" fmla="*/ 2147483646 h 256"/>
                <a:gd name="T44" fmla="*/ 2147483646 w 106"/>
                <a:gd name="T45" fmla="*/ 2147483646 h 256"/>
                <a:gd name="T46" fmla="*/ 2147483646 w 106"/>
                <a:gd name="T47" fmla="*/ 2147483646 h 256"/>
                <a:gd name="T48" fmla="*/ 2147483646 w 106"/>
                <a:gd name="T49" fmla="*/ 2147483646 h 256"/>
                <a:gd name="T50" fmla="*/ 2147483646 w 106"/>
                <a:gd name="T51" fmla="*/ 2147483646 h 256"/>
                <a:gd name="T52" fmla="*/ 2147483646 w 106"/>
                <a:gd name="T53" fmla="*/ 2147483646 h 256"/>
                <a:gd name="T54" fmla="*/ 2147483646 w 106"/>
                <a:gd name="T55" fmla="*/ 2147483646 h 256"/>
                <a:gd name="T56" fmla="*/ 2147483646 w 106"/>
                <a:gd name="T57" fmla="*/ 2147483646 h 256"/>
                <a:gd name="T58" fmla="*/ 2147483646 w 106"/>
                <a:gd name="T59" fmla="*/ 2147483646 h 256"/>
                <a:gd name="T60" fmla="*/ 2147483646 w 106"/>
                <a:gd name="T61" fmla="*/ 2147483646 h 256"/>
                <a:gd name="T62" fmla="*/ 2147483646 w 106"/>
                <a:gd name="T63" fmla="*/ 2147483646 h 256"/>
                <a:gd name="T64" fmla="*/ 2147483646 w 106"/>
                <a:gd name="T65" fmla="*/ 2147483646 h 256"/>
                <a:gd name="T66" fmla="*/ 2147483646 w 106"/>
                <a:gd name="T67" fmla="*/ 2147483646 h 256"/>
                <a:gd name="T68" fmla="*/ 2147483646 w 106"/>
                <a:gd name="T69" fmla="*/ 2147483646 h 256"/>
                <a:gd name="T70" fmla="*/ 2147483646 w 106"/>
                <a:gd name="T71" fmla="*/ 2147483646 h 256"/>
                <a:gd name="T72" fmla="*/ 2147483646 w 106"/>
                <a:gd name="T73" fmla="*/ 2147483646 h 256"/>
                <a:gd name="T74" fmla="*/ 2147483646 w 106"/>
                <a:gd name="T75" fmla="*/ 2147483646 h 256"/>
                <a:gd name="T76" fmla="*/ 2147483646 w 106"/>
                <a:gd name="T77" fmla="*/ 2147483646 h 256"/>
                <a:gd name="T78" fmla="*/ 2147483646 w 106"/>
                <a:gd name="T79" fmla="*/ 2147483646 h 256"/>
                <a:gd name="T80" fmla="*/ 2147483646 w 106"/>
                <a:gd name="T81" fmla="*/ 2147483646 h 256"/>
                <a:gd name="T82" fmla="*/ 2147483646 w 106"/>
                <a:gd name="T83" fmla="*/ 2147483646 h 256"/>
                <a:gd name="T84" fmla="*/ 2147483646 w 106"/>
                <a:gd name="T85" fmla="*/ 2147483646 h 256"/>
                <a:gd name="T86" fmla="*/ 2147483646 w 106"/>
                <a:gd name="T87" fmla="*/ 2147483646 h 256"/>
                <a:gd name="T88" fmla="*/ 2147483646 w 106"/>
                <a:gd name="T89" fmla="*/ 0 h 25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6" h="256">
                  <a:moveTo>
                    <a:pt x="80" y="0"/>
                  </a:moveTo>
                  <a:lnTo>
                    <a:pt x="80" y="0"/>
                  </a:lnTo>
                  <a:lnTo>
                    <a:pt x="62" y="14"/>
                  </a:lnTo>
                  <a:lnTo>
                    <a:pt x="46" y="32"/>
                  </a:lnTo>
                  <a:lnTo>
                    <a:pt x="34" y="50"/>
                  </a:lnTo>
                  <a:lnTo>
                    <a:pt x="24" y="70"/>
                  </a:lnTo>
                  <a:lnTo>
                    <a:pt x="10" y="98"/>
                  </a:lnTo>
                  <a:lnTo>
                    <a:pt x="4" y="104"/>
                  </a:lnTo>
                  <a:lnTo>
                    <a:pt x="0" y="108"/>
                  </a:lnTo>
                  <a:lnTo>
                    <a:pt x="6" y="152"/>
                  </a:lnTo>
                  <a:lnTo>
                    <a:pt x="6" y="154"/>
                  </a:lnTo>
                  <a:lnTo>
                    <a:pt x="2" y="184"/>
                  </a:lnTo>
                  <a:lnTo>
                    <a:pt x="2" y="196"/>
                  </a:lnTo>
                  <a:lnTo>
                    <a:pt x="2" y="200"/>
                  </a:lnTo>
                  <a:lnTo>
                    <a:pt x="4" y="202"/>
                  </a:lnTo>
                  <a:lnTo>
                    <a:pt x="36" y="224"/>
                  </a:lnTo>
                  <a:lnTo>
                    <a:pt x="38" y="224"/>
                  </a:lnTo>
                  <a:lnTo>
                    <a:pt x="38" y="226"/>
                  </a:lnTo>
                  <a:lnTo>
                    <a:pt x="42" y="236"/>
                  </a:lnTo>
                  <a:lnTo>
                    <a:pt x="50" y="248"/>
                  </a:lnTo>
                  <a:lnTo>
                    <a:pt x="56" y="252"/>
                  </a:lnTo>
                  <a:lnTo>
                    <a:pt x="62" y="256"/>
                  </a:lnTo>
                  <a:lnTo>
                    <a:pt x="66" y="204"/>
                  </a:lnTo>
                  <a:lnTo>
                    <a:pt x="66" y="202"/>
                  </a:lnTo>
                  <a:lnTo>
                    <a:pt x="90" y="146"/>
                  </a:lnTo>
                  <a:lnTo>
                    <a:pt x="98" y="80"/>
                  </a:lnTo>
                  <a:lnTo>
                    <a:pt x="98" y="78"/>
                  </a:lnTo>
                  <a:lnTo>
                    <a:pt x="106" y="60"/>
                  </a:lnTo>
                  <a:lnTo>
                    <a:pt x="100" y="44"/>
                  </a:lnTo>
                  <a:lnTo>
                    <a:pt x="98" y="44"/>
                  </a:lnTo>
                  <a:lnTo>
                    <a:pt x="98" y="24"/>
                  </a:lnTo>
                  <a:lnTo>
                    <a:pt x="98" y="22"/>
                  </a:lnTo>
                  <a:lnTo>
                    <a:pt x="102" y="16"/>
                  </a:lnTo>
                  <a:lnTo>
                    <a:pt x="106" y="12"/>
                  </a:lnTo>
                  <a:lnTo>
                    <a:pt x="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48" name="海南"/>
            <p:cNvSpPr>
              <a:spLocks/>
            </p:cNvSpPr>
            <p:nvPr/>
          </p:nvSpPr>
          <p:spPr bwMode="auto">
            <a:xfrm>
              <a:off x="5330825" y="5634038"/>
              <a:ext cx="292100" cy="255587"/>
            </a:xfrm>
            <a:custGeom>
              <a:avLst/>
              <a:gdLst>
                <a:gd name="T0" fmla="*/ 2147483646 w 160"/>
                <a:gd name="T1" fmla="*/ 2147483646 h 140"/>
                <a:gd name="T2" fmla="*/ 2147483646 w 160"/>
                <a:gd name="T3" fmla="*/ 2147483646 h 140"/>
                <a:gd name="T4" fmla="*/ 2147483646 w 160"/>
                <a:gd name="T5" fmla="*/ 2147483646 h 140"/>
                <a:gd name="T6" fmla="*/ 2147483646 w 160"/>
                <a:gd name="T7" fmla="*/ 2147483646 h 140"/>
                <a:gd name="T8" fmla="*/ 2147483646 w 160"/>
                <a:gd name="T9" fmla="*/ 2147483646 h 140"/>
                <a:gd name="T10" fmla="*/ 2147483646 w 160"/>
                <a:gd name="T11" fmla="*/ 2147483646 h 140"/>
                <a:gd name="T12" fmla="*/ 2147483646 w 160"/>
                <a:gd name="T13" fmla="*/ 2147483646 h 140"/>
                <a:gd name="T14" fmla="*/ 2147483646 w 160"/>
                <a:gd name="T15" fmla="*/ 2147483646 h 140"/>
                <a:gd name="T16" fmla="*/ 2147483646 w 160"/>
                <a:gd name="T17" fmla="*/ 2147483646 h 140"/>
                <a:gd name="T18" fmla="*/ 2147483646 w 160"/>
                <a:gd name="T19" fmla="*/ 2147483646 h 140"/>
                <a:gd name="T20" fmla="*/ 2147483646 w 160"/>
                <a:gd name="T21" fmla="*/ 2147483646 h 140"/>
                <a:gd name="T22" fmla="*/ 2147483646 w 160"/>
                <a:gd name="T23" fmla="*/ 2147483646 h 140"/>
                <a:gd name="T24" fmla="*/ 2147483646 w 160"/>
                <a:gd name="T25" fmla="*/ 2147483646 h 140"/>
                <a:gd name="T26" fmla="*/ 0 w 160"/>
                <a:gd name="T27" fmla="*/ 2147483646 h 140"/>
                <a:gd name="T28" fmla="*/ 2147483646 w 160"/>
                <a:gd name="T29" fmla="*/ 2147483646 h 140"/>
                <a:gd name="T30" fmla="*/ 2147483646 w 160"/>
                <a:gd name="T31" fmla="*/ 2147483646 h 140"/>
                <a:gd name="T32" fmla="*/ 2147483646 w 160"/>
                <a:gd name="T33" fmla="*/ 2147483646 h 140"/>
                <a:gd name="T34" fmla="*/ 2147483646 w 160"/>
                <a:gd name="T35" fmla="*/ 2147483646 h 140"/>
                <a:gd name="T36" fmla="*/ 2147483646 w 160"/>
                <a:gd name="T37" fmla="*/ 2147483646 h 140"/>
                <a:gd name="T38" fmla="*/ 2147483646 w 160"/>
                <a:gd name="T39" fmla="*/ 2147483646 h 140"/>
                <a:gd name="T40" fmla="*/ 2147483646 w 160"/>
                <a:gd name="T41" fmla="*/ 2147483646 h 140"/>
                <a:gd name="T42" fmla="*/ 2147483646 w 160"/>
                <a:gd name="T43" fmla="*/ 2147483646 h 140"/>
                <a:gd name="T44" fmla="*/ 2147483646 w 160"/>
                <a:gd name="T45" fmla="*/ 2147483646 h 140"/>
                <a:gd name="T46" fmla="*/ 2147483646 w 160"/>
                <a:gd name="T47" fmla="*/ 2147483646 h 140"/>
                <a:gd name="T48" fmla="*/ 2147483646 w 160"/>
                <a:gd name="T49" fmla="*/ 2147483646 h 140"/>
                <a:gd name="T50" fmla="*/ 2147483646 w 160"/>
                <a:gd name="T51" fmla="*/ 2147483646 h 140"/>
                <a:gd name="T52" fmla="*/ 2147483646 w 160"/>
                <a:gd name="T53" fmla="*/ 2147483646 h 140"/>
                <a:gd name="T54" fmla="*/ 2147483646 w 160"/>
                <a:gd name="T55" fmla="*/ 2147483646 h 140"/>
                <a:gd name="T56" fmla="*/ 2147483646 w 160"/>
                <a:gd name="T57" fmla="*/ 2147483646 h 140"/>
                <a:gd name="T58" fmla="*/ 2147483646 w 160"/>
                <a:gd name="T59" fmla="*/ 2147483646 h 140"/>
                <a:gd name="T60" fmla="*/ 2147483646 w 160"/>
                <a:gd name="T61" fmla="*/ 2147483646 h 140"/>
                <a:gd name="T62" fmla="*/ 2147483646 w 160"/>
                <a:gd name="T63" fmla="*/ 2147483646 h 140"/>
                <a:gd name="T64" fmla="*/ 2147483646 w 160"/>
                <a:gd name="T65" fmla="*/ 2147483646 h 140"/>
                <a:gd name="T66" fmla="*/ 2147483646 w 160"/>
                <a:gd name="T67" fmla="*/ 2147483646 h 140"/>
                <a:gd name="T68" fmla="*/ 2147483646 w 160"/>
                <a:gd name="T69" fmla="*/ 2147483646 h 140"/>
                <a:gd name="T70" fmla="*/ 2147483646 w 160"/>
                <a:gd name="T71" fmla="*/ 2147483646 h 140"/>
                <a:gd name="T72" fmla="*/ 2147483646 w 160"/>
                <a:gd name="T73" fmla="*/ 2147483646 h 140"/>
                <a:gd name="T74" fmla="*/ 2147483646 w 160"/>
                <a:gd name="T75" fmla="*/ 2147483646 h 140"/>
                <a:gd name="T76" fmla="*/ 2147483646 w 160"/>
                <a:gd name="T77" fmla="*/ 2147483646 h 140"/>
                <a:gd name="T78" fmla="*/ 2147483646 w 160"/>
                <a:gd name="T79" fmla="*/ 2147483646 h 140"/>
                <a:gd name="T80" fmla="*/ 2147483646 w 160"/>
                <a:gd name="T81" fmla="*/ 2147483646 h 140"/>
                <a:gd name="T82" fmla="*/ 2147483646 w 160"/>
                <a:gd name="T83" fmla="*/ 0 h 140"/>
                <a:gd name="T84" fmla="*/ 2147483646 w 160"/>
                <a:gd name="T85" fmla="*/ 2147483646 h 140"/>
                <a:gd name="T86" fmla="*/ 2147483646 w 160"/>
                <a:gd name="T87" fmla="*/ 2147483646 h 140"/>
                <a:gd name="T88" fmla="*/ 2147483646 w 160"/>
                <a:gd name="T89" fmla="*/ 2147483646 h 140"/>
                <a:gd name="T90" fmla="*/ 2147483646 w 160"/>
                <a:gd name="T91" fmla="*/ 2147483646 h 140"/>
                <a:gd name="T92" fmla="*/ 2147483646 w 160"/>
                <a:gd name="T93" fmla="*/ 2147483646 h 140"/>
                <a:gd name="T94" fmla="*/ 2147483646 w 160"/>
                <a:gd name="T95" fmla="*/ 2147483646 h 14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60" h="140">
                  <a:moveTo>
                    <a:pt x="72" y="14"/>
                  </a:moveTo>
                  <a:lnTo>
                    <a:pt x="70" y="18"/>
                  </a:lnTo>
                  <a:lnTo>
                    <a:pt x="68" y="20"/>
                  </a:lnTo>
                  <a:lnTo>
                    <a:pt x="36" y="28"/>
                  </a:lnTo>
                  <a:lnTo>
                    <a:pt x="38" y="32"/>
                  </a:lnTo>
                  <a:lnTo>
                    <a:pt x="48" y="44"/>
                  </a:lnTo>
                  <a:lnTo>
                    <a:pt x="44" y="46"/>
                  </a:lnTo>
                  <a:lnTo>
                    <a:pt x="30" y="54"/>
                  </a:lnTo>
                  <a:lnTo>
                    <a:pt x="6" y="72"/>
                  </a:lnTo>
                  <a:lnTo>
                    <a:pt x="2" y="80"/>
                  </a:lnTo>
                  <a:lnTo>
                    <a:pt x="0" y="92"/>
                  </a:lnTo>
                  <a:lnTo>
                    <a:pt x="4" y="108"/>
                  </a:lnTo>
                  <a:lnTo>
                    <a:pt x="10" y="126"/>
                  </a:lnTo>
                  <a:lnTo>
                    <a:pt x="34" y="128"/>
                  </a:lnTo>
                  <a:lnTo>
                    <a:pt x="36" y="128"/>
                  </a:lnTo>
                  <a:lnTo>
                    <a:pt x="60" y="140"/>
                  </a:lnTo>
                  <a:lnTo>
                    <a:pt x="86" y="136"/>
                  </a:lnTo>
                  <a:lnTo>
                    <a:pt x="94" y="132"/>
                  </a:lnTo>
                  <a:lnTo>
                    <a:pt x="102" y="126"/>
                  </a:lnTo>
                  <a:lnTo>
                    <a:pt x="112" y="118"/>
                  </a:lnTo>
                  <a:lnTo>
                    <a:pt x="122" y="106"/>
                  </a:lnTo>
                  <a:lnTo>
                    <a:pt x="124" y="106"/>
                  </a:lnTo>
                  <a:lnTo>
                    <a:pt x="126" y="104"/>
                  </a:lnTo>
                  <a:lnTo>
                    <a:pt x="136" y="100"/>
                  </a:lnTo>
                  <a:lnTo>
                    <a:pt x="134" y="66"/>
                  </a:lnTo>
                  <a:lnTo>
                    <a:pt x="148" y="44"/>
                  </a:lnTo>
                  <a:lnTo>
                    <a:pt x="160" y="34"/>
                  </a:lnTo>
                  <a:lnTo>
                    <a:pt x="160" y="22"/>
                  </a:lnTo>
                  <a:lnTo>
                    <a:pt x="158" y="14"/>
                  </a:lnTo>
                  <a:lnTo>
                    <a:pt x="156" y="10"/>
                  </a:lnTo>
                  <a:lnTo>
                    <a:pt x="152" y="2"/>
                  </a:lnTo>
                  <a:lnTo>
                    <a:pt x="146" y="0"/>
                  </a:lnTo>
                  <a:lnTo>
                    <a:pt x="146" y="12"/>
                  </a:lnTo>
                  <a:lnTo>
                    <a:pt x="126" y="8"/>
                  </a:lnTo>
                  <a:lnTo>
                    <a:pt x="116" y="14"/>
                  </a:lnTo>
                  <a:lnTo>
                    <a:pt x="114" y="14"/>
                  </a:lnTo>
                  <a:lnTo>
                    <a:pt x="7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49" name="组合 48"/>
          <p:cNvGrpSpPr/>
          <p:nvPr/>
        </p:nvGrpSpPr>
        <p:grpSpPr>
          <a:xfrm>
            <a:off x="-68239" y="142533"/>
            <a:ext cx="1801505" cy="2399930"/>
            <a:chOff x="-68239" y="142533"/>
            <a:chExt cx="1801505" cy="2399930"/>
          </a:xfrm>
        </p:grpSpPr>
        <p:sp>
          <p:nvSpPr>
            <p:cNvPr id="50" name="椭圆 49"/>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椭圆 51"/>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椭圆 52"/>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浙江"/>
          <p:cNvSpPr>
            <a:spLocks/>
          </p:cNvSpPr>
          <p:nvPr/>
        </p:nvSpPr>
        <p:spPr bwMode="auto">
          <a:xfrm>
            <a:off x="7068954" y="3305744"/>
            <a:ext cx="672529" cy="778973"/>
          </a:xfrm>
          <a:custGeom>
            <a:avLst/>
            <a:gdLst>
              <a:gd name="T0" fmla="*/ 2147483646 w 242"/>
              <a:gd name="T1" fmla="*/ 2147483646 h 280"/>
              <a:gd name="T2" fmla="*/ 2147483646 w 242"/>
              <a:gd name="T3" fmla="*/ 2147483646 h 280"/>
              <a:gd name="T4" fmla="*/ 2147483646 w 242"/>
              <a:gd name="T5" fmla="*/ 2147483646 h 280"/>
              <a:gd name="T6" fmla="*/ 2147483646 w 242"/>
              <a:gd name="T7" fmla="*/ 2147483646 h 280"/>
              <a:gd name="T8" fmla="*/ 2147483646 w 242"/>
              <a:gd name="T9" fmla="*/ 2147483646 h 280"/>
              <a:gd name="T10" fmla="*/ 2147483646 w 242"/>
              <a:gd name="T11" fmla="*/ 2147483646 h 280"/>
              <a:gd name="T12" fmla="*/ 2147483646 w 242"/>
              <a:gd name="T13" fmla="*/ 2147483646 h 280"/>
              <a:gd name="T14" fmla="*/ 2147483646 w 242"/>
              <a:gd name="T15" fmla="*/ 2147483646 h 280"/>
              <a:gd name="T16" fmla="*/ 2147483646 w 242"/>
              <a:gd name="T17" fmla="*/ 2147483646 h 280"/>
              <a:gd name="T18" fmla="*/ 0 w 242"/>
              <a:gd name="T19" fmla="*/ 2147483646 h 280"/>
              <a:gd name="T20" fmla="*/ 2147483646 w 242"/>
              <a:gd name="T21" fmla="*/ 2147483646 h 280"/>
              <a:gd name="T22" fmla="*/ 2147483646 w 242"/>
              <a:gd name="T23" fmla="*/ 2147483646 h 280"/>
              <a:gd name="T24" fmla="*/ 2147483646 w 242"/>
              <a:gd name="T25" fmla="*/ 2147483646 h 280"/>
              <a:gd name="T26" fmla="*/ 2147483646 w 242"/>
              <a:gd name="T27" fmla="*/ 2147483646 h 280"/>
              <a:gd name="T28" fmla="*/ 2147483646 w 242"/>
              <a:gd name="T29" fmla="*/ 2147483646 h 280"/>
              <a:gd name="T30" fmla="*/ 2147483646 w 242"/>
              <a:gd name="T31" fmla="*/ 2147483646 h 280"/>
              <a:gd name="T32" fmla="*/ 2147483646 w 242"/>
              <a:gd name="T33" fmla="*/ 2147483646 h 280"/>
              <a:gd name="T34" fmla="*/ 2147483646 w 242"/>
              <a:gd name="T35" fmla="*/ 2147483646 h 280"/>
              <a:gd name="T36" fmla="*/ 2147483646 w 242"/>
              <a:gd name="T37" fmla="*/ 2147483646 h 280"/>
              <a:gd name="T38" fmla="*/ 2147483646 w 242"/>
              <a:gd name="T39" fmla="*/ 2147483646 h 280"/>
              <a:gd name="T40" fmla="*/ 2147483646 w 242"/>
              <a:gd name="T41" fmla="*/ 2147483646 h 280"/>
              <a:gd name="T42" fmla="*/ 2147483646 w 242"/>
              <a:gd name="T43" fmla="*/ 2147483646 h 280"/>
              <a:gd name="T44" fmla="*/ 2147483646 w 242"/>
              <a:gd name="T45" fmla="*/ 2147483646 h 280"/>
              <a:gd name="T46" fmla="*/ 2147483646 w 242"/>
              <a:gd name="T47" fmla="*/ 2147483646 h 280"/>
              <a:gd name="T48" fmla="*/ 2147483646 w 242"/>
              <a:gd name="T49" fmla="*/ 2147483646 h 280"/>
              <a:gd name="T50" fmla="*/ 2147483646 w 242"/>
              <a:gd name="T51" fmla="*/ 2147483646 h 280"/>
              <a:gd name="T52" fmla="*/ 2147483646 w 242"/>
              <a:gd name="T53" fmla="*/ 2147483646 h 280"/>
              <a:gd name="T54" fmla="*/ 2147483646 w 242"/>
              <a:gd name="T55" fmla="*/ 2147483646 h 280"/>
              <a:gd name="T56" fmla="*/ 2147483646 w 242"/>
              <a:gd name="T57" fmla="*/ 2147483646 h 280"/>
              <a:gd name="T58" fmla="*/ 2147483646 w 242"/>
              <a:gd name="T59" fmla="*/ 2147483646 h 280"/>
              <a:gd name="T60" fmla="*/ 2147483646 w 242"/>
              <a:gd name="T61" fmla="*/ 2147483646 h 280"/>
              <a:gd name="T62" fmla="*/ 2147483646 w 242"/>
              <a:gd name="T63" fmla="*/ 2147483646 h 280"/>
              <a:gd name="T64" fmla="*/ 2147483646 w 242"/>
              <a:gd name="T65" fmla="*/ 2147483646 h 280"/>
              <a:gd name="T66" fmla="*/ 2147483646 w 242"/>
              <a:gd name="T67" fmla="*/ 2147483646 h 280"/>
              <a:gd name="T68" fmla="*/ 2147483646 w 242"/>
              <a:gd name="T69" fmla="*/ 2147483646 h 280"/>
              <a:gd name="T70" fmla="*/ 2147483646 w 242"/>
              <a:gd name="T71" fmla="*/ 2147483646 h 280"/>
              <a:gd name="T72" fmla="*/ 2147483646 w 242"/>
              <a:gd name="T73" fmla="*/ 2147483646 h 280"/>
              <a:gd name="T74" fmla="*/ 2147483646 w 242"/>
              <a:gd name="T75" fmla="*/ 2147483646 h 280"/>
              <a:gd name="T76" fmla="*/ 2147483646 w 242"/>
              <a:gd name="T77" fmla="*/ 2147483646 h 280"/>
              <a:gd name="T78" fmla="*/ 2147483646 w 242"/>
              <a:gd name="T79" fmla="*/ 2147483646 h 280"/>
              <a:gd name="T80" fmla="*/ 2147483646 w 242"/>
              <a:gd name="T81" fmla="*/ 2147483646 h 280"/>
              <a:gd name="T82" fmla="*/ 2147483646 w 242"/>
              <a:gd name="T83" fmla="*/ 2147483646 h 280"/>
              <a:gd name="T84" fmla="*/ 2147483646 w 242"/>
              <a:gd name="T85" fmla="*/ 2147483646 h 280"/>
              <a:gd name="T86" fmla="*/ 2147483646 w 242"/>
              <a:gd name="T87" fmla="*/ 2147483646 h 280"/>
              <a:gd name="T88" fmla="*/ 2147483646 w 242"/>
              <a:gd name="T89" fmla="*/ 2147483646 h 280"/>
              <a:gd name="T90" fmla="*/ 2147483646 w 242"/>
              <a:gd name="T91" fmla="*/ 2147483646 h 28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2" h="280">
                <a:moveTo>
                  <a:pt x="148" y="4"/>
                </a:moveTo>
                <a:lnTo>
                  <a:pt x="148" y="4"/>
                </a:lnTo>
                <a:lnTo>
                  <a:pt x="136" y="8"/>
                </a:lnTo>
                <a:lnTo>
                  <a:pt x="126" y="12"/>
                </a:lnTo>
                <a:lnTo>
                  <a:pt x="116" y="10"/>
                </a:lnTo>
                <a:lnTo>
                  <a:pt x="102" y="6"/>
                </a:lnTo>
                <a:lnTo>
                  <a:pt x="84" y="4"/>
                </a:lnTo>
                <a:lnTo>
                  <a:pt x="78" y="6"/>
                </a:lnTo>
                <a:lnTo>
                  <a:pt x="74" y="12"/>
                </a:lnTo>
                <a:lnTo>
                  <a:pt x="62" y="28"/>
                </a:lnTo>
                <a:lnTo>
                  <a:pt x="74" y="52"/>
                </a:lnTo>
                <a:lnTo>
                  <a:pt x="54" y="64"/>
                </a:lnTo>
                <a:lnTo>
                  <a:pt x="38" y="60"/>
                </a:lnTo>
                <a:lnTo>
                  <a:pt x="44" y="74"/>
                </a:lnTo>
                <a:lnTo>
                  <a:pt x="44" y="78"/>
                </a:lnTo>
                <a:lnTo>
                  <a:pt x="44" y="82"/>
                </a:lnTo>
                <a:lnTo>
                  <a:pt x="42" y="88"/>
                </a:lnTo>
                <a:lnTo>
                  <a:pt x="36" y="100"/>
                </a:lnTo>
                <a:lnTo>
                  <a:pt x="32" y="106"/>
                </a:lnTo>
                <a:lnTo>
                  <a:pt x="4" y="132"/>
                </a:lnTo>
                <a:lnTo>
                  <a:pt x="10" y="136"/>
                </a:lnTo>
                <a:lnTo>
                  <a:pt x="6" y="140"/>
                </a:lnTo>
                <a:lnTo>
                  <a:pt x="2" y="144"/>
                </a:lnTo>
                <a:lnTo>
                  <a:pt x="0" y="148"/>
                </a:lnTo>
                <a:lnTo>
                  <a:pt x="0" y="152"/>
                </a:lnTo>
                <a:lnTo>
                  <a:pt x="0" y="156"/>
                </a:lnTo>
                <a:lnTo>
                  <a:pt x="20" y="186"/>
                </a:lnTo>
                <a:lnTo>
                  <a:pt x="30" y="202"/>
                </a:lnTo>
                <a:lnTo>
                  <a:pt x="30" y="204"/>
                </a:lnTo>
                <a:lnTo>
                  <a:pt x="30" y="206"/>
                </a:lnTo>
                <a:lnTo>
                  <a:pt x="30" y="208"/>
                </a:lnTo>
                <a:lnTo>
                  <a:pt x="28" y="210"/>
                </a:lnTo>
                <a:lnTo>
                  <a:pt x="34" y="210"/>
                </a:lnTo>
                <a:lnTo>
                  <a:pt x="40" y="214"/>
                </a:lnTo>
                <a:lnTo>
                  <a:pt x="44" y="218"/>
                </a:lnTo>
                <a:lnTo>
                  <a:pt x="48" y="224"/>
                </a:lnTo>
                <a:lnTo>
                  <a:pt x="50" y="234"/>
                </a:lnTo>
                <a:lnTo>
                  <a:pt x="52" y="246"/>
                </a:lnTo>
                <a:lnTo>
                  <a:pt x="56" y="262"/>
                </a:lnTo>
                <a:lnTo>
                  <a:pt x="58" y="266"/>
                </a:lnTo>
                <a:lnTo>
                  <a:pt x="64" y="270"/>
                </a:lnTo>
                <a:lnTo>
                  <a:pt x="68" y="272"/>
                </a:lnTo>
                <a:lnTo>
                  <a:pt x="74" y="272"/>
                </a:lnTo>
                <a:lnTo>
                  <a:pt x="80" y="270"/>
                </a:lnTo>
                <a:lnTo>
                  <a:pt x="84" y="268"/>
                </a:lnTo>
                <a:lnTo>
                  <a:pt x="90" y="264"/>
                </a:lnTo>
                <a:lnTo>
                  <a:pt x="90" y="260"/>
                </a:lnTo>
                <a:lnTo>
                  <a:pt x="90" y="258"/>
                </a:lnTo>
                <a:lnTo>
                  <a:pt x="104" y="248"/>
                </a:lnTo>
                <a:lnTo>
                  <a:pt x="104" y="250"/>
                </a:lnTo>
                <a:lnTo>
                  <a:pt x="116" y="268"/>
                </a:lnTo>
                <a:lnTo>
                  <a:pt x="122" y="270"/>
                </a:lnTo>
                <a:lnTo>
                  <a:pt x="130" y="272"/>
                </a:lnTo>
                <a:lnTo>
                  <a:pt x="134" y="272"/>
                </a:lnTo>
                <a:lnTo>
                  <a:pt x="130" y="262"/>
                </a:lnTo>
                <a:lnTo>
                  <a:pt x="146" y="268"/>
                </a:lnTo>
                <a:lnTo>
                  <a:pt x="150" y="268"/>
                </a:lnTo>
                <a:lnTo>
                  <a:pt x="152" y="270"/>
                </a:lnTo>
                <a:lnTo>
                  <a:pt x="166" y="280"/>
                </a:lnTo>
                <a:lnTo>
                  <a:pt x="170" y="274"/>
                </a:lnTo>
                <a:lnTo>
                  <a:pt x="168" y="248"/>
                </a:lnTo>
                <a:lnTo>
                  <a:pt x="170" y="246"/>
                </a:lnTo>
                <a:lnTo>
                  <a:pt x="180" y="234"/>
                </a:lnTo>
                <a:lnTo>
                  <a:pt x="180" y="232"/>
                </a:lnTo>
                <a:lnTo>
                  <a:pt x="176" y="226"/>
                </a:lnTo>
                <a:lnTo>
                  <a:pt x="172" y="224"/>
                </a:lnTo>
                <a:lnTo>
                  <a:pt x="174" y="222"/>
                </a:lnTo>
                <a:lnTo>
                  <a:pt x="176" y="220"/>
                </a:lnTo>
                <a:lnTo>
                  <a:pt x="178" y="220"/>
                </a:lnTo>
                <a:lnTo>
                  <a:pt x="198" y="186"/>
                </a:lnTo>
                <a:lnTo>
                  <a:pt x="200" y="188"/>
                </a:lnTo>
                <a:lnTo>
                  <a:pt x="204" y="188"/>
                </a:lnTo>
                <a:lnTo>
                  <a:pt x="204" y="190"/>
                </a:lnTo>
                <a:lnTo>
                  <a:pt x="204" y="204"/>
                </a:lnTo>
                <a:lnTo>
                  <a:pt x="228" y="184"/>
                </a:lnTo>
                <a:lnTo>
                  <a:pt x="226" y="172"/>
                </a:lnTo>
                <a:lnTo>
                  <a:pt x="222" y="172"/>
                </a:lnTo>
                <a:lnTo>
                  <a:pt x="214" y="174"/>
                </a:lnTo>
                <a:lnTo>
                  <a:pt x="228" y="136"/>
                </a:lnTo>
                <a:lnTo>
                  <a:pt x="216" y="136"/>
                </a:lnTo>
                <a:lnTo>
                  <a:pt x="214" y="136"/>
                </a:lnTo>
                <a:lnTo>
                  <a:pt x="214" y="134"/>
                </a:lnTo>
                <a:lnTo>
                  <a:pt x="210" y="128"/>
                </a:lnTo>
                <a:lnTo>
                  <a:pt x="208" y="122"/>
                </a:lnTo>
                <a:lnTo>
                  <a:pt x="210" y="116"/>
                </a:lnTo>
                <a:lnTo>
                  <a:pt x="230" y="116"/>
                </a:lnTo>
                <a:lnTo>
                  <a:pt x="242" y="116"/>
                </a:lnTo>
                <a:lnTo>
                  <a:pt x="240" y="106"/>
                </a:lnTo>
                <a:lnTo>
                  <a:pt x="232" y="92"/>
                </a:lnTo>
                <a:lnTo>
                  <a:pt x="216" y="86"/>
                </a:lnTo>
                <a:lnTo>
                  <a:pt x="232" y="70"/>
                </a:lnTo>
                <a:lnTo>
                  <a:pt x="232" y="66"/>
                </a:lnTo>
                <a:lnTo>
                  <a:pt x="224" y="68"/>
                </a:lnTo>
                <a:lnTo>
                  <a:pt x="220" y="68"/>
                </a:lnTo>
                <a:lnTo>
                  <a:pt x="220" y="66"/>
                </a:lnTo>
                <a:lnTo>
                  <a:pt x="220" y="64"/>
                </a:lnTo>
                <a:lnTo>
                  <a:pt x="218" y="58"/>
                </a:lnTo>
                <a:lnTo>
                  <a:pt x="214" y="54"/>
                </a:lnTo>
                <a:lnTo>
                  <a:pt x="210" y="50"/>
                </a:lnTo>
                <a:lnTo>
                  <a:pt x="204" y="48"/>
                </a:lnTo>
                <a:lnTo>
                  <a:pt x="172" y="48"/>
                </a:lnTo>
                <a:lnTo>
                  <a:pt x="160" y="64"/>
                </a:lnTo>
                <a:lnTo>
                  <a:pt x="156" y="64"/>
                </a:lnTo>
                <a:lnTo>
                  <a:pt x="104" y="48"/>
                </a:lnTo>
                <a:lnTo>
                  <a:pt x="154" y="36"/>
                </a:lnTo>
                <a:lnTo>
                  <a:pt x="158" y="34"/>
                </a:lnTo>
                <a:lnTo>
                  <a:pt x="162" y="30"/>
                </a:lnTo>
                <a:lnTo>
                  <a:pt x="178" y="12"/>
                </a:lnTo>
                <a:lnTo>
                  <a:pt x="162" y="0"/>
                </a:lnTo>
                <a:lnTo>
                  <a:pt x="148" y="4"/>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2" name="广东"/>
          <p:cNvSpPr>
            <a:spLocks/>
          </p:cNvSpPr>
          <p:nvPr/>
        </p:nvSpPr>
        <p:spPr bwMode="auto">
          <a:xfrm>
            <a:off x="6863326" y="4999273"/>
            <a:ext cx="1415214" cy="1120077"/>
          </a:xfrm>
          <a:custGeom>
            <a:avLst/>
            <a:gdLst>
              <a:gd name="T0" fmla="*/ 2147483646 w 508"/>
              <a:gd name="T1" fmla="*/ 2147483646 h 402"/>
              <a:gd name="T2" fmla="*/ 2147483646 w 508"/>
              <a:gd name="T3" fmla="*/ 2147483646 h 402"/>
              <a:gd name="T4" fmla="*/ 2147483646 w 508"/>
              <a:gd name="T5" fmla="*/ 2147483646 h 402"/>
              <a:gd name="T6" fmla="*/ 2147483646 w 508"/>
              <a:gd name="T7" fmla="*/ 2147483646 h 402"/>
              <a:gd name="T8" fmla="*/ 2147483646 w 508"/>
              <a:gd name="T9" fmla="*/ 2147483646 h 402"/>
              <a:gd name="T10" fmla="*/ 2147483646 w 508"/>
              <a:gd name="T11" fmla="*/ 2147483646 h 402"/>
              <a:gd name="T12" fmla="*/ 2147483646 w 508"/>
              <a:gd name="T13" fmla="*/ 2147483646 h 402"/>
              <a:gd name="T14" fmla="*/ 2147483646 w 508"/>
              <a:gd name="T15" fmla="*/ 2147483646 h 402"/>
              <a:gd name="T16" fmla="*/ 2147483646 w 508"/>
              <a:gd name="T17" fmla="*/ 2147483646 h 402"/>
              <a:gd name="T18" fmla="*/ 2147483646 w 508"/>
              <a:gd name="T19" fmla="*/ 2147483646 h 402"/>
              <a:gd name="T20" fmla="*/ 2147483646 w 508"/>
              <a:gd name="T21" fmla="*/ 2147483646 h 402"/>
              <a:gd name="T22" fmla="*/ 2147483646 w 508"/>
              <a:gd name="T23" fmla="*/ 2147483646 h 402"/>
              <a:gd name="T24" fmla="*/ 2147483646 w 508"/>
              <a:gd name="T25" fmla="*/ 2147483646 h 402"/>
              <a:gd name="T26" fmla="*/ 2147483646 w 508"/>
              <a:gd name="T27" fmla="*/ 2147483646 h 402"/>
              <a:gd name="T28" fmla="*/ 2147483646 w 508"/>
              <a:gd name="T29" fmla="*/ 2147483646 h 402"/>
              <a:gd name="T30" fmla="*/ 2147483646 w 508"/>
              <a:gd name="T31" fmla="*/ 2147483646 h 402"/>
              <a:gd name="T32" fmla="*/ 2147483646 w 508"/>
              <a:gd name="T33" fmla="*/ 2147483646 h 402"/>
              <a:gd name="T34" fmla="*/ 2147483646 w 508"/>
              <a:gd name="T35" fmla="*/ 2147483646 h 402"/>
              <a:gd name="T36" fmla="*/ 2147483646 w 508"/>
              <a:gd name="T37" fmla="*/ 2147483646 h 402"/>
              <a:gd name="T38" fmla="*/ 2147483646 w 508"/>
              <a:gd name="T39" fmla="*/ 2147483646 h 402"/>
              <a:gd name="T40" fmla="*/ 2147483646 w 508"/>
              <a:gd name="T41" fmla="*/ 2147483646 h 402"/>
              <a:gd name="T42" fmla="*/ 2147483646 w 508"/>
              <a:gd name="T43" fmla="*/ 2147483646 h 402"/>
              <a:gd name="T44" fmla="*/ 2147483646 w 508"/>
              <a:gd name="T45" fmla="*/ 2147483646 h 402"/>
              <a:gd name="T46" fmla="*/ 2147483646 w 508"/>
              <a:gd name="T47" fmla="*/ 2147483646 h 402"/>
              <a:gd name="T48" fmla="*/ 2147483646 w 508"/>
              <a:gd name="T49" fmla="*/ 2147483646 h 402"/>
              <a:gd name="T50" fmla="*/ 2147483646 w 508"/>
              <a:gd name="T51" fmla="*/ 2147483646 h 402"/>
              <a:gd name="T52" fmla="*/ 2147483646 w 508"/>
              <a:gd name="T53" fmla="*/ 2147483646 h 402"/>
              <a:gd name="T54" fmla="*/ 2147483646 w 508"/>
              <a:gd name="T55" fmla="*/ 2147483646 h 402"/>
              <a:gd name="T56" fmla="*/ 2147483646 w 508"/>
              <a:gd name="T57" fmla="*/ 2147483646 h 402"/>
              <a:gd name="T58" fmla="*/ 2147483646 w 508"/>
              <a:gd name="T59" fmla="*/ 2147483646 h 402"/>
              <a:gd name="T60" fmla="*/ 2147483646 w 508"/>
              <a:gd name="T61" fmla="*/ 2147483646 h 402"/>
              <a:gd name="T62" fmla="*/ 2147483646 w 508"/>
              <a:gd name="T63" fmla="*/ 2147483646 h 402"/>
              <a:gd name="T64" fmla="*/ 2147483646 w 508"/>
              <a:gd name="T65" fmla="*/ 2147483646 h 402"/>
              <a:gd name="T66" fmla="*/ 2147483646 w 508"/>
              <a:gd name="T67" fmla="*/ 2147483646 h 402"/>
              <a:gd name="T68" fmla="*/ 2147483646 w 508"/>
              <a:gd name="T69" fmla="*/ 2147483646 h 402"/>
              <a:gd name="T70" fmla="*/ 2147483646 w 508"/>
              <a:gd name="T71" fmla="*/ 2147483646 h 402"/>
              <a:gd name="T72" fmla="*/ 2147483646 w 508"/>
              <a:gd name="T73" fmla="*/ 2147483646 h 402"/>
              <a:gd name="T74" fmla="*/ 2147483646 w 508"/>
              <a:gd name="T75" fmla="*/ 2147483646 h 402"/>
              <a:gd name="T76" fmla="*/ 2147483646 w 508"/>
              <a:gd name="T77" fmla="*/ 2147483646 h 402"/>
              <a:gd name="T78" fmla="*/ 2147483646 w 508"/>
              <a:gd name="T79" fmla="*/ 2147483646 h 402"/>
              <a:gd name="T80" fmla="*/ 2147483646 w 508"/>
              <a:gd name="T81" fmla="*/ 2147483646 h 402"/>
              <a:gd name="T82" fmla="*/ 2147483646 w 508"/>
              <a:gd name="T83" fmla="*/ 2147483646 h 402"/>
              <a:gd name="T84" fmla="*/ 2147483646 w 508"/>
              <a:gd name="T85" fmla="*/ 2147483646 h 402"/>
              <a:gd name="T86" fmla="*/ 2147483646 w 508"/>
              <a:gd name="T87" fmla="*/ 2147483646 h 402"/>
              <a:gd name="T88" fmla="*/ 2147483646 w 508"/>
              <a:gd name="T89" fmla="*/ 2147483646 h 402"/>
              <a:gd name="T90" fmla="*/ 2147483646 w 508"/>
              <a:gd name="T91" fmla="*/ 2147483646 h 402"/>
              <a:gd name="T92" fmla="*/ 2147483646 w 508"/>
              <a:gd name="T93" fmla="*/ 2147483646 h 402"/>
              <a:gd name="T94" fmla="*/ 2147483646 w 508"/>
              <a:gd name="T95" fmla="*/ 2147483646 h 402"/>
              <a:gd name="T96" fmla="*/ 2147483646 w 508"/>
              <a:gd name="T97" fmla="*/ 2147483646 h 402"/>
              <a:gd name="T98" fmla="*/ 2147483646 w 508"/>
              <a:gd name="T99" fmla="*/ 2147483646 h 402"/>
              <a:gd name="T100" fmla="*/ 2147483646 w 508"/>
              <a:gd name="T101" fmla="*/ 2147483646 h 4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508" h="402">
                <a:moveTo>
                  <a:pt x="476" y="138"/>
                </a:moveTo>
                <a:lnTo>
                  <a:pt x="476" y="138"/>
                </a:lnTo>
                <a:lnTo>
                  <a:pt x="484" y="134"/>
                </a:lnTo>
                <a:lnTo>
                  <a:pt x="488" y="130"/>
                </a:lnTo>
                <a:lnTo>
                  <a:pt x="488" y="128"/>
                </a:lnTo>
                <a:lnTo>
                  <a:pt x="490" y="126"/>
                </a:lnTo>
                <a:lnTo>
                  <a:pt x="492" y="126"/>
                </a:lnTo>
                <a:lnTo>
                  <a:pt x="508" y="126"/>
                </a:lnTo>
                <a:lnTo>
                  <a:pt x="508" y="116"/>
                </a:lnTo>
                <a:lnTo>
                  <a:pt x="502" y="114"/>
                </a:lnTo>
                <a:lnTo>
                  <a:pt x="496" y="110"/>
                </a:lnTo>
                <a:lnTo>
                  <a:pt x="472" y="88"/>
                </a:lnTo>
                <a:lnTo>
                  <a:pt x="460" y="58"/>
                </a:lnTo>
                <a:lnTo>
                  <a:pt x="446" y="44"/>
                </a:lnTo>
                <a:lnTo>
                  <a:pt x="424" y="42"/>
                </a:lnTo>
                <a:lnTo>
                  <a:pt x="406" y="44"/>
                </a:lnTo>
                <a:lnTo>
                  <a:pt x="402" y="44"/>
                </a:lnTo>
                <a:lnTo>
                  <a:pt x="404" y="54"/>
                </a:lnTo>
                <a:lnTo>
                  <a:pt x="404" y="56"/>
                </a:lnTo>
                <a:lnTo>
                  <a:pt x="404" y="58"/>
                </a:lnTo>
                <a:lnTo>
                  <a:pt x="400" y="58"/>
                </a:lnTo>
                <a:lnTo>
                  <a:pt x="388" y="64"/>
                </a:lnTo>
                <a:lnTo>
                  <a:pt x="386" y="62"/>
                </a:lnTo>
                <a:lnTo>
                  <a:pt x="372" y="50"/>
                </a:lnTo>
                <a:lnTo>
                  <a:pt x="368" y="50"/>
                </a:lnTo>
                <a:lnTo>
                  <a:pt x="364" y="50"/>
                </a:lnTo>
                <a:lnTo>
                  <a:pt x="332" y="64"/>
                </a:lnTo>
                <a:lnTo>
                  <a:pt x="322" y="68"/>
                </a:lnTo>
                <a:lnTo>
                  <a:pt x="316" y="66"/>
                </a:lnTo>
                <a:lnTo>
                  <a:pt x="310" y="70"/>
                </a:lnTo>
                <a:lnTo>
                  <a:pt x="304" y="76"/>
                </a:lnTo>
                <a:lnTo>
                  <a:pt x="300" y="80"/>
                </a:lnTo>
                <a:lnTo>
                  <a:pt x="298" y="76"/>
                </a:lnTo>
                <a:lnTo>
                  <a:pt x="288" y="66"/>
                </a:lnTo>
                <a:lnTo>
                  <a:pt x="286" y="62"/>
                </a:lnTo>
                <a:lnTo>
                  <a:pt x="286" y="58"/>
                </a:lnTo>
                <a:lnTo>
                  <a:pt x="290" y="50"/>
                </a:lnTo>
                <a:lnTo>
                  <a:pt x="300" y="38"/>
                </a:lnTo>
                <a:lnTo>
                  <a:pt x="314" y="22"/>
                </a:lnTo>
                <a:lnTo>
                  <a:pt x="318" y="16"/>
                </a:lnTo>
                <a:lnTo>
                  <a:pt x="316" y="12"/>
                </a:lnTo>
                <a:lnTo>
                  <a:pt x="312" y="12"/>
                </a:lnTo>
                <a:lnTo>
                  <a:pt x="308" y="14"/>
                </a:lnTo>
                <a:lnTo>
                  <a:pt x="298" y="20"/>
                </a:lnTo>
                <a:lnTo>
                  <a:pt x="288" y="26"/>
                </a:lnTo>
                <a:lnTo>
                  <a:pt x="282" y="28"/>
                </a:lnTo>
                <a:lnTo>
                  <a:pt x="280" y="26"/>
                </a:lnTo>
                <a:lnTo>
                  <a:pt x="278" y="20"/>
                </a:lnTo>
                <a:lnTo>
                  <a:pt x="276" y="20"/>
                </a:lnTo>
                <a:lnTo>
                  <a:pt x="270" y="6"/>
                </a:lnTo>
                <a:lnTo>
                  <a:pt x="254" y="16"/>
                </a:lnTo>
                <a:lnTo>
                  <a:pt x="252" y="18"/>
                </a:lnTo>
                <a:lnTo>
                  <a:pt x="252" y="16"/>
                </a:lnTo>
                <a:lnTo>
                  <a:pt x="236" y="8"/>
                </a:lnTo>
                <a:lnTo>
                  <a:pt x="220" y="2"/>
                </a:lnTo>
                <a:lnTo>
                  <a:pt x="214" y="0"/>
                </a:lnTo>
                <a:lnTo>
                  <a:pt x="208" y="2"/>
                </a:lnTo>
                <a:lnTo>
                  <a:pt x="204" y="6"/>
                </a:lnTo>
                <a:lnTo>
                  <a:pt x="198" y="12"/>
                </a:lnTo>
                <a:lnTo>
                  <a:pt x="204" y="24"/>
                </a:lnTo>
                <a:lnTo>
                  <a:pt x="210" y="38"/>
                </a:lnTo>
                <a:lnTo>
                  <a:pt x="210" y="44"/>
                </a:lnTo>
                <a:lnTo>
                  <a:pt x="210" y="48"/>
                </a:lnTo>
                <a:lnTo>
                  <a:pt x="208" y="52"/>
                </a:lnTo>
                <a:lnTo>
                  <a:pt x="204" y="54"/>
                </a:lnTo>
                <a:lnTo>
                  <a:pt x="200" y="54"/>
                </a:lnTo>
                <a:lnTo>
                  <a:pt x="194" y="54"/>
                </a:lnTo>
                <a:lnTo>
                  <a:pt x="188" y="50"/>
                </a:lnTo>
                <a:lnTo>
                  <a:pt x="182" y="46"/>
                </a:lnTo>
                <a:lnTo>
                  <a:pt x="164" y="36"/>
                </a:lnTo>
                <a:lnTo>
                  <a:pt x="156" y="32"/>
                </a:lnTo>
                <a:lnTo>
                  <a:pt x="156" y="34"/>
                </a:lnTo>
                <a:lnTo>
                  <a:pt x="156" y="52"/>
                </a:lnTo>
                <a:lnTo>
                  <a:pt x="144" y="66"/>
                </a:lnTo>
                <a:lnTo>
                  <a:pt x="144" y="80"/>
                </a:lnTo>
                <a:lnTo>
                  <a:pt x="148" y="94"/>
                </a:lnTo>
                <a:lnTo>
                  <a:pt x="150" y="94"/>
                </a:lnTo>
                <a:lnTo>
                  <a:pt x="140" y="108"/>
                </a:lnTo>
                <a:lnTo>
                  <a:pt x="136" y="120"/>
                </a:lnTo>
                <a:lnTo>
                  <a:pt x="136" y="122"/>
                </a:lnTo>
                <a:lnTo>
                  <a:pt x="124" y="134"/>
                </a:lnTo>
                <a:lnTo>
                  <a:pt x="104" y="180"/>
                </a:lnTo>
                <a:lnTo>
                  <a:pt x="104" y="204"/>
                </a:lnTo>
                <a:lnTo>
                  <a:pt x="60" y="230"/>
                </a:lnTo>
                <a:lnTo>
                  <a:pt x="58" y="234"/>
                </a:lnTo>
                <a:lnTo>
                  <a:pt x="64" y="248"/>
                </a:lnTo>
                <a:lnTo>
                  <a:pt x="60" y="266"/>
                </a:lnTo>
                <a:lnTo>
                  <a:pt x="42" y="264"/>
                </a:lnTo>
                <a:lnTo>
                  <a:pt x="38" y="284"/>
                </a:lnTo>
                <a:lnTo>
                  <a:pt x="16" y="284"/>
                </a:lnTo>
                <a:lnTo>
                  <a:pt x="10" y="292"/>
                </a:lnTo>
                <a:lnTo>
                  <a:pt x="4" y="306"/>
                </a:lnTo>
                <a:lnTo>
                  <a:pt x="0" y="356"/>
                </a:lnTo>
                <a:lnTo>
                  <a:pt x="4" y="368"/>
                </a:lnTo>
                <a:lnTo>
                  <a:pt x="6" y="368"/>
                </a:lnTo>
                <a:lnTo>
                  <a:pt x="6" y="380"/>
                </a:lnTo>
                <a:lnTo>
                  <a:pt x="16" y="392"/>
                </a:lnTo>
                <a:lnTo>
                  <a:pt x="16" y="402"/>
                </a:lnTo>
                <a:lnTo>
                  <a:pt x="42" y="400"/>
                </a:lnTo>
                <a:lnTo>
                  <a:pt x="44" y="398"/>
                </a:lnTo>
                <a:lnTo>
                  <a:pt x="44" y="396"/>
                </a:lnTo>
                <a:lnTo>
                  <a:pt x="52" y="388"/>
                </a:lnTo>
                <a:lnTo>
                  <a:pt x="36" y="372"/>
                </a:lnTo>
                <a:lnTo>
                  <a:pt x="34" y="372"/>
                </a:lnTo>
                <a:lnTo>
                  <a:pt x="24" y="364"/>
                </a:lnTo>
                <a:lnTo>
                  <a:pt x="24" y="362"/>
                </a:lnTo>
                <a:lnTo>
                  <a:pt x="24" y="346"/>
                </a:lnTo>
                <a:lnTo>
                  <a:pt x="36" y="346"/>
                </a:lnTo>
                <a:lnTo>
                  <a:pt x="38" y="340"/>
                </a:lnTo>
                <a:lnTo>
                  <a:pt x="32" y="324"/>
                </a:lnTo>
                <a:lnTo>
                  <a:pt x="64" y="324"/>
                </a:lnTo>
                <a:lnTo>
                  <a:pt x="120" y="298"/>
                </a:lnTo>
                <a:lnTo>
                  <a:pt x="126" y="286"/>
                </a:lnTo>
                <a:lnTo>
                  <a:pt x="128" y="282"/>
                </a:lnTo>
                <a:lnTo>
                  <a:pt x="140" y="288"/>
                </a:lnTo>
                <a:lnTo>
                  <a:pt x="140" y="290"/>
                </a:lnTo>
                <a:lnTo>
                  <a:pt x="146" y="296"/>
                </a:lnTo>
                <a:lnTo>
                  <a:pt x="152" y="294"/>
                </a:lnTo>
                <a:lnTo>
                  <a:pt x="150" y="282"/>
                </a:lnTo>
                <a:lnTo>
                  <a:pt x="168" y="282"/>
                </a:lnTo>
                <a:lnTo>
                  <a:pt x="186" y="286"/>
                </a:lnTo>
                <a:lnTo>
                  <a:pt x="192" y="274"/>
                </a:lnTo>
                <a:lnTo>
                  <a:pt x="194" y="272"/>
                </a:lnTo>
                <a:lnTo>
                  <a:pt x="196" y="272"/>
                </a:lnTo>
                <a:lnTo>
                  <a:pt x="214" y="266"/>
                </a:lnTo>
                <a:lnTo>
                  <a:pt x="218" y="238"/>
                </a:lnTo>
                <a:lnTo>
                  <a:pt x="238" y="256"/>
                </a:lnTo>
                <a:lnTo>
                  <a:pt x="246" y="256"/>
                </a:lnTo>
                <a:lnTo>
                  <a:pt x="250" y="252"/>
                </a:lnTo>
                <a:lnTo>
                  <a:pt x="248" y="192"/>
                </a:lnTo>
                <a:lnTo>
                  <a:pt x="248" y="190"/>
                </a:lnTo>
                <a:lnTo>
                  <a:pt x="248" y="186"/>
                </a:lnTo>
                <a:lnTo>
                  <a:pt x="260" y="188"/>
                </a:lnTo>
                <a:lnTo>
                  <a:pt x="262" y="188"/>
                </a:lnTo>
                <a:lnTo>
                  <a:pt x="264" y="190"/>
                </a:lnTo>
                <a:lnTo>
                  <a:pt x="286" y="230"/>
                </a:lnTo>
                <a:lnTo>
                  <a:pt x="312" y="226"/>
                </a:lnTo>
                <a:lnTo>
                  <a:pt x="318" y="224"/>
                </a:lnTo>
                <a:lnTo>
                  <a:pt x="322" y="216"/>
                </a:lnTo>
                <a:lnTo>
                  <a:pt x="314" y="208"/>
                </a:lnTo>
                <a:lnTo>
                  <a:pt x="312" y="206"/>
                </a:lnTo>
                <a:lnTo>
                  <a:pt x="330" y="200"/>
                </a:lnTo>
                <a:lnTo>
                  <a:pt x="332" y="198"/>
                </a:lnTo>
                <a:lnTo>
                  <a:pt x="340" y="206"/>
                </a:lnTo>
                <a:lnTo>
                  <a:pt x="346" y="202"/>
                </a:lnTo>
                <a:lnTo>
                  <a:pt x="346" y="190"/>
                </a:lnTo>
                <a:lnTo>
                  <a:pt x="350" y="190"/>
                </a:lnTo>
                <a:lnTo>
                  <a:pt x="364" y="190"/>
                </a:lnTo>
                <a:lnTo>
                  <a:pt x="370" y="192"/>
                </a:lnTo>
                <a:lnTo>
                  <a:pt x="376" y="194"/>
                </a:lnTo>
                <a:lnTo>
                  <a:pt x="382" y="198"/>
                </a:lnTo>
                <a:lnTo>
                  <a:pt x="386" y="202"/>
                </a:lnTo>
                <a:lnTo>
                  <a:pt x="388" y="206"/>
                </a:lnTo>
                <a:lnTo>
                  <a:pt x="392" y="186"/>
                </a:lnTo>
                <a:lnTo>
                  <a:pt x="396" y="184"/>
                </a:lnTo>
                <a:lnTo>
                  <a:pt x="400" y="182"/>
                </a:lnTo>
                <a:lnTo>
                  <a:pt x="406" y="182"/>
                </a:lnTo>
                <a:lnTo>
                  <a:pt x="412" y="184"/>
                </a:lnTo>
                <a:lnTo>
                  <a:pt x="414" y="186"/>
                </a:lnTo>
                <a:lnTo>
                  <a:pt x="414" y="188"/>
                </a:lnTo>
                <a:lnTo>
                  <a:pt x="418" y="188"/>
                </a:lnTo>
                <a:lnTo>
                  <a:pt x="432" y="180"/>
                </a:lnTo>
                <a:lnTo>
                  <a:pt x="460" y="160"/>
                </a:lnTo>
                <a:lnTo>
                  <a:pt x="460" y="152"/>
                </a:lnTo>
                <a:lnTo>
                  <a:pt x="464" y="146"/>
                </a:lnTo>
                <a:lnTo>
                  <a:pt x="470" y="140"/>
                </a:lnTo>
                <a:lnTo>
                  <a:pt x="476" y="138"/>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3" name="山东"/>
          <p:cNvSpPr>
            <a:spLocks/>
          </p:cNvSpPr>
          <p:nvPr/>
        </p:nvSpPr>
        <p:spPr bwMode="auto">
          <a:xfrm>
            <a:off x="7068954" y="1660055"/>
            <a:ext cx="1209586" cy="759620"/>
          </a:xfrm>
          <a:custGeom>
            <a:avLst/>
            <a:gdLst>
              <a:gd name="T0" fmla="*/ 2147483646 w 434"/>
              <a:gd name="T1" fmla="*/ 2147483646 h 272"/>
              <a:gd name="T2" fmla="*/ 2147483646 w 434"/>
              <a:gd name="T3" fmla="*/ 2147483646 h 272"/>
              <a:gd name="T4" fmla="*/ 2147483646 w 434"/>
              <a:gd name="T5" fmla="*/ 0 h 272"/>
              <a:gd name="T6" fmla="*/ 2147483646 w 434"/>
              <a:gd name="T7" fmla="*/ 2147483646 h 272"/>
              <a:gd name="T8" fmla="*/ 2147483646 w 434"/>
              <a:gd name="T9" fmla="*/ 2147483646 h 272"/>
              <a:gd name="T10" fmla="*/ 2147483646 w 434"/>
              <a:gd name="T11" fmla="*/ 2147483646 h 272"/>
              <a:gd name="T12" fmla="*/ 2147483646 w 434"/>
              <a:gd name="T13" fmla="*/ 2147483646 h 272"/>
              <a:gd name="T14" fmla="*/ 2147483646 w 434"/>
              <a:gd name="T15" fmla="*/ 2147483646 h 272"/>
              <a:gd name="T16" fmla="*/ 2147483646 w 434"/>
              <a:gd name="T17" fmla="*/ 0 h 272"/>
              <a:gd name="T18" fmla="*/ 2147483646 w 434"/>
              <a:gd name="T19" fmla="*/ 2147483646 h 272"/>
              <a:gd name="T20" fmla="*/ 2147483646 w 434"/>
              <a:gd name="T21" fmla="*/ 2147483646 h 272"/>
              <a:gd name="T22" fmla="*/ 2147483646 w 434"/>
              <a:gd name="T23" fmla="*/ 2147483646 h 272"/>
              <a:gd name="T24" fmla="*/ 2147483646 w 434"/>
              <a:gd name="T25" fmla="*/ 2147483646 h 272"/>
              <a:gd name="T26" fmla="*/ 2147483646 w 434"/>
              <a:gd name="T27" fmla="*/ 2147483646 h 272"/>
              <a:gd name="T28" fmla="*/ 2147483646 w 434"/>
              <a:gd name="T29" fmla="*/ 2147483646 h 272"/>
              <a:gd name="T30" fmla="*/ 2147483646 w 434"/>
              <a:gd name="T31" fmla="*/ 2147483646 h 272"/>
              <a:gd name="T32" fmla="*/ 0 w 434"/>
              <a:gd name="T33" fmla="*/ 2147483646 h 272"/>
              <a:gd name="T34" fmla="*/ 2147483646 w 434"/>
              <a:gd name="T35" fmla="*/ 2147483646 h 272"/>
              <a:gd name="T36" fmla="*/ 2147483646 w 434"/>
              <a:gd name="T37" fmla="*/ 2147483646 h 272"/>
              <a:gd name="T38" fmla="*/ 2147483646 w 434"/>
              <a:gd name="T39" fmla="*/ 2147483646 h 272"/>
              <a:gd name="T40" fmla="*/ 2147483646 w 434"/>
              <a:gd name="T41" fmla="*/ 2147483646 h 272"/>
              <a:gd name="T42" fmla="*/ 2147483646 w 434"/>
              <a:gd name="T43" fmla="*/ 2147483646 h 272"/>
              <a:gd name="T44" fmla="*/ 2147483646 w 434"/>
              <a:gd name="T45" fmla="*/ 2147483646 h 272"/>
              <a:gd name="T46" fmla="*/ 2147483646 w 434"/>
              <a:gd name="T47" fmla="*/ 2147483646 h 272"/>
              <a:gd name="T48" fmla="*/ 2147483646 w 434"/>
              <a:gd name="T49" fmla="*/ 2147483646 h 272"/>
              <a:gd name="T50" fmla="*/ 2147483646 w 434"/>
              <a:gd name="T51" fmla="*/ 2147483646 h 272"/>
              <a:gd name="T52" fmla="*/ 2147483646 w 434"/>
              <a:gd name="T53" fmla="*/ 2147483646 h 272"/>
              <a:gd name="T54" fmla="*/ 2147483646 w 434"/>
              <a:gd name="T55" fmla="*/ 2147483646 h 272"/>
              <a:gd name="T56" fmla="*/ 2147483646 w 434"/>
              <a:gd name="T57" fmla="*/ 2147483646 h 272"/>
              <a:gd name="T58" fmla="*/ 2147483646 w 434"/>
              <a:gd name="T59" fmla="*/ 2147483646 h 272"/>
              <a:gd name="T60" fmla="*/ 2147483646 w 434"/>
              <a:gd name="T61" fmla="*/ 2147483646 h 272"/>
              <a:gd name="T62" fmla="*/ 2147483646 w 434"/>
              <a:gd name="T63" fmla="*/ 2147483646 h 272"/>
              <a:gd name="T64" fmla="*/ 2147483646 w 434"/>
              <a:gd name="T65" fmla="*/ 2147483646 h 272"/>
              <a:gd name="T66" fmla="*/ 2147483646 w 434"/>
              <a:gd name="T67" fmla="*/ 2147483646 h 272"/>
              <a:gd name="T68" fmla="*/ 2147483646 w 434"/>
              <a:gd name="T69" fmla="*/ 2147483646 h 272"/>
              <a:gd name="T70" fmla="*/ 2147483646 w 434"/>
              <a:gd name="T71" fmla="*/ 2147483646 h 272"/>
              <a:gd name="T72" fmla="*/ 2147483646 w 434"/>
              <a:gd name="T73" fmla="*/ 2147483646 h 272"/>
              <a:gd name="T74" fmla="*/ 2147483646 w 434"/>
              <a:gd name="T75" fmla="*/ 2147483646 h 272"/>
              <a:gd name="T76" fmla="*/ 2147483646 w 434"/>
              <a:gd name="T77" fmla="*/ 2147483646 h 272"/>
              <a:gd name="T78" fmla="*/ 2147483646 w 434"/>
              <a:gd name="T79" fmla="*/ 2147483646 h 272"/>
              <a:gd name="T80" fmla="*/ 2147483646 w 434"/>
              <a:gd name="T81" fmla="*/ 2147483646 h 272"/>
              <a:gd name="T82" fmla="*/ 2147483646 w 434"/>
              <a:gd name="T83" fmla="*/ 2147483646 h 272"/>
              <a:gd name="T84" fmla="*/ 2147483646 w 434"/>
              <a:gd name="T85" fmla="*/ 2147483646 h 272"/>
              <a:gd name="T86" fmla="*/ 2147483646 w 434"/>
              <a:gd name="T87" fmla="*/ 2147483646 h 272"/>
              <a:gd name="T88" fmla="*/ 2147483646 w 434"/>
              <a:gd name="T89" fmla="*/ 2147483646 h 272"/>
              <a:gd name="T90" fmla="*/ 2147483646 w 434"/>
              <a:gd name="T91" fmla="*/ 2147483646 h 272"/>
              <a:gd name="T92" fmla="*/ 2147483646 w 434"/>
              <a:gd name="T93" fmla="*/ 2147483646 h 272"/>
              <a:gd name="T94" fmla="*/ 2147483646 w 434"/>
              <a:gd name="T95" fmla="*/ 2147483646 h 272"/>
              <a:gd name="T96" fmla="*/ 2147483646 w 434"/>
              <a:gd name="T97" fmla="*/ 2147483646 h 272"/>
              <a:gd name="T98" fmla="*/ 2147483646 w 434"/>
              <a:gd name="T99" fmla="*/ 2147483646 h 272"/>
              <a:gd name="T100" fmla="*/ 2147483646 w 434"/>
              <a:gd name="T101" fmla="*/ 2147483646 h 27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434" h="272">
                <a:moveTo>
                  <a:pt x="396" y="8"/>
                </a:moveTo>
                <a:lnTo>
                  <a:pt x="396" y="8"/>
                </a:lnTo>
                <a:lnTo>
                  <a:pt x="394" y="12"/>
                </a:lnTo>
                <a:lnTo>
                  <a:pt x="388" y="14"/>
                </a:lnTo>
                <a:lnTo>
                  <a:pt x="358" y="12"/>
                </a:lnTo>
                <a:lnTo>
                  <a:pt x="330" y="6"/>
                </a:lnTo>
                <a:lnTo>
                  <a:pt x="314" y="0"/>
                </a:lnTo>
                <a:lnTo>
                  <a:pt x="270" y="42"/>
                </a:lnTo>
                <a:lnTo>
                  <a:pt x="272" y="60"/>
                </a:lnTo>
                <a:lnTo>
                  <a:pt x="268" y="62"/>
                </a:lnTo>
                <a:lnTo>
                  <a:pt x="246" y="64"/>
                </a:lnTo>
                <a:lnTo>
                  <a:pt x="228" y="62"/>
                </a:lnTo>
                <a:lnTo>
                  <a:pt x="222" y="62"/>
                </a:lnTo>
                <a:lnTo>
                  <a:pt x="218" y="60"/>
                </a:lnTo>
                <a:lnTo>
                  <a:pt x="214" y="56"/>
                </a:lnTo>
                <a:lnTo>
                  <a:pt x="212" y="52"/>
                </a:lnTo>
                <a:lnTo>
                  <a:pt x="208" y="2"/>
                </a:lnTo>
                <a:lnTo>
                  <a:pt x="168" y="0"/>
                </a:lnTo>
                <a:lnTo>
                  <a:pt x="152" y="36"/>
                </a:lnTo>
                <a:lnTo>
                  <a:pt x="150" y="20"/>
                </a:lnTo>
                <a:lnTo>
                  <a:pt x="148" y="6"/>
                </a:lnTo>
                <a:lnTo>
                  <a:pt x="144" y="0"/>
                </a:lnTo>
                <a:lnTo>
                  <a:pt x="128" y="8"/>
                </a:lnTo>
                <a:lnTo>
                  <a:pt x="120" y="18"/>
                </a:lnTo>
                <a:lnTo>
                  <a:pt x="118" y="20"/>
                </a:lnTo>
                <a:lnTo>
                  <a:pt x="102" y="24"/>
                </a:lnTo>
                <a:lnTo>
                  <a:pt x="78" y="48"/>
                </a:lnTo>
                <a:lnTo>
                  <a:pt x="56" y="70"/>
                </a:lnTo>
                <a:lnTo>
                  <a:pt x="12" y="128"/>
                </a:lnTo>
                <a:lnTo>
                  <a:pt x="22" y="148"/>
                </a:lnTo>
                <a:lnTo>
                  <a:pt x="22" y="152"/>
                </a:lnTo>
                <a:lnTo>
                  <a:pt x="20" y="152"/>
                </a:lnTo>
                <a:lnTo>
                  <a:pt x="20" y="156"/>
                </a:lnTo>
                <a:lnTo>
                  <a:pt x="20" y="160"/>
                </a:lnTo>
                <a:lnTo>
                  <a:pt x="24" y="172"/>
                </a:lnTo>
                <a:lnTo>
                  <a:pt x="32" y="188"/>
                </a:lnTo>
                <a:lnTo>
                  <a:pt x="34" y="198"/>
                </a:lnTo>
                <a:lnTo>
                  <a:pt x="34" y="206"/>
                </a:lnTo>
                <a:lnTo>
                  <a:pt x="34" y="208"/>
                </a:lnTo>
                <a:lnTo>
                  <a:pt x="0" y="228"/>
                </a:lnTo>
                <a:lnTo>
                  <a:pt x="0" y="236"/>
                </a:lnTo>
                <a:lnTo>
                  <a:pt x="16" y="244"/>
                </a:lnTo>
                <a:lnTo>
                  <a:pt x="18" y="248"/>
                </a:lnTo>
                <a:lnTo>
                  <a:pt x="18" y="252"/>
                </a:lnTo>
                <a:lnTo>
                  <a:pt x="22" y="256"/>
                </a:lnTo>
                <a:lnTo>
                  <a:pt x="36" y="264"/>
                </a:lnTo>
                <a:lnTo>
                  <a:pt x="64" y="272"/>
                </a:lnTo>
                <a:lnTo>
                  <a:pt x="74" y="266"/>
                </a:lnTo>
                <a:lnTo>
                  <a:pt x="84" y="252"/>
                </a:lnTo>
                <a:lnTo>
                  <a:pt x="92" y="230"/>
                </a:lnTo>
                <a:lnTo>
                  <a:pt x="114" y="238"/>
                </a:lnTo>
                <a:lnTo>
                  <a:pt x="118" y="240"/>
                </a:lnTo>
                <a:lnTo>
                  <a:pt x="118" y="242"/>
                </a:lnTo>
                <a:lnTo>
                  <a:pt x="118" y="244"/>
                </a:lnTo>
                <a:lnTo>
                  <a:pt x="116" y="250"/>
                </a:lnTo>
                <a:lnTo>
                  <a:pt x="116" y="256"/>
                </a:lnTo>
                <a:lnTo>
                  <a:pt x="118" y="260"/>
                </a:lnTo>
                <a:lnTo>
                  <a:pt x="124" y="264"/>
                </a:lnTo>
                <a:lnTo>
                  <a:pt x="148" y="264"/>
                </a:lnTo>
                <a:lnTo>
                  <a:pt x="160" y="260"/>
                </a:lnTo>
                <a:lnTo>
                  <a:pt x="170" y="256"/>
                </a:lnTo>
                <a:lnTo>
                  <a:pt x="172" y="252"/>
                </a:lnTo>
                <a:lnTo>
                  <a:pt x="176" y="252"/>
                </a:lnTo>
                <a:lnTo>
                  <a:pt x="184" y="252"/>
                </a:lnTo>
                <a:lnTo>
                  <a:pt x="198" y="256"/>
                </a:lnTo>
                <a:lnTo>
                  <a:pt x="202" y="258"/>
                </a:lnTo>
                <a:lnTo>
                  <a:pt x="208" y="264"/>
                </a:lnTo>
                <a:lnTo>
                  <a:pt x="212" y="250"/>
                </a:lnTo>
                <a:lnTo>
                  <a:pt x="214" y="248"/>
                </a:lnTo>
                <a:lnTo>
                  <a:pt x="216" y="248"/>
                </a:lnTo>
                <a:lnTo>
                  <a:pt x="220" y="242"/>
                </a:lnTo>
                <a:lnTo>
                  <a:pt x="224" y="236"/>
                </a:lnTo>
                <a:lnTo>
                  <a:pt x="230" y="228"/>
                </a:lnTo>
                <a:lnTo>
                  <a:pt x="238" y="220"/>
                </a:lnTo>
                <a:lnTo>
                  <a:pt x="248" y="214"/>
                </a:lnTo>
                <a:lnTo>
                  <a:pt x="250" y="212"/>
                </a:lnTo>
                <a:lnTo>
                  <a:pt x="250" y="214"/>
                </a:lnTo>
                <a:lnTo>
                  <a:pt x="252" y="214"/>
                </a:lnTo>
                <a:lnTo>
                  <a:pt x="258" y="216"/>
                </a:lnTo>
                <a:lnTo>
                  <a:pt x="260" y="216"/>
                </a:lnTo>
                <a:lnTo>
                  <a:pt x="268" y="176"/>
                </a:lnTo>
                <a:lnTo>
                  <a:pt x="280" y="172"/>
                </a:lnTo>
                <a:lnTo>
                  <a:pt x="290" y="166"/>
                </a:lnTo>
                <a:lnTo>
                  <a:pt x="296" y="160"/>
                </a:lnTo>
                <a:lnTo>
                  <a:pt x="298" y="156"/>
                </a:lnTo>
                <a:lnTo>
                  <a:pt x="300" y="150"/>
                </a:lnTo>
                <a:lnTo>
                  <a:pt x="296" y="138"/>
                </a:lnTo>
                <a:lnTo>
                  <a:pt x="294" y="128"/>
                </a:lnTo>
                <a:lnTo>
                  <a:pt x="296" y="122"/>
                </a:lnTo>
                <a:lnTo>
                  <a:pt x="298" y="120"/>
                </a:lnTo>
                <a:lnTo>
                  <a:pt x="302" y="120"/>
                </a:lnTo>
                <a:lnTo>
                  <a:pt x="310" y="120"/>
                </a:lnTo>
                <a:lnTo>
                  <a:pt x="320" y="124"/>
                </a:lnTo>
                <a:lnTo>
                  <a:pt x="322" y="112"/>
                </a:lnTo>
                <a:lnTo>
                  <a:pt x="322" y="110"/>
                </a:lnTo>
                <a:lnTo>
                  <a:pt x="322" y="108"/>
                </a:lnTo>
                <a:lnTo>
                  <a:pt x="336" y="102"/>
                </a:lnTo>
                <a:lnTo>
                  <a:pt x="338" y="96"/>
                </a:lnTo>
                <a:lnTo>
                  <a:pt x="330" y="96"/>
                </a:lnTo>
                <a:lnTo>
                  <a:pt x="328" y="94"/>
                </a:lnTo>
                <a:lnTo>
                  <a:pt x="328" y="90"/>
                </a:lnTo>
                <a:lnTo>
                  <a:pt x="328" y="88"/>
                </a:lnTo>
                <a:lnTo>
                  <a:pt x="330" y="86"/>
                </a:lnTo>
                <a:lnTo>
                  <a:pt x="332" y="86"/>
                </a:lnTo>
                <a:lnTo>
                  <a:pt x="334" y="86"/>
                </a:lnTo>
                <a:lnTo>
                  <a:pt x="342" y="84"/>
                </a:lnTo>
                <a:lnTo>
                  <a:pt x="352" y="76"/>
                </a:lnTo>
                <a:lnTo>
                  <a:pt x="404" y="40"/>
                </a:lnTo>
                <a:lnTo>
                  <a:pt x="420" y="48"/>
                </a:lnTo>
                <a:lnTo>
                  <a:pt x="428" y="48"/>
                </a:lnTo>
                <a:lnTo>
                  <a:pt x="424" y="30"/>
                </a:lnTo>
                <a:lnTo>
                  <a:pt x="424" y="28"/>
                </a:lnTo>
                <a:lnTo>
                  <a:pt x="434" y="12"/>
                </a:lnTo>
                <a:lnTo>
                  <a:pt x="432" y="12"/>
                </a:lnTo>
                <a:lnTo>
                  <a:pt x="426" y="12"/>
                </a:lnTo>
                <a:lnTo>
                  <a:pt x="426" y="14"/>
                </a:lnTo>
                <a:lnTo>
                  <a:pt x="424" y="14"/>
                </a:lnTo>
                <a:lnTo>
                  <a:pt x="408" y="16"/>
                </a:lnTo>
                <a:lnTo>
                  <a:pt x="404" y="16"/>
                </a:lnTo>
                <a:lnTo>
                  <a:pt x="404" y="12"/>
                </a:lnTo>
                <a:lnTo>
                  <a:pt x="400" y="8"/>
                </a:lnTo>
                <a:lnTo>
                  <a:pt x="396" y="8"/>
                </a:lnTo>
                <a:close/>
              </a:path>
            </a:pathLst>
          </a:custGeom>
          <a:solidFill>
            <a:srgbClr val="EB5E59"/>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4" name="文本框 73"/>
          <p:cNvSpPr txBox="1"/>
          <p:nvPr/>
        </p:nvSpPr>
        <p:spPr>
          <a:xfrm>
            <a:off x="8378293" y="170492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文本框 74"/>
          <p:cNvSpPr txBox="1"/>
          <p:nvPr/>
        </p:nvSpPr>
        <p:spPr>
          <a:xfrm>
            <a:off x="8378293" y="4979546"/>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文本框 75"/>
          <p:cNvSpPr txBox="1"/>
          <p:nvPr/>
        </p:nvSpPr>
        <p:spPr>
          <a:xfrm>
            <a:off x="8378293" y="334223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椭圆 80"/>
          <p:cNvSpPr/>
          <p:nvPr/>
        </p:nvSpPr>
        <p:spPr>
          <a:xfrm>
            <a:off x="6934757" y="2423437"/>
            <a:ext cx="1101636"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6863326" y="4065018"/>
            <a:ext cx="1101636"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6773505" y="6178784"/>
            <a:ext cx="1424140" cy="119026"/>
          </a:xfrm>
          <a:prstGeom prst="ellipse">
            <a:avLst/>
          </a:prstGeom>
          <a:solidFill>
            <a:schemeClr val="tx1">
              <a:lumMod val="50000"/>
              <a:lumOff val="50000"/>
            </a:schemeClr>
          </a:soli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文本框 83"/>
          <p:cNvSpPr txBox="1"/>
          <p:nvPr/>
        </p:nvSpPr>
        <p:spPr>
          <a:xfrm>
            <a:off x="7373071" y="134055"/>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sp>
        <p:nvSpPr>
          <p:cNvPr id="85" name="矩形 84"/>
          <p:cNvSpPr/>
          <p:nvPr/>
        </p:nvSpPr>
        <p:spPr>
          <a:xfrm>
            <a:off x="11599243" y="216698"/>
            <a:ext cx="592758" cy="481045"/>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7" name="组合 76"/>
          <p:cNvGrpSpPr/>
          <p:nvPr/>
        </p:nvGrpSpPr>
        <p:grpSpPr>
          <a:xfrm>
            <a:off x="10559733" y="5599596"/>
            <a:ext cx="1871102" cy="1468649"/>
            <a:chOff x="10559733" y="5599596"/>
            <a:chExt cx="1871102" cy="1468649"/>
          </a:xfrm>
        </p:grpSpPr>
        <p:sp>
          <p:nvSpPr>
            <p:cNvPr id="78" name="椭圆 77"/>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0538746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402871" y="1830527"/>
            <a:ext cx="1651379" cy="707886"/>
          </a:xfrm>
          <a:prstGeom prst="rect">
            <a:avLst/>
          </a:prstGeom>
          <a:noFill/>
        </p:spPr>
        <p:txBody>
          <a:bodyPr wrap="square" rtlCol="0">
            <a:spAutoFit/>
          </a:bodyPr>
          <a:lstStyle/>
          <a:p>
            <a:r>
              <a:rPr lang="en-US" altLang="zh-CN" sz="4000" dirty="0" smtClean="0">
                <a:solidFill>
                  <a:schemeClr val="tx1">
                    <a:lumMod val="85000"/>
                    <a:lumOff val="15000"/>
                  </a:schemeClr>
                </a:solidFill>
                <a:latin typeface="MHeiSung HKS UltraBold" panose="00000900000000000000" pitchFamily="2" charset="-120"/>
                <a:ea typeface="MHeiSung HKS UltraBold" panose="00000900000000000000" pitchFamily="2" charset="-120"/>
              </a:rPr>
              <a:t>58%</a:t>
            </a:r>
            <a:endParaRPr lang="zh-CN" altLang="en-US" sz="4000" dirty="0">
              <a:solidFill>
                <a:schemeClr val="tx1">
                  <a:lumMod val="85000"/>
                  <a:lumOff val="15000"/>
                </a:schemeClr>
              </a:solidFill>
              <a:latin typeface="MHeiSung HKS UltraBold" panose="00000900000000000000" pitchFamily="2" charset="-120"/>
              <a:ea typeface="MHeiSung HKS UltraBold" panose="00000900000000000000" pitchFamily="2" charset="-120"/>
            </a:endParaRPr>
          </a:p>
        </p:txBody>
      </p:sp>
      <p:sp>
        <p:nvSpPr>
          <p:cNvPr id="3" name="文本框 2"/>
          <p:cNvSpPr txBox="1"/>
          <p:nvPr/>
        </p:nvSpPr>
        <p:spPr>
          <a:xfrm>
            <a:off x="5645352" y="1830527"/>
            <a:ext cx="1651379" cy="707886"/>
          </a:xfrm>
          <a:prstGeom prst="rect">
            <a:avLst/>
          </a:prstGeom>
          <a:noFill/>
        </p:spPr>
        <p:txBody>
          <a:bodyPr wrap="square" rtlCol="0">
            <a:spAutoFit/>
          </a:bodyPr>
          <a:lstStyle/>
          <a:p>
            <a:r>
              <a:rPr lang="en-US" altLang="zh-CN" sz="4000" dirty="0" smtClean="0">
                <a:solidFill>
                  <a:schemeClr val="tx1">
                    <a:lumMod val="75000"/>
                    <a:lumOff val="25000"/>
                  </a:schemeClr>
                </a:solidFill>
                <a:latin typeface="MHeiSung HKS UltraBold" panose="00000900000000000000" pitchFamily="2" charset="-120"/>
                <a:ea typeface="MHeiSung HKS UltraBold" panose="00000900000000000000" pitchFamily="2" charset="-120"/>
              </a:rPr>
              <a:t>48%</a:t>
            </a:r>
            <a:endParaRPr lang="zh-CN" altLang="en-US" sz="4000" dirty="0">
              <a:solidFill>
                <a:schemeClr val="tx1">
                  <a:lumMod val="75000"/>
                  <a:lumOff val="25000"/>
                </a:schemeClr>
              </a:solidFill>
              <a:latin typeface="MHeiSung HKS UltraBold" panose="00000900000000000000" pitchFamily="2" charset="-120"/>
              <a:ea typeface="MHeiSung HKS UltraBold" panose="00000900000000000000" pitchFamily="2" charset="-120"/>
            </a:endParaRPr>
          </a:p>
        </p:txBody>
      </p:sp>
      <p:sp>
        <p:nvSpPr>
          <p:cNvPr id="4" name="文本框 3"/>
          <p:cNvSpPr txBox="1"/>
          <p:nvPr/>
        </p:nvSpPr>
        <p:spPr>
          <a:xfrm>
            <a:off x="8887832" y="1830527"/>
            <a:ext cx="1651379" cy="707886"/>
          </a:xfrm>
          <a:prstGeom prst="rect">
            <a:avLst/>
          </a:prstGeom>
          <a:noFill/>
        </p:spPr>
        <p:txBody>
          <a:bodyPr wrap="square" rtlCol="0">
            <a:spAutoFit/>
          </a:bodyPr>
          <a:lstStyle/>
          <a:p>
            <a:r>
              <a:rPr lang="en-US" altLang="zh-CN" sz="4000" dirty="0" smtClean="0">
                <a:solidFill>
                  <a:schemeClr val="tx1">
                    <a:lumMod val="65000"/>
                    <a:lumOff val="35000"/>
                  </a:schemeClr>
                </a:solidFill>
                <a:latin typeface="MHeiSung HKS UltraBold" panose="00000900000000000000" pitchFamily="2" charset="-120"/>
                <a:ea typeface="MHeiSung HKS UltraBold" panose="00000900000000000000" pitchFamily="2" charset="-120"/>
              </a:rPr>
              <a:t>37%</a:t>
            </a:r>
            <a:endParaRPr lang="zh-CN" altLang="en-US" sz="4000" dirty="0">
              <a:solidFill>
                <a:schemeClr val="tx1">
                  <a:lumMod val="65000"/>
                  <a:lumOff val="35000"/>
                </a:schemeClr>
              </a:solidFill>
              <a:latin typeface="MHeiSung HKS UltraBold" panose="00000900000000000000" pitchFamily="2" charset="-120"/>
              <a:ea typeface="MHeiSung HKS UltraBold" panose="00000900000000000000" pitchFamily="2" charset="-120"/>
            </a:endParaRPr>
          </a:p>
        </p:txBody>
      </p:sp>
      <p:cxnSp>
        <p:nvCxnSpPr>
          <p:cNvPr id="6" name="直接连接符 5"/>
          <p:cNvCxnSpPr/>
          <p:nvPr/>
        </p:nvCxnSpPr>
        <p:spPr>
          <a:xfrm>
            <a:off x="1959429"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201909"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8444390" y="2511426"/>
            <a:ext cx="2094821" cy="0"/>
          </a:xfrm>
          <a:prstGeom prst="line">
            <a:avLst/>
          </a:prstGeom>
          <a:ln w="57150">
            <a:solidFill>
              <a:schemeClr val="tx1">
                <a:lumMod val="95000"/>
                <a:lumOff val="5000"/>
              </a:schemeClr>
            </a:solidFill>
            <a:prstDash val="dashDot"/>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8239" y="142533"/>
            <a:ext cx="1801505" cy="2399930"/>
            <a:chOff x="-68239" y="142533"/>
            <a:chExt cx="1801505" cy="2399930"/>
          </a:xfrm>
        </p:grpSpPr>
        <p:sp>
          <p:nvSpPr>
            <p:cNvPr id="10" name="椭圆 9"/>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文本框 30"/>
          <p:cNvSpPr txBox="1"/>
          <p:nvPr/>
        </p:nvSpPr>
        <p:spPr>
          <a:xfrm>
            <a:off x="2109799" y="2809671"/>
            <a:ext cx="1794080" cy="249299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5352279" y="2809671"/>
            <a:ext cx="1794080" cy="249299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8594760" y="2809671"/>
            <a:ext cx="1794080" cy="249299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1733266" y="5634945"/>
            <a:ext cx="5563464" cy="1116075"/>
          </a:xfrm>
          <a:prstGeom prst="rect">
            <a:avLst/>
          </a:prstGeom>
          <a:noFill/>
          <a:ln>
            <a:noFill/>
          </a:ln>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p>
          <a:p>
            <a:pPr>
              <a:lnSpc>
                <a:spcPct val="150000"/>
              </a:lnSpc>
            </a:pP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矩形 35"/>
          <p:cNvSpPr/>
          <p:nvPr/>
        </p:nvSpPr>
        <p:spPr>
          <a:xfrm flipV="1">
            <a:off x="1751858" y="5634945"/>
            <a:ext cx="4206981" cy="45719"/>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rot="18977817">
            <a:off x="10826448" y="-1337949"/>
            <a:ext cx="610981" cy="4717143"/>
          </a:xfrm>
          <a:prstGeom prst="rect">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请输入标题</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10559733" y="5599596"/>
            <a:ext cx="1871102" cy="1468649"/>
            <a:chOff x="10559733" y="5599596"/>
            <a:chExt cx="1871102" cy="1468649"/>
          </a:xfrm>
        </p:grpSpPr>
        <p:sp>
          <p:nvSpPr>
            <p:cNvPr id="39" name="椭圆 38"/>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8944604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5535304" y="2968492"/>
            <a:ext cx="1883391"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5535303" y="3964231"/>
            <a:ext cx="1301680"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l="-22448" t="18749" r="22448" b="-18749"/>
          <a:stretch/>
        </p:blipFill>
        <p:spPr>
          <a:xfrm>
            <a:off x="-3402160" y="2220352"/>
            <a:ext cx="9086680" cy="6302935"/>
          </a:xfrm>
          <a:prstGeom prst="rect">
            <a:avLst/>
          </a:prstGeom>
        </p:spPr>
      </p:pic>
      <p:cxnSp>
        <p:nvCxnSpPr>
          <p:cNvPr id="7" name="直接连接符 6"/>
          <p:cNvCxnSpPr/>
          <p:nvPr/>
        </p:nvCxnSpPr>
        <p:spPr>
          <a:xfrm>
            <a:off x="5564699" y="5036444"/>
            <a:ext cx="1883391" cy="0"/>
          </a:xfrm>
          <a:prstGeom prst="line">
            <a:avLst/>
          </a:prstGeom>
          <a:ln w="381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rot="2643675">
            <a:off x="6899029" y="2567565"/>
            <a:ext cx="801858" cy="801858"/>
          </a:xfrm>
          <a:prstGeom prst="rect">
            <a:avLst/>
          </a:prstGeom>
          <a:solidFill>
            <a:schemeClr val="tx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2643675">
            <a:off x="6538721" y="3631841"/>
            <a:ext cx="664781" cy="664781"/>
          </a:xfrm>
          <a:prstGeom prst="rect">
            <a:avLst/>
          </a:prstGeom>
          <a:solidFill>
            <a:srgbClr val="EB5E5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2643675">
            <a:off x="6906064" y="4635515"/>
            <a:ext cx="801858" cy="801858"/>
          </a:xfrm>
          <a:prstGeom prst="rect">
            <a:avLst/>
          </a:prstGeom>
          <a:solidFill>
            <a:schemeClr val="tx1">
              <a:lumMod val="85000"/>
              <a:lumOff val="1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014594" y="2574730"/>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7519438" y="3611437"/>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014594" y="4653950"/>
            <a:ext cx="3384645" cy="787523"/>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6" name="组合 15"/>
          <p:cNvGrpSpPr/>
          <p:nvPr/>
        </p:nvGrpSpPr>
        <p:grpSpPr>
          <a:xfrm>
            <a:off x="-140573" y="174800"/>
            <a:ext cx="1801505" cy="2399930"/>
            <a:chOff x="-68239" y="142533"/>
            <a:chExt cx="1801505" cy="2399930"/>
          </a:xfrm>
        </p:grpSpPr>
        <p:sp>
          <p:nvSpPr>
            <p:cNvPr id="17" name="椭圆 16"/>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p:cNvSpPr txBox="1"/>
          <p:nvPr/>
        </p:nvSpPr>
        <p:spPr>
          <a:xfrm>
            <a:off x="7418695" y="156894"/>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smtClean="0">
                <a:solidFill>
                  <a:srgbClr val="EB5E59"/>
                </a:solidFill>
                <a:latin typeface="微软雅黑" panose="020B0503020204020204" pitchFamily="34" charset="-122"/>
                <a:ea typeface="微软雅黑" panose="020B0503020204020204" pitchFamily="34" charset="-122"/>
              </a:rPr>
              <a:t>请在此输入标题</a:t>
            </a:r>
            <a:endParaRPr lang="zh-CN" altLang="en-US" sz="4000" dirty="0">
              <a:solidFill>
                <a:srgbClr val="EB5E59"/>
              </a:solidFill>
              <a:latin typeface="微软雅黑" panose="020B0503020204020204" pitchFamily="34" charset="-122"/>
              <a:ea typeface="微软雅黑" panose="020B0503020204020204" pitchFamily="34" charset="-122"/>
            </a:endParaRPr>
          </a:p>
        </p:txBody>
      </p:sp>
      <p:sp>
        <p:nvSpPr>
          <p:cNvPr id="39" name="矩形 38"/>
          <p:cNvSpPr/>
          <p:nvPr/>
        </p:nvSpPr>
        <p:spPr>
          <a:xfrm rot="2643675">
            <a:off x="11962588" y="56291"/>
            <a:ext cx="801858" cy="80185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977900" y="2619030"/>
            <a:ext cx="4409691" cy="2866743"/>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p:cNvSpPr txBox="1"/>
          <p:nvPr/>
        </p:nvSpPr>
        <p:spPr>
          <a:xfrm>
            <a:off x="7135913" y="2548919"/>
            <a:ext cx="356638" cy="830997"/>
          </a:xfrm>
          <a:prstGeom prst="rect">
            <a:avLst/>
          </a:prstGeom>
          <a:noFill/>
        </p:spPr>
        <p:txBody>
          <a:bodyPr wrap="square" rtlCol="0">
            <a:spAutoFit/>
          </a:bodyPr>
          <a:lstStyle/>
          <a:p>
            <a:pPr algn="ctr"/>
            <a:r>
              <a:rPr lang="en-US" altLang="zh-CN" sz="4800" dirty="0" smtClean="0">
                <a:solidFill>
                  <a:schemeClr val="bg1"/>
                </a:solidFill>
                <a:latin typeface="MHeiSung HKS UltraBold" panose="00000900000000000000" pitchFamily="2" charset="-120"/>
                <a:ea typeface="MHeiSung HKS UltraBold" panose="00000900000000000000" pitchFamily="2" charset="-120"/>
              </a:rPr>
              <a:t>1</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44" name="文本框 43"/>
          <p:cNvSpPr txBox="1"/>
          <p:nvPr/>
        </p:nvSpPr>
        <p:spPr>
          <a:xfrm>
            <a:off x="6692707" y="3585695"/>
            <a:ext cx="356638" cy="769441"/>
          </a:xfrm>
          <a:prstGeom prst="rect">
            <a:avLst/>
          </a:prstGeom>
          <a:noFill/>
        </p:spPr>
        <p:txBody>
          <a:bodyPr wrap="square" rtlCol="0">
            <a:spAutoFit/>
          </a:bodyPr>
          <a:lstStyle/>
          <a:p>
            <a:pPr algn="ctr"/>
            <a:r>
              <a:rPr lang="en-US" altLang="zh-CN" sz="4400" dirty="0">
                <a:solidFill>
                  <a:schemeClr val="bg1"/>
                </a:solidFill>
                <a:latin typeface="MHeiSung HKS UltraBold" panose="00000900000000000000" pitchFamily="2" charset="-120"/>
                <a:ea typeface="MHeiSung HKS UltraBold" panose="00000900000000000000" pitchFamily="2" charset="-120"/>
              </a:rPr>
              <a:t>2</a:t>
            </a:r>
            <a:endParaRPr lang="zh-CN" altLang="en-US" sz="4400" dirty="0">
              <a:solidFill>
                <a:schemeClr val="bg1"/>
              </a:solidFill>
              <a:latin typeface="MHeiSung HKS UltraBold" panose="00000900000000000000" pitchFamily="2" charset="-120"/>
              <a:ea typeface="MHeiSung HKS UltraBold" panose="00000900000000000000" pitchFamily="2" charset="-120"/>
            </a:endParaRPr>
          </a:p>
        </p:txBody>
      </p:sp>
      <p:sp>
        <p:nvSpPr>
          <p:cNvPr id="45" name="文本框 44"/>
          <p:cNvSpPr txBox="1"/>
          <p:nvPr/>
        </p:nvSpPr>
        <p:spPr>
          <a:xfrm>
            <a:off x="7135913" y="4610476"/>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3</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grpSp>
        <p:nvGrpSpPr>
          <p:cNvPr id="40" name="组合 39"/>
          <p:cNvGrpSpPr/>
          <p:nvPr/>
        </p:nvGrpSpPr>
        <p:grpSpPr>
          <a:xfrm>
            <a:off x="10559733" y="5599596"/>
            <a:ext cx="1871102" cy="1468649"/>
            <a:chOff x="10559733" y="5599596"/>
            <a:chExt cx="1871102" cy="1468649"/>
          </a:xfrm>
        </p:grpSpPr>
        <p:sp>
          <p:nvSpPr>
            <p:cNvPr id="41" name="椭圆 40"/>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9108734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标注 12"/>
          <p:cNvSpPr/>
          <p:nvPr/>
        </p:nvSpPr>
        <p:spPr>
          <a:xfrm>
            <a:off x="4474190" y="1456898"/>
            <a:ext cx="3084394" cy="1555845"/>
          </a:xfrm>
          <a:prstGeom prst="wedgeRectCallout">
            <a:avLst>
              <a:gd name="adj1" fmla="val 34034"/>
              <a:gd name="adj2" fmla="val 66886"/>
            </a:avLst>
          </a:prstGeom>
          <a:solidFill>
            <a:schemeClr val="tx1">
              <a:lumMod val="50000"/>
              <a:lumOff val="50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标注 11"/>
          <p:cNvSpPr/>
          <p:nvPr/>
        </p:nvSpPr>
        <p:spPr>
          <a:xfrm>
            <a:off x="3375546" y="2750023"/>
            <a:ext cx="3084394" cy="1555845"/>
          </a:xfrm>
          <a:prstGeom prst="wedgeRectCallout">
            <a:avLst>
              <a:gd name="adj1" fmla="val 34034"/>
              <a:gd name="adj2" fmla="val 66886"/>
            </a:avLst>
          </a:prstGeom>
          <a:solidFill>
            <a:srgbClr val="EB5E59"/>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标注 10"/>
          <p:cNvSpPr/>
          <p:nvPr/>
        </p:nvSpPr>
        <p:spPr>
          <a:xfrm>
            <a:off x="2251880" y="3930554"/>
            <a:ext cx="3084394" cy="1555845"/>
          </a:xfrm>
          <a:prstGeom prst="wedgeRectCallout">
            <a:avLst>
              <a:gd name="adj1" fmla="val 34034"/>
              <a:gd name="adj2" fmla="val 66886"/>
            </a:avLst>
          </a:pr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4150064" y="-1952578"/>
            <a:ext cx="3267387" cy="3773608"/>
            <a:chOff x="1165860" y="1426190"/>
            <a:chExt cx="3267387" cy="3773608"/>
          </a:xfrm>
        </p:grpSpPr>
        <p:cxnSp>
          <p:nvCxnSpPr>
            <p:cNvPr id="15" name="肘形连接符 14"/>
            <p:cNvCxnSpPr/>
            <p:nvPr/>
          </p:nvCxnSpPr>
          <p:spPr>
            <a:xfrm rot="5400000" flipH="1" flipV="1">
              <a:off x="2637429" y="1943668"/>
              <a:ext cx="2313296" cy="1278340"/>
            </a:xfrm>
            <a:prstGeom prst="bentConnector3">
              <a:avLst>
                <a:gd name="adj1" fmla="val 5000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5400000" flipH="1" flipV="1">
              <a:off x="1299382" y="3344271"/>
              <a:ext cx="2616959" cy="1094095"/>
            </a:xfrm>
            <a:prstGeom prst="bentConnector3">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165860" y="5199798"/>
              <a:ext cx="89495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4287224" y="-2143078"/>
            <a:ext cx="3130227" cy="3773608"/>
            <a:chOff x="1303020" y="1426190"/>
            <a:chExt cx="3130227" cy="3773608"/>
          </a:xfrm>
        </p:grpSpPr>
        <p:cxnSp>
          <p:nvCxnSpPr>
            <p:cNvPr id="28" name="肘形连接符 27"/>
            <p:cNvCxnSpPr/>
            <p:nvPr/>
          </p:nvCxnSpPr>
          <p:spPr>
            <a:xfrm rot="5400000" flipH="1" flipV="1">
              <a:off x="2637429" y="1943668"/>
              <a:ext cx="2313296" cy="1278340"/>
            </a:xfrm>
            <a:prstGeom prst="bentConnector3">
              <a:avLst>
                <a:gd name="adj1" fmla="val 50000"/>
              </a:avLst>
            </a:prstGeom>
            <a:ln w="28575">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肘形连接符 28"/>
            <p:cNvCxnSpPr/>
            <p:nvPr/>
          </p:nvCxnSpPr>
          <p:spPr>
            <a:xfrm rot="5400000" flipH="1" flipV="1">
              <a:off x="1299382" y="3344271"/>
              <a:ext cx="2616959" cy="1094095"/>
            </a:xfrm>
            <a:prstGeom prst="bentConnector3">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1303020" y="5199798"/>
              <a:ext cx="757794"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140573" y="174800"/>
            <a:ext cx="1801505" cy="2399930"/>
            <a:chOff x="-68239" y="142533"/>
            <a:chExt cx="1801505" cy="2399930"/>
          </a:xfrm>
        </p:grpSpPr>
        <p:sp>
          <p:nvSpPr>
            <p:cNvPr id="34" name="椭圆 33"/>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5" name="文本框 54"/>
          <p:cNvSpPr txBox="1"/>
          <p:nvPr/>
        </p:nvSpPr>
        <p:spPr>
          <a:xfrm>
            <a:off x="7751485" y="3413246"/>
            <a:ext cx="3671248" cy="92333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804685" y="5700496"/>
            <a:ext cx="3671248" cy="92333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文本框 56"/>
          <p:cNvSpPr txBox="1"/>
          <p:nvPr/>
        </p:nvSpPr>
        <p:spPr>
          <a:xfrm>
            <a:off x="6778085" y="4556871"/>
            <a:ext cx="3671248" cy="923330"/>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文本框 57"/>
          <p:cNvSpPr txBox="1"/>
          <p:nvPr/>
        </p:nvSpPr>
        <p:spPr>
          <a:xfrm>
            <a:off x="3849362" y="1506288"/>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01</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59" name="文本框 58"/>
          <p:cNvSpPr txBox="1"/>
          <p:nvPr/>
        </p:nvSpPr>
        <p:spPr>
          <a:xfrm>
            <a:off x="2704524" y="2719530"/>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02</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0" name="文本框 59"/>
          <p:cNvSpPr txBox="1"/>
          <p:nvPr/>
        </p:nvSpPr>
        <p:spPr>
          <a:xfrm>
            <a:off x="1605880" y="3962327"/>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en-US" altLang="zh-CN" sz="2400" dirty="0" smtClean="0">
                <a:solidFill>
                  <a:schemeClr val="bg1"/>
                </a:solidFill>
                <a:effectLst>
                  <a:innerShdw dist="38100" dir="13500000">
                    <a:prstClr val="black">
                      <a:alpha val="50000"/>
                    </a:prstClr>
                  </a:innerShdw>
                </a:effectLst>
                <a:latin typeface="MHeiSung HKS UltraBold" panose="00000900000000000000" pitchFamily="2" charset="-120"/>
                <a:ea typeface="MHeiSung HKS UltraBold" panose="00000900000000000000" pitchFamily="2" charset="-120"/>
              </a:rPr>
              <a:t>03</a:t>
            </a:r>
            <a:r>
              <a:rPr lang="zh-CN" altLang="en-US" sz="2400" dirty="0" smtClean="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solidFill>
                <a:schemeClr val="bg1"/>
              </a:solidFill>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1" name="文本框 60"/>
          <p:cNvSpPr txBox="1"/>
          <p:nvPr/>
        </p:nvSpPr>
        <p:spPr>
          <a:xfrm>
            <a:off x="7418695" y="156894"/>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smtClean="0">
                <a:latin typeface="微软雅黑" panose="020B0503020204020204" pitchFamily="34" charset="-122"/>
                <a:ea typeface="微软雅黑" panose="020B0503020204020204" pitchFamily="34" charset="-122"/>
              </a:rPr>
              <a:t>请在此输入标题</a:t>
            </a:r>
            <a:endParaRPr lang="zh-CN" altLang="en-US" sz="4000" dirty="0">
              <a:latin typeface="微软雅黑" panose="020B0503020204020204" pitchFamily="34" charset="-122"/>
              <a:ea typeface="微软雅黑" panose="020B0503020204020204" pitchFamily="34" charset="-122"/>
            </a:endParaRPr>
          </a:p>
        </p:txBody>
      </p:sp>
      <p:cxnSp>
        <p:nvCxnSpPr>
          <p:cNvPr id="63" name="直接连接符 62"/>
          <p:cNvCxnSpPr/>
          <p:nvPr/>
        </p:nvCxnSpPr>
        <p:spPr>
          <a:xfrm>
            <a:off x="11015933" y="1052890"/>
            <a:ext cx="1416591" cy="0"/>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11742544" y="290646"/>
            <a:ext cx="0" cy="1239567"/>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69" name="半闭框 68"/>
          <p:cNvSpPr/>
          <p:nvPr/>
        </p:nvSpPr>
        <p:spPr>
          <a:xfrm>
            <a:off x="4299362" y="1324902"/>
            <a:ext cx="1076688" cy="959133"/>
          </a:xfrm>
          <a:prstGeom prst="halfFrame">
            <a:avLst>
              <a:gd name="adj1" fmla="val 7945"/>
              <a:gd name="adj2" fmla="val 7944"/>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0" name="半闭框 69"/>
          <p:cNvSpPr/>
          <p:nvPr/>
        </p:nvSpPr>
        <p:spPr>
          <a:xfrm>
            <a:off x="3222674" y="2611163"/>
            <a:ext cx="1076688" cy="959133"/>
          </a:xfrm>
          <a:prstGeom prst="halfFrame">
            <a:avLst>
              <a:gd name="adj1" fmla="val 7945"/>
              <a:gd name="adj2" fmla="val 7944"/>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1" name="半闭框 70"/>
          <p:cNvSpPr/>
          <p:nvPr/>
        </p:nvSpPr>
        <p:spPr>
          <a:xfrm>
            <a:off x="2084001" y="3784424"/>
            <a:ext cx="1076688" cy="959133"/>
          </a:xfrm>
          <a:prstGeom prst="halfFrame">
            <a:avLst>
              <a:gd name="adj1" fmla="val 7945"/>
              <a:gd name="adj2" fmla="val 7944"/>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2" name="组合 61"/>
          <p:cNvGrpSpPr/>
          <p:nvPr/>
        </p:nvGrpSpPr>
        <p:grpSpPr>
          <a:xfrm>
            <a:off x="10559733" y="5599596"/>
            <a:ext cx="1871102" cy="1468649"/>
            <a:chOff x="10559733" y="5599596"/>
            <a:chExt cx="1871102" cy="1468649"/>
          </a:xfrm>
        </p:grpSpPr>
        <p:sp>
          <p:nvSpPr>
            <p:cNvPr id="64" name="椭圆 63"/>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椭圆 66"/>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椭圆 67"/>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192955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rot="17891380">
            <a:off x="5710316" y="3691815"/>
            <a:ext cx="1938749" cy="1344672"/>
          </a:xfrm>
          <a:custGeom>
            <a:avLst/>
            <a:gdLst>
              <a:gd name="connsiteX0" fmla="*/ 2518861 w 2518861"/>
              <a:gd name="connsiteY0" fmla="*/ 505540 h 1747025"/>
              <a:gd name="connsiteX1" fmla="*/ 1459540 w 2518861"/>
              <a:gd name="connsiteY1" fmla="*/ 1747025 h 1747025"/>
              <a:gd name="connsiteX2" fmla="*/ 0 w 2518861"/>
              <a:gd name="connsiteY2" fmla="*/ 501644 h 1747025"/>
              <a:gd name="connsiteX3" fmla="*/ 944 w 2518861"/>
              <a:gd name="connsiteY3" fmla="*/ 500200 h 1747025"/>
              <a:gd name="connsiteX4" fmla="*/ 625944 w 2518861"/>
              <a:gd name="connsiteY4" fmla="*/ 0 h 1747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8861" h="1747025">
                <a:moveTo>
                  <a:pt x="2518861" y="505540"/>
                </a:moveTo>
                <a:lnTo>
                  <a:pt x="1459540" y="1747025"/>
                </a:lnTo>
                <a:lnTo>
                  <a:pt x="0" y="501644"/>
                </a:lnTo>
                <a:lnTo>
                  <a:pt x="944" y="500200"/>
                </a:lnTo>
                <a:lnTo>
                  <a:pt x="625944" y="0"/>
                </a:lnTo>
                <a:close/>
              </a:path>
            </a:pathLst>
          </a:custGeom>
          <a:solidFill>
            <a:schemeClr val="tx1">
              <a:lumMod val="75000"/>
              <a:lumOff val="2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17829475">
            <a:off x="5910279" y="1615840"/>
            <a:ext cx="1973157" cy="2791872"/>
          </a:xfrm>
          <a:custGeom>
            <a:avLst/>
            <a:gdLst>
              <a:gd name="connsiteX0" fmla="*/ 856079 w 1973157"/>
              <a:gd name="connsiteY0" fmla="*/ 2784651 h 2791872"/>
              <a:gd name="connsiteX1" fmla="*/ 849917 w 1973157"/>
              <a:gd name="connsiteY1" fmla="*/ 2791872 h 2791872"/>
              <a:gd name="connsiteX2" fmla="*/ 834791 w 1973157"/>
              <a:gd name="connsiteY2" fmla="*/ 2778965 h 2791872"/>
              <a:gd name="connsiteX3" fmla="*/ 1275886 w 1973157"/>
              <a:gd name="connsiteY3" fmla="*/ 0 h 2791872"/>
              <a:gd name="connsiteX4" fmla="*/ 1973157 w 1973157"/>
              <a:gd name="connsiteY4" fmla="*/ 594960 h 2791872"/>
              <a:gd name="connsiteX5" fmla="*/ 1973157 w 1973157"/>
              <a:gd name="connsiteY5" fmla="*/ 1475476 h 2791872"/>
              <a:gd name="connsiteX6" fmla="*/ 1923023 w 1973157"/>
              <a:gd name="connsiteY6" fmla="*/ 1534232 h 2791872"/>
              <a:gd name="connsiteX7" fmla="*/ 0 w 1973157"/>
              <a:gd name="connsiteY7" fmla="*/ 1020652 h 2791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73157" h="2791872">
                <a:moveTo>
                  <a:pt x="856079" y="2784651"/>
                </a:moveTo>
                <a:lnTo>
                  <a:pt x="849917" y="2791872"/>
                </a:lnTo>
                <a:lnTo>
                  <a:pt x="834791" y="2778965"/>
                </a:lnTo>
                <a:close/>
                <a:moveTo>
                  <a:pt x="1275886" y="0"/>
                </a:moveTo>
                <a:lnTo>
                  <a:pt x="1973157" y="594960"/>
                </a:lnTo>
                <a:lnTo>
                  <a:pt x="1973157" y="1475476"/>
                </a:lnTo>
                <a:lnTo>
                  <a:pt x="1923023" y="1534232"/>
                </a:lnTo>
                <a:lnTo>
                  <a:pt x="0" y="1020652"/>
                </a:lnTo>
                <a:close/>
              </a:path>
            </a:pathLst>
          </a:custGeom>
          <a:solidFill>
            <a:schemeClr val="tx1">
              <a:lumMod val="75000"/>
              <a:lumOff val="2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17851524">
            <a:off x="3899038" y="2368648"/>
            <a:ext cx="2328827" cy="2184504"/>
          </a:xfrm>
          <a:custGeom>
            <a:avLst/>
            <a:gdLst>
              <a:gd name="connsiteX0" fmla="*/ 1558014 w 2328827"/>
              <a:gd name="connsiteY0" fmla="*/ 0 h 2184504"/>
              <a:gd name="connsiteX1" fmla="*/ 2328827 w 2328827"/>
              <a:gd name="connsiteY1" fmla="*/ 657711 h 2184504"/>
              <a:gd name="connsiteX2" fmla="*/ 420231 w 2328827"/>
              <a:gd name="connsiteY2" fmla="*/ 2184504 h 2184504"/>
              <a:gd name="connsiteX3" fmla="*/ 0 w 2328827"/>
              <a:gd name="connsiteY3" fmla="*/ 1825934 h 2184504"/>
            </a:gdLst>
            <a:ahLst/>
            <a:cxnLst>
              <a:cxn ang="0">
                <a:pos x="connsiteX0" y="connsiteY0"/>
              </a:cxn>
              <a:cxn ang="0">
                <a:pos x="connsiteX1" y="connsiteY1"/>
              </a:cxn>
              <a:cxn ang="0">
                <a:pos x="connsiteX2" y="connsiteY2"/>
              </a:cxn>
              <a:cxn ang="0">
                <a:pos x="connsiteX3" y="connsiteY3"/>
              </a:cxn>
            </a:cxnLst>
            <a:rect l="l" t="t" r="r" b="b"/>
            <a:pathLst>
              <a:path w="2328827" h="2184504">
                <a:moveTo>
                  <a:pt x="1558014" y="0"/>
                </a:moveTo>
                <a:lnTo>
                  <a:pt x="2328827" y="657711"/>
                </a:lnTo>
                <a:lnTo>
                  <a:pt x="420231" y="2184504"/>
                </a:lnTo>
                <a:lnTo>
                  <a:pt x="0" y="1825934"/>
                </a:lnTo>
                <a:close/>
              </a:path>
            </a:pathLst>
          </a:custGeom>
          <a:solidFill>
            <a:schemeClr val="tx1">
              <a:lumMod val="85000"/>
              <a:lumOff val="15000"/>
            </a:schemeClr>
          </a:solidFill>
          <a:ln>
            <a:noFill/>
          </a:ln>
          <a:effectLst>
            <a:outerShdw dist="50800" dir="2700000" algn="tl"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8093122" y="1610436"/>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093122" y="2180779"/>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4860006" y="5298002"/>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720300" y="5819434"/>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927024" y="3510706"/>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矩形 36"/>
          <p:cNvSpPr/>
          <p:nvPr/>
        </p:nvSpPr>
        <p:spPr>
          <a:xfrm>
            <a:off x="936387" y="3056896"/>
            <a:ext cx="1460311" cy="450376"/>
          </a:xfrm>
          <a:prstGeom prst="rect">
            <a:avLst/>
          </a:prstGeom>
          <a:solidFill>
            <a:srgbClr val="EB5E59"/>
          </a:solidFill>
          <a:ln>
            <a:noFill/>
          </a:ln>
          <a:effectLst>
            <a:outerShdw blurRad="25400" dist="50800" dir="2700000" algn="tl" rotWithShape="0">
              <a:prstClr val="black">
                <a:alpha val="5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4870851" y="3011776"/>
            <a:ext cx="356638" cy="830997"/>
          </a:xfrm>
          <a:prstGeom prst="rect">
            <a:avLst/>
          </a:prstGeom>
          <a:noFill/>
        </p:spPr>
        <p:txBody>
          <a:bodyPr wrap="square" rtlCol="0">
            <a:spAutoFit/>
          </a:bodyPr>
          <a:lstStyle/>
          <a:p>
            <a:pPr algn="ctr"/>
            <a:r>
              <a:rPr lang="en-US" altLang="zh-CN" sz="4800" dirty="0" smtClean="0">
                <a:solidFill>
                  <a:schemeClr val="bg1"/>
                </a:solidFill>
                <a:latin typeface="MHeiSung HKS UltraBold" panose="00000900000000000000" pitchFamily="2" charset="-120"/>
                <a:ea typeface="MHeiSung HKS UltraBold" panose="00000900000000000000" pitchFamily="2" charset="-120"/>
              </a:rPr>
              <a:t>1</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39" name="文本框 38"/>
          <p:cNvSpPr txBox="1"/>
          <p:nvPr/>
        </p:nvSpPr>
        <p:spPr>
          <a:xfrm flipH="1">
            <a:off x="6088247" y="2060812"/>
            <a:ext cx="815596"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2</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sp>
        <p:nvSpPr>
          <p:cNvPr id="40" name="文本框 39"/>
          <p:cNvSpPr txBox="1"/>
          <p:nvPr/>
        </p:nvSpPr>
        <p:spPr>
          <a:xfrm>
            <a:off x="6380380" y="3926204"/>
            <a:ext cx="356638" cy="830997"/>
          </a:xfrm>
          <a:prstGeom prst="rect">
            <a:avLst/>
          </a:prstGeom>
          <a:noFill/>
        </p:spPr>
        <p:txBody>
          <a:bodyPr wrap="square" rtlCol="0">
            <a:spAutoFit/>
          </a:bodyPr>
          <a:lstStyle/>
          <a:p>
            <a:pPr algn="ctr"/>
            <a:r>
              <a:rPr lang="en-US" altLang="zh-CN" sz="4800" dirty="0">
                <a:solidFill>
                  <a:schemeClr val="bg1"/>
                </a:solidFill>
                <a:latin typeface="MHeiSung HKS UltraBold" panose="00000900000000000000" pitchFamily="2" charset="-120"/>
                <a:ea typeface="MHeiSung HKS UltraBold" panose="00000900000000000000" pitchFamily="2" charset="-120"/>
              </a:rPr>
              <a:t>3</a:t>
            </a:r>
            <a:endParaRPr lang="zh-CN" altLang="en-US" sz="4800" dirty="0">
              <a:solidFill>
                <a:schemeClr val="bg1"/>
              </a:solidFill>
              <a:latin typeface="MHeiSung HKS UltraBold" panose="00000900000000000000" pitchFamily="2" charset="-120"/>
              <a:ea typeface="MHeiSung HKS UltraBold" panose="00000900000000000000" pitchFamily="2" charset="-120"/>
            </a:endParaRPr>
          </a:p>
        </p:txBody>
      </p:sp>
      <p:grpSp>
        <p:nvGrpSpPr>
          <p:cNvPr id="41" name="组合 40"/>
          <p:cNvGrpSpPr/>
          <p:nvPr/>
        </p:nvGrpSpPr>
        <p:grpSpPr>
          <a:xfrm>
            <a:off x="-140573" y="47800"/>
            <a:ext cx="1801505" cy="2399930"/>
            <a:chOff x="-68239" y="142533"/>
            <a:chExt cx="1801505" cy="2399930"/>
          </a:xfrm>
        </p:grpSpPr>
        <p:sp>
          <p:nvSpPr>
            <p:cNvPr id="42" name="椭圆 41"/>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椭圆 49"/>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椭圆 50"/>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3" name="文本框 62"/>
          <p:cNvSpPr txBox="1"/>
          <p:nvPr/>
        </p:nvSpPr>
        <p:spPr>
          <a:xfrm>
            <a:off x="308233" y="3016267"/>
            <a:ext cx="3539332" cy="461665"/>
          </a:xfrm>
          <a:prstGeom prst="rect">
            <a:avLst/>
          </a:prstGeom>
          <a:noFill/>
        </p:spPr>
        <p:txBody>
          <a:bodyPr wrap="square" rtlCol="0">
            <a:spAutoFit/>
          </a:bodyPr>
          <a:lstStyle/>
          <a:p>
            <a:r>
              <a:rPr lang="en-US" altLang="zh-CN" sz="24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0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5" name="文本框 64"/>
          <p:cNvSpPr txBox="1"/>
          <p:nvPr/>
        </p:nvSpPr>
        <p:spPr>
          <a:xfrm>
            <a:off x="4289822" y="5292357"/>
            <a:ext cx="3539332" cy="461665"/>
          </a:xfrm>
          <a:prstGeom prst="rect">
            <a:avLst/>
          </a:prstGeom>
          <a:noFill/>
        </p:spPr>
        <p:txBody>
          <a:bodyPr wrap="square" rtlCol="0">
            <a:spAutoFit/>
          </a:bodyPr>
          <a:lstStyle/>
          <a:p>
            <a:r>
              <a:rPr lang="en-US" altLang="zh-CN" sz="24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0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6" name="文本框 65"/>
          <p:cNvSpPr txBox="1"/>
          <p:nvPr/>
        </p:nvSpPr>
        <p:spPr>
          <a:xfrm>
            <a:off x="7480821" y="1568944"/>
            <a:ext cx="3539332" cy="461665"/>
          </a:xfrm>
          <a:prstGeom prst="rect">
            <a:avLst/>
          </a:prstGeom>
          <a:noFill/>
        </p:spPr>
        <p:txBody>
          <a:bodyPr wrap="square" rtlCol="0">
            <a:spAutoFit/>
          </a:bodyPr>
          <a:lstStyle/>
          <a:p>
            <a:r>
              <a:rPr lang="en-US" altLang="zh-CN" sz="24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0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0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67" name="菱形 66"/>
          <p:cNvSpPr/>
          <p:nvPr/>
        </p:nvSpPr>
        <p:spPr>
          <a:xfrm>
            <a:off x="2032206" y="229965"/>
            <a:ext cx="728984" cy="728984"/>
          </a:xfrm>
          <a:prstGeom prst="diamond">
            <a:avLst/>
          </a:prstGeom>
          <a:solidFill>
            <a:srgbClr val="262626"/>
          </a:solidFill>
          <a:ln>
            <a:noFill/>
          </a:ln>
          <a:effectLst>
            <a:outerShdw blurRad="12700" dist="63500" dir="2700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文本框 67"/>
          <p:cNvSpPr txBox="1"/>
          <p:nvPr/>
        </p:nvSpPr>
        <p:spPr>
          <a:xfrm>
            <a:off x="2310835" y="255825"/>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smtClean="0">
                <a:latin typeface="微软雅黑" panose="020B0503020204020204" pitchFamily="34" charset="-122"/>
                <a:ea typeface="微软雅黑" panose="020B0503020204020204" pitchFamily="34" charset="-122"/>
              </a:rPr>
              <a:t>请在此输入标题</a:t>
            </a:r>
            <a:endParaRPr lang="zh-CN" altLang="en-US" sz="4000" dirty="0">
              <a:latin typeface="微软雅黑" panose="020B0503020204020204" pitchFamily="34" charset="-122"/>
              <a:ea typeface="微软雅黑" panose="020B0503020204020204" pitchFamily="34" charset="-122"/>
            </a:endParaRPr>
          </a:p>
        </p:txBody>
      </p:sp>
      <p:grpSp>
        <p:nvGrpSpPr>
          <p:cNvPr id="64" name="组合 63"/>
          <p:cNvGrpSpPr/>
          <p:nvPr/>
        </p:nvGrpSpPr>
        <p:grpSpPr>
          <a:xfrm>
            <a:off x="10559733" y="5599596"/>
            <a:ext cx="1871102" cy="1468649"/>
            <a:chOff x="10559733" y="5599596"/>
            <a:chExt cx="1871102" cy="1468649"/>
          </a:xfrm>
        </p:grpSpPr>
        <p:sp>
          <p:nvSpPr>
            <p:cNvPr id="69" name="椭圆 68"/>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椭圆 7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7294453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783326" y="241093"/>
            <a:ext cx="4625348" cy="1862048"/>
            <a:chOff x="3775162" y="241093"/>
            <a:chExt cx="4625348" cy="1862048"/>
          </a:xfrm>
        </p:grpSpPr>
        <p:sp>
          <p:nvSpPr>
            <p:cNvPr id="2" name="圆角矩形 1"/>
            <p:cNvSpPr/>
            <p:nvPr/>
          </p:nvSpPr>
          <p:spPr>
            <a:xfrm rot="5400000">
              <a:off x="5402124" y="-1140557"/>
              <a:ext cx="1371424" cy="4625348"/>
            </a:xfrm>
            <a:prstGeom prst="roundRect">
              <a:avLst>
                <a:gd name="adj" fmla="val 10535"/>
              </a:avLst>
            </a:prstGeom>
            <a:solidFill>
              <a:srgbClr val="F7F7F7"/>
            </a:solidFill>
            <a:ln w="19050">
              <a:gradFill flip="none" rotWithShape="1">
                <a:gsLst>
                  <a:gs pos="0">
                    <a:schemeClr val="bg1"/>
                  </a:gs>
                  <a:gs pos="100000">
                    <a:schemeClr val="bg1">
                      <a:lumMod val="85000"/>
                    </a:schemeClr>
                  </a:gs>
                </a:gsLst>
                <a:lin ang="2700000" scaled="1"/>
                <a:tileRect/>
              </a:gradFill>
            </a:ln>
            <a:effectLst>
              <a:outerShdw blurRad="177800" dist="88900" dir="2700000" algn="tl" rotWithShape="0">
                <a:prstClr val="black">
                  <a:alpha val="40000"/>
                </a:prstClr>
              </a:outerShdw>
              <a:reflection stA="52000" endA="300" endPos="35000" dist="762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文本框 2"/>
            <p:cNvSpPr txBox="1"/>
            <p:nvPr/>
          </p:nvSpPr>
          <p:spPr>
            <a:xfrm>
              <a:off x="4018732" y="241093"/>
              <a:ext cx="4138208" cy="1862048"/>
            </a:xfrm>
            <a:prstGeom prst="rect">
              <a:avLst/>
            </a:prstGeom>
            <a:noFill/>
          </p:spPr>
          <p:txBody>
            <a:bodyPr wrap="square" rtlCol="0">
              <a:spAutoFit/>
            </a:bodyPr>
            <a:lstStyle/>
            <a:p>
              <a:r>
                <a:rPr lang="en-US" altLang="zh-CN" sz="11500" dirty="0" smtClean="0">
                  <a:solidFill>
                    <a:srgbClr val="EB5E59"/>
                  </a:solidFill>
                  <a:latin typeface="Impact" panose="020B0806030902050204" pitchFamily="34" charset="0"/>
                </a:rPr>
                <a:t>C</a:t>
              </a:r>
              <a:r>
                <a:rPr lang="en-US" altLang="zh-CN" sz="6600" dirty="0" smtClean="0">
                  <a:solidFill>
                    <a:srgbClr val="EB5E59"/>
                  </a:solidFill>
                  <a:latin typeface="Impact" panose="020B0806030902050204" pitchFamily="34" charset="0"/>
                </a:rPr>
                <a:t>O</a:t>
              </a:r>
              <a:r>
                <a:rPr lang="en-US" altLang="zh-CN" sz="6600" dirty="0" smtClean="0">
                  <a:solidFill>
                    <a:schemeClr val="tx1">
                      <a:lumMod val="65000"/>
                      <a:lumOff val="35000"/>
                    </a:schemeClr>
                  </a:solidFill>
                  <a:latin typeface="Impact" panose="020B0806030902050204" pitchFamily="34" charset="0"/>
                </a:rPr>
                <a:t>NTENTS</a:t>
              </a:r>
              <a:endParaRPr lang="zh-CN" altLang="en-US" sz="6600" dirty="0">
                <a:solidFill>
                  <a:schemeClr val="tx1">
                    <a:lumMod val="65000"/>
                    <a:lumOff val="35000"/>
                  </a:schemeClr>
                </a:solidFill>
                <a:latin typeface="Impact" panose="020B0806030902050204" pitchFamily="34" charset="0"/>
              </a:endParaRPr>
            </a:p>
          </p:txBody>
        </p:sp>
      </p:grpSp>
      <p:sp>
        <p:nvSpPr>
          <p:cNvPr id="5" name="圆角矩形 4"/>
          <p:cNvSpPr/>
          <p:nvPr/>
        </p:nvSpPr>
        <p:spPr>
          <a:xfrm>
            <a:off x="1795706"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204497"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613288"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9022080" y="2874456"/>
            <a:ext cx="1628450" cy="1009776"/>
          </a:xfrm>
          <a:prstGeom prst="roundRect">
            <a:avLst>
              <a:gd name="adj" fmla="val 7741"/>
            </a:avLst>
          </a:prstGeom>
          <a:gradFill flip="none" rotWithShape="1">
            <a:gsLst>
              <a:gs pos="100000">
                <a:schemeClr val="bg1"/>
              </a:gs>
              <a:gs pos="0">
                <a:schemeClr val="bg1">
                  <a:lumMod val="85000"/>
                </a:schemeClr>
              </a:gs>
            </a:gsLst>
            <a:lin ang="2700000" scaled="1"/>
            <a:tileRect/>
          </a:gradFill>
          <a:ln w="15875">
            <a:gradFill flip="none" rotWithShape="1">
              <a:gsLst>
                <a:gs pos="0">
                  <a:schemeClr val="bg1"/>
                </a:gs>
                <a:gs pos="100000">
                  <a:schemeClr val="bg1">
                    <a:lumMod val="75000"/>
                  </a:schemeClr>
                </a:gs>
              </a:gsLst>
              <a:lin ang="2700000" scaled="1"/>
              <a:tileRect/>
            </a:gradFill>
          </a:ln>
          <a:effectLst>
            <a:outerShdw blurRad="355600" dist="152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596471" y="2825346"/>
            <a:ext cx="2026920" cy="1107996"/>
          </a:xfrm>
          <a:prstGeom prst="rect">
            <a:avLst/>
          </a:prstGeom>
          <a:noFill/>
        </p:spPr>
        <p:txBody>
          <a:bodyPr wrap="square" rtlCol="0">
            <a:spAutoFit/>
          </a:bodyPr>
          <a:lstStyle/>
          <a:p>
            <a:pPr algn="ctr"/>
            <a:r>
              <a:rPr lang="en-US" altLang="zh-CN" sz="6600" dirty="0" smtClean="0">
                <a:solidFill>
                  <a:srgbClr val="1D1913"/>
                </a:solidFill>
                <a:latin typeface="Impact" panose="020B0806030902050204" pitchFamily="34" charset="0"/>
              </a:rPr>
              <a:t>01</a:t>
            </a:r>
            <a:endParaRPr lang="zh-CN" altLang="en-US" sz="6600" dirty="0">
              <a:solidFill>
                <a:srgbClr val="1D1913"/>
              </a:solidFill>
              <a:latin typeface="Impact" panose="020B0806030902050204" pitchFamily="34" charset="0"/>
            </a:endParaRPr>
          </a:p>
        </p:txBody>
      </p:sp>
      <p:sp>
        <p:nvSpPr>
          <p:cNvPr id="10" name="文本框 9"/>
          <p:cNvSpPr txBox="1"/>
          <p:nvPr/>
        </p:nvSpPr>
        <p:spPr>
          <a:xfrm>
            <a:off x="4005262" y="2825346"/>
            <a:ext cx="2026920" cy="1107996"/>
          </a:xfrm>
          <a:prstGeom prst="rect">
            <a:avLst/>
          </a:prstGeom>
          <a:noFill/>
        </p:spPr>
        <p:txBody>
          <a:bodyPr wrap="square" rtlCol="0">
            <a:spAutoFit/>
          </a:bodyPr>
          <a:lstStyle/>
          <a:p>
            <a:pPr algn="ctr"/>
            <a:r>
              <a:rPr lang="en-US" altLang="zh-CN" sz="6600" dirty="0" smtClean="0">
                <a:solidFill>
                  <a:srgbClr val="EB5E59"/>
                </a:solidFill>
                <a:latin typeface="Impact" panose="020B0806030902050204" pitchFamily="34" charset="0"/>
              </a:rPr>
              <a:t>02</a:t>
            </a:r>
            <a:endParaRPr lang="zh-CN" altLang="en-US" sz="6600" dirty="0">
              <a:solidFill>
                <a:srgbClr val="EB5E59"/>
              </a:solidFill>
              <a:latin typeface="Impact" panose="020B0806030902050204" pitchFamily="34" charset="0"/>
            </a:endParaRPr>
          </a:p>
        </p:txBody>
      </p:sp>
      <p:sp>
        <p:nvSpPr>
          <p:cNvPr id="11" name="文本框 10"/>
          <p:cNvSpPr txBox="1"/>
          <p:nvPr/>
        </p:nvSpPr>
        <p:spPr>
          <a:xfrm>
            <a:off x="6414053" y="2825346"/>
            <a:ext cx="2026920" cy="1107996"/>
          </a:xfrm>
          <a:prstGeom prst="rect">
            <a:avLst/>
          </a:prstGeom>
          <a:noFill/>
        </p:spPr>
        <p:txBody>
          <a:bodyPr wrap="square" rtlCol="0">
            <a:spAutoFit/>
          </a:bodyPr>
          <a:lstStyle/>
          <a:p>
            <a:pPr algn="ctr"/>
            <a:r>
              <a:rPr lang="en-US" altLang="zh-CN" sz="6600" dirty="0" smtClean="0">
                <a:solidFill>
                  <a:srgbClr val="1D1913"/>
                </a:solidFill>
                <a:latin typeface="Impact" panose="020B0806030902050204" pitchFamily="34" charset="0"/>
              </a:rPr>
              <a:t>03</a:t>
            </a:r>
            <a:endParaRPr lang="zh-CN" altLang="en-US" sz="6600" dirty="0">
              <a:solidFill>
                <a:srgbClr val="1D1913"/>
              </a:solidFill>
              <a:latin typeface="Impact" panose="020B0806030902050204" pitchFamily="34" charset="0"/>
            </a:endParaRPr>
          </a:p>
        </p:txBody>
      </p:sp>
      <p:sp>
        <p:nvSpPr>
          <p:cNvPr id="12" name="文本框 11"/>
          <p:cNvSpPr txBox="1"/>
          <p:nvPr/>
        </p:nvSpPr>
        <p:spPr>
          <a:xfrm>
            <a:off x="8822844" y="2825346"/>
            <a:ext cx="2026920" cy="1107996"/>
          </a:xfrm>
          <a:prstGeom prst="rect">
            <a:avLst/>
          </a:prstGeom>
          <a:noFill/>
        </p:spPr>
        <p:txBody>
          <a:bodyPr wrap="square" rtlCol="0">
            <a:spAutoFit/>
          </a:bodyPr>
          <a:lstStyle/>
          <a:p>
            <a:pPr algn="ctr"/>
            <a:r>
              <a:rPr lang="en-US" altLang="zh-CN" sz="6600" dirty="0" smtClean="0">
                <a:solidFill>
                  <a:srgbClr val="EB5E59"/>
                </a:solidFill>
                <a:latin typeface="Impact" panose="020B0806030902050204" pitchFamily="34" charset="0"/>
              </a:rPr>
              <a:t>04</a:t>
            </a:r>
            <a:endParaRPr lang="zh-CN" altLang="en-US" sz="6600" dirty="0">
              <a:solidFill>
                <a:srgbClr val="EB5E59"/>
              </a:solidFill>
              <a:latin typeface="Impact" panose="020B0806030902050204" pitchFamily="34" charset="0"/>
            </a:endParaRPr>
          </a:p>
        </p:txBody>
      </p:sp>
      <p:sp>
        <p:nvSpPr>
          <p:cNvPr id="13" name="文本框 12"/>
          <p:cNvSpPr txBox="1"/>
          <p:nvPr/>
        </p:nvSpPr>
        <p:spPr>
          <a:xfrm>
            <a:off x="1538250" y="4214721"/>
            <a:ext cx="2143361" cy="400110"/>
          </a:xfrm>
          <a:prstGeom prst="rect">
            <a:avLst/>
          </a:prstGeom>
          <a:noFill/>
        </p:spPr>
        <p:txBody>
          <a:bodyPr wrap="square" rtlCol="0">
            <a:spAutoFit/>
          </a:bodyPr>
          <a:lstStyle/>
          <a:p>
            <a:pPr algn="ctr"/>
            <a:r>
              <a:rPr lang="zh-CN" altLang="en-US" sz="2000" b="1" dirty="0" smtClean="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endParaRPr lang="zh-CN" altLang="en-US" sz="2000" b="1" dirty="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endParaRPr>
          </a:p>
        </p:txBody>
      </p:sp>
      <p:sp>
        <p:nvSpPr>
          <p:cNvPr id="14" name="文本框 13"/>
          <p:cNvSpPr txBox="1"/>
          <p:nvPr/>
        </p:nvSpPr>
        <p:spPr>
          <a:xfrm>
            <a:off x="6355832" y="4214721"/>
            <a:ext cx="2143361" cy="400110"/>
          </a:xfrm>
          <a:prstGeom prst="rect">
            <a:avLst/>
          </a:prstGeom>
          <a:noFill/>
        </p:spPr>
        <p:txBody>
          <a:bodyPr wrap="square" rtlCol="0">
            <a:spAutoFit/>
          </a:bodyPr>
          <a:lstStyle/>
          <a:p>
            <a:pPr algn="ctr"/>
            <a:r>
              <a:rPr lang="zh-CN" altLang="en-US" sz="2000" b="1" dirty="0" smtClean="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endParaRPr lang="zh-CN" altLang="en-US" sz="2000" b="1" dirty="0">
              <a:solidFill>
                <a:schemeClr val="tx1">
                  <a:lumMod val="95000"/>
                  <a:lumOff val="5000"/>
                </a:schemeClr>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endParaRPr>
          </a:p>
        </p:txBody>
      </p:sp>
      <p:sp>
        <p:nvSpPr>
          <p:cNvPr id="15" name="文本框 14"/>
          <p:cNvSpPr txBox="1"/>
          <p:nvPr/>
        </p:nvSpPr>
        <p:spPr>
          <a:xfrm>
            <a:off x="3943312" y="4214721"/>
            <a:ext cx="2143361" cy="400110"/>
          </a:xfrm>
          <a:prstGeom prst="rect">
            <a:avLst/>
          </a:prstGeom>
          <a:noFill/>
          <a:effectLst/>
        </p:spPr>
        <p:txBody>
          <a:bodyPr wrap="square" rtlCol="0">
            <a:spAutoFit/>
          </a:bodyPr>
          <a:lstStyle/>
          <a:p>
            <a:pPr algn="ctr"/>
            <a:r>
              <a:rPr lang="zh-CN" altLang="en-US" sz="2000" b="1" dirty="0" smtClean="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endParaRPr lang="zh-CN" altLang="en-US" sz="2000" b="1" dirty="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endParaRPr>
          </a:p>
        </p:txBody>
      </p:sp>
      <p:sp>
        <p:nvSpPr>
          <p:cNvPr id="16" name="文本框 15"/>
          <p:cNvSpPr txBox="1"/>
          <p:nvPr/>
        </p:nvSpPr>
        <p:spPr>
          <a:xfrm>
            <a:off x="8764623" y="4214721"/>
            <a:ext cx="2143361" cy="400110"/>
          </a:xfrm>
          <a:prstGeom prst="rect">
            <a:avLst/>
          </a:prstGeom>
          <a:noFill/>
          <a:effectLst/>
        </p:spPr>
        <p:txBody>
          <a:bodyPr wrap="square" rtlCol="0">
            <a:spAutoFit/>
          </a:bodyPr>
          <a:lstStyle/>
          <a:p>
            <a:pPr algn="ctr"/>
            <a:r>
              <a:rPr lang="zh-CN" altLang="en-US" sz="2000" b="1" dirty="0" smtClean="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rPr>
              <a:t>请在此输入标题</a:t>
            </a:r>
            <a:endParaRPr lang="zh-CN" altLang="en-US" sz="2000" b="1" dirty="0">
              <a:solidFill>
                <a:srgbClr val="EB5E59"/>
              </a:solidFill>
              <a:effectLst>
                <a:reflection blurRad="6350" stA="55000" endA="300" endPos="45500" dist="76200" dir="5400000" sy="-100000" algn="bl" rotWithShape="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031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arn(inVertical)">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inVertical)">
                                      <p:cBhvr>
                                        <p:cTn id="23" dur="500"/>
                                        <p:tgtEl>
                                          <p:spTgt spid="8"/>
                                        </p:tgtEl>
                                      </p:cBhvr>
                                    </p:animEffect>
                                  </p:childTnLst>
                                </p:cTn>
                              </p:par>
                            </p:childTnLst>
                          </p:cTn>
                        </p:par>
                        <p:par>
                          <p:cTn id="24" fill="hold">
                            <p:stCondLst>
                              <p:cond delay="2500"/>
                            </p:stCondLst>
                            <p:childTnLst>
                              <p:par>
                                <p:cTn id="25" presetID="26" presetClass="entr" presetSubtype="0"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80">
                                          <p:stCondLst>
                                            <p:cond delay="0"/>
                                          </p:stCondLst>
                                        </p:cTn>
                                        <p:tgtEl>
                                          <p:spTgt spid="9"/>
                                        </p:tgtEl>
                                      </p:cBhvr>
                                    </p:animEffect>
                                    <p:anim calcmode="lin" valueType="num">
                                      <p:cBhvr>
                                        <p:cTn id="2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3" dur="26">
                                          <p:stCondLst>
                                            <p:cond delay="650"/>
                                          </p:stCondLst>
                                        </p:cTn>
                                        <p:tgtEl>
                                          <p:spTgt spid="9"/>
                                        </p:tgtEl>
                                      </p:cBhvr>
                                      <p:to x="100000" y="60000"/>
                                    </p:animScale>
                                    <p:animScale>
                                      <p:cBhvr>
                                        <p:cTn id="34" dur="166" decel="50000">
                                          <p:stCondLst>
                                            <p:cond delay="676"/>
                                          </p:stCondLst>
                                        </p:cTn>
                                        <p:tgtEl>
                                          <p:spTgt spid="9"/>
                                        </p:tgtEl>
                                      </p:cBhvr>
                                      <p:to x="100000" y="100000"/>
                                    </p:animScale>
                                    <p:animScale>
                                      <p:cBhvr>
                                        <p:cTn id="35" dur="26">
                                          <p:stCondLst>
                                            <p:cond delay="1312"/>
                                          </p:stCondLst>
                                        </p:cTn>
                                        <p:tgtEl>
                                          <p:spTgt spid="9"/>
                                        </p:tgtEl>
                                      </p:cBhvr>
                                      <p:to x="100000" y="80000"/>
                                    </p:animScale>
                                    <p:animScale>
                                      <p:cBhvr>
                                        <p:cTn id="36" dur="166" decel="50000">
                                          <p:stCondLst>
                                            <p:cond delay="1338"/>
                                          </p:stCondLst>
                                        </p:cTn>
                                        <p:tgtEl>
                                          <p:spTgt spid="9"/>
                                        </p:tgtEl>
                                      </p:cBhvr>
                                      <p:to x="100000" y="100000"/>
                                    </p:animScale>
                                    <p:animScale>
                                      <p:cBhvr>
                                        <p:cTn id="37" dur="26">
                                          <p:stCondLst>
                                            <p:cond delay="1642"/>
                                          </p:stCondLst>
                                        </p:cTn>
                                        <p:tgtEl>
                                          <p:spTgt spid="9"/>
                                        </p:tgtEl>
                                      </p:cBhvr>
                                      <p:to x="100000" y="90000"/>
                                    </p:animScale>
                                    <p:animScale>
                                      <p:cBhvr>
                                        <p:cTn id="38" dur="166" decel="50000">
                                          <p:stCondLst>
                                            <p:cond delay="1668"/>
                                          </p:stCondLst>
                                        </p:cTn>
                                        <p:tgtEl>
                                          <p:spTgt spid="9"/>
                                        </p:tgtEl>
                                      </p:cBhvr>
                                      <p:to x="100000" y="100000"/>
                                    </p:animScale>
                                    <p:animScale>
                                      <p:cBhvr>
                                        <p:cTn id="39" dur="26">
                                          <p:stCondLst>
                                            <p:cond delay="1808"/>
                                          </p:stCondLst>
                                        </p:cTn>
                                        <p:tgtEl>
                                          <p:spTgt spid="9"/>
                                        </p:tgtEl>
                                      </p:cBhvr>
                                      <p:to x="100000" y="95000"/>
                                    </p:animScale>
                                    <p:animScale>
                                      <p:cBhvr>
                                        <p:cTn id="40" dur="166" decel="50000">
                                          <p:stCondLst>
                                            <p:cond delay="1834"/>
                                          </p:stCondLst>
                                        </p:cTn>
                                        <p:tgtEl>
                                          <p:spTgt spid="9"/>
                                        </p:tgtEl>
                                      </p:cBhvr>
                                      <p:to x="100000" y="100000"/>
                                    </p:animScale>
                                  </p:childTnLst>
                                </p:cTn>
                              </p:par>
                            </p:childTnLst>
                          </p:cTn>
                        </p:par>
                        <p:par>
                          <p:cTn id="41" fill="hold">
                            <p:stCondLst>
                              <p:cond delay="4500"/>
                            </p:stCondLst>
                            <p:childTnLst>
                              <p:par>
                                <p:cTn id="42" presetID="26" presetClass="entr" presetSubtype="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wipe(down)">
                                      <p:cBhvr>
                                        <p:cTn id="44" dur="580">
                                          <p:stCondLst>
                                            <p:cond delay="0"/>
                                          </p:stCondLst>
                                        </p:cTn>
                                        <p:tgtEl>
                                          <p:spTgt spid="10"/>
                                        </p:tgtEl>
                                      </p:cBhvr>
                                    </p:animEffect>
                                    <p:anim calcmode="lin" valueType="num">
                                      <p:cBhvr>
                                        <p:cTn id="4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50" dur="26">
                                          <p:stCondLst>
                                            <p:cond delay="650"/>
                                          </p:stCondLst>
                                        </p:cTn>
                                        <p:tgtEl>
                                          <p:spTgt spid="10"/>
                                        </p:tgtEl>
                                      </p:cBhvr>
                                      <p:to x="100000" y="60000"/>
                                    </p:animScale>
                                    <p:animScale>
                                      <p:cBhvr>
                                        <p:cTn id="51" dur="166" decel="50000">
                                          <p:stCondLst>
                                            <p:cond delay="676"/>
                                          </p:stCondLst>
                                        </p:cTn>
                                        <p:tgtEl>
                                          <p:spTgt spid="10"/>
                                        </p:tgtEl>
                                      </p:cBhvr>
                                      <p:to x="100000" y="100000"/>
                                    </p:animScale>
                                    <p:animScale>
                                      <p:cBhvr>
                                        <p:cTn id="52" dur="26">
                                          <p:stCondLst>
                                            <p:cond delay="1312"/>
                                          </p:stCondLst>
                                        </p:cTn>
                                        <p:tgtEl>
                                          <p:spTgt spid="10"/>
                                        </p:tgtEl>
                                      </p:cBhvr>
                                      <p:to x="100000" y="80000"/>
                                    </p:animScale>
                                    <p:animScale>
                                      <p:cBhvr>
                                        <p:cTn id="53" dur="166" decel="50000">
                                          <p:stCondLst>
                                            <p:cond delay="1338"/>
                                          </p:stCondLst>
                                        </p:cTn>
                                        <p:tgtEl>
                                          <p:spTgt spid="10"/>
                                        </p:tgtEl>
                                      </p:cBhvr>
                                      <p:to x="100000" y="100000"/>
                                    </p:animScale>
                                    <p:animScale>
                                      <p:cBhvr>
                                        <p:cTn id="54" dur="26">
                                          <p:stCondLst>
                                            <p:cond delay="1642"/>
                                          </p:stCondLst>
                                        </p:cTn>
                                        <p:tgtEl>
                                          <p:spTgt spid="10"/>
                                        </p:tgtEl>
                                      </p:cBhvr>
                                      <p:to x="100000" y="90000"/>
                                    </p:animScale>
                                    <p:animScale>
                                      <p:cBhvr>
                                        <p:cTn id="55" dur="166" decel="50000">
                                          <p:stCondLst>
                                            <p:cond delay="1668"/>
                                          </p:stCondLst>
                                        </p:cTn>
                                        <p:tgtEl>
                                          <p:spTgt spid="10"/>
                                        </p:tgtEl>
                                      </p:cBhvr>
                                      <p:to x="100000" y="100000"/>
                                    </p:animScale>
                                    <p:animScale>
                                      <p:cBhvr>
                                        <p:cTn id="56" dur="26">
                                          <p:stCondLst>
                                            <p:cond delay="1808"/>
                                          </p:stCondLst>
                                        </p:cTn>
                                        <p:tgtEl>
                                          <p:spTgt spid="10"/>
                                        </p:tgtEl>
                                      </p:cBhvr>
                                      <p:to x="100000" y="95000"/>
                                    </p:animScale>
                                    <p:animScale>
                                      <p:cBhvr>
                                        <p:cTn id="57" dur="166" decel="50000">
                                          <p:stCondLst>
                                            <p:cond delay="1834"/>
                                          </p:stCondLst>
                                        </p:cTn>
                                        <p:tgtEl>
                                          <p:spTgt spid="10"/>
                                        </p:tgtEl>
                                      </p:cBhvr>
                                      <p:to x="100000" y="100000"/>
                                    </p:animScale>
                                  </p:childTnLst>
                                </p:cTn>
                              </p:par>
                            </p:childTnLst>
                          </p:cTn>
                        </p:par>
                        <p:par>
                          <p:cTn id="58" fill="hold">
                            <p:stCondLst>
                              <p:cond delay="6500"/>
                            </p:stCondLst>
                            <p:childTnLst>
                              <p:par>
                                <p:cTn id="59" presetID="26"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wipe(down)">
                                      <p:cBhvr>
                                        <p:cTn id="61" dur="580">
                                          <p:stCondLst>
                                            <p:cond delay="0"/>
                                          </p:stCondLst>
                                        </p:cTn>
                                        <p:tgtEl>
                                          <p:spTgt spid="11"/>
                                        </p:tgtEl>
                                      </p:cBhvr>
                                    </p:animEffect>
                                    <p:anim calcmode="lin" valueType="num">
                                      <p:cBhvr>
                                        <p:cTn id="62" dur="1822" tmFilter="0,0; 0.14,0.36; 0.43,0.73; 0.71,0.91; 1.0,1.0">
                                          <p:stCondLst>
                                            <p:cond delay="0"/>
                                          </p:stCondLst>
                                        </p:cTn>
                                        <p:tgtEl>
                                          <p:spTgt spid="11"/>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11"/>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11"/>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11"/>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11"/>
                                        </p:tgtEl>
                                        <p:attrNameLst>
                                          <p:attrName>ppt_y</p:attrName>
                                        </p:attrNameLst>
                                      </p:cBhvr>
                                      <p:tavLst>
                                        <p:tav tm="0" fmla="#ppt_y-sin(pi*$)/81">
                                          <p:val>
                                            <p:fltVal val="0"/>
                                          </p:val>
                                        </p:tav>
                                        <p:tav tm="100000">
                                          <p:val>
                                            <p:fltVal val="1"/>
                                          </p:val>
                                        </p:tav>
                                      </p:tavLst>
                                    </p:anim>
                                    <p:animScale>
                                      <p:cBhvr>
                                        <p:cTn id="67" dur="26">
                                          <p:stCondLst>
                                            <p:cond delay="650"/>
                                          </p:stCondLst>
                                        </p:cTn>
                                        <p:tgtEl>
                                          <p:spTgt spid="11"/>
                                        </p:tgtEl>
                                      </p:cBhvr>
                                      <p:to x="100000" y="60000"/>
                                    </p:animScale>
                                    <p:animScale>
                                      <p:cBhvr>
                                        <p:cTn id="68" dur="166" decel="50000">
                                          <p:stCondLst>
                                            <p:cond delay="676"/>
                                          </p:stCondLst>
                                        </p:cTn>
                                        <p:tgtEl>
                                          <p:spTgt spid="11"/>
                                        </p:tgtEl>
                                      </p:cBhvr>
                                      <p:to x="100000" y="100000"/>
                                    </p:animScale>
                                    <p:animScale>
                                      <p:cBhvr>
                                        <p:cTn id="69" dur="26">
                                          <p:stCondLst>
                                            <p:cond delay="1312"/>
                                          </p:stCondLst>
                                        </p:cTn>
                                        <p:tgtEl>
                                          <p:spTgt spid="11"/>
                                        </p:tgtEl>
                                      </p:cBhvr>
                                      <p:to x="100000" y="80000"/>
                                    </p:animScale>
                                    <p:animScale>
                                      <p:cBhvr>
                                        <p:cTn id="70" dur="166" decel="50000">
                                          <p:stCondLst>
                                            <p:cond delay="1338"/>
                                          </p:stCondLst>
                                        </p:cTn>
                                        <p:tgtEl>
                                          <p:spTgt spid="11"/>
                                        </p:tgtEl>
                                      </p:cBhvr>
                                      <p:to x="100000" y="100000"/>
                                    </p:animScale>
                                    <p:animScale>
                                      <p:cBhvr>
                                        <p:cTn id="71" dur="26">
                                          <p:stCondLst>
                                            <p:cond delay="1642"/>
                                          </p:stCondLst>
                                        </p:cTn>
                                        <p:tgtEl>
                                          <p:spTgt spid="11"/>
                                        </p:tgtEl>
                                      </p:cBhvr>
                                      <p:to x="100000" y="90000"/>
                                    </p:animScale>
                                    <p:animScale>
                                      <p:cBhvr>
                                        <p:cTn id="72" dur="166" decel="50000">
                                          <p:stCondLst>
                                            <p:cond delay="1668"/>
                                          </p:stCondLst>
                                        </p:cTn>
                                        <p:tgtEl>
                                          <p:spTgt spid="11"/>
                                        </p:tgtEl>
                                      </p:cBhvr>
                                      <p:to x="100000" y="100000"/>
                                    </p:animScale>
                                    <p:animScale>
                                      <p:cBhvr>
                                        <p:cTn id="73" dur="26">
                                          <p:stCondLst>
                                            <p:cond delay="1808"/>
                                          </p:stCondLst>
                                        </p:cTn>
                                        <p:tgtEl>
                                          <p:spTgt spid="11"/>
                                        </p:tgtEl>
                                      </p:cBhvr>
                                      <p:to x="100000" y="95000"/>
                                    </p:animScale>
                                    <p:animScale>
                                      <p:cBhvr>
                                        <p:cTn id="74" dur="166" decel="50000">
                                          <p:stCondLst>
                                            <p:cond delay="1834"/>
                                          </p:stCondLst>
                                        </p:cTn>
                                        <p:tgtEl>
                                          <p:spTgt spid="11"/>
                                        </p:tgtEl>
                                      </p:cBhvr>
                                      <p:to x="100000" y="100000"/>
                                    </p:animScale>
                                  </p:childTnLst>
                                </p:cTn>
                              </p:par>
                            </p:childTnLst>
                          </p:cTn>
                        </p:par>
                        <p:par>
                          <p:cTn id="75" fill="hold">
                            <p:stCondLst>
                              <p:cond delay="8500"/>
                            </p:stCondLst>
                            <p:childTnLst>
                              <p:par>
                                <p:cTn id="76" presetID="26" presetClass="entr" presetSubtype="0" fill="hold" grpId="0" nodeType="afterEffect">
                                  <p:stCondLst>
                                    <p:cond delay="0"/>
                                  </p:stCondLst>
                                  <p:childTnLst>
                                    <p:set>
                                      <p:cBhvr>
                                        <p:cTn id="77" dur="1" fill="hold">
                                          <p:stCondLst>
                                            <p:cond delay="0"/>
                                          </p:stCondLst>
                                        </p:cTn>
                                        <p:tgtEl>
                                          <p:spTgt spid="12"/>
                                        </p:tgtEl>
                                        <p:attrNameLst>
                                          <p:attrName>style.visibility</p:attrName>
                                        </p:attrNameLst>
                                      </p:cBhvr>
                                      <p:to>
                                        <p:strVal val="visible"/>
                                      </p:to>
                                    </p:set>
                                    <p:animEffect transition="in" filter="wipe(down)">
                                      <p:cBhvr>
                                        <p:cTn id="78" dur="580">
                                          <p:stCondLst>
                                            <p:cond delay="0"/>
                                          </p:stCondLst>
                                        </p:cTn>
                                        <p:tgtEl>
                                          <p:spTgt spid="12"/>
                                        </p:tgtEl>
                                      </p:cBhvr>
                                    </p:animEffect>
                                    <p:anim calcmode="lin" valueType="num">
                                      <p:cBhvr>
                                        <p:cTn id="79" dur="1822"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80" dur="664"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81" dur="664" tmFilter="0, 0; 0.125,0.2665; 0.25,0.4; 0.375,0.465; 0.5,0.5;  0.625,0.535; 0.75,0.6; 0.875,0.7335; 1,1">
                                          <p:stCondLst>
                                            <p:cond delay="664"/>
                                          </p:stCondLst>
                                        </p:cTn>
                                        <p:tgtEl>
                                          <p:spTgt spid="12"/>
                                        </p:tgtEl>
                                        <p:attrNameLst>
                                          <p:attrName>ppt_y</p:attrName>
                                        </p:attrNameLst>
                                      </p:cBhvr>
                                      <p:tavLst>
                                        <p:tav tm="0" fmla="#ppt_y-sin(pi*$)/9">
                                          <p:val>
                                            <p:fltVal val="0"/>
                                          </p:val>
                                        </p:tav>
                                        <p:tav tm="100000">
                                          <p:val>
                                            <p:fltVal val="1"/>
                                          </p:val>
                                        </p:tav>
                                      </p:tavLst>
                                    </p:anim>
                                    <p:anim calcmode="lin" valueType="num">
                                      <p:cBhvr>
                                        <p:cTn id="82" dur="332" tmFilter="0, 0; 0.125,0.2665; 0.25,0.4; 0.375,0.465; 0.5,0.5;  0.625,0.535; 0.75,0.6; 0.875,0.7335; 1,1">
                                          <p:stCondLst>
                                            <p:cond delay="1324"/>
                                          </p:stCondLst>
                                        </p:cTn>
                                        <p:tgtEl>
                                          <p:spTgt spid="12"/>
                                        </p:tgtEl>
                                        <p:attrNameLst>
                                          <p:attrName>ppt_y</p:attrName>
                                        </p:attrNameLst>
                                      </p:cBhvr>
                                      <p:tavLst>
                                        <p:tav tm="0" fmla="#ppt_y-sin(pi*$)/27">
                                          <p:val>
                                            <p:fltVal val="0"/>
                                          </p:val>
                                        </p:tav>
                                        <p:tav tm="100000">
                                          <p:val>
                                            <p:fltVal val="1"/>
                                          </p:val>
                                        </p:tav>
                                      </p:tavLst>
                                    </p:anim>
                                    <p:anim calcmode="lin" valueType="num">
                                      <p:cBhvr>
                                        <p:cTn id="83" dur="164" tmFilter="0, 0; 0.125,0.2665; 0.25,0.4; 0.375,0.465; 0.5,0.5;  0.625,0.535; 0.75,0.6; 0.875,0.7335; 1,1">
                                          <p:stCondLst>
                                            <p:cond delay="1656"/>
                                          </p:stCondLst>
                                        </p:cTn>
                                        <p:tgtEl>
                                          <p:spTgt spid="12"/>
                                        </p:tgtEl>
                                        <p:attrNameLst>
                                          <p:attrName>ppt_y</p:attrName>
                                        </p:attrNameLst>
                                      </p:cBhvr>
                                      <p:tavLst>
                                        <p:tav tm="0" fmla="#ppt_y-sin(pi*$)/81">
                                          <p:val>
                                            <p:fltVal val="0"/>
                                          </p:val>
                                        </p:tav>
                                        <p:tav tm="100000">
                                          <p:val>
                                            <p:fltVal val="1"/>
                                          </p:val>
                                        </p:tav>
                                      </p:tavLst>
                                    </p:anim>
                                    <p:animScale>
                                      <p:cBhvr>
                                        <p:cTn id="84" dur="26">
                                          <p:stCondLst>
                                            <p:cond delay="650"/>
                                          </p:stCondLst>
                                        </p:cTn>
                                        <p:tgtEl>
                                          <p:spTgt spid="12"/>
                                        </p:tgtEl>
                                      </p:cBhvr>
                                      <p:to x="100000" y="60000"/>
                                    </p:animScale>
                                    <p:animScale>
                                      <p:cBhvr>
                                        <p:cTn id="85" dur="166" decel="50000">
                                          <p:stCondLst>
                                            <p:cond delay="676"/>
                                          </p:stCondLst>
                                        </p:cTn>
                                        <p:tgtEl>
                                          <p:spTgt spid="12"/>
                                        </p:tgtEl>
                                      </p:cBhvr>
                                      <p:to x="100000" y="100000"/>
                                    </p:animScale>
                                    <p:animScale>
                                      <p:cBhvr>
                                        <p:cTn id="86" dur="26">
                                          <p:stCondLst>
                                            <p:cond delay="1312"/>
                                          </p:stCondLst>
                                        </p:cTn>
                                        <p:tgtEl>
                                          <p:spTgt spid="12"/>
                                        </p:tgtEl>
                                      </p:cBhvr>
                                      <p:to x="100000" y="80000"/>
                                    </p:animScale>
                                    <p:animScale>
                                      <p:cBhvr>
                                        <p:cTn id="87" dur="166" decel="50000">
                                          <p:stCondLst>
                                            <p:cond delay="1338"/>
                                          </p:stCondLst>
                                        </p:cTn>
                                        <p:tgtEl>
                                          <p:spTgt spid="12"/>
                                        </p:tgtEl>
                                      </p:cBhvr>
                                      <p:to x="100000" y="100000"/>
                                    </p:animScale>
                                    <p:animScale>
                                      <p:cBhvr>
                                        <p:cTn id="88" dur="26">
                                          <p:stCondLst>
                                            <p:cond delay="1642"/>
                                          </p:stCondLst>
                                        </p:cTn>
                                        <p:tgtEl>
                                          <p:spTgt spid="12"/>
                                        </p:tgtEl>
                                      </p:cBhvr>
                                      <p:to x="100000" y="90000"/>
                                    </p:animScale>
                                    <p:animScale>
                                      <p:cBhvr>
                                        <p:cTn id="89" dur="166" decel="50000">
                                          <p:stCondLst>
                                            <p:cond delay="1668"/>
                                          </p:stCondLst>
                                        </p:cTn>
                                        <p:tgtEl>
                                          <p:spTgt spid="12"/>
                                        </p:tgtEl>
                                      </p:cBhvr>
                                      <p:to x="100000" y="100000"/>
                                    </p:animScale>
                                    <p:animScale>
                                      <p:cBhvr>
                                        <p:cTn id="90" dur="26">
                                          <p:stCondLst>
                                            <p:cond delay="1808"/>
                                          </p:stCondLst>
                                        </p:cTn>
                                        <p:tgtEl>
                                          <p:spTgt spid="12"/>
                                        </p:tgtEl>
                                      </p:cBhvr>
                                      <p:to x="100000" y="95000"/>
                                    </p:animScale>
                                    <p:animScale>
                                      <p:cBhvr>
                                        <p:cTn id="91" dur="166" decel="50000">
                                          <p:stCondLst>
                                            <p:cond delay="1834"/>
                                          </p:stCondLst>
                                        </p:cTn>
                                        <p:tgtEl>
                                          <p:spTgt spid="12"/>
                                        </p:tgtEl>
                                      </p:cBhvr>
                                      <p:to x="100000" y="100000"/>
                                    </p:animScale>
                                  </p:childTnLst>
                                </p:cTn>
                              </p:par>
                            </p:childTnLst>
                          </p:cTn>
                        </p:par>
                        <p:par>
                          <p:cTn id="92" fill="hold">
                            <p:stCondLst>
                              <p:cond delay="10500"/>
                            </p:stCondLst>
                            <p:childTnLst>
                              <p:par>
                                <p:cTn id="93" presetID="31" presetClass="entr" presetSubtype="0" fill="hold" grpId="0" nodeType="afterEffect">
                                  <p:stCondLst>
                                    <p:cond delay="0"/>
                                  </p:stCondLst>
                                  <p:childTnLst>
                                    <p:set>
                                      <p:cBhvr>
                                        <p:cTn id="94" dur="1" fill="hold">
                                          <p:stCondLst>
                                            <p:cond delay="0"/>
                                          </p:stCondLst>
                                        </p:cTn>
                                        <p:tgtEl>
                                          <p:spTgt spid="13"/>
                                        </p:tgtEl>
                                        <p:attrNameLst>
                                          <p:attrName>style.visibility</p:attrName>
                                        </p:attrNameLst>
                                      </p:cBhvr>
                                      <p:to>
                                        <p:strVal val="visible"/>
                                      </p:to>
                                    </p:set>
                                    <p:anim calcmode="lin" valueType="num">
                                      <p:cBhvr>
                                        <p:cTn id="95" dur="1000" fill="hold"/>
                                        <p:tgtEl>
                                          <p:spTgt spid="13"/>
                                        </p:tgtEl>
                                        <p:attrNameLst>
                                          <p:attrName>ppt_w</p:attrName>
                                        </p:attrNameLst>
                                      </p:cBhvr>
                                      <p:tavLst>
                                        <p:tav tm="0">
                                          <p:val>
                                            <p:fltVal val="0"/>
                                          </p:val>
                                        </p:tav>
                                        <p:tav tm="100000">
                                          <p:val>
                                            <p:strVal val="#ppt_w"/>
                                          </p:val>
                                        </p:tav>
                                      </p:tavLst>
                                    </p:anim>
                                    <p:anim calcmode="lin" valueType="num">
                                      <p:cBhvr>
                                        <p:cTn id="96" dur="1000" fill="hold"/>
                                        <p:tgtEl>
                                          <p:spTgt spid="13"/>
                                        </p:tgtEl>
                                        <p:attrNameLst>
                                          <p:attrName>ppt_h</p:attrName>
                                        </p:attrNameLst>
                                      </p:cBhvr>
                                      <p:tavLst>
                                        <p:tav tm="0">
                                          <p:val>
                                            <p:fltVal val="0"/>
                                          </p:val>
                                        </p:tav>
                                        <p:tav tm="100000">
                                          <p:val>
                                            <p:strVal val="#ppt_h"/>
                                          </p:val>
                                        </p:tav>
                                      </p:tavLst>
                                    </p:anim>
                                    <p:anim calcmode="lin" valueType="num">
                                      <p:cBhvr>
                                        <p:cTn id="97" dur="1000" fill="hold"/>
                                        <p:tgtEl>
                                          <p:spTgt spid="13"/>
                                        </p:tgtEl>
                                        <p:attrNameLst>
                                          <p:attrName>style.rotation</p:attrName>
                                        </p:attrNameLst>
                                      </p:cBhvr>
                                      <p:tavLst>
                                        <p:tav tm="0">
                                          <p:val>
                                            <p:fltVal val="90"/>
                                          </p:val>
                                        </p:tav>
                                        <p:tav tm="100000">
                                          <p:val>
                                            <p:fltVal val="0"/>
                                          </p:val>
                                        </p:tav>
                                      </p:tavLst>
                                    </p:anim>
                                    <p:animEffect transition="in" filter="fade">
                                      <p:cBhvr>
                                        <p:cTn id="98" dur="1000"/>
                                        <p:tgtEl>
                                          <p:spTgt spid="13"/>
                                        </p:tgtEl>
                                      </p:cBhvr>
                                    </p:animEffect>
                                  </p:childTnLst>
                                </p:cTn>
                              </p:par>
                            </p:childTnLst>
                          </p:cTn>
                        </p:par>
                        <p:par>
                          <p:cTn id="99" fill="hold">
                            <p:stCondLst>
                              <p:cond delay="11500"/>
                            </p:stCondLst>
                            <p:childTnLst>
                              <p:par>
                                <p:cTn id="100" presetID="31" presetClass="entr" presetSubtype="0" fill="hold" grpId="0" nodeType="afterEffect">
                                  <p:stCondLst>
                                    <p:cond delay="0"/>
                                  </p:stCondLst>
                                  <p:childTnLst>
                                    <p:set>
                                      <p:cBhvr>
                                        <p:cTn id="101" dur="1" fill="hold">
                                          <p:stCondLst>
                                            <p:cond delay="0"/>
                                          </p:stCondLst>
                                        </p:cTn>
                                        <p:tgtEl>
                                          <p:spTgt spid="14"/>
                                        </p:tgtEl>
                                        <p:attrNameLst>
                                          <p:attrName>style.visibility</p:attrName>
                                        </p:attrNameLst>
                                      </p:cBhvr>
                                      <p:to>
                                        <p:strVal val="visible"/>
                                      </p:to>
                                    </p:set>
                                    <p:anim calcmode="lin" valueType="num">
                                      <p:cBhvr>
                                        <p:cTn id="102" dur="1000" fill="hold"/>
                                        <p:tgtEl>
                                          <p:spTgt spid="14"/>
                                        </p:tgtEl>
                                        <p:attrNameLst>
                                          <p:attrName>ppt_w</p:attrName>
                                        </p:attrNameLst>
                                      </p:cBhvr>
                                      <p:tavLst>
                                        <p:tav tm="0">
                                          <p:val>
                                            <p:fltVal val="0"/>
                                          </p:val>
                                        </p:tav>
                                        <p:tav tm="100000">
                                          <p:val>
                                            <p:strVal val="#ppt_w"/>
                                          </p:val>
                                        </p:tav>
                                      </p:tavLst>
                                    </p:anim>
                                    <p:anim calcmode="lin" valueType="num">
                                      <p:cBhvr>
                                        <p:cTn id="103" dur="1000" fill="hold"/>
                                        <p:tgtEl>
                                          <p:spTgt spid="14"/>
                                        </p:tgtEl>
                                        <p:attrNameLst>
                                          <p:attrName>ppt_h</p:attrName>
                                        </p:attrNameLst>
                                      </p:cBhvr>
                                      <p:tavLst>
                                        <p:tav tm="0">
                                          <p:val>
                                            <p:fltVal val="0"/>
                                          </p:val>
                                        </p:tav>
                                        <p:tav tm="100000">
                                          <p:val>
                                            <p:strVal val="#ppt_h"/>
                                          </p:val>
                                        </p:tav>
                                      </p:tavLst>
                                    </p:anim>
                                    <p:anim calcmode="lin" valueType="num">
                                      <p:cBhvr>
                                        <p:cTn id="104" dur="1000" fill="hold"/>
                                        <p:tgtEl>
                                          <p:spTgt spid="14"/>
                                        </p:tgtEl>
                                        <p:attrNameLst>
                                          <p:attrName>style.rotation</p:attrName>
                                        </p:attrNameLst>
                                      </p:cBhvr>
                                      <p:tavLst>
                                        <p:tav tm="0">
                                          <p:val>
                                            <p:fltVal val="90"/>
                                          </p:val>
                                        </p:tav>
                                        <p:tav tm="100000">
                                          <p:val>
                                            <p:fltVal val="0"/>
                                          </p:val>
                                        </p:tav>
                                      </p:tavLst>
                                    </p:anim>
                                    <p:animEffect transition="in" filter="fade">
                                      <p:cBhvr>
                                        <p:cTn id="105" dur="1000"/>
                                        <p:tgtEl>
                                          <p:spTgt spid="14"/>
                                        </p:tgtEl>
                                      </p:cBhvr>
                                    </p:animEffect>
                                  </p:childTnLst>
                                </p:cTn>
                              </p:par>
                            </p:childTnLst>
                          </p:cTn>
                        </p:par>
                        <p:par>
                          <p:cTn id="106" fill="hold">
                            <p:stCondLst>
                              <p:cond delay="12500"/>
                            </p:stCondLst>
                            <p:childTnLst>
                              <p:par>
                                <p:cTn id="107" presetID="31" presetClass="entr" presetSubtype="0" fill="hold" grpId="0" nodeType="afterEffect">
                                  <p:stCondLst>
                                    <p:cond delay="0"/>
                                  </p:stCondLst>
                                  <p:childTnLst>
                                    <p:set>
                                      <p:cBhvr>
                                        <p:cTn id="108" dur="1" fill="hold">
                                          <p:stCondLst>
                                            <p:cond delay="0"/>
                                          </p:stCondLst>
                                        </p:cTn>
                                        <p:tgtEl>
                                          <p:spTgt spid="15"/>
                                        </p:tgtEl>
                                        <p:attrNameLst>
                                          <p:attrName>style.visibility</p:attrName>
                                        </p:attrNameLst>
                                      </p:cBhvr>
                                      <p:to>
                                        <p:strVal val="visible"/>
                                      </p:to>
                                    </p:set>
                                    <p:anim calcmode="lin" valueType="num">
                                      <p:cBhvr>
                                        <p:cTn id="109" dur="1000" fill="hold"/>
                                        <p:tgtEl>
                                          <p:spTgt spid="15"/>
                                        </p:tgtEl>
                                        <p:attrNameLst>
                                          <p:attrName>ppt_w</p:attrName>
                                        </p:attrNameLst>
                                      </p:cBhvr>
                                      <p:tavLst>
                                        <p:tav tm="0">
                                          <p:val>
                                            <p:fltVal val="0"/>
                                          </p:val>
                                        </p:tav>
                                        <p:tav tm="100000">
                                          <p:val>
                                            <p:strVal val="#ppt_w"/>
                                          </p:val>
                                        </p:tav>
                                      </p:tavLst>
                                    </p:anim>
                                    <p:anim calcmode="lin" valueType="num">
                                      <p:cBhvr>
                                        <p:cTn id="110" dur="1000" fill="hold"/>
                                        <p:tgtEl>
                                          <p:spTgt spid="15"/>
                                        </p:tgtEl>
                                        <p:attrNameLst>
                                          <p:attrName>ppt_h</p:attrName>
                                        </p:attrNameLst>
                                      </p:cBhvr>
                                      <p:tavLst>
                                        <p:tav tm="0">
                                          <p:val>
                                            <p:fltVal val="0"/>
                                          </p:val>
                                        </p:tav>
                                        <p:tav tm="100000">
                                          <p:val>
                                            <p:strVal val="#ppt_h"/>
                                          </p:val>
                                        </p:tav>
                                      </p:tavLst>
                                    </p:anim>
                                    <p:anim calcmode="lin" valueType="num">
                                      <p:cBhvr>
                                        <p:cTn id="111" dur="1000" fill="hold"/>
                                        <p:tgtEl>
                                          <p:spTgt spid="15"/>
                                        </p:tgtEl>
                                        <p:attrNameLst>
                                          <p:attrName>style.rotation</p:attrName>
                                        </p:attrNameLst>
                                      </p:cBhvr>
                                      <p:tavLst>
                                        <p:tav tm="0">
                                          <p:val>
                                            <p:fltVal val="90"/>
                                          </p:val>
                                        </p:tav>
                                        <p:tav tm="100000">
                                          <p:val>
                                            <p:fltVal val="0"/>
                                          </p:val>
                                        </p:tav>
                                      </p:tavLst>
                                    </p:anim>
                                    <p:animEffect transition="in" filter="fade">
                                      <p:cBhvr>
                                        <p:cTn id="112" dur="1000"/>
                                        <p:tgtEl>
                                          <p:spTgt spid="15"/>
                                        </p:tgtEl>
                                      </p:cBhvr>
                                    </p:animEffect>
                                  </p:childTnLst>
                                </p:cTn>
                              </p:par>
                            </p:childTnLst>
                          </p:cTn>
                        </p:par>
                        <p:par>
                          <p:cTn id="113" fill="hold">
                            <p:stCondLst>
                              <p:cond delay="13500"/>
                            </p:stCondLst>
                            <p:childTnLst>
                              <p:par>
                                <p:cTn id="114" presetID="31" presetClass="entr" presetSubtype="0" fill="hold" grpId="0" nodeType="afterEffect">
                                  <p:stCondLst>
                                    <p:cond delay="0"/>
                                  </p:stCondLst>
                                  <p:childTnLst>
                                    <p:set>
                                      <p:cBhvr>
                                        <p:cTn id="115" dur="1" fill="hold">
                                          <p:stCondLst>
                                            <p:cond delay="0"/>
                                          </p:stCondLst>
                                        </p:cTn>
                                        <p:tgtEl>
                                          <p:spTgt spid="16"/>
                                        </p:tgtEl>
                                        <p:attrNameLst>
                                          <p:attrName>style.visibility</p:attrName>
                                        </p:attrNameLst>
                                      </p:cBhvr>
                                      <p:to>
                                        <p:strVal val="visible"/>
                                      </p:to>
                                    </p:set>
                                    <p:anim calcmode="lin" valueType="num">
                                      <p:cBhvr>
                                        <p:cTn id="116" dur="1000" fill="hold"/>
                                        <p:tgtEl>
                                          <p:spTgt spid="16"/>
                                        </p:tgtEl>
                                        <p:attrNameLst>
                                          <p:attrName>ppt_w</p:attrName>
                                        </p:attrNameLst>
                                      </p:cBhvr>
                                      <p:tavLst>
                                        <p:tav tm="0">
                                          <p:val>
                                            <p:fltVal val="0"/>
                                          </p:val>
                                        </p:tav>
                                        <p:tav tm="100000">
                                          <p:val>
                                            <p:strVal val="#ppt_w"/>
                                          </p:val>
                                        </p:tav>
                                      </p:tavLst>
                                    </p:anim>
                                    <p:anim calcmode="lin" valueType="num">
                                      <p:cBhvr>
                                        <p:cTn id="117" dur="1000" fill="hold"/>
                                        <p:tgtEl>
                                          <p:spTgt spid="16"/>
                                        </p:tgtEl>
                                        <p:attrNameLst>
                                          <p:attrName>ppt_h</p:attrName>
                                        </p:attrNameLst>
                                      </p:cBhvr>
                                      <p:tavLst>
                                        <p:tav tm="0">
                                          <p:val>
                                            <p:fltVal val="0"/>
                                          </p:val>
                                        </p:tav>
                                        <p:tav tm="100000">
                                          <p:val>
                                            <p:strVal val="#ppt_h"/>
                                          </p:val>
                                        </p:tav>
                                      </p:tavLst>
                                    </p:anim>
                                    <p:anim calcmode="lin" valueType="num">
                                      <p:cBhvr>
                                        <p:cTn id="118" dur="1000" fill="hold"/>
                                        <p:tgtEl>
                                          <p:spTgt spid="16"/>
                                        </p:tgtEl>
                                        <p:attrNameLst>
                                          <p:attrName>style.rotation</p:attrName>
                                        </p:attrNameLst>
                                      </p:cBhvr>
                                      <p:tavLst>
                                        <p:tav tm="0">
                                          <p:val>
                                            <p:fltVal val="90"/>
                                          </p:val>
                                        </p:tav>
                                        <p:tav tm="100000">
                                          <p:val>
                                            <p:fltVal val="0"/>
                                          </p:val>
                                        </p:tav>
                                      </p:tavLst>
                                    </p:anim>
                                    <p:animEffect transition="in" filter="fade">
                                      <p:cBhvr>
                                        <p:cTn id="119"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FOUR</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请在此输入标题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8295510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文本框 46"/>
          <p:cNvSpPr txBox="1"/>
          <p:nvPr/>
        </p:nvSpPr>
        <p:spPr>
          <a:xfrm>
            <a:off x="7916609" y="2662858"/>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4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graphicFrame>
        <p:nvGraphicFramePr>
          <p:cNvPr id="19" name="图表 18"/>
          <p:cNvGraphicFramePr/>
          <p:nvPr>
            <p:extLst>
              <p:ext uri="{D42A27DB-BD31-4B8C-83A1-F6EECF244321}">
                <p14:modId xmlns:p14="http://schemas.microsoft.com/office/powerpoint/2010/main" val="213975895"/>
              </p:ext>
            </p:extLst>
          </p:nvPr>
        </p:nvGraphicFramePr>
        <p:xfrm>
          <a:off x="101600" y="899054"/>
          <a:ext cx="8128000" cy="5418667"/>
        </p:xfrm>
        <a:graphic>
          <a:graphicData uri="http://schemas.openxmlformats.org/drawingml/2006/chart">
            <c:chart xmlns:c="http://schemas.openxmlformats.org/drawingml/2006/chart" xmlns:r="http://schemas.openxmlformats.org/officeDocument/2006/relationships" r:id="rId2"/>
          </a:graphicData>
        </a:graphic>
      </p:graphicFrame>
      <p:grpSp>
        <p:nvGrpSpPr>
          <p:cNvPr id="20" name="组合 19"/>
          <p:cNvGrpSpPr/>
          <p:nvPr/>
        </p:nvGrpSpPr>
        <p:grpSpPr>
          <a:xfrm>
            <a:off x="-140573" y="47800"/>
            <a:ext cx="1801505" cy="2399930"/>
            <a:chOff x="-68239" y="142533"/>
            <a:chExt cx="1801505" cy="2399930"/>
          </a:xfrm>
        </p:grpSpPr>
        <p:sp>
          <p:nvSpPr>
            <p:cNvPr id="21" name="椭圆 20"/>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rot="5400000" flipH="1">
            <a:off x="10331806" y="5179731"/>
            <a:ext cx="1801505" cy="2399930"/>
            <a:chOff x="9075761" y="2548108"/>
            <a:chExt cx="1801505" cy="2399930"/>
          </a:xfrm>
        </p:grpSpPr>
        <p:sp>
          <p:nvSpPr>
            <p:cNvPr id="32" name="椭圆 31"/>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41"/>
          <p:cNvSpPr/>
          <p:nvPr/>
        </p:nvSpPr>
        <p:spPr>
          <a:xfrm>
            <a:off x="8260382" y="1429445"/>
            <a:ext cx="264585" cy="2645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263649" y="4223445"/>
            <a:ext cx="264585" cy="264585"/>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椭圆 44"/>
          <p:cNvSpPr/>
          <p:nvPr/>
        </p:nvSpPr>
        <p:spPr>
          <a:xfrm>
            <a:off x="8282325" y="2842184"/>
            <a:ext cx="264585" cy="264585"/>
          </a:xfrm>
          <a:prstGeom prst="ellipse">
            <a:avLst/>
          </a:prstGeom>
          <a:solidFill>
            <a:srgbClr val="EB5E5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文本框 45"/>
          <p:cNvSpPr txBox="1"/>
          <p:nvPr/>
        </p:nvSpPr>
        <p:spPr>
          <a:xfrm>
            <a:off x="7916609" y="1276968"/>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4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48" name="文本框 47"/>
          <p:cNvSpPr txBox="1"/>
          <p:nvPr/>
        </p:nvSpPr>
        <p:spPr>
          <a:xfrm>
            <a:off x="7916609" y="4048747"/>
            <a:ext cx="3539332" cy="523220"/>
          </a:xfrm>
          <a:prstGeom prst="rect">
            <a:avLst/>
          </a:prstGeom>
          <a:noFill/>
        </p:spPr>
        <p:txBody>
          <a:bodyPr wrap="square" rtlCol="0">
            <a:spAutoFit/>
          </a:bodyPr>
          <a:lstStyle/>
          <a:p>
            <a:r>
              <a:rPr lang="en-US" altLang="zh-CN" sz="2800" dirty="0" smtClean="0">
                <a:solidFill>
                  <a:schemeClr val="bg1"/>
                </a:solidFill>
                <a:latin typeface="MHeiSung HKS UltraBold" panose="00000900000000000000" pitchFamily="2" charset="-120"/>
                <a:ea typeface="MHeiSung HKS UltraBold" panose="00000900000000000000" pitchFamily="2" charset="-120"/>
              </a:rPr>
              <a:t>       </a:t>
            </a:r>
            <a:r>
              <a:rPr lang="zh-CN" altLang="en-US" sz="2400" dirty="0" smtClean="0">
                <a:effectLst>
                  <a:innerShdw dist="38100" dir="13500000">
                    <a:prstClr val="black">
                      <a:alpha val="50000"/>
                    </a:prstClr>
                  </a:innerShdw>
                </a:effectLst>
                <a:latin typeface="微软雅黑" panose="020B0503020204020204" pitchFamily="34" charset="-122"/>
                <a:ea typeface="微软雅黑" panose="020B0503020204020204" pitchFamily="34" charset="-122"/>
              </a:rPr>
              <a:t>请输入标题</a:t>
            </a:r>
            <a:endParaRPr lang="zh-CN" altLang="en-US" sz="2400" dirty="0">
              <a:effectLst>
                <a:innerShdw dist="38100" dir="13500000">
                  <a:prstClr val="black">
                    <a:alpha val="50000"/>
                  </a:prstClr>
                </a:innerShdw>
              </a:effectLst>
              <a:latin typeface="微软雅黑" panose="020B0503020204020204" pitchFamily="34" charset="-122"/>
              <a:ea typeface="微软雅黑" panose="020B0503020204020204" pitchFamily="34" charset="-122"/>
            </a:endParaRPr>
          </a:p>
        </p:txBody>
      </p:sp>
      <p:sp>
        <p:nvSpPr>
          <p:cNvPr id="49" name="文本框 48"/>
          <p:cNvSpPr txBox="1"/>
          <p:nvPr/>
        </p:nvSpPr>
        <p:spPr>
          <a:xfrm>
            <a:off x="8624324" y="1730880"/>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文本框 49"/>
          <p:cNvSpPr txBox="1"/>
          <p:nvPr/>
        </p:nvSpPr>
        <p:spPr>
          <a:xfrm>
            <a:off x="8669641" y="3127473"/>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50"/>
          <p:cNvSpPr txBox="1"/>
          <p:nvPr/>
        </p:nvSpPr>
        <p:spPr>
          <a:xfrm>
            <a:off x="8715408" y="4485718"/>
            <a:ext cx="3418470" cy="830997"/>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835287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59548"/>
            <a:ext cx="592758" cy="1726402"/>
          </a:xfrm>
          <a:prstGeom prst="rect">
            <a:avLst/>
          </a:prstGeom>
          <a:solidFill>
            <a:srgbClr val="EB5E59"/>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296379" y="159548"/>
            <a:ext cx="4818929" cy="707886"/>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zh-CN" altLang="en-US" sz="4000" dirty="0" smtClean="0">
                <a:latin typeface="微软雅黑" panose="020B0503020204020204" pitchFamily="34" charset="-122"/>
                <a:ea typeface="微软雅黑" panose="020B0503020204020204" pitchFamily="34" charset="-122"/>
              </a:rPr>
              <a:t>请在此输入标题</a:t>
            </a:r>
            <a:endParaRPr lang="zh-CN" altLang="en-US" sz="4000" dirty="0">
              <a:latin typeface="微软雅黑" panose="020B0503020204020204" pitchFamily="34" charset="-122"/>
              <a:ea typeface="微软雅黑" panose="020B0503020204020204" pitchFamily="34" charset="-122"/>
            </a:endParaRPr>
          </a:p>
        </p:txBody>
      </p:sp>
      <p:sp>
        <p:nvSpPr>
          <p:cNvPr id="4" name="文本框 3"/>
          <p:cNvSpPr txBox="1"/>
          <p:nvPr/>
        </p:nvSpPr>
        <p:spPr>
          <a:xfrm>
            <a:off x="1013520" y="982930"/>
            <a:ext cx="7387530" cy="787523"/>
          </a:xfrm>
          <a:prstGeom prst="rect">
            <a:avLst/>
          </a:prstGeom>
          <a:noFill/>
        </p:spPr>
        <p:txBody>
          <a:bodyPr wrap="square" rtlCol="0">
            <a:spAutoFit/>
          </a:bodyPr>
          <a:lstStyle/>
          <a:p>
            <a:pPr>
              <a:lnSpc>
                <a:spcPct val="150000"/>
              </a:lnSpc>
            </a:pP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这里是文本这里是文本这里是文本这里是文本这里是文本这里是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文本本</a:t>
            </a:r>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矩形 4"/>
          <p:cNvSpPr/>
          <p:nvPr/>
        </p:nvSpPr>
        <p:spPr>
          <a:xfrm>
            <a:off x="1257300" y="2686050"/>
            <a:ext cx="5772150" cy="3181350"/>
          </a:xfrm>
          <a:prstGeom prst="rect">
            <a:avLst/>
          </a:prstGeom>
          <a:blipFill>
            <a:blip r:embed="rId3"/>
            <a:stretch>
              <a:fillRect/>
            </a:stretch>
          </a:blipFill>
          <a:ln w="76200">
            <a:solidFill>
              <a:schemeClr val="bg1"/>
            </a:solidFill>
          </a:ln>
          <a:effectLst>
            <a:outerShdw blurRad="12700" dist="76200" dir="2700000" algn="tl"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238875" y="2947194"/>
            <a:ext cx="3371850" cy="2659062"/>
          </a:xfrm>
          <a:prstGeom prst="rect">
            <a:avLst/>
          </a:prstGeom>
          <a:solidFill>
            <a:srgbClr val="EB5E59"/>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矩形 6"/>
          <p:cNvSpPr/>
          <p:nvPr/>
        </p:nvSpPr>
        <p:spPr>
          <a:xfrm>
            <a:off x="7155180" y="3126582"/>
            <a:ext cx="1501140" cy="481806"/>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smtClean="0">
                <a:latin typeface="微软雅黑" panose="020B0503020204020204" pitchFamily="34" charset="-122"/>
                <a:ea typeface="微软雅黑" panose="020B0503020204020204" pitchFamily="34" charset="-122"/>
              </a:rPr>
              <a:t>点击添加标题</a:t>
            </a:r>
            <a:endParaRPr lang="zh-CN" altLang="en-US" sz="1600" b="1" dirty="0">
              <a:latin typeface="微软雅黑" panose="020B0503020204020204" pitchFamily="34" charset="-122"/>
              <a:ea typeface="微软雅黑" panose="020B0503020204020204" pitchFamily="34" charset="-122"/>
            </a:endParaRPr>
          </a:p>
        </p:txBody>
      </p:sp>
      <p:sp>
        <p:nvSpPr>
          <p:cNvPr id="8" name="文本框 7"/>
          <p:cNvSpPr txBox="1"/>
          <p:nvPr/>
        </p:nvSpPr>
        <p:spPr>
          <a:xfrm>
            <a:off x="6641633" y="3646822"/>
            <a:ext cx="2566333" cy="1754326"/>
          </a:xfrm>
          <a:prstGeom prst="rect">
            <a:avLst/>
          </a:prstGeom>
          <a:noFill/>
        </p:spPr>
        <p:txBody>
          <a:bodyPr wrap="square" rtlCol="0">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这里是文本这里是文本</a:t>
            </a:r>
            <a:r>
              <a:rPr lang="zh-CN" altLang="en-US" dirty="0">
                <a:solidFill>
                  <a:schemeClr val="bg1"/>
                </a:solidFill>
                <a:latin typeface="微软雅黑" panose="020B0503020204020204" pitchFamily="34" charset="-122"/>
                <a:ea typeface="微软雅黑" panose="020B0503020204020204" pitchFamily="34" charset="-122"/>
              </a:rPr>
              <a:t>这里是文本这里是</a:t>
            </a:r>
            <a:r>
              <a:rPr lang="zh-CN" altLang="en-US" dirty="0" smtClean="0">
                <a:solidFill>
                  <a:schemeClr val="bg1"/>
                </a:solidFill>
                <a:latin typeface="微软雅黑" panose="020B0503020204020204" pitchFamily="34" charset="-122"/>
                <a:ea typeface="微软雅黑" panose="020B0503020204020204" pitchFamily="34" charset="-122"/>
              </a:rPr>
              <a:t>文本这里</a:t>
            </a:r>
            <a:r>
              <a:rPr lang="zh-CN" altLang="en-US" dirty="0">
                <a:solidFill>
                  <a:schemeClr val="bg1"/>
                </a:solidFill>
                <a:latin typeface="微软雅黑" panose="020B0503020204020204" pitchFamily="34" charset="-122"/>
                <a:ea typeface="微软雅黑" panose="020B0503020204020204" pitchFamily="34" charset="-122"/>
              </a:rPr>
              <a:t>是文本这里是文本这里是文本这里是文本</a:t>
            </a:r>
          </a:p>
        </p:txBody>
      </p:sp>
      <p:grpSp>
        <p:nvGrpSpPr>
          <p:cNvPr id="10" name="组合 9"/>
          <p:cNvGrpSpPr/>
          <p:nvPr/>
        </p:nvGrpSpPr>
        <p:grpSpPr>
          <a:xfrm rot="16200000" flipH="1" flipV="1">
            <a:off x="10383586" y="-548585"/>
            <a:ext cx="1801505" cy="2399930"/>
            <a:chOff x="9075761" y="2548108"/>
            <a:chExt cx="1801505" cy="2399930"/>
          </a:xfrm>
        </p:grpSpPr>
        <p:sp>
          <p:nvSpPr>
            <p:cNvPr id="11" name="椭圆 10"/>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1" name="组合 20"/>
          <p:cNvGrpSpPr/>
          <p:nvPr/>
        </p:nvGrpSpPr>
        <p:grpSpPr>
          <a:xfrm rot="5400000" flipH="1">
            <a:off x="10340708" y="5101935"/>
            <a:ext cx="1801505" cy="2399930"/>
            <a:chOff x="9075761" y="2548108"/>
            <a:chExt cx="1801505" cy="2399930"/>
          </a:xfrm>
        </p:grpSpPr>
        <p:sp>
          <p:nvSpPr>
            <p:cNvPr id="22" name="椭圆 21"/>
            <p:cNvSpPr/>
            <p:nvPr/>
          </p:nvSpPr>
          <p:spPr>
            <a:xfrm>
              <a:off x="10672549" y="2733121"/>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9156582" y="3732687"/>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9771797" y="3238088"/>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9075761" y="2846754"/>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9348716" y="480473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9374442" y="312594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9820601" y="2548108"/>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9348716" y="4194338"/>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9348716" y="2617115"/>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9853683" y="3758593"/>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9555882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4254689" y="1552486"/>
            <a:ext cx="3601872" cy="3601872"/>
          </a:xfrm>
          <a:prstGeom prst="ellipse">
            <a:avLst/>
          </a:prstGeom>
          <a:noFill/>
          <a:ln w="76200">
            <a:gradFill flip="none" rotWithShape="1">
              <a:gsLst>
                <a:gs pos="0">
                  <a:srgbClr val="163152"/>
                </a:gs>
                <a:gs pos="100000">
                  <a:srgbClr val="262626"/>
                </a:gs>
              </a:gsLst>
              <a:lin ang="16200000" scaled="1"/>
              <a:tileRect/>
            </a:gradFill>
          </a:ln>
          <a:effectLst>
            <a:outerShdw blurRad="50800" dist="25400" dir="2700000" algn="tl"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                                   </a:t>
            </a:r>
            <a:endParaRPr lang="zh-CN" altLang="en-US" dirty="0"/>
          </a:p>
        </p:txBody>
      </p:sp>
      <p:sp>
        <p:nvSpPr>
          <p:cNvPr id="10" name="文本框 9"/>
          <p:cNvSpPr txBox="1"/>
          <p:nvPr/>
        </p:nvSpPr>
        <p:spPr>
          <a:xfrm>
            <a:off x="4254689" y="3398640"/>
            <a:ext cx="3682622" cy="523220"/>
          </a:xfrm>
          <a:prstGeom prst="rect">
            <a:avLst/>
          </a:prstGeom>
          <a:noFill/>
        </p:spPr>
        <p:txBody>
          <a:bodyPr wrap="square" rtlCol="0">
            <a:spAutoFit/>
          </a:bodyPr>
          <a:lstStyle/>
          <a:p>
            <a:pPr algn="ctr"/>
            <a:r>
              <a:rPr lang="zh-CN" altLang="en-US" sz="2800" b="1" dirty="0" smtClean="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谢谢聆听</a:t>
            </a:r>
            <a:endParaRPr lang="zh-CN" altLang="en-US" sz="2800" b="1" dirty="0">
              <a:solidFill>
                <a:schemeClr val="tx1">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4608395" y="3950747"/>
            <a:ext cx="2975211" cy="0"/>
          </a:xfrm>
          <a:prstGeom prst="line">
            <a:avLst/>
          </a:prstGeom>
          <a:ln w="381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3" name="椭圆 52"/>
          <p:cNvSpPr/>
          <p:nvPr/>
        </p:nvSpPr>
        <p:spPr>
          <a:xfrm>
            <a:off x="7576212" y="557008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椭圆 53"/>
          <p:cNvSpPr/>
          <p:nvPr/>
        </p:nvSpPr>
        <p:spPr>
          <a:xfrm>
            <a:off x="3844769" y="1727059"/>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p:nvPr/>
        </p:nvSpPr>
        <p:spPr>
          <a:xfrm>
            <a:off x="6931072" y="545759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p:nvPr/>
        </p:nvSpPr>
        <p:spPr>
          <a:xfrm>
            <a:off x="8146007" y="5082707"/>
            <a:ext cx="143301" cy="14330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8040046" y="5570086"/>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7385143" y="499073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椭圆 81"/>
          <p:cNvSpPr/>
          <p:nvPr/>
        </p:nvSpPr>
        <p:spPr>
          <a:xfrm>
            <a:off x="7789161" y="4393412"/>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圆角矩形 84"/>
          <p:cNvSpPr/>
          <p:nvPr/>
        </p:nvSpPr>
        <p:spPr>
          <a:xfrm>
            <a:off x="5026832" y="4184175"/>
            <a:ext cx="2138336" cy="398629"/>
          </a:xfrm>
          <a:prstGeom prst="roundRect">
            <a:avLst/>
          </a:prstGeom>
          <a:solidFill>
            <a:schemeClr val="tx1">
              <a:lumMod val="95000"/>
              <a:lumOff val="5000"/>
            </a:schemeClr>
          </a:solidFill>
          <a:ln w="444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latin typeface="微软雅黑" panose="020B0503020204020204" pitchFamily="34" charset="-122"/>
                <a:ea typeface="微软雅黑" panose="020B0503020204020204" pitchFamily="34" charset="-122"/>
              </a:rPr>
              <a:t>汇报人：</a:t>
            </a:r>
            <a:r>
              <a:rPr lang="en-US" altLang="zh-CN" sz="2000" b="1" dirty="0" err="1" smtClean="0">
                <a:latin typeface="微软雅黑" panose="020B0503020204020204" pitchFamily="34" charset="-122"/>
                <a:ea typeface="微软雅黑" panose="020B0503020204020204" pitchFamily="34" charset="-122"/>
              </a:rPr>
              <a:t>ApiLy</a:t>
            </a:r>
            <a:endParaRPr lang="zh-CN" altLang="en-US" sz="2000" b="1" dirty="0">
              <a:latin typeface="微软雅黑" panose="020B0503020204020204" pitchFamily="34" charset="-122"/>
              <a:ea typeface="微软雅黑" panose="020B0503020204020204" pitchFamily="34" charset="-122"/>
            </a:endParaRPr>
          </a:p>
        </p:txBody>
      </p:sp>
      <p:sp>
        <p:nvSpPr>
          <p:cNvPr id="64" name="椭圆 63"/>
          <p:cNvSpPr/>
          <p:nvPr/>
        </p:nvSpPr>
        <p:spPr>
          <a:xfrm>
            <a:off x="4804281" y="1353545"/>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p:nvPr/>
        </p:nvSpPr>
        <p:spPr>
          <a:xfrm>
            <a:off x="4256943" y="1316324"/>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rot="21400710">
            <a:off x="4298073" y="1749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3571748" y="1167744"/>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3953441" y="22741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弧形 2"/>
          <p:cNvSpPr/>
          <p:nvPr/>
        </p:nvSpPr>
        <p:spPr>
          <a:xfrm>
            <a:off x="4038151" y="1335948"/>
            <a:ext cx="4034948" cy="4034948"/>
          </a:xfrm>
          <a:prstGeom prst="arc">
            <a:avLst>
              <a:gd name="adj1" fmla="val 5987191"/>
              <a:gd name="adj2" fmla="val 9697283"/>
            </a:avLst>
          </a:prstGeom>
          <a:ln w="57150">
            <a:solidFill>
              <a:srgbClr val="163152"/>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7" name="弧形 46"/>
          <p:cNvSpPr/>
          <p:nvPr/>
        </p:nvSpPr>
        <p:spPr>
          <a:xfrm>
            <a:off x="4053857" y="1336197"/>
            <a:ext cx="4034948" cy="4034948"/>
          </a:xfrm>
          <a:prstGeom prst="arc">
            <a:avLst>
              <a:gd name="adj1" fmla="val 16785252"/>
              <a:gd name="adj2" fmla="val 20126852"/>
            </a:avLst>
          </a:prstGeom>
          <a:ln w="57150">
            <a:solidFill>
              <a:schemeClr val="tx1"/>
            </a:solidFill>
            <a:prstDash val="lg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8" name="文本框 7"/>
          <p:cNvSpPr txBox="1"/>
          <p:nvPr/>
        </p:nvSpPr>
        <p:spPr>
          <a:xfrm>
            <a:off x="3576820" y="1993931"/>
            <a:ext cx="5038360" cy="1446550"/>
          </a:xfrm>
          <a:prstGeom prst="rect">
            <a:avLst/>
          </a:prstGeom>
          <a:noFill/>
        </p:spPr>
        <p:txBody>
          <a:bodyPr wrap="square" rtlCol="0">
            <a:spAutoFit/>
          </a:bodyPr>
          <a:lstStyle/>
          <a:p>
            <a:pPr algn="ctr"/>
            <a:r>
              <a:rPr lang="en-US" altLang="zh-CN" sz="7200"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THANKS</a:t>
            </a:r>
          </a:p>
          <a:p>
            <a:endParaRPr lang="zh-CN" altLang="en-US" sz="1600" dirty="0"/>
          </a:p>
        </p:txBody>
      </p:sp>
    </p:spTree>
    <p:extLst>
      <p:ext uri="{BB962C8B-B14F-4D97-AF65-F5344CB8AC3E}">
        <p14:creationId xmlns:p14="http://schemas.microsoft.com/office/powerpoint/2010/main" val="13587304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a:t>
              </a:r>
            </a:p>
            <a:p>
              <a:pPr algn="ctr"/>
              <a:r>
                <a:rPr lang="en-US" altLang="zh-CN" sz="6000" b="1"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ONE</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请在此输入标题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26854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21"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heel(1)">
                                      <p:cBhvr>
                                        <p:cTn id="11" dur="2000"/>
                                        <p:tgtEl>
                                          <p:spTgt spid="5"/>
                                        </p:tgtEl>
                                      </p:cBhvr>
                                    </p:animEffect>
                                  </p:childTnLst>
                                </p:cTn>
                              </p:par>
                            </p:childTnLst>
                          </p:cTn>
                        </p:par>
                        <p:par>
                          <p:cTn id="12" fill="hold">
                            <p:stCondLst>
                              <p:cond delay="4000"/>
                            </p:stCondLst>
                            <p:childTnLst>
                              <p:par>
                                <p:cTn id="13" presetID="21" presetClass="entr" presetSubtype="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wheel(1)">
                                      <p:cBhvr>
                                        <p:cTn id="15"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1219200" y="4281711"/>
            <a:ext cx="10101943" cy="0"/>
          </a:xfrm>
          <a:prstGeom prst="line">
            <a:avLst/>
          </a:prstGeom>
          <a:ln>
            <a:solidFill>
              <a:srgbClr val="1D1913"/>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1946560" y="4111766"/>
            <a:ext cx="339895" cy="339895"/>
          </a:xfrm>
          <a:prstGeom prst="ellips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13391" y="4111766"/>
            <a:ext cx="339895" cy="339895"/>
          </a:xfrm>
          <a:prstGeom prst="ellipse">
            <a:avLst/>
          </a:prstGeom>
          <a:solidFill>
            <a:schemeClr val="bg1"/>
          </a:solidFill>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524062" y="4111765"/>
            <a:ext cx="339895" cy="339895"/>
          </a:xfrm>
          <a:prstGeom prst="ellips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8934733" y="4111765"/>
            <a:ext cx="339895" cy="339895"/>
          </a:xfrm>
          <a:prstGeom prst="ellipse">
            <a:avLst/>
          </a:prstGeom>
          <a:solidFill>
            <a:schemeClr val="bg1"/>
          </a:solidFill>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5400000">
            <a:off x="11304940" y="4171394"/>
            <a:ext cx="80926" cy="220635"/>
          </a:xfrm>
          <a:prstGeom prst="triangle">
            <a:avLst/>
          </a:prstGeom>
          <a:solidFill>
            <a:srgbClr val="1D1913"/>
          </a:solidFill>
          <a:ln>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标注 18"/>
          <p:cNvSpPr/>
          <p:nvPr/>
        </p:nvSpPr>
        <p:spPr>
          <a:xfrm>
            <a:off x="1463040" y="2703586"/>
            <a:ext cx="2456597" cy="932378"/>
          </a:xfrm>
          <a:prstGeom prst="wedgeRectCallout">
            <a:avLst>
              <a:gd name="adj1" fmla="val -26388"/>
              <a:gd name="adj2" fmla="val 63315"/>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0" name="矩形标注 19"/>
          <p:cNvSpPr/>
          <p:nvPr/>
        </p:nvSpPr>
        <p:spPr>
          <a:xfrm rot="10800000">
            <a:off x="3813574" y="4982804"/>
            <a:ext cx="2456597" cy="803991"/>
          </a:xfrm>
          <a:prstGeom prst="wedgeRectCallout">
            <a:avLst>
              <a:gd name="adj1" fmla="val 31680"/>
              <a:gd name="adj2" fmla="val 66894"/>
            </a:avLst>
          </a:prstGeom>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标注 20"/>
          <p:cNvSpPr/>
          <p:nvPr/>
        </p:nvSpPr>
        <p:spPr>
          <a:xfrm>
            <a:off x="6075456" y="2869605"/>
            <a:ext cx="2456597" cy="786449"/>
          </a:xfrm>
          <a:prstGeom prst="wedgeRectCallout">
            <a:avLst>
              <a:gd name="adj1" fmla="val -25277"/>
              <a:gd name="adj2" fmla="val 68673"/>
            </a:avLst>
          </a:prstGeom>
          <a:solidFill>
            <a:srgbClr val="EB5E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22" name="矩形标注 21"/>
          <p:cNvSpPr/>
          <p:nvPr/>
        </p:nvSpPr>
        <p:spPr>
          <a:xfrm rot="10800000">
            <a:off x="8532053" y="4907369"/>
            <a:ext cx="2456597" cy="698882"/>
          </a:xfrm>
          <a:prstGeom prst="wedgeRectCallout">
            <a:avLst>
              <a:gd name="adj1" fmla="val 28346"/>
              <a:gd name="adj2" fmla="val 69945"/>
            </a:avLst>
          </a:prstGeom>
          <a:ln w="5715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1396063" y="3756628"/>
            <a:ext cx="1437637" cy="400110"/>
          </a:xfrm>
          <a:prstGeom prst="rect">
            <a:avLst/>
          </a:prstGeom>
          <a:noFill/>
        </p:spPr>
        <p:txBody>
          <a:bodyPr wrap="square" rtlCol="0">
            <a:spAutoFit/>
          </a:bodyPr>
          <a:lstStyle/>
          <a:p>
            <a:pPr algn="ctr"/>
            <a:r>
              <a:rPr lang="en-US" altLang="zh-CN" sz="2000" dirty="0" smtClean="0">
                <a:solidFill>
                  <a:srgbClr val="163152"/>
                </a:solidFill>
                <a:latin typeface="MHeiSung HKS UltraBold" panose="00000900000000000000" pitchFamily="2" charset="-120"/>
                <a:ea typeface="MHeiSung HKS UltraBold" panose="00000900000000000000" pitchFamily="2" charset="-120"/>
              </a:rPr>
              <a:t>2012</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4" name="文本框 23"/>
          <p:cNvSpPr txBox="1"/>
          <p:nvPr/>
        </p:nvSpPr>
        <p:spPr>
          <a:xfrm>
            <a:off x="5975190" y="3784316"/>
            <a:ext cx="1437637" cy="400110"/>
          </a:xfrm>
          <a:prstGeom prst="rect">
            <a:avLst/>
          </a:prstGeom>
          <a:noFill/>
        </p:spPr>
        <p:txBody>
          <a:bodyPr wrap="square" rtlCol="0">
            <a:spAutoFit/>
          </a:bodyPr>
          <a:lstStyle/>
          <a:p>
            <a:pPr algn="ctr"/>
            <a:r>
              <a:rPr lang="en-US" altLang="zh-CN" sz="2000" dirty="0" smtClean="0">
                <a:solidFill>
                  <a:srgbClr val="163152"/>
                </a:solidFill>
                <a:latin typeface="MHeiSung HKS UltraBold" panose="00000900000000000000" pitchFamily="2" charset="-120"/>
                <a:ea typeface="MHeiSung HKS UltraBold" panose="00000900000000000000" pitchFamily="2" charset="-120"/>
              </a:rPr>
              <a:t>2014</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5" name="文本框 24"/>
          <p:cNvSpPr txBox="1"/>
          <p:nvPr/>
        </p:nvSpPr>
        <p:spPr>
          <a:xfrm>
            <a:off x="3564519" y="4451657"/>
            <a:ext cx="1437637" cy="400110"/>
          </a:xfrm>
          <a:prstGeom prst="rect">
            <a:avLst/>
          </a:prstGeom>
          <a:noFill/>
        </p:spPr>
        <p:txBody>
          <a:bodyPr wrap="square" rtlCol="0">
            <a:spAutoFit/>
          </a:bodyPr>
          <a:lstStyle/>
          <a:p>
            <a:pPr algn="ctr"/>
            <a:r>
              <a:rPr lang="en-US" altLang="zh-CN" sz="2000" dirty="0" smtClean="0">
                <a:solidFill>
                  <a:srgbClr val="163152"/>
                </a:solidFill>
                <a:latin typeface="MHeiSung HKS UltraBold" panose="00000900000000000000" pitchFamily="2" charset="-120"/>
                <a:ea typeface="MHeiSung HKS UltraBold" panose="00000900000000000000" pitchFamily="2" charset="-120"/>
              </a:rPr>
              <a:t>2013</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6" name="文本框 25"/>
          <p:cNvSpPr txBox="1"/>
          <p:nvPr/>
        </p:nvSpPr>
        <p:spPr>
          <a:xfrm>
            <a:off x="8385863" y="4402096"/>
            <a:ext cx="1437637" cy="400110"/>
          </a:xfrm>
          <a:prstGeom prst="rect">
            <a:avLst/>
          </a:prstGeom>
          <a:noFill/>
        </p:spPr>
        <p:txBody>
          <a:bodyPr wrap="square" rtlCol="0">
            <a:spAutoFit/>
          </a:bodyPr>
          <a:lstStyle/>
          <a:p>
            <a:pPr algn="ctr"/>
            <a:r>
              <a:rPr lang="en-US" altLang="zh-CN" sz="2000" dirty="0" smtClean="0">
                <a:solidFill>
                  <a:srgbClr val="163152"/>
                </a:solidFill>
                <a:latin typeface="MHeiSung HKS UltraBold" panose="00000900000000000000" pitchFamily="2" charset="-120"/>
                <a:ea typeface="MHeiSung HKS UltraBold" panose="00000900000000000000" pitchFamily="2" charset="-120"/>
              </a:rPr>
              <a:t>2015</a:t>
            </a:r>
            <a:endParaRPr lang="zh-CN" altLang="en-US" sz="2000" dirty="0">
              <a:solidFill>
                <a:srgbClr val="163152"/>
              </a:solidFill>
              <a:latin typeface="MHeiSung HKS UltraBold" panose="00000900000000000000" pitchFamily="2" charset="-120"/>
              <a:ea typeface="MHeiSung HKS UltraBold" panose="00000900000000000000" pitchFamily="2" charset="-120"/>
            </a:endParaRPr>
          </a:p>
        </p:txBody>
      </p:sp>
      <p:sp>
        <p:nvSpPr>
          <p:cNvPr id="2" name="文本框 1"/>
          <p:cNvSpPr txBox="1"/>
          <p:nvPr/>
        </p:nvSpPr>
        <p:spPr>
          <a:xfrm>
            <a:off x="1555830" y="2846212"/>
            <a:ext cx="2609086" cy="861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这里是</a:t>
            </a:r>
            <a:r>
              <a:rPr lang="zh-CN" altLang="en-US" sz="1600" b="1" dirty="0" smtClean="0">
                <a:solidFill>
                  <a:schemeClr val="bg1"/>
                </a:solidFill>
                <a:latin typeface="微软雅黑" panose="020B0503020204020204" pitchFamily="34" charset="-122"/>
                <a:ea typeface="微软雅黑" panose="020B0503020204020204" pitchFamily="34" charset="-122"/>
              </a:rPr>
              <a:t>文本</a:t>
            </a:r>
            <a:r>
              <a:rPr lang="zh-CN" altLang="en-US" sz="1600" b="1" dirty="0">
                <a:solidFill>
                  <a:schemeClr val="bg1"/>
                </a:solidFill>
                <a:latin typeface="微软雅黑" panose="020B0503020204020204" pitchFamily="34" charset="-122"/>
                <a:ea typeface="微软雅黑" panose="020B0503020204020204" pitchFamily="34" charset="-122"/>
              </a:rPr>
              <a:t>这里是文本</a:t>
            </a:r>
          </a:p>
          <a:p>
            <a:r>
              <a:rPr lang="zh-CN" altLang="en-US" sz="1600" b="1" dirty="0">
                <a:solidFill>
                  <a:schemeClr val="bg1"/>
                </a:solidFill>
                <a:latin typeface="微软雅黑" panose="020B0503020204020204" pitchFamily="34" charset="-122"/>
                <a:ea typeface="微软雅黑" panose="020B0503020204020204" pitchFamily="34" charset="-122"/>
              </a:rPr>
              <a:t>这里是</a:t>
            </a:r>
            <a:r>
              <a:rPr lang="zh-CN" altLang="en-US" sz="1600" b="1" dirty="0" smtClean="0">
                <a:solidFill>
                  <a:schemeClr val="bg1"/>
                </a:solidFill>
                <a:latin typeface="微软雅黑" panose="020B0503020204020204" pitchFamily="34" charset="-122"/>
                <a:ea typeface="微软雅黑" panose="020B0503020204020204" pitchFamily="34" charset="-122"/>
              </a:rPr>
              <a:t>文本这里</a:t>
            </a:r>
            <a:r>
              <a:rPr lang="zh-CN" altLang="en-US" sz="1600" b="1" dirty="0">
                <a:solidFill>
                  <a:schemeClr val="bg1"/>
                </a:solidFill>
                <a:latin typeface="微软雅黑" panose="020B0503020204020204" pitchFamily="34" charset="-122"/>
                <a:ea typeface="微软雅黑" panose="020B0503020204020204" pitchFamily="34" charset="-122"/>
              </a:rPr>
              <a:t>是文本</a:t>
            </a:r>
          </a:p>
          <a:p>
            <a:endParaRPr lang="zh-CN" altLang="en-US" sz="1600" b="1" dirty="0">
              <a:latin typeface="微软雅黑" panose="020B0503020204020204" pitchFamily="34" charset="-122"/>
              <a:ea typeface="微软雅黑" panose="020B0503020204020204" pitchFamily="34" charset="-122"/>
            </a:endParaRPr>
          </a:p>
        </p:txBody>
      </p:sp>
      <p:sp>
        <p:nvSpPr>
          <p:cNvPr id="58" name="文本框 57"/>
          <p:cNvSpPr txBox="1"/>
          <p:nvPr/>
        </p:nvSpPr>
        <p:spPr>
          <a:xfrm>
            <a:off x="6142312" y="2985321"/>
            <a:ext cx="2609086" cy="861774"/>
          </a:xfrm>
          <a:prstGeom prst="rect">
            <a:avLst/>
          </a:prstGeom>
          <a:noFill/>
        </p:spPr>
        <p:txBody>
          <a:bodyPr wrap="squar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这里是</a:t>
            </a:r>
            <a:r>
              <a:rPr lang="zh-CN" altLang="en-US" sz="1600" b="1" dirty="0" smtClean="0">
                <a:solidFill>
                  <a:schemeClr val="bg1"/>
                </a:solidFill>
                <a:latin typeface="微软雅黑" panose="020B0503020204020204" pitchFamily="34" charset="-122"/>
                <a:ea typeface="微软雅黑" panose="020B0503020204020204" pitchFamily="34" charset="-122"/>
              </a:rPr>
              <a:t>文本</a:t>
            </a:r>
            <a:r>
              <a:rPr lang="zh-CN" altLang="en-US" sz="1600" b="1" dirty="0">
                <a:solidFill>
                  <a:schemeClr val="bg1"/>
                </a:solidFill>
                <a:latin typeface="微软雅黑" panose="020B0503020204020204" pitchFamily="34" charset="-122"/>
                <a:ea typeface="微软雅黑" panose="020B0503020204020204" pitchFamily="34" charset="-122"/>
              </a:rPr>
              <a:t>这里是文本</a:t>
            </a:r>
          </a:p>
          <a:p>
            <a:r>
              <a:rPr lang="zh-CN" altLang="en-US" sz="1600" b="1" dirty="0">
                <a:solidFill>
                  <a:schemeClr val="bg1"/>
                </a:solidFill>
                <a:latin typeface="微软雅黑" panose="020B0503020204020204" pitchFamily="34" charset="-122"/>
                <a:ea typeface="微软雅黑" panose="020B0503020204020204" pitchFamily="34" charset="-122"/>
              </a:rPr>
              <a:t>这里是</a:t>
            </a:r>
            <a:r>
              <a:rPr lang="zh-CN" altLang="en-US" sz="1600" b="1" dirty="0" smtClean="0">
                <a:solidFill>
                  <a:schemeClr val="bg1"/>
                </a:solidFill>
                <a:latin typeface="微软雅黑" panose="020B0503020204020204" pitchFamily="34" charset="-122"/>
                <a:ea typeface="微软雅黑" panose="020B0503020204020204" pitchFamily="34" charset="-122"/>
              </a:rPr>
              <a:t>文本这里</a:t>
            </a:r>
            <a:r>
              <a:rPr lang="zh-CN" altLang="en-US" sz="1600" b="1" dirty="0">
                <a:solidFill>
                  <a:schemeClr val="bg1"/>
                </a:solidFill>
                <a:latin typeface="微软雅黑" panose="020B0503020204020204" pitchFamily="34" charset="-122"/>
                <a:ea typeface="微软雅黑" panose="020B0503020204020204" pitchFamily="34" charset="-122"/>
              </a:rPr>
              <a:t>是文本</a:t>
            </a:r>
          </a:p>
          <a:p>
            <a:endParaRPr lang="zh-CN" altLang="en-US" sz="1600" b="1" dirty="0">
              <a:latin typeface="微软雅黑" panose="020B0503020204020204" pitchFamily="34" charset="-122"/>
              <a:ea typeface="微软雅黑" panose="020B0503020204020204" pitchFamily="34" charset="-122"/>
            </a:endParaRPr>
          </a:p>
        </p:txBody>
      </p:sp>
      <p:sp>
        <p:nvSpPr>
          <p:cNvPr id="59" name="文本框 58"/>
          <p:cNvSpPr txBox="1"/>
          <p:nvPr/>
        </p:nvSpPr>
        <p:spPr>
          <a:xfrm>
            <a:off x="3907448" y="5119742"/>
            <a:ext cx="2609086" cy="86177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这里是</a:t>
            </a:r>
            <a:r>
              <a:rPr lang="zh-CN" altLang="en-US" sz="1600" b="1" dirty="0" smtClean="0">
                <a:latin typeface="微软雅黑" panose="020B0503020204020204" pitchFamily="34" charset="-122"/>
                <a:ea typeface="微软雅黑" panose="020B0503020204020204" pitchFamily="34" charset="-122"/>
              </a:rPr>
              <a:t>文本</a:t>
            </a:r>
            <a:r>
              <a:rPr lang="zh-CN" altLang="en-US" sz="1600" b="1" dirty="0">
                <a:latin typeface="微软雅黑" panose="020B0503020204020204" pitchFamily="34" charset="-122"/>
                <a:ea typeface="微软雅黑" panose="020B0503020204020204" pitchFamily="34" charset="-122"/>
              </a:rPr>
              <a:t>这里是文本</a:t>
            </a:r>
          </a:p>
          <a:p>
            <a:r>
              <a:rPr lang="zh-CN" altLang="en-US" sz="1600" b="1" dirty="0">
                <a:latin typeface="微软雅黑" panose="020B0503020204020204" pitchFamily="34" charset="-122"/>
                <a:ea typeface="微软雅黑" panose="020B0503020204020204" pitchFamily="34" charset="-122"/>
              </a:rPr>
              <a:t>这里是</a:t>
            </a:r>
            <a:r>
              <a:rPr lang="zh-CN" altLang="en-US" sz="1600" b="1" dirty="0" smtClean="0">
                <a:latin typeface="微软雅黑" panose="020B0503020204020204" pitchFamily="34" charset="-122"/>
                <a:ea typeface="微软雅黑" panose="020B0503020204020204" pitchFamily="34" charset="-122"/>
              </a:rPr>
              <a:t>文本这里</a:t>
            </a:r>
            <a:r>
              <a:rPr lang="zh-CN" altLang="en-US" sz="1600" b="1" dirty="0">
                <a:latin typeface="微软雅黑" panose="020B0503020204020204" pitchFamily="34" charset="-122"/>
                <a:ea typeface="微软雅黑" panose="020B0503020204020204" pitchFamily="34" charset="-122"/>
              </a:rPr>
              <a:t>是文本</a:t>
            </a:r>
          </a:p>
          <a:p>
            <a:endParaRPr lang="zh-CN" altLang="en-US" sz="1600" b="1" dirty="0">
              <a:latin typeface="微软雅黑" panose="020B0503020204020204" pitchFamily="34" charset="-122"/>
              <a:ea typeface="微软雅黑" panose="020B0503020204020204" pitchFamily="34" charset="-122"/>
            </a:endParaRPr>
          </a:p>
        </p:txBody>
      </p:sp>
      <p:sp>
        <p:nvSpPr>
          <p:cNvPr id="65" name="文本框 64"/>
          <p:cNvSpPr txBox="1"/>
          <p:nvPr/>
        </p:nvSpPr>
        <p:spPr>
          <a:xfrm>
            <a:off x="8625999" y="4996976"/>
            <a:ext cx="2609086" cy="861774"/>
          </a:xfrm>
          <a:prstGeom prst="rect">
            <a:avLst/>
          </a:prstGeom>
          <a:noFill/>
        </p:spPr>
        <p:txBody>
          <a:bodyPr wrap="square" rtlCol="0">
            <a:spAutoFit/>
          </a:bodyPr>
          <a:lstStyle/>
          <a:p>
            <a:r>
              <a:rPr lang="zh-CN" altLang="en-US" sz="1600" b="1" dirty="0">
                <a:latin typeface="微软雅黑" panose="020B0503020204020204" pitchFamily="34" charset="-122"/>
                <a:ea typeface="微软雅黑" panose="020B0503020204020204" pitchFamily="34" charset="-122"/>
              </a:rPr>
              <a:t>这里是</a:t>
            </a:r>
            <a:r>
              <a:rPr lang="zh-CN" altLang="en-US" sz="1600" b="1" dirty="0" smtClean="0">
                <a:latin typeface="微软雅黑" panose="020B0503020204020204" pitchFamily="34" charset="-122"/>
                <a:ea typeface="微软雅黑" panose="020B0503020204020204" pitchFamily="34" charset="-122"/>
              </a:rPr>
              <a:t>文本</a:t>
            </a:r>
            <a:r>
              <a:rPr lang="zh-CN" altLang="en-US" sz="1600" b="1" dirty="0">
                <a:latin typeface="微软雅黑" panose="020B0503020204020204" pitchFamily="34" charset="-122"/>
                <a:ea typeface="微软雅黑" panose="020B0503020204020204" pitchFamily="34" charset="-122"/>
              </a:rPr>
              <a:t>这里是文本</a:t>
            </a:r>
          </a:p>
          <a:p>
            <a:r>
              <a:rPr lang="zh-CN" altLang="en-US" sz="1600" b="1" dirty="0">
                <a:latin typeface="微软雅黑" panose="020B0503020204020204" pitchFamily="34" charset="-122"/>
                <a:ea typeface="微软雅黑" panose="020B0503020204020204" pitchFamily="34" charset="-122"/>
              </a:rPr>
              <a:t>这里是</a:t>
            </a:r>
            <a:r>
              <a:rPr lang="zh-CN" altLang="en-US" sz="1600" b="1" dirty="0" smtClean="0">
                <a:latin typeface="微软雅黑" panose="020B0503020204020204" pitchFamily="34" charset="-122"/>
                <a:ea typeface="微软雅黑" panose="020B0503020204020204" pitchFamily="34" charset="-122"/>
              </a:rPr>
              <a:t>文本这里</a:t>
            </a:r>
            <a:r>
              <a:rPr lang="zh-CN" altLang="en-US" sz="1600" b="1" dirty="0">
                <a:latin typeface="微软雅黑" panose="020B0503020204020204" pitchFamily="34" charset="-122"/>
                <a:ea typeface="微软雅黑" panose="020B0503020204020204" pitchFamily="34" charset="-122"/>
              </a:rPr>
              <a:t>是文本</a:t>
            </a:r>
          </a:p>
          <a:p>
            <a:endParaRPr lang="zh-CN" altLang="en-US" sz="1600" b="1" dirty="0">
              <a:latin typeface="微软雅黑" panose="020B0503020204020204" pitchFamily="34" charset="-122"/>
              <a:ea typeface="微软雅黑" panose="020B0503020204020204" pitchFamily="34" charset="-122"/>
            </a:endParaRPr>
          </a:p>
        </p:txBody>
      </p:sp>
      <p:sp>
        <p:nvSpPr>
          <p:cNvPr id="45" name="文本框 44"/>
          <p:cNvSpPr txBox="1"/>
          <p:nvPr/>
        </p:nvSpPr>
        <p:spPr>
          <a:xfrm>
            <a:off x="3686536" y="608135"/>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79946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arn(inVertical)">
                                      <p:cBhvr>
                                        <p:cTn id="11" dur="500"/>
                                        <p:tgtEl>
                                          <p:spTgt spid="13"/>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Vertical)">
                                      <p:cBhvr>
                                        <p:cTn id="15" dur="500"/>
                                        <p:tgtEl>
                                          <p:spTgt spid="1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arn(inVertical)">
                                      <p:cBhvr>
                                        <p:cTn id="19" dur="500"/>
                                        <p:tgtEl>
                                          <p:spTgt spid="15"/>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arn(inVertical)">
                                      <p:cBhvr>
                                        <p:cTn id="23" dur="500"/>
                                        <p:tgtEl>
                                          <p:spTgt spid="16"/>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arn(inVertical)">
                                      <p:cBhvr>
                                        <p:cTn id="27" dur="500"/>
                                        <p:tgtEl>
                                          <p:spTgt spid="18"/>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arn(inVertical)">
                                      <p:cBhvr>
                                        <p:cTn id="31" dur="500"/>
                                        <p:tgtEl>
                                          <p:spTgt spid="19"/>
                                        </p:tgtEl>
                                      </p:cBhvr>
                                    </p:animEffect>
                                  </p:childTnLst>
                                </p:cTn>
                              </p:par>
                            </p:childTnLst>
                          </p:cTn>
                        </p:par>
                        <p:par>
                          <p:cTn id="32" fill="hold">
                            <p:stCondLst>
                              <p:cond delay="3500"/>
                            </p:stCondLst>
                            <p:childTnLst>
                              <p:par>
                                <p:cTn id="33" presetID="16" presetClass="entr" presetSubtype="21"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barn(inVertical)">
                                      <p:cBhvr>
                                        <p:cTn id="35" dur="500"/>
                                        <p:tgtEl>
                                          <p:spTgt spid="20"/>
                                        </p:tgtEl>
                                      </p:cBhvr>
                                    </p:animEffect>
                                  </p:childTnLst>
                                </p:cTn>
                              </p:par>
                            </p:childTnLst>
                          </p:cTn>
                        </p:par>
                        <p:par>
                          <p:cTn id="36" fill="hold">
                            <p:stCondLst>
                              <p:cond delay="4000"/>
                            </p:stCondLst>
                            <p:childTnLst>
                              <p:par>
                                <p:cTn id="37" presetID="16" presetClass="entr" presetSubtype="2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barn(inVertical)">
                                      <p:cBhvr>
                                        <p:cTn id="39" dur="500"/>
                                        <p:tgtEl>
                                          <p:spTgt spid="21"/>
                                        </p:tgtEl>
                                      </p:cBhvr>
                                    </p:animEffect>
                                  </p:childTnLst>
                                </p:cTn>
                              </p:par>
                            </p:childTnLst>
                          </p:cTn>
                        </p:par>
                        <p:par>
                          <p:cTn id="40" fill="hold">
                            <p:stCondLst>
                              <p:cond delay="4500"/>
                            </p:stCondLst>
                            <p:childTnLst>
                              <p:par>
                                <p:cTn id="41" presetID="16" presetClass="entr" presetSubtype="2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barn(inVertical)">
                                      <p:cBhvr>
                                        <p:cTn id="43" dur="500"/>
                                        <p:tgtEl>
                                          <p:spTgt spid="22"/>
                                        </p:tgtEl>
                                      </p:cBhvr>
                                    </p:animEffect>
                                  </p:childTnLst>
                                </p:cTn>
                              </p:par>
                            </p:childTnLst>
                          </p:cTn>
                        </p:par>
                        <p:par>
                          <p:cTn id="44" fill="hold">
                            <p:stCondLst>
                              <p:cond delay="5000"/>
                            </p:stCondLst>
                            <p:childTnLst>
                              <p:par>
                                <p:cTn id="45" presetID="16" presetClass="entr" presetSubtype="21"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barn(inVertical)">
                                      <p:cBhvr>
                                        <p:cTn id="47" dur="500"/>
                                        <p:tgtEl>
                                          <p:spTgt spid="45"/>
                                        </p:tgtEl>
                                      </p:cBhvr>
                                    </p:animEffect>
                                  </p:childTnLst>
                                </p:cTn>
                              </p:par>
                            </p:childTnLst>
                          </p:cTn>
                        </p:par>
                        <p:par>
                          <p:cTn id="48" fill="hold">
                            <p:stCondLst>
                              <p:cond delay="5500"/>
                            </p:stCondLst>
                            <p:childTnLst>
                              <p:par>
                                <p:cTn id="49" presetID="16" presetClass="entr" presetSubtype="21"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barn(inVertical)">
                                      <p:cBhvr>
                                        <p:cTn id="51" dur="500"/>
                                        <p:tgtEl>
                                          <p:spTgt spid="23"/>
                                        </p:tgtEl>
                                      </p:cBhvr>
                                    </p:animEffect>
                                  </p:childTnLst>
                                </p:cTn>
                              </p:par>
                            </p:childTnLst>
                          </p:cTn>
                        </p:par>
                        <p:par>
                          <p:cTn id="52" fill="hold">
                            <p:stCondLst>
                              <p:cond delay="6000"/>
                            </p:stCondLst>
                            <p:childTnLst>
                              <p:par>
                                <p:cTn id="53" presetID="16" presetClass="entr" presetSubtype="2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barn(inVertical)">
                                      <p:cBhvr>
                                        <p:cTn id="55" dur="500"/>
                                        <p:tgtEl>
                                          <p:spTgt spid="25"/>
                                        </p:tgtEl>
                                      </p:cBhvr>
                                    </p:animEffect>
                                  </p:childTnLst>
                                </p:cTn>
                              </p:par>
                            </p:childTnLst>
                          </p:cTn>
                        </p:par>
                        <p:par>
                          <p:cTn id="56" fill="hold">
                            <p:stCondLst>
                              <p:cond delay="6500"/>
                            </p:stCondLst>
                            <p:childTnLst>
                              <p:par>
                                <p:cTn id="57" presetID="16" presetClass="entr" presetSubtype="21"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barn(inVertical)">
                                      <p:cBhvr>
                                        <p:cTn id="59" dur="500"/>
                                        <p:tgtEl>
                                          <p:spTgt spid="24"/>
                                        </p:tgtEl>
                                      </p:cBhvr>
                                    </p:animEffect>
                                  </p:childTnLst>
                                </p:cTn>
                              </p:par>
                            </p:childTnLst>
                          </p:cTn>
                        </p:par>
                        <p:par>
                          <p:cTn id="60" fill="hold">
                            <p:stCondLst>
                              <p:cond delay="7000"/>
                            </p:stCondLst>
                            <p:childTnLst>
                              <p:par>
                                <p:cTn id="61" presetID="16" presetClass="entr" presetSubtype="21"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barn(inVertical)">
                                      <p:cBhvr>
                                        <p:cTn id="63" dur="500"/>
                                        <p:tgtEl>
                                          <p:spTgt spid="26"/>
                                        </p:tgtEl>
                                      </p:cBhvr>
                                    </p:animEffect>
                                  </p:childTnLst>
                                </p:cTn>
                              </p:par>
                            </p:childTnLst>
                          </p:cTn>
                        </p:par>
                        <p:par>
                          <p:cTn id="64" fill="hold">
                            <p:stCondLst>
                              <p:cond delay="7500"/>
                            </p:stCondLst>
                            <p:childTnLst>
                              <p:par>
                                <p:cTn id="65" presetID="16" presetClass="entr" presetSubtype="21"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barn(inVertical)">
                                      <p:cBhvr>
                                        <p:cTn id="67" dur="500"/>
                                        <p:tgtEl>
                                          <p:spTgt spid="2"/>
                                        </p:tgtEl>
                                      </p:cBhvr>
                                    </p:animEffect>
                                  </p:childTnLst>
                                </p:cTn>
                              </p:par>
                            </p:childTnLst>
                          </p:cTn>
                        </p:par>
                        <p:par>
                          <p:cTn id="68" fill="hold">
                            <p:stCondLst>
                              <p:cond delay="8000"/>
                            </p:stCondLst>
                            <p:childTnLst>
                              <p:par>
                                <p:cTn id="69" presetID="16" presetClass="entr" presetSubtype="21"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barn(inVertical)">
                                      <p:cBhvr>
                                        <p:cTn id="71" dur="500"/>
                                        <p:tgtEl>
                                          <p:spTgt spid="59"/>
                                        </p:tgtEl>
                                      </p:cBhvr>
                                    </p:animEffect>
                                  </p:childTnLst>
                                </p:cTn>
                              </p:par>
                            </p:childTnLst>
                          </p:cTn>
                        </p:par>
                        <p:par>
                          <p:cTn id="72" fill="hold">
                            <p:stCondLst>
                              <p:cond delay="8500"/>
                            </p:stCondLst>
                            <p:childTnLst>
                              <p:par>
                                <p:cTn id="73" presetID="16" presetClass="entr" presetSubtype="21" fill="hold" grpId="0" nodeType="after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barn(inVertical)">
                                      <p:cBhvr>
                                        <p:cTn id="75" dur="500"/>
                                        <p:tgtEl>
                                          <p:spTgt spid="58"/>
                                        </p:tgtEl>
                                      </p:cBhvr>
                                    </p:animEffect>
                                  </p:childTnLst>
                                </p:cTn>
                              </p:par>
                            </p:childTnLst>
                          </p:cTn>
                        </p:par>
                        <p:par>
                          <p:cTn id="76" fill="hold">
                            <p:stCondLst>
                              <p:cond delay="9000"/>
                            </p:stCondLst>
                            <p:childTnLst>
                              <p:par>
                                <p:cTn id="77" presetID="16" presetClass="entr" presetSubtype="21" fill="hold" grpId="0"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barn(inVertical)">
                                      <p:cBhvr>
                                        <p:cTn id="79"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8" grpId="0" animBg="1"/>
      <p:bldP spid="19" grpId="0" animBg="1"/>
      <p:bldP spid="20" grpId="0" animBg="1"/>
      <p:bldP spid="21" grpId="0" animBg="1"/>
      <p:bldP spid="22" grpId="0" animBg="1"/>
      <p:bldP spid="23" grpId="0"/>
      <p:bldP spid="24" grpId="0"/>
      <p:bldP spid="25" grpId="0"/>
      <p:bldP spid="26" grpId="0"/>
      <p:bldP spid="2" grpId="0"/>
      <p:bldP spid="58" grpId="0"/>
      <p:bldP spid="59" grpId="0"/>
      <p:bldP spid="65"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20957447">
            <a:off x="1800664" y="1561514"/>
            <a:ext cx="3038622" cy="4375052"/>
          </a:xfrm>
          <a:prstGeom prst="rect">
            <a:avLst/>
          </a:prstGeom>
          <a:solidFill>
            <a:srgbClr val="EB5E5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rot="20957447">
            <a:off x="1947912" y="1876454"/>
            <a:ext cx="2604911" cy="3073311"/>
          </a:xfrm>
          <a:prstGeom prst="rect">
            <a:avLst/>
          </a:prstGeom>
          <a:blipFill>
            <a:blip r:embed="rId3"/>
            <a:stretch>
              <a:fillRect/>
            </a:stretch>
          </a:blipFill>
          <a:ln>
            <a:solidFill>
              <a:schemeClr val="bg1"/>
            </a:solid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6162279" y="1804559"/>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sp>
        <p:nvSpPr>
          <p:cNvPr id="27" name="文本框 26"/>
          <p:cNvSpPr txBox="1"/>
          <p:nvPr/>
        </p:nvSpPr>
        <p:spPr>
          <a:xfrm rot="20917536">
            <a:off x="2631065" y="5072021"/>
            <a:ext cx="272913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请输入标题</a:t>
            </a:r>
            <a:endParaRPr lang="zh-CN" altLang="en-US" sz="2800" dirty="0">
              <a:solidFill>
                <a:schemeClr val="bg1"/>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6001329" y="2470812"/>
            <a:ext cx="4839575" cy="2585323"/>
          </a:xfrm>
          <a:prstGeom prst="rect">
            <a:avLst/>
          </a:prstGeom>
          <a:noFill/>
        </p:spPr>
        <p:txBody>
          <a:bodyPr wrap="square" rtlCol="0">
            <a:spAutoFit/>
          </a:bodyPr>
          <a:lstStyle/>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文本这里是文本这里是文本</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是文本这里是文本</a:t>
            </a:r>
          </a:p>
          <a:p>
            <a:pPr>
              <a:lnSpc>
                <a:spcPct val="15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a:t>
            </a:r>
            <a:endParaRPr lang="zh-CN" altLang="en-US" sz="16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3892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down)">
                                      <p:cBhvr>
                                        <p:cTn id="19" dur="500"/>
                                        <p:tgtEl>
                                          <p:spTgt spid="17"/>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down)">
                                      <p:cBhvr>
                                        <p:cTn id="27" dur="500"/>
                                        <p:tgtEl>
                                          <p:spTgt spid="19"/>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down)">
                                      <p:cBhvr>
                                        <p:cTn id="31" dur="500"/>
                                        <p:tgtEl>
                                          <p:spTgt spid="20"/>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down)">
                                      <p:cBhvr>
                                        <p:cTn id="35" dur="500"/>
                                        <p:tgtEl>
                                          <p:spTgt spid="2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wipe(down)">
                                      <p:cBhvr>
                                        <p:cTn id="39" dur="500"/>
                                        <p:tgtEl>
                                          <p:spTgt spid="22"/>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down)">
                                      <p:cBhvr>
                                        <p:cTn id="43" dur="500"/>
                                        <p:tgtEl>
                                          <p:spTgt spid="23"/>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down)">
                                      <p:cBhvr>
                                        <p:cTn id="47" dur="500"/>
                                        <p:tgtEl>
                                          <p:spTgt spid="24"/>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down)">
                                      <p:cBhvr>
                                        <p:cTn id="51" dur="500"/>
                                        <p:tgtEl>
                                          <p:spTgt spid="25"/>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down)">
                                      <p:cBhvr>
                                        <p:cTn id="55" dur="500"/>
                                        <p:tgtEl>
                                          <p:spTgt spid="27"/>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down)">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7" grpId="0"/>
      <p:bldP spid="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1977395067"/>
              </p:ext>
            </p:extLst>
          </p:nvPr>
        </p:nvGraphicFramePr>
        <p:xfrm>
          <a:off x="4737246" y="1514902"/>
          <a:ext cx="2946779" cy="243253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图表 9"/>
          <p:cNvGraphicFramePr/>
          <p:nvPr>
            <p:extLst>
              <p:ext uri="{D42A27DB-BD31-4B8C-83A1-F6EECF244321}">
                <p14:modId xmlns:p14="http://schemas.microsoft.com/office/powerpoint/2010/main" val="1862907441"/>
              </p:ext>
            </p:extLst>
          </p:nvPr>
        </p:nvGraphicFramePr>
        <p:xfrm>
          <a:off x="1507324" y="1514902"/>
          <a:ext cx="2946779" cy="243253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1" name="图表 10"/>
          <p:cNvGraphicFramePr/>
          <p:nvPr>
            <p:extLst>
              <p:ext uri="{D42A27DB-BD31-4B8C-83A1-F6EECF244321}">
                <p14:modId xmlns:p14="http://schemas.microsoft.com/office/powerpoint/2010/main" val="2845520834"/>
              </p:ext>
            </p:extLst>
          </p:nvPr>
        </p:nvGraphicFramePr>
        <p:xfrm>
          <a:off x="8098392" y="1514902"/>
          <a:ext cx="2950692" cy="2435762"/>
        </p:xfrm>
        <a:graphic>
          <a:graphicData uri="http://schemas.openxmlformats.org/drawingml/2006/chart">
            <c:chart xmlns:c="http://schemas.openxmlformats.org/drawingml/2006/chart" xmlns:r="http://schemas.openxmlformats.org/officeDocument/2006/relationships" r:id="rId5"/>
          </a:graphicData>
        </a:graphic>
      </p:graphicFrame>
      <p:sp>
        <p:nvSpPr>
          <p:cNvPr id="12" name="文本框 11"/>
          <p:cNvSpPr txBox="1"/>
          <p:nvPr/>
        </p:nvSpPr>
        <p:spPr>
          <a:xfrm>
            <a:off x="2388357" y="2457685"/>
            <a:ext cx="1651379" cy="707886"/>
          </a:xfrm>
          <a:prstGeom prst="rect">
            <a:avLst/>
          </a:prstGeom>
          <a:noFill/>
        </p:spPr>
        <p:txBody>
          <a:bodyPr wrap="square" rtlCol="0">
            <a:spAutoFit/>
          </a:bodyPr>
          <a:lstStyle/>
          <a:p>
            <a:r>
              <a:rPr lang="en-US" altLang="zh-CN" sz="4000" dirty="0" smtClean="0">
                <a:solidFill>
                  <a:schemeClr val="tx1">
                    <a:lumMod val="85000"/>
                    <a:lumOff val="15000"/>
                  </a:schemeClr>
                </a:solidFill>
                <a:latin typeface="MHeiSung HKS UltraBold" panose="00000900000000000000" pitchFamily="2" charset="-120"/>
                <a:ea typeface="MHeiSung HKS UltraBold" panose="00000900000000000000" pitchFamily="2" charset="-120"/>
              </a:rPr>
              <a:t>72%</a:t>
            </a:r>
            <a:endParaRPr lang="zh-CN" altLang="en-US" sz="4000" dirty="0">
              <a:solidFill>
                <a:schemeClr val="tx1">
                  <a:lumMod val="85000"/>
                  <a:lumOff val="15000"/>
                </a:schemeClr>
              </a:solidFill>
              <a:latin typeface="MHeiSung HKS UltraBold" panose="00000900000000000000" pitchFamily="2" charset="-120"/>
              <a:ea typeface="MHeiSung HKS UltraBold" panose="00000900000000000000" pitchFamily="2" charset="-120"/>
            </a:endParaRPr>
          </a:p>
        </p:txBody>
      </p:sp>
      <p:sp>
        <p:nvSpPr>
          <p:cNvPr id="13" name="文本框 12"/>
          <p:cNvSpPr txBox="1"/>
          <p:nvPr/>
        </p:nvSpPr>
        <p:spPr>
          <a:xfrm>
            <a:off x="5341748" y="2457685"/>
            <a:ext cx="1651379" cy="707886"/>
          </a:xfrm>
          <a:prstGeom prst="rect">
            <a:avLst/>
          </a:prstGeom>
          <a:noFill/>
        </p:spPr>
        <p:txBody>
          <a:bodyPr wrap="square" rtlCol="0">
            <a:spAutoFit/>
          </a:bodyPr>
          <a:lstStyle/>
          <a:p>
            <a:r>
              <a:rPr lang="en-US" altLang="zh-CN" sz="4000" dirty="0" smtClean="0">
                <a:solidFill>
                  <a:schemeClr val="tx1">
                    <a:lumMod val="75000"/>
                    <a:lumOff val="25000"/>
                  </a:schemeClr>
                </a:solidFill>
                <a:latin typeface="MHeiSung HKS UltraBold" panose="00000900000000000000" pitchFamily="2" charset="-120"/>
                <a:ea typeface="MHeiSung HKS UltraBold" panose="00000900000000000000" pitchFamily="2" charset="-120"/>
              </a:rPr>
              <a:t>60%</a:t>
            </a:r>
            <a:endParaRPr lang="zh-CN" altLang="en-US" sz="4000" dirty="0">
              <a:solidFill>
                <a:schemeClr val="tx1">
                  <a:lumMod val="75000"/>
                  <a:lumOff val="25000"/>
                </a:schemeClr>
              </a:solidFill>
              <a:latin typeface="MHeiSung HKS UltraBold" panose="00000900000000000000" pitchFamily="2" charset="-120"/>
              <a:ea typeface="MHeiSung HKS UltraBold" panose="00000900000000000000" pitchFamily="2" charset="-120"/>
            </a:endParaRPr>
          </a:p>
        </p:txBody>
      </p:sp>
      <p:sp>
        <p:nvSpPr>
          <p:cNvPr id="14" name="文本框 13"/>
          <p:cNvSpPr txBox="1"/>
          <p:nvPr/>
        </p:nvSpPr>
        <p:spPr>
          <a:xfrm>
            <a:off x="8873318" y="2457685"/>
            <a:ext cx="1651379" cy="707886"/>
          </a:xfrm>
          <a:prstGeom prst="rect">
            <a:avLst/>
          </a:prstGeom>
          <a:noFill/>
        </p:spPr>
        <p:txBody>
          <a:bodyPr wrap="square" rtlCol="0">
            <a:spAutoFit/>
          </a:bodyPr>
          <a:lstStyle/>
          <a:p>
            <a:r>
              <a:rPr lang="en-US" altLang="zh-CN" sz="4000" dirty="0" smtClean="0">
                <a:solidFill>
                  <a:schemeClr val="tx1">
                    <a:lumMod val="65000"/>
                    <a:lumOff val="35000"/>
                  </a:schemeClr>
                </a:solidFill>
                <a:latin typeface="MHeiSung HKS UltraBold" panose="00000900000000000000" pitchFamily="2" charset="-120"/>
                <a:ea typeface="MHeiSung HKS UltraBold" panose="00000900000000000000" pitchFamily="2" charset="-120"/>
              </a:rPr>
              <a:t>80%</a:t>
            </a:r>
            <a:endParaRPr lang="zh-CN" altLang="en-US" sz="4000" dirty="0">
              <a:solidFill>
                <a:schemeClr val="tx1">
                  <a:lumMod val="65000"/>
                  <a:lumOff val="35000"/>
                </a:schemeClr>
              </a:solidFill>
              <a:latin typeface="MHeiSung HKS UltraBold" panose="00000900000000000000" pitchFamily="2" charset="-120"/>
              <a:ea typeface="MHeiSung HKS UltraBold" panose="00000900000000000000" pitchFamily="2" charset="-120"/>
            </a:endParaRPr>
          </a:p>
        </p:txBody>
      </p:sp>
      <p:sp>
        <p:nvSpPr>
          <p:cNvPr id="15" name="椭圆 14"/>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425582" y="1142867"/>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936659" y="4671292"/>
            <a:ext cx="2088108" cy="523220"/>
          </a:xfrm>
          <a:prstGeom prst="rect">
            <a:avLst/>
          </a:prstGeom>
          <a:noFill/>
        </p:spPr>
        <p:txBody>
          <a:bodyPr wrap="square" rtlCol="0">
            <a:spAutoFit/>
          </a:bodyPr>
          <a:lstStyle/>
          <a:p>
            <a:pPr algn="ctr"/>
            <a:r>
              <a:rPr lang="en-US" altLang="zh-CN" sz="2800" b="1" dirty="0" smtClean="0">
                <a:solidFill>
                  <a:schemeClr val="tx1">
                    <a:lumMod val="85000"/>
                    <a:lumOff val="15000"/>
                  </a:schemeClr>
                </a:solidFill>
              </a:rPr>
              <a:t>2013</a:t>
            </a:r>
            <a:endParaRPr lang="zh-CN" altLang="en-US" sz="2800" b="1" dirty="0">
              <a:solidFill>
                <a:schemeClr val="tx1">
                  <a:lumMod val="85000"/>
                  <a:lumOff val="15000"/>
                </a:schemeClr>
              </a:solidFill>
            </a:endParaRPr>
          </a:p>
        </p:txBody>
      </p:sp>
      <p:grpSp>
        <p:nvGrpSpPr>
          <p:cNvPr id="48" name="组合 47"/>
          <p:cNvGrpSpPr/>
          <p:nvPr/>
        </p:nvGrpSpPr>
        <p:grpSpPr>
          <a:xfrm>
            <a:off x="2927792" y="3684896"/>
            <a:ext cx="105842" cy="1034050"/>
            <a:chOff x="2927792" y="3684896"/>
            <a:chExt cx="105842" cy="1034050"/>
          </a:xfrm>
        </p:grpSpPr>
        <p:cxnSp>
          <p:nvCxnSpPr>
            <p:cNvPr id="36" name="直接连接符 35"/>
            <p:cNvCxnSpPr/>
            <p:nvPr/>
          </p:nvCxnSpPr>
          <p:spPr>
            <a:xfrm>
              <a:off x="2980713" y="3684896"/>
              <a:ext cx="0" cy="928766"/>
            </a:xfrm>
            <a:prstGeom prst="line">
              <a:avLst/>
            </a:prstGeom>
            <a:ln>
              <a:solidFill>
                <a:srgbClr val="262626"/>
              </a:solidFill>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2927792" y="4613104"/>
              <a:ext cx="105842" cy="105842"/>
            </a:xfrm>
            <a:prstGeom prst="ellipse">
              <a:avLst/>
            </a:prstGeom>
            <a:solidFill>
              <a:schemeClr val="tx1">
                <a:lumMod val="85000"/>
                <a:lumOff val="15000"/>
              </a:schemeClr>
            </a:solidFill>
            <a:ln>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p:cNvSpPr txBox="1"/>
          <p:nvPr/>
        </p:nvSpPr>
        <p:spPr>
          <a:xfrm>
            <a:off x="5252108" y="4671292"/>
            <a:ext cx="2088108" cy="523220"/>
          </a:xfrm>
          <a:prstGeom prst="rect">
            <a:avLst/>
          </a:prstGeom>
          <a:noFill/>
        </p:spPr>
        <p:txBody>
          <a:bodyPr wrap="square" rtlCol="0">
            <a:spAutoFit/>
          </a:bodyPr>
          <a:lstStyle/>
          <a:p>
            <a:pPr algn="ctr"/>
            <a:r>
              <a:rPr lang="en-US" altLang="zh-CN" sz="2800" b="1" dirty="0" smtClean="0">
                <a:solidFill>
                  <a:schemeClr val="tx1">
                    <a:lumMod val="75000"/>
                    <a:lumOff val="25000"/>
                  </a:schemeClr>
                </a:solidFill>
              </a:rPr>
              <a:t>2014</a:t>
            </a:r>
            <a:endParaRPr lang="zh-CN" altLang="en-US" sz="2800" b="1" dirty="0">
              <a:solidFill>
                <a:schemeClr val="tx1">
                  <a:lumMod val="75000"/>
                  <a:lumOff val="25000"/>
                </a:schemeClr>
              </a:solidFill>
            </a:endParaRPr>
          </a:p>
        </p:txBody>
      </p:sp>
      <p:grpSp>
        <p:nvGrpSpPr>
          <p:cNvPr id="49" name="组合 48"/>
          <p:cNvGrpSpPr/>
          <p:nvPr/>
        </p:nvGrpSpPr>
        <p:grpSpPr>
          <a:xfrm>
            <a:off x="6210635" y="3800808"/>
            <a:ext cx="105842" cy="1017111"/>
            <a:chOff x="6210869" y="3679195"/>
            <a:chExt cx="105842" cy="1017111"/>
          </a:xfrm>
        </p:grpSpPr>
        <p:cxnSp>
          <p:nvCxnSpPr>
            <p:cNvPr id="42" name="直接连接符 41"/>
            <p:cNvCxnSpPr/>
            <p:nvPr/>
          </p:nvCxnSpPr>
          <p:spPr>
            <a:xfrm>
              <a:off x="6263221" y="3679195"/>
              <a:ext cx="0" cy="92876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6210869" y="4590464"/>
              <a:ext cx="105842" cy="10584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文本框 45"/>
          <p:cNvSpPr txBox="1"/>
          <p:nvPr/>
        </p:nvSpPr>
        <p:spPr>
          <a:xfrm>
            <a:off x="8567557" y="4671292"/>
            <a:ext cx="2088108" cy="523220"/>
          </a:xfrm>
          <a:prstGeom prst="rect">
            <a:avLst/>
          </a:prstGeom>
          <a:noFill/>
        </p:spPr>
        <p:txBody>
          <a:bodyPr wrap="square" rtlCol="0">
            <a:spAutoFit/>
          </a:bodyPr>
          <a:lstStyle/>
          <a:p>
            <a:pPr algn="ctr"/>
            <a:r>
              <a:rPr lang="en-US" altLang="zh-CN" sz="2800" b="1" dirty="0" smtClean="0">
                <a:solidFill>
                  <a:schemeClr val="tx1">
                    <a:lumMod val="65000"/>
                    <a:lumOff val="35000"/>
                  </a:schemeClr>
                </a:solidFill>
              </a:rPr>
              <a:t>2015</a:t>
            </a:r>
            <a:endParaRPr lang="zh-CN" altLang="en-US" sz="2800" b="1" dirty="0">
              <a:solidFill>
                <a:schemeClr val="tx1">
                  <a:lumMod val="65000"/>
                  <a:lumOff val="35000"/>
                </a:schemeClr>
              </a:solidFill>
            </a:endParaRPr>
          </a:p>
        </p:txBody>
      </p:sp>
      <p:grpSp>
        <p:nvGrpSpPr>
          <p:cNvPr id="50" name="组合 49"/>
          <p:cNvGrpSpPr/>
          <p:nvPr/>
        </p:nvGrpSpPr>
        <p:grpSpPr>
          <a:xfrm>
            <a:off x="9558690" y="3679753"/>
            <a:ext cx="105842" cy="1034050"/>
            <a:chOff x="9558690" y="3679753"/>
            <a:chExt cx="105842" cy="1034050"/>
          </a:xfrm>
        </p:grpSpPr>
        <p:cxnSp>
          <p:nvCxnSpPr>
            <p:cNvPr id="45" name="直接连接符 44"/>
            <p:cNvCxnSpPr/>
            <p:nvPr/>
          </p:nvCxnSpPr>
          <p:spPr>
            <a:xfrm>
              <a:off x="9611611" y="3679753"/>
              <a:ext cx="0" cy="928766"/>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9558690" y="4607961"/>
              <a:ext cx="105842" cy="10584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p:cNvSpPr txBox="1"/>
          <p:nvPr/>
        </p:nvSpPr>
        <p:spPr>
          <a:xfrm>
            <a:off x="3686535" y="329483"/>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sp>
        <p:nvSpPr>
          <p:cNvPr id="52" name="文本框 51"/>
          <p:cNvSpPr txBox="1"/>
          <p:nvPr/>
        </p:nvSpPr>
        <p:spPr>
          <a:xfrm>
            <a:off x="1791993" y="5465364"/>
            <a:ext cx="7099510" cy="1077218"/>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文本这里是文本这里是文本</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useBgFill="1">
        <p:nvSpPr>
          <p:cNvPr id="56" name="矩形 55"/>
          <p:cNvSpPr/>
          <p:nvPr/>
        </p:nvSpPr>
        <p:spPr>
          <a:xfrm>
            <a:off x="4454103" y="795114"/>
            <a:ext cx="3378725" cy="3240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8" name="直接连接符 57"/>
          <p:cNvCxnSpPr/>
          <p:nvPr/>
        </p:nvCxnSpPr>
        <p:spPr>
          <a:xfrm>
            <a:off x="4481038" y="795114"/>
            <a:ext cx="3229922" cy="0"/>
          </a:xfrm>
          <a:prstGeom prst="line">
            <a:avLst/>
          </a:prstGeom>
          <a:ln>
            <a:solidFill>
              <a:srgbClr val="163152"/>
            </a:solidFill>
          </a:ln>
        </p:spPr>
        <p:style>
          <a:lnRef idx="1">
            <a:schemeClr val="accent1"/>
          </a:lnRef>
          <a:fillRef idx="0">
            <a:schemeClr val="accent1"/>
          </a:fillRef>
          <a:effectRef idx="0">
            <a:schemeClr val="accent1"/>
          </a:effectRef>
          <a:fontRef idx="minor">
            <a:schemeClr val="tx1"/>
          </a:fontRef>
        </p:style>
      </p:cxnSp>
      <p:sp>
        <p:nvSpPr>
          <p:cNvPr id="54" name="椭圆 53"/>
          <p:cNvSpPr/>
          <p:nvPr/>
        </p:nvSpPr>
        <p:spPr>
          <a:xfrm>
            <a:off x="658960" y="399551"/>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p:cNvGrpSpPr/>
          <p:nvPr/>
        </p:nvGrpSpPr>
        <p:grpSpPr>
          <a:xfrm>
            <a:off x="10559733" y="5599596"/>
            <a:ext cx="1871102" cy="1468649"/>
            <a:chOff x="10559733" y="5599596"/>
            <a:chExt cx="1871102" cy="1468649"/>
          </a:xfrm>
        </p:grpSpPr>
        <p:sp>
          <p:nvSpPr>
            <p:cNvPr id="57" name="椭圆 56"/>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41377713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a:xfrm>
            <a:off x="4526898" y="1994419"/>
            <a:ext cx="3097757" cy="3097757"/>
          </a:xfrm>
          <a:prstGeom prst="ellipse">
            <a:avLst/>
          </a:prstGeom>
          <a:noFill/>
          <a:ln>
            <a:solidFill>
              <a:schemeClr val="tx1">
                <a:lumMod val="75000"/>
                <a:lumOff val="25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4724400" y="2171700"/>
            <a:ext cx="2743200" cy="2743200"/>
          </a:xfrm>
          <a:prstGeom prst="ellipse">
            <a:avLst/>
          </a:prstGeom>
          <a:noFill/>
          <a:ln w="28575">
            <a:solidFill>
              <a:srgbClr val="26262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KSO_Shape"/>
          <p:cNvSpPr/>
          <p:nvPr/>
        </p:nvSpPr>
        <p:spPr>
          <a:xfrm>
            <a:off x="5800724" y="1876424"/>
            <a:ext cx="590550" cy="590550"/>
          </a:xfrm>
          <a:prstGeom prst="su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KSO_Shape"/>
          <p:cNvSpPr/>
          <p:nvPr/>
        </p:nvSpPr>
        <p:spPr>
          <a:xfrm flipH="1">
            <a:off x="4526898" y="3303529"/>
            <a:ext cx="395002" cy="539867"/>
          </a:xfrm>
          <a:custGeom>
            <a:avLst/>
            <a:gdLst>
              <a:gd name="connsiteX0" fmla="*/ 273884 w 2111352"/>
              <a:gd name="connsiteY0" fmla="*/ 2583367 h 2886673"/>
              <a:gd name="connsiteX1" fmla="*/ 330824 w 2111352"/>
              <a:gd name="connsiteY1" fmla="*/ 2640307 h 2886673"/>
              <a:gd name="connsiteX2" fmla="*/ 330824 w 2111352"/>
              <a:gd name="connsiteY2" fmla="*/ 2670096 h 2886673"/>
              <a:gd name="connsiteX3" fmla="*/ 273884 w 2111352"/>
              <a:gd name="connsiteY3" fmla="*/ 2727036 h 2886673"/>
              <a:gd name="connsiteX4" fmla="*/ 154401 w 2111352"/>
              <a:gd name="connsiteY4" fmla="*/ 2727036 h 2886673"/>
              <a:gd name="connsiteX5" fmla="*/ 97461 w 2111352"/>
              <a:gd name="connsiteY5" fmla="*/ 2670096 h 2886673"/>
              <a:gd name="connsiteX6" fmla="*/ 97461 w 2111352"/>
              <a:gd name="connsiteY6" fmla="*/ 2640307 h 2886673"/>
              <a:gd name="connsiteX7" fmla="*/ 154401 w 2111352"/>
              <a:gd name="connsiteY7" fmla="*/ 2583367 h 2886673"/>
              <a:gd name="connsiteX8" fmla="*/ 1956951 w 2111352"/>
              <a:gd name="connsiteY8" fmla="*/ 2583367 h 2886673"/>
              <a:gd name="connsiteX9" fmla="*/ 2013891 w 2111352"/>
              <a:gd name="connsiteY9" fmla="*/ 2640307 h 2886673"/>
              <a:gd name="connsiteX10" fmla="*/ 2013891 w 2111352"/>
              <a:gd name="connsiteY10" fmla="*/ 2670096 h 2886673"/>
              <a:gd name="connsiteX11" fmla="*/ 1956951 w 2111352"/>
              <a:gd name="connsiteY11" fmla="*/ 2727036 h 2886673"/>
              <a:gd name="connsiteX12" fmla="*/ 1837468 w 2111352"/>
              <a:gd name="connsiteY12" fmla="*/ 2727036 h 2886673"/>
              <a:gd name="connsiteX13" fmla="*/ 1780528 w 2111352"/>
              <a:gd name="connsiteY13" fmla="*/ 2670096 h 2886673"/>
              <a:gd name="connsiteX14" fmla="*/ 1780528 w 2111352"/>
              <a:gd name="connsiteY14" fmla="*/ 2640307 h 2886673"/>
              <a:gd name="connsiteX15" fmla="*/ 1837468 w 2111352"/>
              <a:gd name="connsiteY15" fmla="*/ 2583367 h 2886673"/>
              <a:gd name="connsiteX16" fmla="*/ 273884 w 2111352"/>
              <a:gd name="connsiteY16" fmla="*/ 2174146 h 2886673"/>
              <a:gd name="connsiteX17" fmla="*/ 330824 w 2111352"/>
              <a:gd name="connsiteY17" fmla="*/ 2231086 h 2886673"/>
              <a:gd name="connsiteX18" fmla="*/ 330824 w 2111352"/>
              <a:gd name="connsiteY18" fmla="*/ 2260875 h 2886673"/>
              <a:gd name="connsiteX19" fmla="*/ 273884 w 2111352"/>
              <a:gd name="connsiteY19" fmla="*/ 2317815 h 2886673"/>
              <a:gd name="connsiteX20" fmla="*/ 154401 w 2111352"/>
              <a:gd name="connsiteY20" fmla="*/ 2317815 h 2886673"/>
              <a:gd name="connsiteX21" fmla="*/ 97461 w 2111352"/>
              <a:gd name="connsiteY21" fmla="*/ 2260875 h 2886673"/>
              <a:gd name="connsiteX22" fmla="*/ 97461 w 2111352"/>
              <a:gd name="connsiteY22" fmla="*/ 2231086 h 2886673"/>
              <a:gd name="connsiteX23" fmla="*/ 154401 w 2111352"/>
              <a:gd name="connsiteY23" fmla="*/ 2174146 h 2886673"/>
              <a:gd name="connsiteX24" fmla="*/ 1956951 w 2111352"/>
              <a:gd name="connsiteY24" fmla="*/ 2174146 h 2886673"/>
              <a:gd name="connsiteX25" fmla="*/ 2013891 w 2111352"/>
              <a:gd name="connsiteY25" fmla="*/ 2231086 h 2886673"/>
              <a:gd name="connsiteX26" fmla="*/ 2013891 w 2111352"/>
              <a:gd name="connsiteY26" fmla="*/ 2260875 h 2886673"/>
              <a:gd name="connsiteX27" fmla="*/ 1956951 w 2111352"/>
              <a:gd name="connsiteY27" fmla="*/ 2317815 h 2886673"/>
              <a:gd name="connsiteX28" fmla="*/ 1837468 w 2111352"/>
              <a:gd name="connsiteY28" fmla="*/ 2317815 h 2886673"/>
              <a:gd name="connsiteX29" fmla="*/ 1780528 w 2111352"/>
              <a:gd name="connsiteY29" fmla="*/ 2260875 h 2886673"/>
              <a:gd name="connsiteX30" fmla="*/ 1780528 w 2111352"/>
              <a:gd name="connsiteY30" fmla="*/ 2231086 h 2886673"/>
              <a:gd name="connsiteX31" fmla="*/ 1837468 w 2111352"/>
              <a:gd name="connsiteY31" fmla="*/ 2174146 h 2886673"/>
              <a:gd name="connsiteX32" fmla="*/ 273884 w 2111352"/>
              <a:gd name="connsiteY32" fmla="*/ 1764927 h 2886673"/>
              <a:gd name="connsiteX33" fmla="*/ 330824 w 2111352"/>
              <a:gd name="connsiteY33" fmla="*/ 1821867 h 2886673"/>
              <a:gd name="connsiteX34" fmla="*/ 330824 w 2111352"/>
              <a:gd name="connsiteY34" fmla="*/ 1851656 h 2886673"/>
              <a:gd name="connsiteX35" fmla="*/ 273884 w 2111352"/>
              <a:gd name="connsiteY35" fmla="*/ 1908596 h 2886673"/>
              <a:gd name="connsiteX36" fmla="*/ 154401 w 2111352"/>
              <a:gd name="connsiteY36" fmla="*/ 1908596 h 2886673"/>
              <a:gd name="connsiteX37" fmla="*/ 97461 w 2111352"/>
              <a:gd name="connsiteY37" fmla="*/ 1851656 h 2886673"/>
              <a:gd name="connsiteX38" fmla="*/ 97461 w 2111352"/>
              <a:gd name="connsiteY38" fmla="*/ 1821867 h 2886673"/>
              <a:gd name="connsiteX39" fmla="*/ 154401 w 2111352"/>
              <a:gd name="connsiteY39" fmla="*/ 1764927 h 2886673"/>
              <a:gd name="connsiteX40" fmla="*/ 1956951 w 2111352"/>
              <a:gd name="connsiteY40" fmla="*/ 1764927 h 2886673"/>
              <a:gd name="connsiteX41" fmla="*/ 2013891 w 2111352"/>
              <a:gd name="connsiteY41" fmla="*/ 1821867 h 2886673"/>
              <a:gd name="connsiteX42" fmla="*/ 2013891 w 2111352"/>
              <a:gd name="connsiteY42" fmla="*/ 1851656 h 2886673"/>
              <a:gd name="connsiteX43" fmla="*/ 1956951 w 2111352"/>
              <a:gd name="connsiteY43" fmla="*/ 1908596 h 2886673"/>
              <a:gd name="connsiteX44" fmla="*/ 1837468 w 2111352"/>
              <a:gd name="connsiteY44" fmla="*/ 1908596 h 2886673"/>
              <a:gd name="connsiteX45" fmla="*/ 1780528 w 2111352"/>
              <a:gd name="connsiteY45" fmla="*/ 1851656 h 2886673"/>
              <a:gd name="connsiteX46" fmla="*/ 1780528 w 2111352"/>
              <a:gd name="connsiteY46" fmla="*/ 1821867 h 2886673"/>
              <a:gd name="connsiteX47" fmla="*/ 1837468 w 2111352"/>
              <a:gd name="connsiteY47" fmla="*/ 1764927 h 2886673"/>
              <a:gd name="connsiteX48" fmla="*/ 1551075 w 2111352"/>
              <a:gd name="connsiteY48" fmla="*/ 1482169 h 2886673"/>
              <a:gd name="connsiteX49" fmla="*/ 1702749 w 2111352"/>
              <a:gd name="connsiteY49" fmla="*/ 1633843 h 2886673"/>
              <a:gd name="connsiteX50" fmla="*/ 1702749 w 2111352"/>
              <a:gd name="connsiteY50" fmla="*/ 2592029 h 2886673"/>
              <a:gd name="connsiteX51" fmla="*/ 1551075 w 2111352"/>
              <a:gd name="connsiteY51" fmla="*/ 2743703 h 2886673"/>
              <a:gd name="connsiteX52" fmla="*/ 1055676 w 2111352"/>
              <a:gd name="connsiteY52" fmla="*/ 2743703 h 2886673"/>
              <a:gd name="connsiteX53" fmla="*/ 560277 w 2111352"/>
              <a:gd name="connsiteY53" fmla="*/ 2743703 h 2886673"/>
              <a:gd name="connsiteX54" fmla="*/ 408603 w 2111352"/>
              <a:gd name="connsiteY54" fmla="*/ 2592029 h 2886673"/>
              <a:gd name="connsiteX55" fmla="*/ 408603 w 2111352"/>
              <a:gd name="connsiteY55" fmla="*/ 1633843 h 2886673"/>
              <a:gd name="connsiteX56" fmla="*/ 560277 w 2111352"/>
              <a:gd name="connsiteY56" fmla="*/ 1482169 h 2886673"/>
              <a:gd name="connsiteX57" fmla="*/ 1055676 w 2111352"/>
              <a:gd name="connsiteY57" fmla="*/ 1482169 h 2886673"/>
              <a:gd name="connsiteX58" fmla="*/ 273884 w 2111352"/>
              <a:gd name="connsiteY58" fmla="*/ 1355708 h 2886673"/>
              <a:gd name="connsiteX59" fmla="*/ 330824 w 2111352"/>
              <a:gd name="connsiteY59" fmla="*/ 1412648 h 2886673"/>
              <a:gd name="connsiteX60" fmla="*/ 330824 w 2111352"/>
              <a:gd name="connsiteY60" fmla="*/ 1442437 h 2886673"/>
              <a:gd name="connsiteX61" fmla="*/ 273884 w 2111352"/>
              <a:gd name="connsiteY61" fmla="*/ 1499377 h 2886673"/>
              <a:gd name="connsiteX62" fmla="*/ 154401 w 2111352"/>
              <a:gd name="connsiteY62" fmla="*/ 1499377 h 2886673"/>
              <a:gd name="connsiteX63" fmla="*/ 97461 w 2111352"/>
              <a:gd name="connsiteY63" fmla="*/ 1442437 h 2886673"/>
              <a:gd name="connsiteX64" fmla="*/ 97461 w 2111352"/>
              <a:gd name="connsiteY64" fmla="*/ 1412648 h 2886673"/>
              <a:gd name="connsiteX65" fmla="*/ 154401 w 2111352"/>
              <a:gd name="connsiteY65" fmla="*/ 1355708 h 2886673"/>
              <a:gd name="connsiteX66" fmla="*/ 1956951 w 2111352"/>
              <a:gd name="connsiteY66" fmla="*/ 1355708 h 2886673"/>
              <a:gd name="connsiteX67" fmla="*/ 2013891 w 2111352"/>
              <a:gd name="connsiteY67" fmla="*/ 1412648 h 2886673"/>
              <a:gd name="connsiteX68" fmla="*/ 2013891 w 2111352"/>
              <a:gd name="connsiteY68" fmla="*/ 1442437 h 2886673"/>
              <a:gd name="connsiteX69" fmla="*/ 1956951 w 2111352"/>
              <a:gd name="connsiteY69" fmla="*/ 1499377 h 2886673"/>
              <a:gd name="connsiteX70" fmla="*/ 1837468 w 2111352"/>
              <a:gd name="connsiteY70" fmla="*/ 1499377 h 2886673"/>
              <a:gd name="connsiteX71" fmla="*/ 1780528 w 2111352"/>
              <a:gd name="connsiteY71" fmla="*/ 1442437 h 2886673"/>
              <a:gd name="connsiteX72" fmla="*/ 1780528 w 2111352"/>
              <a:gd name="connsiteY72" fmla="*/ 1412648 h 2886673"/>
              <a:gd name="connsiteX73" fmla="*/ 1837468 w 2111352"/>
              <a:gd name="connsiteY73" fmla="*/ 1355708 h 2886673"/>
              <a:gd name="connsiteX74" fmla="*/ 273884 w 2111352"/>
              <a:gd name="connsiteY74" fmla="*/ 946489 h 2886673"/>
              <a:gd name="connsiteX75" fmla="*/ 330824 w 2111352"/>
              <a:gd name="connsiteY75" fmla="*/ 1003429 h 2886673"/>
              <a:gd name="connsiteX76" fmla="*/ 330824 w 2111352"/>
              <a:gd name="connsiteY76" fmla="*/ 1033218 h 2886673"/>
              <a:gd name="connsiteX77" fmla="*/ 273884 w 2111352"/>
              <a:gd name="connsiteY77" fmla="*/ 1090158 h 2886673"/>
              <a:gd name="connsiteX78" fmla="*/ 154401 w 2111352"/>
              <a:gd name="connsiteY78" fmla="*/ 1090158 h 2886673"/>
              <a:gd name="connsiteX79" fmla="*/ 97461 w 2111352"/>
              <a:gd name="connsiteY79" fmla="*/ 1033218 h 2886673"/>
              <a:gd name="connsiteX80" fmla="*/ 97461 w 2111352"/>
              <a:gd name="connsiteY80" fmla="*/ 1003429 h 2886673"/>
              <a:gd name="connsiteX81" fmla="*/ 154401 w 2111352"/>
              <a:gd name="connsiteY81" fmla="*/ 946489 h 2886673"/>
              <a:gd name="connsiteX82" fmla="*/ 1956951 w 2111352"/>
              <a:gd name="connsiteY82" fmla="*/ 946489 h 2886673"/>
              <a:gd name="connsiteX83" fmla="*/ 2013891 w 2111352"/>
              <a:gd name="connsiteY83" fmla="*/ 1003429 h 2886673"/>
              <a:gd name="connsiteX84" fmla="*/ 2013891 w 2111352"/>
              <a:gd name="connsiteY84" fmla="*/ 1033218 h 2886673"/>
              <a:gd name="connsiteX85" fmla="*/ 1956951 w 2111352"/>
              <a:gd name="connsiteY85" fmla="*/ 1090158 h 2886673"/>
              <a:gd name="connsiteX86" fmla="*/ 1837468 w 2111352"/>
              <a:gd name="connsiteY86" fmla="*/ 1090158 h 2886673"/>
              <a:gd name="connsiteX87" fmla="*/ 1780528 w 2111352"/>
              <a:gd name="connsiteY87" fmla="*/ 1033218 h 2886673"/>
              <a:gd name="connsiteX88" fmla="*/ 1780528 w 2111352"/>
              <a:gd name="connsiteY88" fmla="*/ 1003429 h 2886673"/>
              <a:gd name="connsiteX89" fmla="*/ 1837468 w 2111352"/>
              <a:gd name="connsiteY89" fmla="*/ 946489 h 2886673"/>
              <a:gd name="connsiteX90" fmla="*/ 273884 w 2111352"/>
              <a:gd name="connsiteY90" fmla="*/ 537270 h 2886673"/>
              <a:gd name="connsiteX91" fmla="*/ 330824 w 2111352"/>
              <a:gd name="connsiteY91" fmla="*/ 594210 h 2886673"/>
              <a:gd name="connsiteX92" fmla="*/ 330824 w 2111352"/>
              <a:gd name="connsiteY92" fmla="*/ 623999 h 2886673"/>
              <a:gd name="connsiteX93" fmla="*/ 273884 w 2111352"/>
              <a:gd name="connsiteY93" fmla="*/ 680939 h 2886673"/>
              <a:gd name="connsiteX94" fmla="*/ 154401 w 2111352"/>
              <a:gd name="connsiteY94" fmla="*/ 680939 h 2886673"/>
              <a:gd name="connsiteX95" fmla="*/ 97461 w 2111352"/>
              <a:gd name="connsiteY95" fmla="*/ 623999 h 2886673"/>
              <a:gd name="connsiteX96" fmla="*/ 97461 w 2111352"/>
              <a:gd name="connsiteY96" fmla="*/ 594210 h 2886673"/>
              <a:gd name="connsiteX97" fmla="*/ 154401 w 2111352"/>
              <a:gd name="connsiteY97" fmla="*/ 537270 h 2886673"/>
              <a:gd name="connsiteX98" fmla="*/ 1956951 w 2111352"/>
              <a:gd name="connsiteY98" fmla="*/ 537270 h 2886673"/>
              <a:gd name="connsiteX99" fmla="*/ 2013891 w 2111352"/>
              <a:gd name="connsiteY99" fmla="*/ 594210 h 2886673"/>
              <a:gd name="connsiteX100" fmla="*/ 2013891 w 2111352"/>
              <a:gd name="connsiteY100" fmla="*/ 623999 h 2886673"/>
              <a:gd name="connsiteX101" fmla="*/ 1956951 w 2111352"/>
              <a:gd name="connsiteY101" fmla="*/ 680939 h 2886673"/>
              <a:gd name="connsiteX102" fmla="*/ 1837468 w 2111352"/>
              <a:gd name="connsiteY102" fmla="*/ 680939 h 2886673"/>
              <a:gd name="connsiteX103" fmla="*/ 1780528 w 2111352"/>
              <a:gd name="connsiteY103" fmla="*/ 623999 h 2886673"/>
              <a:gd name="connsiteX104" fmla="*/ 1780528 w 2111352"/>
              <a:gd name="connsiteY104" fmla="*/ 594210 h 2886673"/>
              <a:gd name="connsiteX105" fmla="*/ 1837468 w 2111352"/>
              <a:gd name="connsiteY105" fmla="*/ 537270 h 2886673"/>
              <a:gd name="connsiteX106" fmla="*/ 1551075 w 2111352"/>
              <a:gd name="connsiteY106" fmla="*/ 128052 h 2886673"/>
              <a:gd name="connsiteX107" fmla="*/ 1702749 w 2111352"/>
              <a:gd name="connsiteY107" fmla="*/ 279726 h 2886673"/>
              <a:gd name="connsiteX108" fmla="*/ 1702749 w 2111352"/>
              <a:gd name="connsiteY108" fmla="*/ 1237912 h 2886673"/>
              <a:gd name="connsiteX109" fmla="*/ 1551075 w 2111352"/>
              <a:gd name="connsiteY109" fmla="*/ 1389586 h 2886673"/>
              <a:gd name="connsiteX110" fmla="*/ 1055676 w 2111352"/>
              <a:gd name="connsiteY110" fmla="*/ 1389586 h 2886673"/>
              <a:gd name="connsiteX111" fmla="*/ 560277 w 2111352"/>
              <a:gd name="connsiteY111" fmla="*/ 1389586 h 2886673"/>
              <a:gd name="connsiteX112" fmla="*/ 408603 w 2111352"/>
              <a:gd name="connsiteY112" fmla="*/ 1237912 h 2886673"/>
              <a:gd name="connsiteX113" fmla="*/ 408603 w 2111352"/>
              <a:gd name="connsiteY113" fmla="*/ 279726 h 2886673"/>
              <a:gd name="connsiteX114" fmla="*/ 560277 w 2111352"/>
              <a:gd name="connsiteY114" fmla="*/ 128052 h 2886673"/>
              <a:gd name="connsiteX115" fmla="*/ 1055676 w 2111352"/>
              <a:gd name="connsiteY115" fmla="*/ 128052 h 2886673"/>
              <a:gd name="connsiteX116" fmla="*/ 273884 w 2111352"/>
              <a:gd name="connsiteY116" fmla="*/ 128051 h 2886673"/>
              <a:gd name="connsiteX117" fmla="*/ 330824 w 2111352"/>
              <a:gd name="connsiteY117" fmla="*/ 184991 h 2886673"/>
              <a:gd name="connsiteX118" fmla="*/ 330824 w 2111352"/>
              <a:gd name="connsiteY118" fmla="*/ 214780 h 2886673"/>
              <a:gd name="connsiteX119" fmla="*/ 273884 w 2111352"/>
              <a:gd name="connsiteY119" fmla="*/ 271720 h 2886673"/>
              <a:gd name="connsiteX120" fmla="*/ 154401 w 2111352"/>
              <a:gd name="connsiteY120" fmla="*/ 271720 h 2886673"/>
              <a:gd name="connsiteX121" fmla="*/ 97461 w 2111352"/>
              <a:gd name="connsiteY121" fmla="*/ 214780 h 2886673"/>
              <a:gd name="connsiteX122" fmla="*/ 97461 w 2111352"/>
              <a:gd name="connsiteY122" fmla="*/ 184991 h 2886673"/>
              <a:gd name="connsiteX123" fmla="*/ 154401 w 2111352"/>
              <a:gd name="connsiteY123" fmla="*/ 128051 h 2886673"/>
              <a:gd name="connsiteX124" fmla="*/ 1956951 w 2111352"/>
              <a:gd name="connsiteY124" fmla="*/ 128051 h 2886673"/>
              <a:gd name="connsiteX125" fmla="*/ 2013891 w 2111352"/>
              <a:gd name="connsiteY125" fmla="*/ 184991 h 2886673"/>
              <a:gd name="connsiteX126" fmla="*/ 2013891 w 2111352"/>
              <a:gd name="connsiteY126" fmla="*/ 214780 h 2886673"/>
              <a:gd name="connsiteX127" fmla="*/ 1956951 w 2111352"/>
              <a:gd name="connsiteY127" fmla="*/ 271720 h 2886673"/>
              <a:gd name="connsiteX128" fmla="*/ 1837468 w 2111352"/>
              <a:gd name="connsiteY128" fmla="*/ 271720 h 2886673"/>
              <a:gd name="connsiteX129" fmla="*/ 1780528 w 2111352"/>
              <a:gd name="connsiteY129" fmla="*/ 214780 h 2886673"/>
              <a:gd name="connsiteX130" fmla="*/ 1780528 w 2111352"/>
              <a:gd name="connsiteY130" fmla="*/ 184991 h 2886673"/>
              <a:gd name="connsiteX131" fmla="*/ 1837468 w 2111352"/>
              <a:gd name="connsiteY131" fmla="*/ 128051 h 2886673"/>
              <a:gd name="connsiteX132" fmla="*/ 2111352 w 2111352"/>
              <a:gd name="connsiteY132" fmla="*/ 0 h 2886673"/>
              <a:gd name="connsiteX133" fmla="*/ 1055676 w 2111352"/>
              <a:gd name="connsiteY133" fmla="*/ 0 h 2886673"/>
              <a:gd name="connsiteX134" fmla="*/ 0 w 2111352"/>
              <a:gd name="connsiteY134" fmla="*/ 0 h 2886673"/>
              <a:gd name="connsiteX135" fmla="*/ 0 w 2111352"/>
              <a:gd name="connsiteY135" fmla="*/ 2886673 h 2886673"/>
              <a:gd name="connsiteX136" fmla="*/ 1055676 w 2111352"/>
              <a:gd name="connsiteY136" fmla="*/ 2886673 h 2886673"/>
              <a:gd name="connsiteX137" fmla="*/ 2111352 w 2111352"/>
              <a:gd name="connsiteY137" fmla="*/ 2886673 h 288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Lst>
            <a:rect l="l" t="t" r="r" b="b"/>
            <a:pathLst>
              <a:path w="2111352" h="2886673">
                <a:moveTo>
                  <a:pt x="273884" y="2583367"/>
                </a:moveTo>
                <a:cubicBezTo>
                  <a:pt x="305331" y="2583367"/>
                  <a:pt x="330824" y="2608860"/>
                  <a:pt x="330824" y="2640307"/>
                </a:cubicBezTo>
                <a:lnTo>
                  <a:pt x="330824" y="2670096"/>
                </a:lnTo>
                <a:cubicBezTo>
                  <a:pt x="330824" y="2701543"/>
                  <a:pt x="305331" y="2727036"/>
                  <a:pt x="273884" y="2727036"/>
                </a:cubicBezTo>
                <a:lnTo>
                  <a:pt x="154401" y="2727036"/>
                </a:lnTo>
                <a:cubicBezTo>
                  <a:pt x="122954" y="2727036"/>
                  <a:pt x="97461" y="2701543"/>
                  <a:pt x="97461" y="2670096"/>
                </a:cubicBezTo>
                <a:lnTo>
                  <a:pt x="97461" y="2640307"/>
                </a:lnTo>
                <a:cubicBezTo>
                  <a:pt x="97461" y="2608860"/>
                  <a:pt x="122954" y="2583367"/>
                  <a:pt x="154401" y="2583367"/>
                </a:cubicBezTo>
                <a:close/>
                <a:moveTo>
                  <a:pt x="1956951" y="2583367"/>
                </a:moveTo>
                <a:cubicBezTo>
                  <a:pt x="1988398" y="2583367"/>
                  <a:pt x="2013891" y="2608860"/>
                  <a:pt x="2013891" y="2640307"/>
                </a:cubicBezTo>
                <a:lnTo>
                  <a:pt x="2013891" y="2670096"/>
                </a:lnTo>
                <a:cubicBezTo>
                  <a:pt x="2013891" y="2701543"/>
                  <a:pt x="1988398" y="2727036"/>
                  <a:pt x="1956951" y="2727036"/>
                </a:cubicBezTo>
                <a:lnTo>
                  <a:pt x="1837468" y="2727036"/>
                </a:lnTo>
                <a:cubicBezTo>
                  <a:pt x="1806021" y="2727036"/>
                  <a:pt x="1780528" y="2701543"/>
                  <a:pt x="1780528" y="2670096"/>
                </a:cubicBezTo>
                <a:lnTo>
                  <a:pt x="1780528" y="2640307"/>
                </a:lnTo>
                <a:cubicBezTo>
                  <a:pt x="1780528" y="2608860"/>
                  <a:pt x="1806021" y="2583367"/>
                  <a:pt x="1837468" y="2583367"/>
                </a:cubicBezTo>
                <a:close/>
                <a:moveTo>
                  <a:pt x="273884" y="2174146"/>
                </a:moveTo>
                <a:cubicBezTo>
                  <a:pt x="305331" y="2174146"/>
                  <a:pt x="330824" y="2199639"/>
                  <a:pt x="330824" y="2231086"/>
                </a:cubicBezTo>
                <a:lnTo>
                  <a:pt x="330824" y="2260875"/>
                </a:lnTo>
                <a:cubicBezTo>
                  <a:pt x="330824" y="2292322"/>
                  <a:pt x="305331" y="2317815"/>
                  <a:pt x="273884" y="2317815"/>
                </a:cubicBezTo>
                <a:lnTo>
                  <a:pt x="154401" y="2317815"/>
                </a:lnTo>
                <a:cubicBezTo>
                  <a:pt x="122954" y="2317815"/>
                  <a:pt x="97461" y="2292322"/>
                  <a:pt x="97461" y="2260875"/>
                </a:cubicBezTo>
                <a:lnTo>
                  <a:pt x="97461" y="2231086"/>
                </a:lnTo>
                <a:cubicBezTo>
                  <a:pt x="97461" y="2199639"/>
                  <a:pt x="122954" y="2174146"/>
                  <a:pt x="154401" y="2174146"/>
                </a:cubicBezTo>
                <a:close/>
                <a:moveTo>
                  <a:pt x="1956951" y="2174146"/>
                </a:moveTo>
                <a:cubicBezTo>
                  <a:pt x="1988398" y="2174146"/>
                  <a:pt x="2013891" y="2199639"/>
                  <a:pt x="2013891" y="2231086"/>
                </a:cubicBezTo>
                <a:lnTo>
                  <a:pt x="2013891" y="2260875"/>
                </a:lnTo>
                <a:cubicBezTo>
                  <a:pt x="2013891" y="2292322"/>
                  <a:pt x="1988398" y="2317815"/>
                  <a:pt x="1956951" y="2317815"/>
                </a:cubicBezTo>
                <a:lnTo>
                  <a:pt x="1837468" y="2317815"/>
                </a:lnTo>
                <a:cubicBezTo>
                  <a:pt x="1806021" y="2317815"/>
                  <a:pt x="1780528" y="2292322"/>
                  <a:pt x="1780528" y="2260875"/>
                </a:cubicBezTo>
                <a:lnTo>
                  <a:pt x="1780528" y="2231086"/>
                </a:lnTo>
                <a:cubicBezTo>
                  <a:pt x="1780528" y="2199639"/>
                  <a:pt x="1806021" y="2174146"/>
                  <a:pt x="1837468" y="2174146"/>
                </a:cubicBezTo>
                <a:close/>
                <a:moveTo>
                  <a:pt x="273884" y="1764927"/>
                </a:moveTo>
                <a:cubicBezTo>
                  <a:pt x="305331" y="1764927"/>
                  <a:pt x="330824" y="1790420"/>
                  <a:pt x="330824" y="1821867"/>
                </a:cubicBezTo>
                <a:lnTo>
                  <a:pt x="330824" y="1851656"/>
                </a:lnTo>
                <a:cubicBezTo>
                  <a:pt x="330824" y="1883103"/>
                  <a:pt x="305331" y="1908596"/>
                  <a:pt x="273884" y="1908596"/>
                </a:cubicBezTo>
                <a:lnTo>
                  <a:pt x="154401" y="1908596"/>
                </a:lnTo>
                <a:cubicBezTo>
                  <a:pt x="122954" y="1908596"/>
                  <a:pt x="97461" y="1883103"/>
                  <a:pt x="97461" y="1851656"/>
                </a:cubicBezTo>
                <a:lnTo>
                  <a:pt x="97461" y="1821867"/>
                </a:lnTo>
                <a:cubicBezTo>
                  <a:pt x="97461" y="1790420"/>
                  <a:pt x="122954" y="1764927"/>
                  <a:pt x="154401" y="1764927"/>
                </a:cubicBezTo>
                <a:close/>
                <a:moveTo>
                  <a:pt x="1956951" y="1764927"/>
                </a:moveTo>
                <a:cubicBezTo>
                  <a:pt x="1988398" y="1764927"/>
                  <a:pt x="2013891" y="1790420"/>
                  <a:pt x="2013891" y="1821867"/>
                </a:cubicBezTo>
                <a:lnTo>
                  <a:pt x="2013891" y="1851656"/>
                </a:lnTo>
                <a:cubicBezTo>
                  <a:pt x="2013891" y="1883103"/>
                  <a:pt x="1988398" y="1908596"/>
                  <a:pt x="1956951" y="1908596"/>
                </a:cubicBezTo>
                <a:lnTo>
                  <a:pt x="1837468" y="1908596"/>
                </a:lnTo>
                <a:cubicBezTo>
                  <a:pt x="1806021" y="1908596"/>
                  <a:pt x="1780528" y="1883103"/>
                  <a:pt x="1780528" y="1851656"/>
                </a:cubicBezTo>
                <a:lnTo>
                  <a:pt x="1780528" y="1821867"/>
                </a:lnTo>
                <a:cubicBezTo>
                  <a:pt x="1780528" y="1790420"/>
                  <a:pt x="1806021" y="1764927"/>
                  <a:pt x="1837468" y="1764927"/>
                </a:cubicBezTo>
                <a:close/>
                <a:moveTo>
                  <a:pt x="1551075" y="1482169"/>
                </a:moveTo>
                <a:cubicBezTo>
                  <a:pt x="1634842" y="1482169"/>
                  <a:pt x="1702749" y="1550076"/>
                  <a:pt x="1702749" y="1633843"/>
                </a:cubicBezTo>
                <a:lnTo>
                  <a:pt x="1702749" y="2592029"/>
                </a:lnTo>
                <a:cubicBezTo>
                  <a:pt x="1702749" y="2675796"/>
                  <a:pt x="1634842" y="2743703"/>
                  <a:pt x="1551075" y="2743703"/>
                </a:cubicBezTo>
                <a:lnTo>
                  <a:pt x="1055676" y="2743703"/>
                </a:lnTo>
                <a:lnTo>
                  <a:pt x="560277" y="2743703"/>
                </a:lnTo>
                <a:cubicBezTo>
                  <a:pt x="476510" y="2743703"/>
                  <a:pt x="408603" y="2675796"/>
                  <a:pt x="408603" y="2592029"/>
                </a:cubicBezTo>
                <a:lnTo>
                  <a:pt x="408603" y="1633843"/>
                </a:lnTo>
                <a:cubicBezTo>
                  <a:pt x="408603" y="1550076"/>
                  <a:pt x="476510" y="1482169"/>
                  <a:pt x="560277" y="1482169"/>
                </a:cubicBezTo>
                <a:lnTo>
                  <a:pt x="1055676" y="1482169"/>
                </a:lnTo>
                <a:close/>
                <a:moveTo>
                  <a:pt x="273884" y="1355708"/>
                </a:moveTo>
                <a:cubicBezTo>
                  <a:pt x="305331" y="1355708"/>
                  <a:pt x="330824" y="1381201"/>
                  <a:pt x="330824" y="1412648"/>
                </a:cubicBezTo>
                <a:lnTo>
                  <a:pt x="330824" y="1442437"/>
                </a:lnTo>
                <a:cubicBezTo>
                  <a:pt x="330824" y="1473884"/>
                  <a:pt x="305331" y="1499377"/>
                  <a:pt x="273884" y="1499377"/>
                </a:cubicBezTo>
                <a:lnTo>
                  <a:pt x="154401" y="1499377"/>
                </a:lnTo>
                <a:cubicBezTo>
                  <a:pt x="122954" y="1499377"/>
                  <a:pt x="97461" y="1473884"/>
                  <a:pt x="97461" y="1442437"/>
                </a:cubicBezTo>
                <a:lnTo>
                  <a:pt x="97461" y="1412648"/>
                </a:lnTo>
                <a:cubicBezTo>
                  <a:pt x="97461" y="1381201"/>
                  <a:pt x="122954" y="1355708"/>
                  <a:pt x="154401" y="1355708"/>
                </a:cubicBezTo>
                <a:close/>
                <a:moveTo>
                  <a:pt x="1956951" y="1355708"/>
                </a:moveTo>
                <a:cubicBezTo>
                  <a:pt x="1988398" y="1355708"/>
                  <a:pt x="2013891" y="1381201"/>
                  <a:pt x="2013891" y="1412648"/>
                </a:cubicBezTo>
                <a:lnTo>
                  <a:pt x="2013891" y="1442437"/>
                </a:lnTo>
                <a:cubicBezTo>
                  <a:pt x="2013891" y="1473884"/>
                  <a:pt x="1988398" y="1499377"/>
                  <a:pt x="1956951" y="1499377"/>
                </a:cubicBezTo>
                <a:lnTo>
                  <a:pt x="1837468" y="1499377"/>
                </a:lnTo>
                <a:cubicBezTo>
                  <a:pt x="1806021" y="1499377"/>
                  <a:pt x="1780528" y="1473884"/>
                  <a:pt x="1780528" y="1442437"/>
                </a:cubicBezTo>
                <a:lnTo>
                  <a:pt x="1780528" y="1412648"/>
                </a:lnTo>
                <a:cubicBezTo>
                  <a:pt x="1780528" y="1381201"/>
                  <a:pt x="1806021" y="1355708"/>
                  <a:pt x="1837468" y="1355708"/>
                </a:cubicBezTo>
                <a:close/>
                <a:moveTo>
                  <a:pt x="273884" y="946489"/>
                </a:moveTo>
                <a:cubicBezTo>
                  <a:pt x="305331" y="946489"/>
                  <a:pt x="330824" y="971982"/>
                  <a:pt x="330824" y="1003429"/>
                </a:cubicBezTo>
                <a:lnTo>
                  <a:pt x="330824" y="1033218"/>
                </a:lnTo>
                <a:cubicBezTo>
                  <a:pt x="330824" y="1064665"/>
                  <a:pt x="305331" y="1090158"/>
                  <a:pt x="273884" y="1090158"/>
                </a:cubicBezTo>
                <a:lnTo>
                  <a:pt x="154401" y="1090158"/>
                </a:lnTo>
                <a:cubicBezTo>
                  <a:pt x="122954" y="1090158"/>
                  <a:pt x="97461" y="1064665"/>
                  <a:pt x="97461" y="1033218"/>
                </a:cubicBezTo>
                <a:lnTo>
                  <a:pt x="97461" y="1003429"/>
                </a:lnTo>
                <a:cubicBezTo>
                  <a:pt x="97461" y="971982"/>
                  <a:pt x="122954" y="946489"/>
                  <a:pt x="154401" y="946489"/>
                </a:cubicBezTo>
                <a:close/>
                <a:moveTo>
                  <a:pt x="1956951" y="946489"/>
                </a:moveTo>
                <a:cubicBezTo>
                  <a:pt x="1988398" y="946489"/>
                  <a:pt x="2013891" y="971982"/>
                  <a:pt x="2013891" y="1003429"/>
                </a:cubicBezTo>
                <a:lnTo>
                  <a:pt x="2013891" y="1033218"/>
                </a:lnTo>
                <a:cubicBezTo>
                  <a:pt x="2013891" y="1064665"/>
                  <a:pt x="1988398" y="1090158"/>
                  <a:pt x="1956951" y="1090158"/>
                </a:cubicBezTo>
                <a:lnTo>
                  <a:pt x="1837468" y="1090158"/>
                </a:lnTo>
                <a:cubicBezTo>
                  <a:pt x="1806021" y="1090158"/>
                  <a:pt x="1780528" y="1064665"/>
                  <a:pt x="1780528" y="1033218"/>
                </a:cubicBezTo>
                <a:lnTo>
                  <a:pt x="1780528" y="1003429"/>
                </a:lnTo>
                <a:cubicBezTo>
                  <a:pt x="1780528" y="971982"/>
                  <a:pt x="1806021" y="946489"/>
                  <a:pt x="1837468" y="946489"/>
                </a:cubicBezTo>
                <a:close/>
                <a:moveTo>
                  <a:pt x="273884" y="537270"/>
                </a:moveTo>
                <a:cubicBezTo>
                  <a:pt x="305331" y="537270"/>
                  <a:pt x="330824" y="562763"/>
                  <a:pt x="330824" y="594210"/>
                </a:cubicBezTo>
                <a:lnTo>
                  <a:pt x="330824" y="623999"/>
                </a:lnTo>
                <a:cubicBezTo>
                  <a:pt x="330824" y="655446"/>
                  <a:pt x="305331" y="680939"/>
                  <a:pt x="273884" y="680939"/>
                </a:cubicBezTo>
                <a:lnTo>
                  <a:pt x="154401" y="680939"/>
                </a:lnTo>
                <a:cubicBezTo>
                  <a:pt x="122954" y="680939"/>
                  <a:pt x="97461" y="655446"/>
                  <a:pt x="97461" y="623999"/>
                </a:cubicBezTo>
                <a:lnTo>
                  <a:pt x="97461" y="594210"/>
                </a:lnTo>
                <a:cubicBezTo>
                  <a:pt x="97461" y="562763"/>
                  <a:pt x="122954" y="537270"/>
                  <a:pt x="154401" y="537270"/>
                </a:cubicBezTo>
                <a:close/>
                <a:moveTo>
                  <a:pt x="1956951" y="537270"/>
                </a:moveTo>
                <a:cubicBezTo>
                  <a:pt x="1988398" y="537270"/>
                  <a:pt x="2013891" y="562763"/>
                  <a:pt x="2013891" y="594210"/>
                </a:cubicBezTo>
                <a:lnTo>
                  <a:pt x="2013891" y="623999"/>
                </a:lnTo>
                <a:cubicBezTo>
                  <a:pt x="2013891" y="655446"/>
                  <a:pt x="1988398" y="680939"/>
                  <a:pt x="1956951" y="680939"/>
                </a:cubicBezTo>
                <a:lnTo>
                  <a:pt x="1837468" y="680939"/>
                </a:lnTo>
                <a:cubicBezTo>
                  <a:pt x="1806021" y="680939"/>
                  <a:pt x="1780528" y="655446"/>
                  <a:pt x="1780528" y="623999"/>
                </a:cubicBezTo>
                <a:lnTo>
                  <a:pt x="1780528" y="594210"/>
                </a:lnTo>
                <a:cubicBezTo>
                  <a:pt x="1780528" y="562763"/>
                  <a:pt x="1806021" y="537270"/>
                  <a:pt x="1837468" y="537270"/>
                </a:cubicBezTo>
                <a:close/>
                <a:moveTo>
                  <a:pt x="1551075" y="128052"/>
                </a:moveTo>
                <a:cubicBezTo>
                  <a:pt x="1634842" y="128052"/>
                  <a:pt x="1702749" y="195959"/>
                  <a:pt x="1702749" y="279726"/>
                </a:cubicBezTo>
                <a:lnTo>
                  <a:pt x="1702749" y="1237912"/>
                </a:lnTo>
                <a:cubicBezTo>
                  <a:pt x="1702749" y="1321679"/>
                  <a:pt x="1634842" y="1389586"/>
                  <a:pt x="1551075" y="1389586"/>
                </a:cubicBezTo>
                <a:lnTo>
                  <a:pt x="1055676" y="1389586"/>
                </a:lnTo>
                <a:lnTo>
                  <a:pt x="560277" y="1389586"/>
                </a:lnTo>
                <a:cubicBezTo>
                  <a:pt x="476510" y="1389586"/>
                  <a:pt x="408603" y="1321679"/>
                  <a:pt x="408603" y="1237912"/>
                </a:cubicBezTo>
                <a:lnTo>
                  <a:pt x="408603" y="279726"/>
                </a:lnTo>
                <a:cubicBezTo>
                  <a:pt x="408603" y="195959"/>
                  <a:pt x="476510" y="128052"/>
                  <a:pt x="560277" y="128052"/>
                </a:cubicBezTo>
                <a:lnTo>
                  <a:pt x="1055676" y="128052"/>
                </a:lnTo>
                <a:close/>
                <a:moveTo>
                  <a:pt x="273884" y="128051"/>
                </a:moveTo>
                <a:cubicBezTo>
                  <a:pt x="305331" y="128051"/>
                  <a:pt x="330824" y="153544"/>
                  <a:pt x="330824" y="184991"/>
                </a:cubicBezTo>
                <a:lnTo>
                  <a:pt x="330824" y="214780"/>
                </a:lnTo>
                <a:cubicBezTo>
                  <a:pt x="330824" y="246227"/>
                  <a:pt x="305331" y="271720"/>
                  <a:pt x="273884" y="271720"/>
                </a:cubicBezTo>
                <a:lnTo>
                  <a:pt x="154401" y="271720"/>
                </a:lnTo>
                <a:cubicBezTo>
                  <a:pt x="122954" y="271720"/>
                  <a:pt x="97461" y="246227"/>
                  <a:pt x="97461" y="214780"/>
                </a:cubicBezTo>
                <a:lnTo>
                  <a:pt x="97461" y="184991"/>
                </a:lnTo>
                <a:cubicBezTo>
                  <a:pt x="97461" y="153544"/>
                  <a:pt x="122954" y="128051"/>
                  <a:pt x="154401" y="128051"/>
                </a:cubicBezTo>
                <a:close/>
                <a:moveTo>
                  <a:pt x="1956951" y="128051"/>
                </a:moveTo>
                <a:cubicBezTo>
                  <a:pt x="1988398" y="128051"/>
                  <a:pt x="2013891" y="153544"/>
                  <a:pt x="2013891" y="184991"/>
                </a:cubicBezTo>
                <a:lnTo>
                  <a:pt x="2013891" y="214780"/>
                </a:lnTo>
                <a:cubicBezTo>
                  <a:pt x="2013891" y="246227"/>
                  <a:pt x="1988398" y="271720"/>
                  <a:pt x="1956951" y="271720"/>
                </a:cubicBezTo>
                <a:lnTo>
                  <a:pt x="1837468" y="271720"/>
                </a:lnTo>
                <a:cubicBezTo>
                  <a:pt x="1806021" y="271720"/>
                  <a:pt x="1780528" y="246227"/>
                  <a:pt x="1780528" y="214780"/>
                </a:cubicBezTo>
                <a:lnTo>
                  <a:pt x="1780528" y="184991"/>
                </a:lnTo>
                <a:cubicBezTo>
                  <a:pt x="1780528" y="153544"/>
                  <a:pt x="1806021" y="128051"/>
                  <a:pt x="1837468" y="128051"/>
                </a:cubicBezTo>
                <a:close/>
                <a:moveTo>
                  <a:pt x="2111352" y="0"/>
                </a:moveTo>
                <a:lnTo>
                  <a:pt x="1055676" y="0"/>
                </a:lnTo>
                <a:lnTo>
                  <a:pt x="0" y="0"/>
                </a:lnTo>
                <a:lnTo>
                  <a:pt x="0" y="2886673"/>
                </a:lnTo>
                <a:lnTo>
                  <a:pt x="1055676" y="2886673"/>
                </a:lnTo>
                <a:lnTo>
                  <a:pt x="2111352" y="288667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1" name="KSO_Shape"/>
          <p:cNvSpPr/>
          <p:nvPr/>
        </p:nvSpPr>
        <p:spPr>
          <a:xfrm>
            <a:off x="7202695" y="3419474"/>
            <a:ext cx="569308" cy="247649"/>
          </a:xfrm>
          <a:custGeom>
            <a:avLst/>
            <a:gdLst>
              <a:gd name="connsiteX0" fmla="*/ 124619 w 2178050"/>
              <a:gd name="connsiteY0" fmla="*/ 384969 h 946150"/>
              <a:gd name="connsiteX1" fmla="*/ 124619 w 2178050"/>
              <a:gd name="connsiteY1" fmla="*/ 568325 h 946150"/>
              <a:gd name="connsiteX2" fmla="*/ 197485 w 2178050"/>
              <a:gd name="connsiteY2" fmla="*/ 568325 h 946150"/>
              <a:gd name="connsiteX3" fmla="*/ 197485 w 2178050"/>
              <a:gd name="connsiteY3" fmla="*/ 384969 h 946150"/>
              <a:gd name="connsiteX4" fmla="*/ 1174750 w 2178050"/>
              <a:gd name="connsiteY4" fmla="*/ 118268 h 946150"/>
              <a:gd name="connsiteX5" fmla="*/ 1174750 w 2178050"/>
              <a:gd name="connsiteY5" fmla="*/ 118269 h 946150"/>
              <a:gd name="connsiteX6" fmla="*/ 317499 w 2178050"/>
              <a:gd name="connsiteY6" fmla="*/ 118269 h 946150"/>
              <a:gd name="connsiteX7" fmla="*/ 317499 w 2178050"/>
              <a:gd name="connsiteY7" fmla="*/ 827881 h 946150"/>
              <a:gd name="connsiteX8" fmla="*/ 1174750 w 2178050"/>
              <a:gd name="connsiteY8" fmla="*/ 827881 h 946150"/>
              <a:gd name="connsiteX9" fmla="*/ 1174750 w 2178050"/>
              <a:gd name="connsiteY9" fmla="*/ 827882 h 946150"/>
              <a:gd name="connsiteX10" fmla="*/ 1174751 w 2178050"/>
              <a:gd name="connsiteY10" fmla="*/ 827881 h 946150"/>
              <a:gd name="connsiteX11" fmla="*/ 1662906 w 2178050"/>
              <a:gd name="connsiteY11" fmla="*/ 118268 h 946150"/>
              <a:gd name="connsiteX12" fmla="*/ 197485 w 2178050"/>
              <a:gd name="connsiteY12" fmla="*/ 0 h 946150"/>
              <a:gd name="connsiteX13" fmla="*/ 2178050 w 2178050"/>
              <a:gd name="connsiteY13" fmla="*/ 0 h 946150"/>
              <a:gd name="connsiteX14" fmla="*/ 2178050 w 2178050"/>
              <a:gd name="connsiteY14" fmla="*/ 946150 h 946150"/>
              <a:gd name="connsiteX15" fmla="*/ 197485 w 2178050"/>
              <a:gd name="connsiteY15" fmla="*/ 946150 h 946150"/>
              <a:gd name="connsiteX16" fmla="*/ 197485 w 2178050"/>
              <a:gd name="connsiteY16" fmla="*/ 694531 h 946150"/>
              <a:gd name="connsiteX17" fmla="*/ 125940 w 2178050"/>
              <a:gd name="connsiteY17" fmla="*/ 694531 h 946150"/>
              <a:gd name="connsiteX18" fmla="*/ 0 w 2178050"/>
              <a:gd name="connsiteY18" fmla="*/ 568591 h 946150"/>
              <a:gd name="connsiteX19" fmla="*/ 0 w 2178050"/>
              <a:gd name="connsiteY19" fmla="*/ 384703 h 946150"/>
              <a:gd name="connsiteX20" fmla="*/ 125940 w 2178050"/>
              <a:gd name="connsiteY20" fmla="*/ 258763 h 946150"/>
              <a:gd name="connsiteX21" fmla="*/ 197485 w 2178050"/>
              <a:gd name="connsiteY21" fmla="*/ 258763 h 94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78050" h="946150">
                <a:moveTo>
                  <a:pt x="124619" y="384969"/>
                </a:moveTo>
                <a:lnTo>
                  <a:pt x="124619" y="568325"/>
                </a:lnTo>
                <a:lnTo>
                  <a:pt x="197485" y="568325"/>
                </a:lnTo>
                <a:lnTo>
                  <a:pt x="197485" y="384969"/>
                </a:lnTo>
                <a:close/>
                <a:moveTo>
                  <a:pt x="1174750" y="118268"/>
                </a:moveTo>
                <a:lnTo>
                  <a:pt x="1174750" y="118269"/>
                </a:lnTo>
                <a:lnTo>
                  <a:pt x="317499" y="118269"/>
                </a:lnTo>
                <a:lnTo>
                  <a:pt x="317499" y="827881"/>
                </a:lnTo>
                <a:lnTo>
                  <a:pt x="1174750" y="827881"/>
                </a:lnTo>
                <a:lnTo>
                  <a:pt x="1174750" y="827882"/>
                </a:lnTo>
                <a:lnTo>
                  <a:pt x="1174751" y="827881"/>
                </a:lnTo>
                <a:lnTo>
                  <a:pt x="1662906" y="118268"/>
                </a:lnTo>
                <a:close/>
                <a:moveTo>
                  <a:pt x="197485" y="0"/>
                </a:moveTo>
                <a:lnTo>
                  <a:pt x="2178050" y="0"/>
                </a:lnTo>
                <a:lnTo>
                  <a:pt x="2178050" y="946150"/>
                </a:lnTo>
                <a:lnTo>
                  <a:pt x="197485" y="946150"/>
                </a:lnTo>
                <a:lnTo>
                  <a:pt x="197485" y="694531"/>
                </a:lnTo>
                <a:lnTo>
                  <a:pt x="125940" y="694531"/>
                </a:lnTo>
                <a:cubicBezTo>
                  <a:pt x="56385" y="694531"/>
                  <a:pt x="0" y="638146"/>
                  <a:pt x="0" y="568591"/>
                </a:cubicBezTo>
                <a:lnTo>
                  <a:pt x="0" y="384703"/>
                </a:lnTo>
                <a:cubicBezTo>
                  <a:pt x="0" y="315148"/>
                  <a:pt x="56385" y="258763"/>
                  <a:pt x="125940" y="258763"/>
                </a:cubicBezTo>
                <a:lnTo>
                  <a:pt x="197485" y="25876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KSO_Shape"/>
          <p:cNvSpPr/>
          <p:nvPr/>
        </p:nvSpPr>
        <p:spPr>
          <a:xfrm>
            <a:off x="5829111" y="4690268"/>
            <a:ext cx="533777" cy="449262"/>
          </a:xfrm>
          <a:custGeom>
            <a:avLst/>
            <a:gdLst>
              <a:gd name="connsiteX0" fmla="*/ 2733675 w 5559425"/>
              <a:gd name="connsiteY0" fmla="*/ 1498599 h 4676774"/>
              <a:gd name="connsiteX1" fmla="*/ 2708275 w 5559425"/>
              <a:gd name="connsiteY1" fmla="*/ 1501774 h 4676774"/>
              <a:gd name="connsiteX2" fmla="*/ 2689225 w 5559425"/>
              <a:gd name="connsiteY2" fmla="*/ 1511299 h 4676774"/>
              <a:gd name="connsiteX3" fmla="*/ 2673350 w 5559425"/>
              <a:gd name="connsiteY3" fmla="*/ 1520824 h 4676774"/>
              <a:gd name="connsiteX4" fmla="*/ 2663825 w 5559425"/>
              <a:gd name="connsiteY4" fmla="*/ 1536699 h 4676774"/>
              <a:gd name="connsiteX5" fmla="*/ 2657475 w 5559425"/>
              <a:gd name="connsiteY5" fmla="*/ 1555749 h 4676774"/>
              <a:gd name="connsiteX6" fmla="*/ 2654300 w 5559425"/>
              <a:gd name="connsiteY6" fmla="*/ 1577974 h 4676774"/>
              <a:gd name="connsiteX7" fmla="*/ 2654300 w 5559425"/>
              <a:gd name="connsiteY7" fmla="*/ 1603374 h 4676774"/>
              <a:gd name="connsiteX8" fmla="*/ 2654300 w 5559425"/>
              <a:gd name="connsiteY8" fmla="*/ 1758949 h 4676774"/>
              <a:gd name="connsiteX9" fmla="*/ 2593975 w 5559425"/>
              <a:gd name="connsiteY9" fmla="*/ 1771649 h 4676774"/>
              <a:gd name="connsiteX10" fmla="*/ 2540000 w 5559425"/>
              <a:gd name="connsiteY10" fmla="*/ 1787524 h 4676774"/>
              <a:gd name="connsiteX11" fmla="*/ 2492375 w 5559425"/>
              <a:gd name="connsiteY11" fmla="*/ 1806574 h 4676774"/>
              <a:gd name="connsiteX12" fmla="*/ 2444750 w 5559425"/>
              <a:gd name="connsiteY12" fmla="*/ 1828799 h 4676774"/>
              <a:gd name="connsiteX13" fmla="*/ 2400300 w 5559425"/>
              <a:gd name="connsiteY13" fmla="*/ 1854199 h 4676774"/>
              <a:gd name="connsiteX14" fmla="*/ 2362200 w 5559425"/>
              <a:gd name="connsiteY14" fmla="*/ 1879599 h 4676774"/>
              <a:gd name="connsiteX15" fmla="*/ 2327275 w 5559425"/>
              <a:gd name="connsiteY15" fmla="*/ 1911349 h 4676774"/>
              <a:gd name="connsiteX16" fmla="*/ 2292350 w 5559425"/>
              <a:gd name="connsiteY16" fmla="*/ 1943099 h 4676774"/>
              <a:gd name="connsiteX17" fmla="*/ 2266950 w 5559425"/>
              <a:gd name="connsiteY17" fmla="*/ 1978024 h 4676774"/>
              <a:gd name="connsiteX18" fmla="*/ 2241550 w 5559425"/>
              <a:gd name="connsiteY18" fmla="*/ 2016124 h 4676774"/>
              <a:gd name="connsiteX19" fmla="*/ 2219325 w 5559425"/>
              <a:gd name="connsiteY19" fmla="*/ 2054224 h 4676774"/>
              <a:gd name="connsiteX20" fmla="*/ 2203450 w 5559425"/>
              <a:gd name="connsiteY20" fmla="*/ 2092324 h 4676774"/>
              <a:gd name="connsiteX21" fmla="*/ 2190750 w 5559425"/>
              <a:gd name="connsiteY21" fmla="*/ 2130424 h 4676774"/>
              <a:gd name="connsiteX22" fmla="*/ 2181225 w 5559425"/>
              <a:gd name="connsiteY22" fmla="*/ 2168524 h 4676774"/>
              <a:gd name="connsiteX23" fmla="*/ 2174875 w 5559425"/>
              <a:gd name="connsiteY23" fmla="*/ 2209799 h 4676774"/>
              <a:gd name="connsiteX24" fmla="*/ 2171700 w 5559425"/>
              <a:gd name="connsiteY24" fmla="*/ 2251074 h 4676774"/>
              <a:gd name="connsiteX25" fmla="*/ 2174875 w 5559425"/>
              <a:gd name="connsiteY25" fmla="*/ 2314574 h 4676774"/>
              <a:gd name="connsiteX26" fmla="*/ 2184400 w 5559425"/>
              <a:gd name="connsiteY26" fmla="*/ 2371724 h 4676774"/>
              <a:gd name="connsiteX27" fmla="*/ 2197100 w 5559425"/>
              <a:gd name="connsiteY27" fmla="*/ 2425699 h 4676774"/>
              <a:gd name="connsiteX28" fmla="*/ 2216150 w 5559425"/>
              <a:gd name="connsiteY28" fmla="*/ 2476499 h 4676774"/>
              <a:gd name="connsiteX29" fmla="*/ 2238375 w 5559425"/>
              <a:gd name="connsiteY29" fmla="*/ 2520949 h 4676774"/>
              <a:gd name="connsiteX30" fmla="*/ 2266950 w 5559425"/>
              <a:gd name="connsiteY30" fmla="*/ 2562224 h 4676774"/>
              <a:gd name="connsiteX31" fmla="*/ 2298700 w 5559425"/>
              <a:gd name="connsiteY31" fmla="*/ 2603499 h 4676774"/>
              <a:gd name="connsiteX32" fmla="*/ 2333625 w 5559425"/>
              <a:gd name="connsiteY32" fmla="*/ 2638424 h 4676774"/>
              <a:gd name="connsiteX33" fmla="*/ 2371725 w 5559425"/>
              <a:gd name="connsiteY33" fmla="*/ 2670174 h 4676774"/>
              <a:gd name="connsiteX34" fmla="*/ 2413000 w 5559425"/>
              <a:gd name="connsiteY34" fmla="*/ 2701924 h 4676774"/>
              <a:gd name="connsiteX35" fmla="*/ 2457450 w 5559425"/>
              <a:gd name="connsiteY35" fmla="*/ 2730499 h 4676774"/>
              <a:gd name="connsiteX36" fmla="*/ 2501900 w 5559425"/>
              <a:gd name="connsiteY36" fmla="*/ 2755899 h 4676774"/>
              <a:gd name="connsiteX37" fmla="*/ 2600325 w 5559425"/>
              <a:gd name="connsiteY37" fmla="*/ 2803524 h 4676774"/>
              <a:gd name="connsiteX38" fmla="*/ 2701925 w 5559425"/>
              <a:gd name="connsiteY38" fmla="*/ 2844799 h 4676774"/>
              <a:gd name="connsiteX39" fmla="*/ 2790825 w 5559425"/>
              <a:gd name="connsiteY39" fmla="*/ 2882899 h 4676774"/>
              <a:gd name="connsiteX40" fmla="*/ 2863850 w 5559425"/>
              <a:gd name="connsiteY40" fmla="*/ 2920999 h 4676774"/>
              <a:gd name="connsiteX41" fmla="*/ 2924175 w 5559425"/>
              <a:gd name="connsiteY41" fmla="*/ 2955924 h 4676774"/>
              <a:gd name="connsiteX42" fmla="*/ 2946400 w 5559425"/>
              <a:gd name="connsiteY42" fmla="*/ 2974974 h 4676774"/>
              <a:gd name="connsiteX43" fmla="*/ 2968625 w 5559425"/>
              <a:gd name="connsiteY43" fmla="*/ 2994024 h 4676774"/>
              <a:gd name="connsiteX44" fmla="*/ 2984500 w 5559425"/>
              <a:gd name="connsiteY44" fmla="*/ 3009899 h 4676774"/>
              <a:gd name="connsiteX45" fmla="*/ 3000375 w 5559425"/>
              <a:gd name="connsiteY45" fmla="*/ 3032124 h 4676774"/>
              <a:gd name="connsiteX46" fmla="*/ 3013075 w 5559425"/>
              <a:gd name="connsiteY46" fmla="*/ 3051174 h 4676774"/>
              <a:gd name="connsiteX47" fmla="*/ 3022600 w 5559425"/>
              <a:gd name="connsiteY47" fmla="*/ 3073399 h 4676774"/>
              <a:gd name="connsiteX48" fmla="*/ 3028950 w 5559425"/>
              <a:gd name="connsiteY48" fmla="*/ 3095624 h 4676774"/>
              <a:gd name="connsiteX49" fmla="*/ 3035300 w 5559425"/>
              <a:gd name="connsiteY49" fmla="*/ 3121024 h 4676774"/>
              <a:gd name="connsiteX50" fmla="*/ 3038475 w 5559425"/>
              <a:gd name="connsiteY50" fmla="*/ 3146424 h 4676774"/>
              <a:gd name="connsiteX51" fmla="*/ 3041650 w 5559425"/>
              <a:gd name="connsiteY51" fmla="*/ 3171824 h 4676774"/>
              <a:gd name="connsiteX52" fmla="*/ 3038475 w 5559425"/>
              <a:gd name="connsiteY52" fmla="*/ 3203574 h 4676774"/>
              <a:gd name="connsiteX53" fmla="*/ 3032125 w 5559425"/>
              <a:gd name="connsiteY53" fmla="*/ 3232149 h 4676774"/>
              <a:gd name="connsiteX54" fmla="*/ 3025775 w 5559425"/>
              <a:gd name="connsiteY54" fmla="*/ 3257549 h 4676774"/>
              <a:gd name="connsiteX55" fmla="*/ 3013075 w 5559425"/>
              <a:gd name="connsiteY55" fmla="*/ 3279774 h 4676774"/>
              <a:gd name="connsiteX56" fmla="*/ 2997200 w 5559425"/>
              <a:gd name="connsiteY56" fmla="*/ 3301999 h 4676774"/>
              <a:gd name="connsiteX57" fmla="*/ 2978150 w 5559425"/>
              <a:gd name="connsiteY57" fmla="*/ 3317874 h 4676774"/>
              <a:gd name="connsiteX58" fmla="*/ 2955925 w 5559425"/>
              <a:gd name="connsiteY58" fmla="*/ 3333749 h 4676774"/>
              <a:gd name="connsiteX59" fmla="*/ 2927350 w 5559425"/>
              <a:gd name="connsiteY59" fmla="*/ 3349624 h 4676774"/>
              <a:gd name="connsiteX60" fmla="*/ 2898775 w 5559425"/>
              <a:gd name="connsiteY60" fmla="*/ 3359149 h 4676774"/>
              <a:gd name="connsiteX61" fmla="*/ 2870200 w 5559425"/>
              <a:gd name="connsiteY61" fmla="*/ 3371849 h 4676774"/>
              <a:gd name="connsiteX62" fmla="*/ 2803525 w 5559425"/>
              <a:gd name="connsiteY62" fmla="*/ 3384549 h 4676774"/>
              <a:gd name="connsiteX63" fmla="*/ 2733675 w 5559425"/>
              <a:gd name="connsiteY63" fmla="*/ 3394074 h 4676774"/>
              <a:gd name="connsiteX64" fmla="*/ 2657475 w 5559425"/>
              <a:gd name="connsiteY64" fmla="*/ 3397249 h 4676774"/>
              <a:gd name="connsiteX65" fmla="*/ 2581275 w 5559425"/>
              <a:gd name="connsiteY65" fmla="*/ 3397249 h 4676774"/>
              <a:gd name="connsiteX66" fmla="*/ 2517775 w 5559425"/>
              <a:gd name="connsiteY66" fmla="*/ 3390899 h 4676774"/>
              <a:gd name="connsiteX67" fmla="*/ 2457450 w 5559425"/>
              <a:gd name="connsiteY67" fmla="*/ 3384549 h 4676774"/>
              <a:gd name="connsiteX68" fmla="*/ 2406650 w 5559425"/>
              <a:gd name="connsiteY68" fmla="*/ 3375024 h 4676774"/>
              <a:gd name="connsiteX69" fmla="*/ 2324100 w 5559425"/>
              <a:gd name="connsiteY69" fmla="*/ 3349624 h 4676774"/>
              <a:gd name="connsiteX70" fmla="*/ 2257425 w 5559425"/>
              <a:gd name="connsiteY70" fmla="*/ 3324224 h 4676774"/>
              <a:gd name="connsiteX71" fmla="*/ 2232025 w 5559425"/>
              <a:gd name="connsiteY71" fmla="*/ 3314699 h 4676774"/>
              <a:gd name="connsiteX72" fmla="*/ 2212975 w 5559425"/>
              <a:gd name="connsiteY72" fmla="*/ 3308349 h 4676774"/>
              <a:gd name="connsiteX73" fmla="*/ 2203450 w 5559425"/>
              <a:gd name="connsiteY73" fmla="*/ 3311524 h 4676774"/>
              <a:gd name="connsiteX74" fmla="*/ 2193925 w 5559425"/>
              <a:gd name="connsiteY74" fmla="*/ 3317874 h 4676774"/>
              <a:gd name="connsiteX75" fmla="*/ 2184400 w 5559425"/>
              <a:gd name="connsiteY75" fmla="*/ 3330574 h 4676774"/>
              <a:gd name="connsiteX76" fmla="*/ 2174875 w 5559425"/>
              <a:gd name="connsiteY76" fmla="*/ 3346449 h 4676774"/>
              <a:gd name="connsiteX77" fmla="*/ 2159000 w 5559425"/>
              <a:gd name="connsiteY77" fmla="*/ 3390899 h 4676774"/>
              <a:gd name="connsiteX78" fmla="*/ 2146300 w 5559425"/>
              <a:gd name="connsiteY78" fmla="*/ 3441699 h 4676774"/>
              <a:gd name="connsiteX79" fmla="*/ 2133600 w 5559425"/>
              <a:gd name="connsiteY79" fmla="*/ 3495674 h 4676774"/>
              <a:gd name="connsiteX80" fmla="*/ 2130425 w 5559425"/>
              <a:gd name="connsiteY80" fmla="*/ 3546474 h 4676774"/>
              <a:gd name="connsiteX81" fmla="*/ 2130425 w 5559425"/>
              <a:gd name="connsiteY81" fmla="*/ 3568699 h 4676774"/>
              <a:gd name="connsiteX82" fmla="*/ 2130425 w 5559425"/>
              <a:gd name="connsiteY82" fmla="*/ 3587749 h 4676774"/>
              <a:gd name="connsiteX83" fmla="*/ 2133600 w 5559425"/>
              <a:gd name="connsiteY83" fmla="*/ 3600449 h 4676774"/>
              <a:gd name="connsiteX84" fmla="*/ 2139950 w 5559425"/>
              <a:gd name="connsiteY84" fmla="*/ 3606799 h 4676774"/>
              <a:gd name="connsiteX85" fmla="*/ 2168525 w 5559425"/>
              <a:gd name="connsiteY85" fmla="*/ 3622674 h 4676774"/>
              <a:gd name="connsiteX86" fmla="*/ 2203450 w 5559425"/>
              <a:gd name="connsiteY86" fmla="*/ 3641724 h 4676774"/>
              <a:gd name="connsiteX87" fmla="*/ 2247900 w 5559425"/>
              <a:gd name="connsiteY87" fmla="*/ 3657599 h 4676774"/>
              <a:gd name="connsiteX88" fmla="*/ 2301875 w 5559425"/>
              <a:gd name="connsiteY88" fmla="*/ 3673474 h 4676774"/>
              <a:gd name="connsiteX89" fmla="*/ 2362200 w 5559425"/>
              <a:gd name="connsiteY89" fmla="*/ 3689349 h 4676774"/>
              <a:gd name="connsiteX90" fmla="*/ 2432050 w 5559425"/>
              <a:gd name="connsiteY90" fmla="*/ 3702049 h 4676774"/>
              <a:gd name="connsiteX91" fmla="*/ 2511425 w 5559425"/>
              <a:gd name="connsiteY91" fmla="*/ 3711574 h 4676774"/>
              <a:gd name="connsiteX92" fmla="*/ 2597150 w 5559425"/>
              <a:gd name="connsiteY92" fmla="*/ 3717924 h 4676774"/>
              <a:gd name="connsiteX93" fmla="*/ 2597150 w 5559425"/>
              <a:gd name="connsiteY93" fmla="*/ 3829049 h 4676774"/>
              <a:gd name="connsiteX94" fmla="*/ 2597150 w 5559425"/>
              <a:gd name="connsiteY94" fmla="*/ 3860799 h 4676774"/>
              <a:gd name="connsiteX95" fmla="*/ 2603500 w 5559425"/>
              <a:gd name="connsiteY95" fmla="*/ 3886199 h 4676774"/>
              <a:gd name="connsiteX96" fmla="*/ 2609850 w 5559425"/>
              <a:gd name="connsiteY96" fmla="*/ 3905249 h 4676774"/>
              <a:gd name="connsiteX97" fmla="*/ 2619375 w 5559425"/>
              <a:gd name="connsiteY97" fmla="*/ 3921124 h 4676774"/>
              <a:gd name="connsiteX98" fmla="*/ 2632075 w 5559425"/>
              <a:gd name="connsiteY98" fmla="*/ 3930649 h 4676774"/>
              <a:gd name="connsiteX99" fmla="*/ 2647950 w 5559425"/>
              <a:gd name="connsiteY99" fmla="*/ 3936999 h 4676774"/>
              <a:gd name="connsiteX100" fmla="*/ 2670175 w 5559425"/>
              <a:gd name="connsiteY100" fmla="*/ 3940174 h 4676774"/>
              <a:gd name="connsiteX101" fmla="*/ 2695575 w 5559425"/>
              <a:gd name="connsiteY101" fmla="*/ 3940174 h 4676774"/>
              <a:gd name="connsiteX102" fmla="*/ 2879725 w 5559425"/>
              <a:gd name="connsiteY102" fmla="*/ 3940174 h 4676774"/>
              <a:gd name="connsiteX103" fmla="*/ 2905125 w 5559425"/>
              <a:gd name="connsiteY103" fmla="*/ 3940174 h 4676774"/>
              <a:gd name="connsiteX104" fmla="*/ 2924175 w 5559425"/>
              <a:gd name="connsiteY104" fmla="*/ 3936999 h 4676774"/>
              <a:gd name="connsiteX105" fmla="*/ 2940050 w 5559425"/>
              <a:gd name="connsiteY105" fmla="*/ 3930649 h 4676774"/>
              <a:gd name="connsiteX106" fmla="*/ 2946400 w 5559425"/>
              <a:gd name="connsiteY106" fmla="*/ 3924299 h 4676774"/>
              <a:gd name="connsiteX107" fmla="*/ 2952750 w 5559425"/>
              <a:gd name="connsiteY107" fmla="*/ 3911599 h 4676774"/>
              <a:gd name="connsiteX108" fmla="*/ 2959100 w 5559425"/>
              <a:gd name="connsiteY108" fmla="*/ 3892549 h 4676774"/>
              <a:gd name="connsiteX109" fmla="*/ 2959100 w 5559425"/>
              <a:gd name="connsiteY109" fmla="*/ 3870324 h 4676774"/>
              <a:gd name="connsiteX110" fmla="*/ 2962275 w 5559425"/>
              <a:gd name="connsiteY110" fmla="*/ 3841749 h 4676774"/>
              <a:gd name="connsiteX111" fmla="*/ 2962275 w 5559425"/>
              <a:gd name="connsiteY111" fmla="*/ 3689349 h 4676774"/>
              <a:gd name="connsiteX112" fmla="*/ 3009900 w 5559425"/>
              <a:gd name="connsiteY112" fmla="*/ 3679824 h 4676774"/>
              <a:gd name="connsiteX113" fmla="*/ 3057525 w 5559425"/>
              <a:gd name="connsiteY113" fmla="*/ 3663949 h 4676774"/>
              <a:gd name="connsiteX114" fmla="*/ 3101975 w 5559425"/>
              <a:gd name="connsiteY114" fmla="*/ 3648074 h 4676774"/>
              <a:gd name="connsiteX115" fmla="*/ 3146425 w 5559425"/>
              <a:gd name="connsiteY115" fmla="*/ 3629024 h 4676774"/>
              <a:gd name="connsiteX116" fmla="*/ 3187700 w 5559425"/>
              <a:gd name="connsiteY116" fmla="*/ 3609974 h 4676774"/>
              <a:gd name="connsiteX117" fmla="*/ 3225800 w 5559425"/>
              <a:gd name="connsiteY117" fmla="*/ 3584574 h 4676774"/>
              <a:gd name="connsiteX118" fmla="*/ 3260725 w 5559425"/>
              <a:gd name="connsiteY118" fmla="*/ 3555999 h 4676774"/>
              <a:gd name="connsiteX119" fmla="*/ 3295650 w 5559425"/>
              <a:gd name="connsiteY119" fmla="*/ 3527424 h 4676774"/>
              <a:gd name="connsiteX120" fmla="*/ 3324225 w 5559425"/>
              <a:gd name="connsiteY120" fmla="*/ 3492499 h 4676774"/>
              <a:gd name="connsiteX121" fmla="*/ 3349625 w 5559425"/>
              <a:gd name="connsiteY121" fmla="*/ 3454399 h 4676774"/>
              <a:gd name="connsiteX122" fmla="*/ 3371850 w 5559425"/>
              <a:gd name="connsiteY122" fmla="*/ 3413124 h 4676774"/>
              <a:gd name="connsiteX123" fmla="*/ 3390900 w 5559425"/>
              <a:gd name="connsiteY123" fmla="*/ 3371849 h 4676774"/>
              <a:gd name="connsiteX124" fmla="*/ 3406775 w 5559425"/>
              <a:gd name="connsiteY124" fmla="*/ 3324224 h 4676774"/>
              <a:gd name="connsiteX125" fmla="*/ 3419475 w 5559425"/>
              <a:gd name="connsiteY125" fmla="*/ 3270249 h 4676774"/>
              <a:gd name="connsiteX126" fmla="*/ 3425825 w 5559425"/>
              <a:gd name="connsiteY126" fmla="*/ 3216274 h 4676774"/>
              <a:gd name="connsiteX127" fmla="*/ 3429000 w 5559425"/>
              <a:gd name="connsiteY127" fmla="*/ 3155949 h 4676774"/>
              <a:gd name="connsiteX128" fmla="*/ 3425825 w 5559425"/>
              <a:gd name="connsiteY128" fmla="*/ 3101974 h 4676774"/>
              <a:gd name="connsiteX129" fmla="*/ 3419475 w 5559425"/>
              <a:gd name="connsiteY129" fmla="*/ 3051174 h 4676774"/>
              <a:gd name="connsiteX130" fmla="*/ 3406775 w 5559425"/>
              <a:gd name="connsiteY130" fmla="*/ 3003549 h 4676774"/>
              <a:gd name="connsiteX131" fmla="*/ 3394075 w 5559425"/>
              <a:gd name="connsiteY131" fmla="*/ 2955924 h 4676774"/>
              <a:gd name="connsiteX132" fmla="*/ 3371850 w 5559425"/>
              <a:gd name="connsiteY132" fmla="*/ 2911474 h 4676774"/>
              <a:gd name="connsiteX133" fmla="*/ 3349625 w 5559425"/>
              <a:gd name="connsiteY133" fmla="*/ 2870199 h 4676774"/>
              <a:gd name="connsiteX134" fmla="*/ 3317875 w 5559425"/>
              <a:gd name="connsiteY134" fmla="*/ 2828924 h 4676774"/>
              <a:gd name="connsiteX135" fmla="*/ 3286125 w 5559425"/>
              <a:gd name="connsiteY135" fmla="*/ 2790824 h 4676774"/>
              <a:gd name="connsiteX136" fmla="*/ 3248025 w 5559425"/>
              <a:gd name="connsiteY136" fmla="*/ 2755899 h 4676774"/>
              <a:gd name="connsiteX137" fmla="*/ 3206750 w 5559425"/>
              <a:gd name="connsiteY137" fmla="*/ 2720974 h 4676774"/>
              <a:gd name="connsiteX138" fmla="*/ 3162300 w 5559425"/>
              <a:gd name="connsiteY138" fmla="*/ 2689224 h 4676774"/>
              <a:gd name="connsiteX139" fmla="*/ 3114675 w 5559425"/>
              <a:gd name="connsiteY139" fmla="*/ 2657474 h 4676774"/>
              <a:gd name="connsiteX140" fmla="*/ 3063875 w 5559425"/>
              <a:gd name="connsiteY140" fmla="*/ 2625724 h 4676774"/>
              <a:gd name="connsiteX141" fmla="*/ 3006725 w 5559425"/>
              <a:gd name="connsiteY141" fmla="*/ 2597149 h 4676774"/>
              <a:gd name="connsiteX142" fmla="*/ 2946400 w 5559425"/>
              <a:gd name="connsiteY142" fmla="*/ 2568574 h 4676774"/>
              <a:gd name="connsiteX143" fmla="*/ 2886075 w 5559425"/>
              <a:gd name="connsiteY143" fmla="*/ 2539999 h 4676774"/>
              <a:gd name="connsiteX144" fmla="*/ 2806700 w 5559425"/>
              <a:gd name="connsiteY144" fmla="*/ 2508249 h 4676774"/>
              <a:gd name="connsiteX145" fmla="*/ 2740025 w 5559425"/>
              <a:gd name="connsiteY145" fmla="*/ 2476499 h 4676774"/>
              <a:gd name="connsiteX146" fmla="*/ 2682875 w 5559425"/>
              <a:gd name="connsiteY146" fmla="*/ 2441574 h 4676774"/>
              <a:gd name="connsiteX147" fmla="*/ 2635250 w 5559425"/>
              <a:gd name="connsiteY147" fmla="*/ 2409824 h 4676774"/>
              <a:gd name="connsiteX148" fmla="*/ 2616200 w 5559425"/>
              <a:gd name="connsiteY148" fmla="*/ 2393949 h 4676774"/>
              <a:gd name="connsiteX149" fmla="*/ 2600325 w 5559425"/>
              <a:gd name="connsiteY149" fmla="*/ 2378074 h 4676774"/>
              <a:gd name="connsiteX150" fmla="*/ 2587625 w 5559425"/>
              <a:gd name="connsiteY150" fmla="*/ 2359024 h 4676774"/>
              <a:gd name="connsiteX151" fmla="*/ 2574925 w 5559425"/>
              <a:gd name="connsiteY151" fmla="*/ 2339974 h 4676774"/>
              <a:gd name="connsiteX152" fmla="*/ 2565400 w 5559425"/>
              <a:gd name="connsiteY152" fmla="*/ 2320924 h 4676774"/>
              <a:gd name="connsiteX153" fmla="*/ 2559050 w 5559425"/>
              <a:gd name="connsiteY153" fmla="*/ 2298699 h 4676774"/>
              <a:gd name="connsiteX154" fmla="*/ 2555875 w 5559425"/>
              <a:gd name="connsiteY154" fmla="*/ 2276474 h 4676774"/>
              <a:gd name="connsiteX155" fmla="*/ 2552700 w 5559425"/>
              <a:gd name="connsiteY155" fmla="*/ 2251074 h 4676774"/>
              <a:gd name="connsiteX156" fmla="*/ 2555875 w 5559425"/>
              <a:gd name="connsiteY156" fmla="*/ 2228849 h 4676774"/>
              <a:gd name="connsiteX157" fmla="*/ 2559050 w 5559425"/>
              <a:gd name="connsiteY157" fmla="*/ 2206624 h 4676774"/>
              <a:gd name="connsiteX158" fmla="*/ 2562225 w 5559425"/>
              <a:gd name="connsiteY158" fmla="*/ 2184399 h 4676774"/>
              <a:gd name="connsiteX159" fmla="*/ 2571750 w 5559425"/>
              <a:gd name="connsiteY159" fmla="*/ 2162174 h 4676774"/>
              <a:gd name="connsiteX160" fmla="*/ 2581275 w 5559425"/>
              <a:gd name="connsiteY160" fmla="*/ 2143124 h 4676774"/>
              <a:gd name="connsiteX161" fmla="*/ 2593975 w 5559425"/>
              <a:gd name="connsiteY161" fmla="*/ 2124074 h 4676774"/>
              <a:gd name="connsiteX162" fmla="*/ 2609850 w 5559425"/>
              <a:gd name="connsiteY162" fmla="*/ 2108199 h 4676774"/>
              <a:gd name="connsiteX163" fmla="*/ 2625725 w 5559425"/>
              <a:gd name="connsiteY163" fmla="*/ 2092324 h 4676774"/>
              <a:gd name="connsiteX164" fmla="*/ 2644775 w 5559425"/>
              <a:gd name="connsiteY164" fmla="*/ 2079624 h 4676774"/>
              <a:gd name="connsiteX165" fmla="*/ 2667000 w 5559425"/>
              <a:gd name="connsiteY165" fmla="*/ 2066924 h 4676774"/>
              <a:gd name="connsiteX166" fmla="*/ 2695575 w 5559425"/>
              <a:gd name="connsiteY166" fmla="*/ 2057399 h 4676774"/>
              <a:gd name="connsiteX167" fmla="*/ 2724150 w 5559425"/>
              <a:gd name="connsiteY167" fmla="*/ 2047874 h 4676774"/>
              <a:gd name="connsiteX168" fmla="*/ 2759075 w 5559425"/>
              <a:gd name="connsiteY168" fmla="*/ 2041524 h 4676774"/>
              <a:gd name="connsiteX169" fmla="*/ 2797175 w 5559425"/>
              <a:gd name="connsiteY169" fmla="*/ 2038349 h 4676774"/>
              <a:gd name="connsiteX170" fmla="*/ 2838450 w 5559425"/>
              <a:gd name="connsiteY170" fmla="*/ 2035174 h 4676774"/>
              <a:gd name="connsiteX171" fmla="*/ 2886075 w 5559425"/>
              <a:gd name="connsiteY171" fmla="*/ 2035174 h 4676774"/>
              <a:gd name="connsiteX172" fmla="*/ 2933700 w 5559425"/>
              <a:gd name="connsiteY172" fmla="*/ 2035174 h 4676774"/>
              <a:gd name="connsiteX173" fmla="*/ 2981325 w 5559425"/>
              <a:gd name="connsiteY173" fmla="*/ 2038349 h 4676774"/>
              <a:gd name="connsiteX174" fmla="*/ 3032125 w 5559425"/>
              <a:gd name="connsiteY174" fmla="*/ 2044699 h 4676774"/>
              <a:gd name="connsiteX175" fmla="*/ 3079750 w 5559425"/>
              <a:gd name="connsiteY175" fmla="*/ 2054224 h 4676774"/>
              <a:gd name="connsiteX176" fmla="*/ 3165475 w 5559425"/>
              <a:gd name="connsiteY176" fmla="*/ 2073274 h 4676774"/>
              <a:gd name="connsiteX177" fmla="*/ 3225800 w 5559425"/>
              <a:gd name="connsiteY177" fmla="*/ 2089149 h 4676774"/>
              <a:gd name="connsiteX178" fmla="*/ 3238500 w 5559425"/>
              <a:gd name="connsiteY178" fmla="*/ 2089149 h 4676774"/>
              <a:gd name="connsiteX179" fmla="*/ 3251200 w 5559425"/>
              <a:gd name="connsiteY179" fmla="*/ 2082799 h 4676774"/>
              <a:gd name="connsiteX180" fmla="*/ 3260725 w 5559425"/>
              <a:gd name="connsiteY180" fmla="*/ 2073274 h 4676774"/>
              <a:gd name="connsiteX181" fmla="*/ 3273425 w 5559425"/>
              <a:gd name="connsiteY181" fmla="*/ 2054224 h 4676774"/>
              <a:gd name="connsiteX182" fmla="*/ 3295650 w 5559425"/>
              <a:gd name="connsiteY182" fmla="*/ 2006599 h 4676774"/>
              <a:gd name="connsiteX183" fmla="*/ 3311525 w 5559425"/>
              <a:gd name="connsiteY183" fmla="*/ 1958974 h 4676774"/>
              <a:gd name="connsiteX184" fmla="*/ 3321050 w 5559425"/>
              <a:gd name="connsiteY184" fmla="*/ 1904999 h 4676774"/>
              <a:gd name="connsiteX185" fmla="*/ 3324225 w 5559425"/>
              <a:gd name="connsiteY185" fmla="*/ 1857374 h 4676774"/>
              <a:gd name="connsiteX186" fmla="*/ 3324225 w 5559425"/>
              <a:gd name="connsiteY186" fmla="*/ 1835149 h 4676774"/>
              <a:gd name="connsiteX187" fmla="*/ 3317875 w 5559425"/>
              <a:gd name="connsiteY187" fmla="*/ 1819274 h 4676774"/>
              <a:gd name="connsiteX188" fmla="*/ 3311525 w 5559425"/>
              <a:gd name="connsiteY188" fmla="*/ 1806574 h 4676774"/>
              <a:gd name="connsiteX189" fmla="*/ 3298825 w 5559425"/>
              <a:gd name="connsiteY189" fmla="*/ 1797049 h 4676774"/>
              <a:gd name="connsiteX190" fmla="*/ 3254375 w 5559425"/>
              <a:gd name="connsiteY190" fmla="*/ 1784349 h 4676774"/>
              <a:gd name="connsiteX191" fmla="*/ 3197225 w 5559425"/>
              <a:gd name="connsiteY191" fmla="*/ 1768474 h 4676774"/>
              <a:gd name="connsiteX192" fmla="*/ 3159125 w 5559425"/>
              <a:gd name="connsiteY192" fmla="*/ 1762124 h 4676774"/>
              <a:gd name="connsiteX193" fmla="*/ 3117850 w 5559425"/>
              <a:gd name="connsiteY193" fmla="*/ 1755774 h 4676774"/>
              <a:gd name="connsiteX194" fmla="*/ 3019425 w 5559425"/>
              <a:gd name="connsiteY194" fmla="*/ 1746249 h 4676774"/>
              <a:gd name="connsiteX195" fmla="*/ 3019425 w 5559425"/>
              <a:gd name="connsiteY195" fmla="*/ 1609724 h 4676774"/>
              <a:gd name="connsiteX196" fmla="*/ 3019425 w 5559425"/>
              <a:gd name="connsiteY196" fmla="*/ 1555749 h 4676774"/>
              <a:gd name="connsiteX197" fmla="*/ 3016250 w 5559425"/>
              <a:gd name="connsiteY197" fmla="*/ 1533524 h 4676774"/>
              <a:gd name="connsiteX198" fmla="*/ 3009900 w 5559425"/>
              <a:gd name="connsiteY198" fmla="*/ 1520824 h 4676774"/>
              <a:gd name="connsiteX199" fmla="*/ 3003550 w 5559425"/>
              <a:gd name="connsiteY199" fmla="*/ 1511299 h 4676774"/>
              <a:gd name="connsiteX200" fmla="*/ 2990850 w 5559425"/>
              <a:gd name="connsiteY200" fmla="*/ 1501774 h 4676774"/>
              <a:gd name="connsiteX201" fmla="*/ 2968625 w 5559425"/>
              <a:gd name="connsiteY201" fmla="*/ 1498599 h 4676774"/>
              <a:gd name="connsiteX202" fmla="*/ 2943225 w 5559425"/>
              <a:gd name="connsiteY202" fmla="*/ 1498599 h 4676774"/>
              <a:gd name="connsiteX203" fmla="*/ 2762250 w 5559425"/>
              <a:gd name="connsiteY203" fmla="*/ 1498599 h 4676774"/>
              <a:gd name="connsiteX204" fmla="*/ 2077933 w 5559425"/>
              <a:gd name="connsiteY204" fmla="*/ 438148 h 4676774"/>
              <a:gd name="connsiteX205" fmla="*/ 2048669 w 5559425"/>
              <a:gd name="connsiteY205" fmla="*/ 467412 h 4676774"/>
              <a:gd name="connsiteX206" fmla="*/ 2048669 w 5559425"/>
              <a:gd name="connsiteY206" fmla="*/ 769928 h 4676774"/>
              <a:gd name="connsiteX207" fmla="*/ 2075397 w 5559425"/>
              <a:gd name="connsiteY207" fmla="*/ 778225 h 4676774"/>
              <a:gd name="connsiteX208" fmla="*/ 2174524 w 5559425"/>
              <a:gd name="connsiteY208" fmla="*/ 877352 h 4676774"/>
              <a:gd name="connsiteX209" fmla="*/ 2184888 w 5559425"/>
              <a:gd name="connsiteY209" fmla="*/ 928686 h 4676774"/>
              <a:gd name="connsiteX210" fmla="*/ 3371361 w 5559425"/>
              <a:gd name="connsiteY210" fmla="*/ 928686 h 4676774"/>
              <a:gd name="connsiteX211" fmla="*/ 3381725 w 5559425"/>
              <a:gd name="connsiteY211" fmla="*/ 877352 h 4676774"/>
              <a:gd name="connsiteX212" fmla="*/ 3480853 w 5559425"/>
              <a:gd name="connsiteY212" fmla="*/ 778224 h 4676774"/>
              <a:gd name="connsiteX213" fmla="*/ 3507582 w 5559425"/>
              <a:gd name="connsiteY213" fmla="*/ 769927 h 4676774"/>
              <a:gd name="connsiteX214" fmla="*/ 3507582 w 5559425"/>
              <a:gd name="connsiteY214" fmla="*/ 467412 h 4676774"/>
              <a:gd name="connsiteX215" fmla="*/ 3478318 w 5559425"/>
              <a:gd name="connsiteY215" fmla="*/ 438148 h 4676774"/>
              <a:gd name="connsiteX216" fmla="*/ 2060754 w 5559425"/>
              <a:gd name="connsiteY216" fmla="*/ 0 h 4676774"/>
              <a:gd name="connsiteX217" fmla="*/ 3495494 w 5559425"/>
              <a:gd name="connsiteY217" fmla="*/ 0 h 4676774"/>
              <a:gd name="connsiteX218" fmla="*/ 3949699 w 5559425"/>
              <a:gd name="connsiteY218" fmla="*/ 454204 h 4676774"/>
              <a:gd name="connsiteX219" fmla="*/ 3949699 w 5559425"/>
              <a:gd name="connsiteY219" fmla="*/ 772638 h 4676774"/>
              <a:gd name="connsiteX220" fmla="*/ 3967697 w 5559425"/>
              <a:gd name="connsiteY220" fmla="*/ 778224 h 4676774"/>
              <a:gd name="connsiteX221" fmla="*/ 4066824 w 5559425"/>
              <a:gd name="connsiteY221" fmla="*/ 877352 h 4676774"/>
              <a:gd name="connsiteX222" fmla="*/ 4077188 w 5559425"/>
              <a:gd name="connsiteY222" fmla="*/ 928686 h 4676774"/>
              <a:gd name="connsiteX223" fmla="*/ 5316011 w 5559425"/>
              <a:gd name="connsiteY223" fmla="*/ 928686 h 4676774"/>
              <a:gd name="connsiteX224" fmla="*/ 5559425 w 5559425"/>
              <a:gd name="connsiteY224" fmla="*/ 1172100 h 4676774"/>
              <a:gd name="connsiteX225" fmla="*/ 5559425 w 5559425"/>
              <a:gd name="connsiteY225" fmla="*/ 4355572 h 4676774"/>
              <a:gd name="connsiteX226" fmla="*/ 5316011 w 5559425"/>
              <a:gd name="connsiteY226" fmla="*/ 4598986 h 4676774"/>
              <a:gd name="connsiteX227" fmla="*/ 4950129 w 5559425"/>
              <a:gd name="connsiteY227" fmla="*/ 4598986 h 4676774"/>
              <a:gd name="connsiteX228" fmla="*/ 4924434 w 5559425"/>
              <a:gd name="connsiteY228" fmla="*/ 4637096 h 4676774"/>
              <a:gd name="connsiteX229" fmla="*/ 4828643 w 5559425"/>
              <a:gd name="connsiteY229" fmla="*/ 4676774 h 4676774"/>
              <a:gd name="connsiteX230" fmla="*/ 4572531 w 5559425"/>
              <a:gd name="connsiteY230" fmla="*/ 4676774 h 4676774"/>
              <a:gd name="connsiteX231" fmla="*/ 4476740 w 5559425"/>
              <a:gd name="connsiteY231" fmla="*/ 4637096 h 4676774"/>
              <a:gd name="connsiteX232" fmla="*/ 4451046 w 5559425"/>
              <a:gd name="connsiteY232" fmla="*/ 4598986 h 4676774"/>
              <a:gd name="connsiteX233" fmla="*/ 1063928 w 5559425"/>
              <a:gd name="connsiteY233" fmla="*/ 4598986 h 4676774"/>
              <a:gd name="connsiteX234" fmla="*/ 1038234 w 5559425"/>
              <a:gd name="connsiteY234" fmla="*/ 4637096 h 4676774"/>
              <a:gd name="connsiteX235" fmla="*/ 942443 w 5559425"/>
              <a:gd name="connsiteY235" fmla="*/ 4676774 h 4676774"/>
              <a:gd name="connsiteX236" fmla="*/ 686331 w 5559425"/>
              <a:gd name="connsiteY236" fmla="*/ 4676774 h 4676774"/>
              <a:gd name="connsiteX237" fmla="*/ 590540 w 5559425"/>
              <a:gd name="connsiteY237" fmla="*/ 4637096 h 4676774"/>
              <a:gd name="connsiteX238" fmla="*/ 564846 w 5559425"/>
              <a:gd name="connsiteY238" fmla="*/ 4598986 h 4676774"/>
              <a:gd name="connsiteX239" fmla="*/ 243414 w 5559425"/>
              <a:gd name="connsiteY239" fmla="*/ 4598986 h 4676774"/>
              <a:gd name="connsiteX240" fmla="*/ 0 w 5559425"/>
              <a:gd name="connsiteY240" fmla="*/ 4355572 h 4676774"/>
              <a:gd name="connsiteX241" fmla="*/ 0 w 5559425"/>
              <a:gd name="connsiteY241" fmla="*/ 1172100 h 4676774"/>
              <a:gd name="connsiteX242" fmla="*/ 243414 w 5559425"/>
              <a:gd name="connsiteY242" fmla="*/ 928686 h 4676774"/>
              <a:gd name="connsiteX243" fmla="*/ 1479061 w 5559425"/>
              <a:gd name="connsiteY243" fmla="*/ 928686 h 4676774"/>
              <a:gd name="connsiteX244" fmla="*/ 1489425 w 5559425"/>
              <a:gd name="connsiteY244" fmla="*/ 877352 h 4676774"/>
              <a:gd name="connsiteX245" fmla="*/ 1588552 w 5559425"/>
              <a:gd name="connsiteY245" fmla="*/ 778225 h 4676774"/>
              <a:gd name="connsiteX246" fmla="*/ 1606549 w 5559425"/>
              <a:gd name="connsiteY246" fmla="*/ 772638 h 4676774"/>
              <a:gd name="connsiteX247" fmla="*/ 1606549 w 5559425"/>
              <a:gd name="connsiteY247" fmla="*/ 454204 h 4676774"/>
              <a:gd name="connsiteX248" fmla="*/ 2060754 w 5559425"/>
              <a:gd name="connsiteY248" fmla="*/ 0 h 4676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5559425" h="4676774">
                <a:moveTo>
                  <a:pt x="2733675" y="1498599"/>
                </a:moveTo>
                <a:lnTo>
                  <a:pt x="2708275" y="1501774"/>
                </a:lnTo>
                <a:lnTo>
                  <a:pt x="2689225" y="1511299"/>
                </a:lnTo>
                <a:lnTo>
                  <a:pt x="2673350" y="1520824"/>
                </a:lnTo>
                <a:lnTo>
                  <a:pt x="2663825" y="1536699"/>
                </a:lnTo>
                <a:lnTo>
                  <a:pt x="2657475" y="1555749"/>
                </a:lnTo>
                <a:lnTo>
                  <a:pt x="2654300" y="1577974"/>
                </a:lnTo>
                <a:lnTo>
                  <a:pt x="2654300" y="1603374"/>
                </a:lnTo>
                <a:lnTo>
                  <a:pt x="2654300" y="1758949"/>
                </a:lnTo>
                <a:lnTo>
                  <a:pt x="2593975" y="1771649"/>
                </a:lnTo>
                <a:lnTo>
                  <a:pt x="2540000" y="1787524"/>
                </a:lnTo>
                <a:lnTo>
                  <a:pt x="2492375" y="1806574"/>
                </a:lnTo>
                <a:lnTo>
                  <a:pt x="2444750" y="1828799"/>
                </a:lnTo>
                <a:lnTo>
                  <a:pt x="2400300" y="1854199"/>
                </a:lnTo>
                <a:lnTo>
                  <a:pt x="2362200" y="1879599"/>
                </a:lnTo>
                <a:lnTo>
                  <a:pt x="2327275" y="1911349"/>
                </a:lnTo>
                <a:lnTo>
                  <a:pt x="2292350" y="1943099"/>
                </a:lnTo>
                <a:lnTo>
                  <a:pt x="2266950" y="1978024"/>
                </a:lnTo>
                <a:lnTo>
                  <a:pt x="2241550" y="2016124"/>
                </a:lnTo>
                <a:lnTo>
                  <a:pt x="2219325" y="2054224"/>
                </a:lnTo>
                <a:lnTo>
                  <a:pt x="2203450" y="2092324"/>
                </a:lnTo>
                <a:lnTo>
                  <a:pt x="2190750" y="2130424"/>
                </a:lnTo>
                <a:lnTo>
                  <a:pt x="2181225" y="2168524"/>
                </a:lnTo>
                <a:lnTo>
                  <a:pt x="2174875" y="2209799"/>
                </a:lnTo>
                <a:lnTo>
                  <a:pt x="2171700" y="2251074"/>
                </a:lnTo>
                <a:lnTo>
                  <a:pt x="2174875" y="2314574"/>
                </a:lnTo>
                <a:lnTo>
                  <a:pt x="2184400" y="2371724"/>
                </a:lnTo>
                <a:lnTo>
                  <a:pt x="2197100" y="2425699"/>
                </a:lnTo>
                <a:lnTo>
                  <a:pt x="2216150" y="2476499"/>
                </a:lnTo>
                <a:lnTo>
                  <a:pt x="2238375" y="2520949"/>
                </a:lnTo>
                <a:lnTo>
                  <a:pt x="2266950" y="2562224"/>
                </a:lnTo>
                <a:lnTo>
                  <a:pt x="2298700" y="2603499"/>
                </a:lnTo>
                <a:lnTo>
                  <a:pt x="2333625" y="2638424"/>
                </a:lnTo>
                <a:lnTo>
                  <a:pt x="2371725" y="2670174"/>
                </a:lnTo>
                <a:lnTo>
                  <a:pt x="2413000" y="2701924"/>
                </a:lnTo>
                <a:lnTo>
                  <a:pt x="2457450" y="2730499"/>
                </a:lnTo>
                <a:lnTo>
                  <a:pt x="2501900" y="2755899"/>
                </a:lnTo>
                <a:lnTo>
                  <a:pt x="2600325" y="2803524"/>
                </a:lnTo>
                <a:lnTo>
                  <a:pt x="2701925" y="2844799"/>
                </a:lnTo>
                <a:lnTo>
                  <a:pt x="2790825" y="2882899"/>
                </a:lnTo>
                <a:lnTo>
                  <a:pt x="2863850" y="2920999"/>
                </a:lnTo>
                <a:lnTo>
                  <a:pt x="2924175" y="2955924"/>
                </a:lnTo>
                <a:lnTo>
                  <a:pt x="2946400" y="2974974"/>
                </a:lnTo>
                <a:lnTo>
                  <a:pt x="2968625" y="2994024"/>
                </a:lnTo>
                <a:lnTo>
                  <a:pt x="2984500" y="3009899"/>
                </a:lnTo>
                <a:lnTo>
                  <a:pt x="3000375" y="3032124"/>
                </a:lnTo>
                <a:lnTo>
                  <a:pt x="3013075" y="3051174"/>
                </a:lnTo>
                <a:lnTo>
                  <a:pt x="3022600" y="3073399"/>
                </a:lnTo>
                <a:lnTo>
                  <a:pt x="3028950" y="3095624"/>
                </a:lnTo>
                <a:lnTo>
                  <a:pt x="3035300" y="3121024"/>
                </a:lnTo>
                <a:lnTo>
                  <a:pt x="3038475" y="3146424"/>
                </a:lnTo>
                <a:lnTo>
                  <a:pt x="3041650" y="3171824"/>
                </a:lnTo>
                <a:lnTo>
                  <a:pt x="3038475" y="3203574"/>
                </a:lnTo>
                <a:lnTo>
                  <a:pt x="3032125" y="3232149"/>
                </a:lnTo>
                <a:lnTo>
                  <a:pt x="3025775" y="3257549"/>
                </a:lnTo>
                <a:lnTo>
                  <a:pt x="3013075" y="3279774"/>
                </a:lnTo>
                <a:lnTo>
                  <a:pt x="2997200" y="3301999"/>
                </a:lnTo>
                <a:lnTo>
                  <a:pt x="2978150" y="3317874"/>
                </a:lnTo>
                <a:lnTo>
                  <a:pt x="2955925" y="3333749"/>
                </a:lnTo>
                <a:lnTo>
                  <a:pt x="2927350" y="3349624"/>
                </a:lnTo>
                <a:lnTo>
                  <a:pt x="2898775" y="3359149"/>
                </a:lnTo>
                <a:lnTo>
                  <a:pt x="2870200" y="3371849"/>
                </a:lnTo>
                <a:lnTo>
                  <a:pt x="2803525" y="3384549"/>
                </a:lnTo>
                <a:lnTo>
                  <a:pt x="2733675" y="3394074"/>
                </a:lnTo>
                <a:lnTo>
                  <a:pt x="2657475" y="3397249"/>
                </a:lnTo>
                <a:lnTo>
                  <a:pt x="2581275" y="3397249"/>
                </a:lnTo>
                <a:lnTo>
                  <a:pt x="2517775" y="3390899"/>
                </a:lnTo>
                <a:lnTo>
                  <a:pt x="2457450" y="3384549"/>
                </a:lnTo>
                <a:lnTo>
                  <a:pt x="2406650" y="3375024"/>
                </a:lnTo>
                <a:lnTo>
                  <a:pt x="2324100" y="3349624"/>
                </a:lnTo>
                <a:lnTo>
                  <a:pt x="2257425" y="3324224"/>
                </a:lnTo>
                <a:lnTo>
                  <a:pt x="2232025" y="3314699"/>
                </a:lnTo>
                <a:lnTo>
                  <a:pt x="2212975" y="3308349"/>
                </a:lnTo>
                <a:lnTo>
                  <a:pt x="2203450" y="3311524"/>
                </a:lnTo>
                <a:lnTo>
                  <a:pt x="2193925" y="3317874"/>
                </a:lnTo>
                <a:lnTo>
                  <a:pt x="2184400" y="3330574"/>
                </a:lnTo>
                <a:lnTo>
                  <a:pt x="2174875" y="3346449"/>
                </a:lnTo>
                <a:lnTo>
                  <a:pt x="2159000" y="3390899"/>
                </a:lnTo>
                <a:lnTo>
                  <a:pt x="2146300" y="3441699"/>
                </a:lnTo>
                <a:lnTo>
                  <a:pt x="2133600" y="3495674"/>
                </a:lnTo>
                <a:lnTo>
                  <a:pt x="2130425" y="3546474"/>
                </a:lnTo>
                <a:lnTo>
                  <a:pt x="2130425" y="3568699"/>
                </a:lnTo>
                <a:lnTo>
                  <a:pt x="2130425" y="3587749"/>
                </a:lnTo>
                <a:lnTo>
                  <a:pt x="2133600" y="3600449"/>
                </a:lnTo>
                <a:lnTo>
                  <a:pt x="2139950" y="3606799"/>
                </a:lnTo>
                <a:lnTo>
                  <a:pt x="2168525" y="3622674"/>
                </a:lnTo>
                <a:lnTo>
                  <a:pt x="2203450" y="3641724"/>
                </a:lnTo>
                <a:lnTo>
                  <a:pt x="2247900" y="3657599"/>
                </a:lnTo>
                <a:lnTo>
                  <a:pt x="2301875" y="3673474"/>
                </a:lnTo>
                <a:lnTo>
                  <a:pt x="2362200" y="3689349"/>
                </a:lnTo>
                <a:lnTo>
                  <a:pt x="2432050" y="3702049"/>
                </a:lnTo>
                <a:lnTo>
                  <a:pt x="2511425" y="3711574"/>
                </a:lnTo>
                <a:lnTo>
                  <a:pt x="2597150" y="3717924"/>
                </a:lnTo>
                <a:lnTo>
                  <a:pt x="2597150" y="3829049"/>
                </a:lnTo>
                <a:lnTo>
                  <a:pt x="2597150" y="3860799"/>
                </a:lnTo>
                <a:lnTo>
                  <a:pt x="2603500" y="3886199"/>
                </a:lnTo>
                <a:lnTo>
                  <a:pt x="2609850" y="3905249"/>
                </a:lnTo>
                <a:lnTo>
                  <a:pt x="2619375" y="3921124"/>
                </a:lnTo>
                <a:lnTo>
                  <a:pt x="2632075" y="3930649"/>
                </a:lnTo>
                <a:lnTo>
                  <a:pt x="2647950" y="3936999"/>
                </a:lnTo>
                <a:lnTo>
                  <a:pt x="2670175" y="3940174"/>
                </a:lnTo>
                <a:lnTo>
                  <a:pt x="2695575" y="3940174"/>
                </a:lnTo>
                <a:lnTo>
                  <a:pt x="2879725" y="3940174"/>
                </a:lnTo>
                <a:lnTo>
                  <a:pt x="2905125" y="3940174"/>
                </a:lnTo>
                <a:lnTo>
                  <a:pt x="2924175" y="3936999"/>
                </a:lnTo>
                <a:lnTo>
                  <a:pt x="2940050" y="3930649"/>
                </a:lnTo>
                <a:lnTo>
                  <a:pt x="2946400" y="3924299"/>
                </a:lnTo>
                <a:lnTo>
                  <a:pt x="2952750" y="3911599"/>
                </a:lnTo>
                <a:lnTo>
                  <a:pt x="2959100" y="3892549"/>
                </a:lnTo>
                <a:lnTo>
                  <a:pt x="2959100" y="3870324"/>
                </a:lnTo>
                <a:lnTo>
                  <a:pt x="2962275" y="3841749"/>
                </a:lnTo>
                <a:lnTo>
                  <a:pt x="2962275" y="3689349"/>
                </a:lnTo>
                <a:lnTo>
                  <a:pt x="3009900" y="3679824"/>
                </a:lnTo>
                <a:lnTo>
                  <a:pt x="3057525" y="3663949"/>
                </a:lnTo>
                <a:lnTo>
                  <a:pt x="3101975" y="3648074"/>
                </a:lnTo>
                <a:lnTo>
                  <a:pt x="3146425" y="3629024"/>
                </a:lnTo>
                <a:lnTo>
                  <a:pt x="3187700" y="3609974"/>
                </a:lnTo>
                <a:lnTo>
                  <a:pt x="3225800" y="3584574"/>
                </a:lnTo>
                <a:lnTo>
                  <a:pt x="3260725" y="3555999"/>
                </a:lnTo>
                <a:lnTo>
                  <a:pt x="3295650" y="3527424"/>
                </a:lnTo>
                <a:lnTo>
                  <a:pt x="3324225" y="3492499"/>
                </a:lnTo>
                <a:lnTo>
                  <a:pt x="3349625" y="3454399"/>
                </a:lnTo>
                <a:lnTo>
                  <a:pt x="3371850" y="3413124"/>
                </a:lnTo>
                <a:lnTo>
                  <a:pt x="3390900" y="3371849"/>
                </a:lnTo>
                <a:lnTo>
                  <a:pt x="3406775" y="3324224"/>
                </a:lnTo>
                <a:lnTo>
                  <a:pt x="3419475" y="3270249"/>
                </a:lnTo>
                <a:lnTo>
                  <a:pt x="3425825" y="3216274"/>
                </a:lnTo>
                <a:lnTo>
                  <a:pt x="3429000" y="3155949"/>
                </a:lnTo>
                <a:lnTo>
                  <a:pt x="3425825" y="3101974"/>
                </a:lnTo>
                <a:lnTo>
                  <a:pt x="3419475" y="3051174"/>
                </a:lnTo>
                <a:lnTo>
                  <a:pt x="3406775" y="3003549"/>
                </a:lnTo>
                <a:lnTo>
                  <a:pt x="3394075" y="2955924"/>
                </a:lnTo>
                <a:lnTo>
                  <a:pt x="3371850" y="2911474"/>
                </a:lnTo>
                <a:lnTo>
                  <a:pt x="3349625" y="2870199"/>
                </a:lnTo>
                <a:lnTo>
                  <a:pt x="3317875" y="2828924"/>
                </a:lnTo>
                <a:lnTo>
                  <a:pt x="3286125" y="2790824"/>
                </a:lnTo>
                <a:lnTo>
                  <a:pt x="3248025" y="2755899"/>
                </a:lnTo>
                <a:lnTo>
                  <a:pt x="3206750" y="2720974"/>
                </a:lnTo>
                <a:lnTo>
                  <a:pt x="3162300" y="2689224"/>
                </a:lnTo>
                <a:lnTo>
                  <a:pt x="3114675" y="2657474"/>
                </a:lnTo>
                <a:lnTo>
                  <a:pt x="3063875" y="2625724"/>
                </a:lnTo>
                <a:lnTo>
                  <a:pt x="3006725" y="2597149"/>
                </a:lnTo>
                <a:lnTo>
                  <a:pt x="2946400" y="2568574"/>
                </a:lnTo>
                <a:lnTo>
                  <a:pt x="2886075" y="2539999"/>
                </a:lnTo>
                <a:lnTo>
                  <a:pt x="2806700" y="2508249"/>
                </a:lnTo>
                <a:lnTo>
                  <a:pt x="2740025" y="2476499"/>
                </a:lnTo>
                <a:lnTo>
                  <a:pt x="2682875" y="2441574"/>
                </a:lnTo>
                <a:lnTo>
                  <a:pt x="2635250" y="2409824"/>
                </a:lnTo>
                <a:lnTo>
                  <a:pt x="2616200" y="2393949"/>
                </a:lnTo>
                <a:lnTo>
                  <a:pt x="2600325" y="2378074"/>
                </a:lnTo>
                <a:lnTo>
                  <a:pt x="2587625" y="2359024"/>
                </a:lnTo>
                <a:lnTo>
                  <a:pt x="2574925" y="2339974"/>
                </a:lnTo>
                <a:lnTo>
                  <a:pt x="2565400" y="2320924"/>
                </a:lnTo>
                <a:lnTo>
                  <a:pt x="2559050" y="2298699"/>
                </a:lnTo>
                <a:lnTo>
                  <a:pt x="2555875" y="2276474"/>
                </a:lnTo>
                <a:lnTo>
                  <a:pt x="2552700" y="2251074"/>
                </a:lnTo>
                <a:lnTo>
                  <a:pt x="2555875" y="2228849"/>
                </a:lnTo>
                <a:lnTo>
                  <a:pt x="2559050" y="2206624"/>
                </a:lnTo>
                <a:lnTo>
                  <a:pt x="2562225" y="2184399"/>
                </a:lnTo>
                <a:lnTo>
                  <a:pt x="2571750" y="2162174"/>
                </a:lnTo>
                <a:lnTo>
                  <a:pt x="2581275" y="2143124"/>
                </a:lnTo>
                <a:lnTo>
                  <a:pt x="2593975" y="2124074"/>
                </a:lnTo>
                <a:lnTo>
                  <a:pt x="2609850" y="2108199"/>
                </a:lnTo>
                <a:lnTo>
                  <a:pt x="2625725" y="2092324"/>
                </a:lnTo>
                <a:lnTo>
                  <a:pt x="2644775" y="2079624"/>
                </a:lnTo>
                <a:lnTo>
                  <a:pt x="2667000" y="2066924"/>
                </a:lnTo>
                <a:lnTo>
                  <a:pt x="2695575" y="2057399"/>
                </a:lnTo>
                <a:lnTo>
                  <a:pt x="2724150" y="2047874"/>
                </a:lnTo>
                <a:lnTo>
                  <a:pt x="2759075" y="2041524"/>
                </a:lnTo>
                <a:lnTo>
                  <a:pt x="2797175" y="2038349"/>
                </a:lnTo>
                <a:lnTo>
                  <a:pt x="2838450" y="2035174"/>
                </a:lnTo>
                <a:lnTo>
                  <a:pt x="2886075" y="2035174"/>
                </a:lnTo>
                <a:lnTo>
                  <a:pt x="2933700" y="2035174"/>
                </a:lnTo>
                <a:lnTo>
                  <a:pt x="2981325" y="2038349"/>
                </a:lnTo>
                <a:lnTo>
                  <a:pt x="3032125" y="2044699"/>
                </a:lnTo>
                <a:lnTo>
                  <a:pt x="3079750" y="2054224"/>
                </a:lnTo>
                <a:lnTo>
                  <a:pt x="3165475" y="2073274"/>
                </a:lnTo>
                <a:lnTo>
                  <a:pt x="3225800" y="2089149"/>
                </a:lnTo>
                <a:lnTo>
                  <a:pt x="3238500" y="2089149"/>
                </a:lnTo>
                <a:lnTo>
                  <a:pt x="3251200" y="2082799"/>
                </a:lnTo>
                <a:lnTo>
                  <a:pt x="3260725" y="2073274"/>
                </a:lnTo>
                <a:lnTo>
                  <a:pt x="3273425" y="2054224"/>
                </a:lnTo>
                <a:lnTo>
                  <a:pt x="3295650" y="2006599"/>
                </a:lnTo>
                <a:lnTo>
                  <a:pt x="3311525" y="1958974"/>
                </a:lnTo>
                <a:lnTo>
                  <a:pt x="3321050" y="1904999"/>
                </a:lnTo>
                <a:lnTo>
                  <a:pt x="3324225" y="1857374"/>
                </a:lnTo>
                <a:lnTo>
                  <a:pt x="3324225" y="1835149"/>
                </a:lnTo>
                <a:lnTo>
                  <a:pt x="3317875" y="1819274"/>
                </a:lnTo>
                <a:lnTo>
                  <a:pt x="3311525" y="1806574"/>
                </a:lnTo>
                <a:lnTo>
                  <a:pt x="3298825" y="1797049"/>
                </a:lnTo>
                <a:lnTo>
                  <a:pt x="3254375" y="1784349"/>
                </a:lnTo>
                <a:lnTo>
                  <a:pt x="3197225" y="1768474"/>
                </a:lnTo>
                <a:lnTo>
                  <a:pt x="3159125" y="1762124"/>
                </a:lnTo>
                <a:lnTo>
                  <a:pt x="3117850" y="1755774"/>
                </a:lnTo>
                <a:lnTo>
                  <a:pt x="3019425" y="1746249"/>
                </a:lnTo>
                <a:lnTo>
                  <a:pt x="3019425" y="1609724"/>
                </a:lnTo>
                <a:lnTo>
                  <a:pt x="3019425" y="1555749"/>
                </a:lnTo>
                <a:lnTo>
                  <a:pt x="3016250" y="1533524"/>
                </a:lnTo>
                <a:lnTo>
                  <a:pt x="3009900" y="1520824"/>
                </a:lnTo>
                <a:lnTo>
                  <a:pt x="3003550" y="1511299"/>
                </a:lnTo>
                <a:lnTo>
                  <a:pt x="2990850" y="1501774"/>
                </a:lnTo>
                <a:lnTo>
                  <a:pt x="2968625" y="1498599"/>
                </a:lnTo>
                <a:lnTo>
                  <a:pt x="2943225" y="1498599"/>
                </a:lnTo>
                <a:lnTo>
                  <a:pt x="2762250" y="1498599"/>
                </a:lnTo>
                <a:close/>
                <a:moveTo>
                  <a:pt x="2077933" y="438148"/>
                </a:moveTo>
                <a:cubicBezTo>
                  <a:pt x="2061771" y="438148"/>
                  <a:pt x="2048669" y="451250"/>
                  <a:pt x="2048669" y="467412"/>
                </a:cubicBezTo>
                <a:lnTo>
                  <a:pt x="2048669" y="769928"/>
                </a:lnTo>
                <a:lnTo>
                  <a:pt x="2075397" y="778225"/>
                </a:lnTo>
                <a:cubicBezTo>
                  <a:pt x="2119967" y="797076"/>
                  <a:pt x="2155673" y="832782"/>
                  <a:pt x="2174524" y="877352"/>
                </a:cubicBezTo>
                <a:lnTo>
                  <a:pt x="2184888" y="928686"/>
                </a:lnTo>
                <a:lnTo>
                  <a:pt x="3371361" y="928686"/>
                </a:lnTo>
                <a:lnTo>
                  <a:pt x="3381725" y="877352"/>
                </a:lnTo>
                <a:cubicBezTo>
                  <a:pt x="3400577" y="832782"/>
                  <a:pt x="3436283" y="797076"/>
                  <a:pt x="3480853" y="778224"/>
                </a:cubicBezTo>
                <a:lnTo>
                  <a:pt x="3507582" y="769927"/>
                </a:lnTo>
                <a:lnTo>
                  <a:pt x="3507582" y="467412"/>
                </a:lnTo>
                <a:cubicBezTo>
                  <a:pt x="3507582" y="451250"/>
                  <a:pt x="3494480" y="438148"/>
                  <a:pt x="3478318" y="438148"/>
                </a:cubicBezTo>
                <a:close/>
                <a:moveTo>
                  <a:pt x="2060754" y="0"/>
                </a:moveTo>
                <a:lnTo>
                  <a:pt x="3495494" y="0"/>
                </a:lnTo>
                <a:cubicBezTo>
                  <a:pt x="3746344" y="0"/>
                  <a:pt x="3949699" y="203354"/>
                  <a:pt x="3949699" y="454204"/>
                </a:cubicBezTo>
                <a:lnTo>
                  <a:pt x="3949699" y="772638"/>
                </a:lnTo>
                <a:lnTo>
                  <a:pt x="3967697" y="778224"/>
                </a:lnTo>
                <a:cubicBezTo>
                  <a:pt x="4012267" y="797076"/>
                  <a:pt x="4047973" y="832782"/>
                  <a:pt x="4066824" y="877352"/>
                </a:cubicBezTo>
                <a:lnTo>
                  <a:pt x="4077188" y="928686"/>
                </a:lnTo>
                <a:lnTo>
                  <a:pt x="5316011" y="928686"/>
                </a:lnTo>
                <a:cubicBezTo>
                  <a:pt x="5450445" y="928686"/>
                  <a:pt x="5559425" y="1037666"/>
                  <a:pt x="5559425" y="1172100"/>
                </a:cubicBezTo>
                <a:lnTo>
                  <a:pt x="5559425" y="4355572"/>
                </a:lnTo>
                <a:cubicBezTo>
                  <a:pt x="5559425" y="4490006"/>
                  <a:pt x="5450445" y="4598986"/>
                  <a:pt x="5316011" y="4598986"/>
                </a:cubicBezTo>
                <a:lnTo>
                  <a:pt x="4950129" y="4598986"/>
                </a:lnTo>
                <a:lnTo>
                  <a:pt x="4924434" y="4637096"/>
                </a:lnTo>
                <a:cubicBezTo>
                  <a:pt x="4899919" y="4661611"/>
                  <a:pt x="4866052" y="4676774"/>
                  <a:pt x="4828643" y="4676774"/>
                </a:cubicBezTo>
                <a:lnTo>
                  <a:pt x="4572531" y="4676774"/>
                </a:lnTo>
                <a:cubicBezTo>
                  <a:pt x="4535123" y="4676774"/>
                  <a:pt x="4501256" y="4661611"/>
                  <a:pt x="4476740" y="4637096"/>
                </a:cubicBezTo>
                <a:lnTo>
                  <a:pt x="4451046" y="4598986"/>
                </a:lnTo>
                <a:lnTo>
                  <a:pt x="1063928" y="4598986"/>
                </a:lnTo>
                <a:lnTo>
                  <a:pt x="1038234" y="4637096"/>
                </a:lnTo>
                <a:cubicBezTo>
                  <a:pt x="1013719" y="4661611"/>
                  <a:pt x="979851" y="4676774"/>
                  <a:pt x="942443" y="4676774"/>
                </a:cubicBezTo>
                <a:lnTo>
                  <a:pt x="686331" y="4676774"/>
                </a:lnTo>
                <a:cubicBezTo>
                  <a:pt x="648922" y="4676774"/>
                  <a:pt x="615055" y="4661611"/>
                  <a:pt x="590540" y="4637096"/>
                </a:cubicBezTo>
                <a:lnTo>
                  <a:pt x="564846" y="4598986"/>
                </a:lnTo>
                <a:lnTo>
                  <a:pt x="243414" y="4598986"/>
                </a:lnTo>
                <a:cubicBezTo>
                  <a:pt x="108980" y="4598986"/>
                  <a:pt x="0" y="4490006"/>
                  <a:pt x="0" y="4355572"/>
                </a:cubicBezTo>
                <a:lnTo>
                  <a:pt x="0" y="1172100"/>
                </a:lnTo>
                <a:cubicBezTo>
                  <a:pt x="0" y="1037666"/>
                  <a:pt x="108980" y="928686"/>
                  <a:pt x="243414" y="928686"/>
                </a:cubicBezTo>
                <a:lnTo>
                  <a:pt x="1479061" y="928686"/>
                </a:lnTo>
                <a:lnTo>
                  <a:pt x="1489425" y="877352"/>
                </a:lnTo>
                <a:cubicBezTo>
                  <a:pt x="1508276" y="832782"/>
                  <a:pt x="1543982" y="797076"/>
                  <a:pt x="1588552" y="778225"/>
                </a:cubicBezTo>
                <a:lnTo>
                  <a:pt x="1606549" y="772638"/>
                </a:lnTo>
                <a:lnTo>
                  <a:pt x="1606549" y="454204"/>
                </a:lnTo>
                <a:cubicBezTo>
                  <a:pt x="1606549" y="203354"/>
                  <a:pt x="1809904" y="0"/>
                  <a:pt x="206075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4" name="文本框 13"/>
          <p:cNvSpPr txBox="1"/>
          <p:nvPr/>
        </p:nvSpPr>
        <p:spPr>
          <a:xfrm>
            <a:off x="4321820" y="5505447"/>
            <a:ext cx="4138907" cy="1200329"/>
          </a:xfrm>
          <a:prstGeom prst="rect">
            <a:avLst/>
          </a:prstGeom>
          <a:noFill/>
        </p:spPr>
        <p:txBody>
          <a:bodyPr wrap="square" rtlCol="0">
            <a:spAutoFit/>
          </a:bodyPr>
          <a:lstStyle/>
          <a:p>
            <a:pPr>
              <a:lnSpc>
                <a:spcPct val="150000"/>
              </a:lnSpc>
            </a:pP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文本框 14"/>
          <p:cNvSpPr txBox="1"/>
          <p:nvPr/>
        </p:nvSpPr>
        <p:spPr>
          <a:xfrm>
            <a:off x="8136145" y="3173966"/>
            <a:ext cx="3179555" cy="1200329"/>
          </a:xfrm>
          <a:prstGeom prst="rect">
            <a:avLst/>
          </a:prstGeom>
          <a:noFill/>
        </p:spPr>
        <p:txBody>
          <a:bodyPr wrap="square" rtlCol="0">
            <a:spAutoFit/>
          </a:bodyPr>
          <a:lstStyle/>
          <a:p>
            <a:pPr>
              <a:lnSpc>
                <a:spcPct val="150000"/>
              </a:lnSpc>
            </a:pP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4321820" y="676278"/>
            <a:ext cx="4138907" cy="1200329"/>
          </a:xfrm>
          <a:prstGeom prst="rect">
            <a:avLst/>
          </a:prstGeom>
          <a:noFill/>
        </p:spPr>
        <p:txBody>
          <a:bodyPr wrap="square" rtlCol="0">
            <a:spAutoFit/>
          </a:bodyPr>
          <a:lstStyle/>
          <a:p>
            <a:pPr>
              <a:lnSpc>
                <a:spcPct val="150000"/>
              </a:lnSpc>
            </a:pP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028700" y="3173966"/>
            <a:ext cx="3200400" cy="1200329"/>
          </a:xfrm>
          <a:prstGeom prst="rect">
            <a:avLst/>
          </a:prstGeom>
          <a:noFill/>
        </p:spPr>
        <p:txBody>
          <a:bodyPr wrap="square" rtlCol="0">
            <a:spAutoFit/>
          </a:bodyPr>
          <a:lstStyle/>
          <a:p>
            <a:pPr>
              <a:lnSpc>
                <a:spcPct val="150000"/>
              </a:lnSpc>
            </a:pP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spc="3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spc="3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endParaRPr lang="zh-CN" altLang="en-US" sz="14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701721" y="146146"/>
            <a:ext cx="4818929" cy="646331"/>
          </a:xfrm>
          <a:prstGeom prst="rect">
            <a:avLst/>
          </a:prstGeom>
          <a:noFill/>
        </p:spPr>
        <p:txBody>
          <a:bodyPr wrap="square" rtlCol="0">
            <a:spAutoFit/>
          </a:bodyPr>
          <a:lstStyle/>
          <a:p>
            <a:pPr algn="ctr"/>
            <a:r>
              <a:rPr lang="zh-CN" altLang="en-US" sz="3600" dirty="0" smtClean="0">
                <a:gradFill>
                  <a:gsLst>
                    <a:gs pos="0">
                      <a:schemeClr val="tx1">
                        <a:lumMod val="95000"/>
                        <a:lumOff val="5000"/>
                      </a:schemeClr>
                    </a:gs>
                    <a:gs pos="100000">
                      <a:srgbClr val="163152"/>
                    </a:gs>
                  </a:gsLst>
                  <a:path path="circle">
                    <a:fillToRect l="50000" t="50000" r="50000" b="50000"/>
                  </a:path>
                </a:gradFill>
                <a:latin typeface="微软雅黑" panose="020B0503020204020204" pitchFamily="34" charset="-122"/>
                <a:ea typeface="微软雅黑" panose="020B0503020204020204" pitchFamily="34" charset="-122"/>
              </a:rPr>
              <a:t>请在此输入标题</a:t>
            </a:r>
            <a:endParaRPr lang="zh-CN" altLang="en-US" sz="3600" dirty="0">
              <a:gradFill>
                <a:gsLst>
                  <a:gs pos="0">
                    <a:schemeClr val="tx1">
                      <a:lumMod val="95000"/>
                      <a:lumOff val="5000"/>
                    </a:schemeClr>
                  </a:gs>
                  <a:gs pos="100000">
                    <a:srgbClr val="163152"/>
                  </a:gs>
                </a:gsLst>
                <a:path path="circle">
                  <a:fillToRect l="50000" t="50000" r="50000" b="50000"/>
                </a:path>
              </a:gradFill>
              <a:latin typeface="微软雅黑" panose="020B0503020204020204" pitchFamily="34" charset="-122"/>
              <a:ea typeface="微软雅黑" panose="020B0503020204020204" pitchFamily="34" charset="-122"/>
            </a:endParaRPr>
          </a:p>
        </p:txBody>
      </p:sp>
      <p:grpSp>
        <p:nvGrpSpPr>
          <p:cNvPr id="29" name="组合 28"/>
          <p:cNvGrpSpPr/>
          <p:nvPr/>
        </p:nvGrpSpPr>
        <p:grpSpPr>
          <a:xfrm>
            <a:off x="10559733" y="5599596"/>
            <a:ext cx="1871102" cy="1468649"/>
            <a:chOff x="10559733" y="5599596"/>
            <a:chExt cx="1871102" cy="1468649"/>
          </a:xfrm>
        </p:grpSpPr>
        <p:sp>
          <p:nvSpPr>
            <p:cNvPr id="31" name="椭圆 30"/>
            <p:cNvSpPr/>
            <p:nvPr/>
          </p:nvSpPr>
          <p:spPr>
            <a:xfrm>
              <a:off x="11953164" y="6590574"/>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0962863"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10559733" y="6698749"/>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1983270" y="5599596"/>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a:off x="5762716" y="1668939"/>
            <a:ext cx="964235" cy="1418629"/>
            <a:chOff x="2993266" y="1723328"/>
            <a:chExt cx="1411736" cy="2077014"/>
          </a:xfrm>
        </p:grpSpPr>
        <p:sp>
          <p:nvSpPr>
            <p:cNvPr id="26" name="圆角矩形 25"/>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7" name="椭圆 26"/>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27"/>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椭圆 36"/>
            <p:cNvSpPr/>
            <p:nvPr/>
          </p:nvSpPr>
          <p:spPr>
            <a:xfrm>
              <a:off x="3086100" y="1993900"/>
              <a:ext cx="762000" cy="762000"/>
            </a:xfrm>
            <a:prstGeom prst="ellipse">
              <a:avLst/>
            </a:prstGeom>
            <a:solidFill>
              <a:srgbClr val="EB5E59"/>
            </a:soli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组合 37"/>
          <p:cNvGrpSpPr/>
          <p:nvPr/>
        </p:nvGrpSpPr>
        <p:grpSpPr>
          <a:xfrm>
            <a:off x="7255401" y="3039650"/>
            <a:ext cx="964235" cy="1418629"/>
            <a:chOff x="2993266" y="1723328"/>
            <a:chExt cx="1411736" cy="2077014"/>
          </a:xfrm>
        </p:grpSpPr>
        <p:sp>
          <p:nvSpPr>
            <p:cNvPr id="39" name="圆角矩形 3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0" name="椭圆 3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圆角矩形 4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2" name="椭圆 41"/>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a:off x="4322683" y="3039650"/>
            <a:ext cx="964235" cy="1418629"/>
            <a:chOff x="2993266" y="1723328"/>
            <a:chExt cx="1411736" cy="2077014"/>
          </a:xfrm>
        </p:grpSpPr>
        <p:sp>
          <p:nvSpPr>
            <p:cNvPr id="44" name="圆角矩形 43"/>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5" name="椭圆 44"/>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圆角矩形 45"/>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7" name="椭圆 46"/>
            <p:cNvSpPr/>
            <p:nvPr/>
          </p:nvSpPr>
          <p:spPr>
            <a:xfrm>
              <a:off x="3086100" y="1993900"/>
              <a:ext cx="762000" cy="762000"/>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5800465" y="4479335"/>
            <a:ext cx="964235" cy="1418629"/>
            <a:chOff x="2993266" y="1723328"/>
            <a:chExt cx="1411736" cy="2077014"/>
          </a:xfrm>
        </p:grpSpPr>
        <p:sp>
          <p:nvSpPr>
            <p:cNvPr id="49" name="圆角矩形 48"/>
            <p:cNvSpPr/>
            <p:nvPr/>
          </p:nvSpPr>
          <p:spPr>
            <a:xfrm rot="2700000">
              <a:off x="2800568" y="2195908"/>
              <a:ext cx="2077014" cy="1131854"/>
            </a:xfrm>
            <a:prstGeom prst="roundRect">
              <a:avLst>
                <a:gd name="adj" fmla="val 50000"/>
              </a:avLst>
            </a:prstGeom>
            <a:gradFill>
              <a:gsLst>
                <a:gs pos="0">
                  <a:schemeClr val="tx1">
                    <a:alpha val="69000"/>
                  </a:schemeClr>
                </a:gs>
                <a:gs pos="100000">
                  <a:srgbClr val="F2F2F2">
                    <a:alpha val="0"/>
                  </a:srgbClr>
                </a:gs>
              </a:gsLst>
              <a:lin ang="0" scaled="0"/>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椭圆 49"/>
            <p:cNvSpPr/>
            <p:nvPr/>
          </p:nvSpPr>
          <p:spPr>
            <a:xfrm>
              <a:off x="2993266" y="1901066"/>
              <a:ext cx="947668" cy="947668"/>
            </a:xfrm>
            <a:prstGeom prst="ellipse">
              <a:avLst/>
            </a:prstGeom>
            <a:gradFill flip="none" rotWithShape="1">
              <a:gsLst>
                <a:gs pos="0">
                  <a:schemeClr val="bg1">
                    <a:lumMod val="85000"/>
                  </a:schemeClr>
                </a:gs>
                <a:gs pos="100000">
                  <a:schemeClr val="bg1"/>
                </a:gs>
              </a:gsLst>
              <a:lin ang="2700000" scaled="1"/>
              <a:tileRect/>
            </a:gradFill>
            <a:ln w="12700">
              <a:gradFill flip="none" rotWithShape="1">
                <a:gsLst>
                  <a:gs pos="0">
                    <a:schemeClr val="bg1"/>
                  </a:gs>
                  <a:gs pos="100000">
                    <a:schemeClr val="bg1">
                      <a:lumMod val="85000"/>
                    </a:schemeClr>
                  </a:gs>
                </a:gsLst>
                <a:lin ang="2700000" scaled="1"/>
                <a:tileRect/>
              </a:gradFill>
            </a:ln>
            <a:effectLst>
              <a:outerShdw blurRad="254000" dist="1016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rot="2700000">
              <a:off x="2918202" y="2295926"/>
              <a:ext cx="1827603" cy="902439"/>
            </a:xfrm>
            <a:prstGeom prst="roundRect">
              <a:avLst>
                <a:gd name="adj" fmla="val 50000"/>
              </a:avLst>
            </a:prstGeom>
            <a:gradFill>
              <a:gsLst>
                <a:gs pos="0">
                  <a:schemeClr val="tx1">
                    <a:alpha val="55000"/>
                  </a:schemeClr>
                </a:gs>
                <a:gs pos="100000">
                  <a:srgbClr val="F2F2F2">
                    <a:alpha val="0"/>
                  </a:srgbClr>
                </a:gs>
              </a:gsLst>
              <a:lin ang="0" scaled="0"/>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2" name="椭圆 51"/>
            <p:cNvSpPr/>
            <p:nvPr/>
          </p:nvSpPr>
          <p:spPr>
            <a:xfrm>
              <a:off x="3086100" y="1993900"/>
              <a:ext cx="762000" cy="762000"/>
            </a:xfrm>
            <a:prstGeom prst="ellipse">
              <a:avLst/>
            </a:prstGeom>
            <a:solidFill>
              <a:srgbClr val="EB5E59"/>
            </a:solidFill>
            <a:ln w="12700">
              <a:gradFill flip="none" rotWithShape="1">
                <a:gsLst>
                  <a:gs pos="0">
                    <a:schemeClr val="bg1"/>
                  </a:gs>
                  <a:gs pos="100000">
                    <a:schemeClr val="bg1">
                      <a:lumMod val="85000"/>
                    </a:schemeClr>
                  </a:gs>
                </a:gsLst>
                <a:lin ang="2700000" scaled="1"/>
                <a:tileRect/>
              </a:gradFill>
            </a:ln>
            <a:effectLst>
              <a:outerShdw blurRad="165100" dist="76200" dir="2700000" sx="97000" sy="97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3" name="Group 4"/>
          <p:cNvGrpSpPr>
            <a:grpSpLocks noChangeAspect="1"/>
          </p:cNvGrpSpPr>
          <p:nvPr/>
        </p:nvGrpSpPr>
        <p:grpSpPr bwMode="auto">
          <a:xfrm>
            <a:off x="4532680" y="3344070"/>
            <a:ext cx="242633" cy="284336"/>
            <a:chOff x="1776" y="1776"/>
            <a:chExt cx="64" cy="75"/>
          </a:xfrm>
          <a:solidFill>
            <a:srgbClr val="E87071"/>
          </a:solidFill>
          <a:effectLst/>
        </p:grpSpPr>
        <p:sp>
          <p:nvSpPr>
            <p:cNvPr id="54"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5"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6"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57"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58" name="Freeform 14"/>
          <p:cNvSpPr>
            <a:spLocks/>
          </p:cNvSpPr>
          <p:nvPr/>
        </p:nvSpPr>
        <p:spPr bwMode="auto">
          <a:xfrm>
            <a:off x="7444924" y="3366033"/>
            <a:ext cx="296468" cy="295955"/>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rgbClr val="EB5E59"/>
          </a:solidFill>
          <a:ln>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Tree>
    <p:extLst>
      <p:ext uri="{BB962C8B-B14F-4D97-AF65-F5344CB8AC3E}">
        <p14:creationId xmlns:p14="http://schemas.microsoft.com/office/powerpoint/2010/main" val="40617537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rot="5400000">
            <a:off x="7617408" y="3267520"/>
            <a:ext cx="2072151" cy="6585594"/>
            <a:chOff x="9897236" y="243817"/>
            <a:chExt cx="2072151" cy="6585594"/>
          </a:xfrm>
        </p:grpSpPr>
        <p:sp>
          <p:nvSpPr>
            <p:cNvPr id="6" name="椭圆 5"/>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rot="16200000">
            <a:off x="2119528" y="3913451"/>
            <a:ext cx="2072151" cy="6585594"/>
            <a:chOff x="9897236" y="243817"/>
            <a:chExt cx="2072151" cy="6585594"/>
          </a:xfrm>
        </p:grpSpPr>
        <p:sp>
          <p:nvSpPr>
            <p:cNvPr id="24" name="椭圆 23"/>
            <p:cNvSpPr/>
            <p:nvPr/>
          </p:nvSpPr>
          <p:spPr>
            <a:xfrm>
              <a:off x="11465004" y="1878300"/>
              <a:ext cx="395785" cy="39578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0850057" y="3532465"/>
              <a:ext cx="347976" cy="34797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700012" y="2623716"/>
              <a:ext cx="64893" cy="6489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0531263" y="1369325"/>
              <a:ext cx="333204" cy="333204"/>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11533524" y="1119116"/>
              <a:ext cx="45719" cy="45719"/>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10753010" y="2498553"/>
              <a:ext cx="222913" cy="22291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10108182" y="6406330"/>
              <a:ext cx="423081" cy="42308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1778318" y="6406330"/>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11385944" y="4033196"/>
              <a:ext cx="186519" cy="18651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11269938" y="5831576"/>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11450755" y="429904"/>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9897236" y="24381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10735849" y="5686827"/>
              <a:ext cx="261323" cy="26132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p:nvPr/>
          </p:nvSpPr>
          <p:spPr>
            <a:xfrm>
              <a:off x="11487278" y="2871313"/>
              <a:ext cx="482109" cy="48210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11663149" y="5175819"/>
              <a:ext cx="230339" cy="230339"/>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11075425" y="1151187"/>
              <a:ext cx="372173" cy="372173"/>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11024045" y="4681181"/>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p:cNvGrpSpPr/>
          <p:nvPr/>
        </p:nvGrpSpPr>
        <p:grpSpPr>
          <a:xfrm>
            <a:off x="3686536" y="1792480"/>
            <a:ext cx="4818929" cy="2450081"/>
            <a:chOff x="3590734" y="1792216"/>
            <a:chExt cx="4818929" cy="2450081"/>
          </a:xfrm>
        </p:grpSpPr>
        <p:sp>
          <p:nvSpPr>
            <p:cNvPr id="45" name="圆角矩形 44"/>
            <p:cNvSpPr/>
            <p:nvPr/>
          </p:nvSpPr>
          <p:spPr>
            <a:xfrm flipV="1">
              <a:off x="4043882" y="1883336"/>
              <a:ext cx="3862927" cy="2358961"/>
            </a:xfrm>
            <a:prstGeom prst="roundRect">
              <a:avLst>
                <a:gd name="adj" fmla="val 7741"/>
              </a:avLst>
            </a:prstGeom>
            <a:gradFill flip="none" rotWithShape="1">
              <a:gsLst>
                <a:gs pos="0">
                  <a:schemeClr val="bg1">
                    <a:lumMod val="85000"/>
                  </a:schemeClr>
                </a:gs>
                <a:gs pos="100000">
                  <a:schemeClr val="bg1"/>
                </a:gs>
              </a:gsLst>
              <a:lin ang="18900000" scaled="0"/>
              <a:tileRect/>
            </a:gradFill>
            <a:ln w="22225">
              <a:gradFill>
                <a:gsLst>
                  <a:gs pos="0">
                    <a:schemeClr val="bg1"/>
                  </a:gs>
                  <a:gs pos="100000">
                    <a:schemeClr val="bg1">
                      <a:lumMod val="75000"/>
                    </a:schemeClr>
                  </a:gs>
                </a:gsLst>
                <a:lin ang="18900000" scaled="0"/>
              </a:gradFill>
            </a:ln>
            <a:effectLst>
              <a:outerShdw blurRad="508000" dist="2413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4272413" y="1792216"/>
              <a:ext cx="3307816" cy="1938992"/>
            </a:xfrm>
            <a:prstGeom prst="rect">
              <a:avLst/>
            </a:prstGeom>
            <a:noFill/>
          </p:spPr>
          <p:txBody>
            <a:bodyPr wrap="square" rtlCol="0">
              <a:spAutoFit/>
            </a:bodyPr>
            <a:lstStyle/>
            <a:p>
              <a:pPr algn="ctr"/>
              <a:r>
                <a:rPr lang="en-US" altLang="zh-CN" sz="6000" b="1" dirty="0" smtClean="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rPr>
                <a:t>PART TWO</a:t>
              </a:r>
              <a:endParaRPr lang="zh-CN" altLang="en-US" sz="6000" b="1" dirty="0">
                <a:solidFill>
                  <a:srgbClr val="EB5E59"/>
                </a:solidFill>
                <a:effectLst>
                  <a:outerShdw blurRad="38100" dist="38100" dir="2700000" algn="tl">
                    <a:srgbClr val="000000">
                      <a:alpha val="43137"/>
                    </a:srgbClr>
                  </a:outerShdw>
                </a:effectLst>
                <a:latin typeface="MHeiSung HKS UltraBold" panose="00000900000000000000" pitchFamily="2" charset="-120"/>
                <a:ea typeface="MHeiSung HKS UltraBold" panose="00000900000000000000" pitchFamily="2" charset="-120"/>
              </a:endParaRPr>
            </a:p>
          </p:txBody>
        </p:sp>
        <p:sp>
          <p:nvSpPr>
            <p:cNvPr id="42" name="文本框 41"/>
            <p:cNvSpPr txBox="1"/>
            <p:nvPr/>
          </p:nvSpPr>
          <p:spPr>
            <a:xfrm>
              <a:off x="3590734" y="3602064"/>
              <a:ext cx="4818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请在此输入标题</a:t>
              </a:r>
              <a:endPar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2945108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606722" y="2514861"/>
            <a:ext cx="5704764" cy="232012"/>
          </a:xfrm>
          <a:prstGeom prst="rect">
            <a:avLst/>
          </a:prstGeom>
          <a:gradFill flip="none" rotWithShape="1">
            <a:gsLst>
              <a:gs pos="60000">
                <a:srgbClr val="EB5E59"/>
              </a:gs>
              <a:gs pos="60000">
                <a:schemeClr val="bg1"/>
              </a:gs>
            </a:gsLst>
            <a:lin ang="0" scaled="0"/>
            <a:tileRect/>
          </a:gradFill>
          <a:ln>
            <a:solidFill>
              <a:schemeClr val="tx1"/>
            </a:solidFill>
          </a:ln>
          <a:effectLst>
            <a:outerShdw blurRad="63500" dist="635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641707" y="2400034"/>
            <a:ext cx="1064525" cy="584775"/>
          </a:xfrm>
          <a:prstGeom prst="rect">
            <a:avLst/>
          </a:prstGeom>
          <a:noFill/>
        </p:spPr>
        <p:txBody>
          <a:bodyPr wrap="square" rtlCol="0">
            <a:spAutoFit/>
          </a:bodyPr>
          <a:lstStyle/>
          <a:p>
            <a:r>
              <a:rPr lang="en-US" altLang="zh-CN" sz="3200" dirty="0" smtClean="0">
                <a:solidFill>
                  <a:srgbClr val="EB5E59"/>
                </a:solidFill>
                <a:effectLst>
                  <a:innerShdw blurRad="25400" dist="50800" dir="13500000">
                    <a:schemeClr val="bg1">
                      <a:alpha val="57000"/>
                    </a:schemeClr>
                  </a:innerShdw>
                </a:effectLst>
                <a:latin typeface="MHeiSung HKS UltraBold" panose="00000900000000000000" pitchFamily="2" charset="-120"/>
                <a:ea typeface="MHeiSung HKS UltraBold" panose="00000900000000000000" pitchFamily="2" charset="-120"/>
              </a:rPr>
              <a:t>60</a:t>
            </a:r>
            <a:r>
              <a:rPr lang="en-US" altLang="zh-CN" sz="3200" dirty="0" smtClean="0">
                <a:solidFill>
                  <a:srgbClr val="EB5E59"/>
                </a:solidFill>
                <a:latin typeface="MHeiSung HKS UltraBold" panose="00000900000000000000" pitchFamily="2" charset="-120"/>
                <a:ea typeface="MHeiSung HKS UltraBold" panose="00000900000000000000" pitchFamily="2" charset="-120"/>
              </a:rPr>
              <a:t>%</a:t>
            </a:r>
            <a:endParaRPr lang="zh-CN" altLang="en-US" sz="3200" dirty="0">
              <a:solidFill>
                <a:srgbClr val="EB5E59"/>
              </a:solidFill>
              <a:latin typeface="MHeiSung HKS UltraBold" panose="00000900000000000000" pitchFamily="2" charset="-120"/>
              <a:ea typeface="MHeiSung HKS UltraBold" panose="00000900000000000000" pitchFamily="2" charset="-120"/>
            </a:endParaRPr>
          </a:p>
        </p:txBody>
      </p:sp>
      <p:sp>
        <p:nvSpPr>
          <p:cNvPr id="4" name="矩形 3"/>
          <p:cNvSpPr/>
          <p:nvPr/>
        </p:nvSpPr>
        <p:spPr>
          <a:xfrm>
            <a:off x="2606722" y="4427822"/>
            <a:ext cx="5704764" cy="232012"/>
          </a:xfrm>
          <a:prstGeom prst="rect">
            <a:avLst/>
          </a:prstGeom>
          <a:gradFill flip="none" rotWithShape="1">
            <a:gsLst>
              <a:gs pos="30000">
                <a:schemeClr val="tx1">
                  <a:lumMod val="95000"/>
                  <a:lumOff val="5000"/>
                </a:schemeClr>
              </a:gs>
              <a:gs pos="30000">
                <a:schemeClr val="bg1"/>
              </a:gs>
            </a:gsLst>
            <a:lin ang="0" scaled="0"/>
            <a:tileRect/>
          </a:gradFill>
          <a:ln>
            <a:solidFill>
              <a:schemeClr val="tx1"/>
            </a:solidFill>
          </a:ln>
          <a:effectLst>
            <a:outerShdw blurRad="63500" dist="63500" dir="2700000" algn="tl" rotWithShape="0">
              <a:prstClr val="black">
                <a:alpha val="4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2606722" y="3163564"/>
            <a:ext cx="7099510" cy="1077218"/>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文本这里是文本这里是文本</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2606722" y="4859776"/>
            <a:ext cx="7099510" cy="1077218"/>
          </a:xfrm>
          <a:prstGeom prst="rect">
            <a:avLst/>
          </a:prstGeom>
          <a:noFill/>
        </p:spPr>
        <p:txBody>
          <a:bodyPr wrap="square" rtlCol="0">
            <a:spAutoFit/>
          </a:bodyPr>
          <a:lstStyle/>
          <a:p>
            <a:pPr>
              <a:lnSpc>
                <a:spcPct val="150000"/>
              </a:lnSpc>
            </a:pP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这里是文本这里是文本</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这里是文本这里是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是文本这里是</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文本这里是文本这里是文本</a:t>
            </a:r>
            <a:endParaRPr lang="en-US" altLang="zh-CN"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endPar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641707" y="4319446"/>
            <a:ext cx="1064525" cy="584775"/>
          </a:xfrm>
          <a:prstGeom prst="rect">
            <a:avLst/>
          </a:prstGeom>
          <a:noFill/>
        </p:spPr>
        <p:txBody>
          <a:bodyPr wrap="square" rtlCol="0">
            <a:spAutoFit/>
          </a:bodyPr>
          <a:lstStyle/>
          <a:p>
            <a:r>
              <a:rPr lang="en-US" altLang="zh-CN" sz="3200" dirty="0" smtClean="0">
                <a:solidFill>
                  <a:srgbClr val="163152"/>
                </a:solidFill>
                <a:latin typeface="MHeiSung HKS UltraBold" panose="00000900000000000000" pitchFamily="2" charset="-120"/>
                <a:ea typeface="MHeiSung HKS UltraBold" panose="00000900000000000000" pitchFamily="2" charset="-120"/>
              </a:rPr>
              <a:t>30%</a:t>
            </a:r>
            <a:endParaRPr lang="zh-CN" altLang="en-US" sz="3200" dirty="0">
              <a:solidFill>
                <a:srgbClr val="163152"/>
              </a:solidFill>
              <a:latin typeface="MHeiSung HKS UltraBold" panose="00000900000000000000" pitchFamily="2" charset="-120"/>
              <a:ea typeface="MHeiSung HKS UltraBold" panose="00000900000000000000" pitchFamily="2" charset="-120"/>
            </a:endParaRPr>
          </a:p>
        </p:txBody>
      </p:sp>
      <p:sp>
        <p:nvSpPr>
          <p:cNvPr id="19" name="椭圆 18"/>
          <p:cNvSpPr/>
          <p:nvPr/>
        </p:nvSpPr>
        <p:spPr>
          <a:xfrm>
            <a:off x="12121010" y="2946647"/>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p:nvSpPr>
        <p:spPr>
          <a:xfrm>
            <a:off x="12082341" y="4658849"/>
            <a:ext cx="191069" cy="191069"/>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11775687" y="2277415"/>
            <a:ext cx="477671" cy="47767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p:nvPr/>
        </p:nvSpPr>
        <p:spPr>
          <a:xfrm>
            <a:off x="11432107" y="5906639"/>
            <a:ext cx="177421" cy="177421"/>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1848397" y="3710854"/>
            <a:ext cx="196756" cy="196756"/>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p:nvPr/>
        </p:nvSpPr>
        <p:spPr>
          <a:xfrm>
            <a:off x="11919045" y="1048692"/>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p:nvPr/>
        </p:nvSpPr>
        <p:spPr>
          <a:xfrm>
            <a:off x="1528549" y="327546"/>
            <a:ext cx="204717" cy="204717"/>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2582" y="1327112"/>
            <a:ext cx="232012" cy="232012"/>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627797" y="832513"/>
            <a:ext cx="286603" cy="286603"/>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68239" y="441179"/>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p:nvPr/>
        </p:nvSpPr>
        <p:spPr>
          <a:xfrm>
            <a:off x="204716" y="2399162"/>
            <a:ext cx="143301" cy="143301"/>
          </a:xfrm>
          <a:prstGeom prst="ellipse">
            <a:avLst/>
          </a:prstGeom>
          <a:solidFill>
            <a:srgbClr val="1D191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p:nvPr/>
        </p:nvSpPr>
        <p:spPr>
          <a:xfrm>
            <a:off x="230442" y="720372"/>
            <a:ext cx="300251" cy="300251"/>
          </a:xfrm>
          <a:prstGeom prst="ellipse">
            <a:avLst/>
          </a:prstGeom>
          <a:noFill/>
          <a:ln w="76200">
            <a:solidFill>
              <a:srgbClr val="1D19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676601" y="142533"/>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p:nvPr/>
        </p:nvSpPr>
        <p:spPr>
          <a:xfrm>
            <a:off x="204716" y="1788763"/>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04716" y="211540"/>
            <a:ext cx="272955" cy="27295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p:nvPr/>
        </p:nvSpPr>
        <p:spPr>
          <a:xfrm>
            <a:off x="503425" y="1256500"/>
            <a:ext cx="424246" cy="42424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3686536" y="290322"/>
            <a:ext cx="4818929" cy="646331"/>
          </a:xfrm>
          <a:prstGeom prst="rect">
            <a:avLst/>
          </a:prstGeom>
          <a:noFill/>
        </p:spPr>
        <p:txBody>
          <a:bodyPr wrap="square" rtlCol="0">
            <a:spAutoFit/>
          </a:bodyPr>
          <a:lstStyle/>
          <a:p>
            <a:pPr algn="ctr"/>
            <a:r>
              <a:rPr lang="zh-CN" altLang="en-US" sz="3600" dirty="0" smtClean="0">
                <a:latin typeface="微软雅黑" panose="020B0503020204020204" pitchFamily="34" charset="-122"/>
                <a:ea typeface="微软雅黑" panose="020B0503020204020204" pitchFamily="34" charset="-122"/>
              </a:rPr>
              <a:t>请在此输入标题</a:t>
            </a:r>
            <a:endParaRPr lang="zh-CN" altLang="en-US" sz="3600" dirty="0">
              <a:latin typeface="微软雅黑" panose="020B0503020204020204" pitchFamily="34" charset="-122"/>
              <a:ea typeface="微软雅黑" panose="020B0503020204020204" pitchFamily="34" charset="-122"/>
            </a:endParaRPr>
          </a:p>
        </p:txBody>
      </p:sp>
      <p:sp>
        <p:nvSpPr>
          <p:cNvPr id="37" name="椭圆 36"/>
          <p:cNvSpPr/>
          <p:nvPr/>
        </p:nvSpPr>
        <p:spPr>
          <a:xfrm>
            <a:off x="7637668" y="934424"/>
            <a:ext cx="130798" cy="130798"/>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7773194" y="657187"/>
            <a:ext cx="95786" cy="95786"/>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7891447" y="441179"/>
            <a:ext cx="123378" cy="123378"/>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7937413" y="594730"/>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7824968" y="809881"/>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7971490" y="796721"/>
            <a:ext cx="112445" cy="112445"/>
          </a:xfrm>
          <a:prstGeom prst="ellipse">
            <a:avLst/>
          </a:prstGeom>
          <a:solidFill>
            <a:srgbClr val="1D19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useBgFill="1">
        <p:nvSpPr>
          <p:cNvPr id="49" name="椭圆 48"/>
          <p:cNvSpPr/>
          <p:nvPr/>
        </p:nvSpPr>
        <p:spPr>
          <a:xfrm>
            <a:off x="6940410" y="223595"/>
            <a:ext cx="275729" cy="275729"/>
          </a:xfrm>
          <a:prstGeom prst="ellipse">
            <a:avLst/>
          </a:prstGeom>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79065214"/>
      </p:ext>
    </p:extLst>
  </p:cSld>
  <p:clrMapOvr>
    <a:masterClrMapping/>
  </p:clrMapOvr>
  <p:timing>
    <p:tnLst>
      <p:par>
        <p:cTn id="1" dur="indefinite" restart="never" nodeType="tmRoot"/>
      </p:par>
    </p:tnLst>
  </p:timing>
</p:sld>
</file>

<file path=ppt/theme/theme1.xml><?xml version="1.0" encoding="utf-8"?>
<a:theme xmlns:a="http://schemas.openxmlformats.org/drawingml/2006/main" name="清风素材 12sc.taobao.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453</TotalTime>
  <Words>1233</Words>
  <Application>Microsoft Office PowerPoint</Application>
  <PresentationFormat>自定义</PresentationFormat>
  <Paragraphs>158</Paragraphs>
  <Slides>23</Slides>
  <Notes>11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23</vt:i4>
      </vt:variant>
    </vt:vector>
  </HeadingPairs>
  <TitlesOfParts>
    <vt:vector size="31" baseType="lpstr">
      <vt:lpstr>Arial</vt:lpstr>
      <vt:lpstr>宋体</vt:lpstr>
      <vt:lpstr>MHeiSung HKS UltraBold</vt:lpstr>
      <vt:lpstr>Calibri</vt:lpstr>
      <vt:lpstr>Calibri Light</vt:lpstr>
      <vt:lpstr>微软雅黑</vt:lpstr>
      <vt:lpstr>Impact</vt:lpstr>
      <vt:lpstr>清风素材 12sc.taobao.com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dc:creator>
  <cp:keywords>12sc.taobao.com</cp:keywords>
  <dc:description>12sc.taobao.com</dc:description>
  <cp:lastModifiedBy>admin</cp:lastModifiedBy>
  <cp:revision>74</cp:revision>
  <dcterms:created xsi:type="dcterms:W3CDTF">2016-01-27T03:34:13Z</dcterms:created>
  <dcterms:modified xsi:type="dcterms:W3CDTF">2016-04-23T07:24:33Z</dcterms:modified>
  <cp:category>12sc.taobao.com</cp:category>
  <cp:contentStatus>12sc.taobao.com</cp:contentStatus>
</cp:coreProperties>
</file>