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unknown"/>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45"/>
  </p:notesMasterIdLst>
  <p:sldIdLst>
    <p:sldId id="256" r:id="rId3"/>
    <p:sldId id="331" r:id="rId4"/>
    <p:sldId id="289" r:id="rId5"/>
    <p:sldId id="288" r:id="rId6"/>
    <p:sldId id="290" r:id="rId7"/>
    <p:sldId id="291" r:id="rId8"/>
    <p:sldId id="292" r:id="rId9"/>
    <p:sldId id="322" r:id="rId10"/>
    <p:sldId id="293" r:id="rId11"/>
    <p:sldId id="294" r:id="rId12"/>
    <p:sldId id="295" r:id="rId13"/>
    <p:sldId id="296" r:id="rId14"/>
    <p:sldId id="297" r:id="rId15"/>
    <p:sldId id="298" r:id="rId16"/>
    <p:sldId id="299" r:id="rId17"/>
    <p:sldId id="300" r:id="rId18"/>
    <p:sldId id="301" r:id="rId19"/>
    <p:sldId id="302" r:id="rId20"/>
    <p:sldId id="323" r:id="rId21"/>
    <p:sldId id="303" r:id="rId22"/>
    <p:sldId id="304" r:id="rId23"/>
    <p:sldId id="305" r:id="rId24"/>
    <p:sldId id="306" r:id="rId25"/>
    <p:sldId id="307" r:id="rId26"/>
    <p:sldId id="308" r:id="rId27"/>
    <p:sldId id="320" r:id="rId28"/>
    <p:sldId id="324" r:id="rId29"/>
    <p:sldId id="310" r:id="rId30"/>
    <p:sldId id="311" r:id="rId31"/>
    <p:sldId id="312" r:id="rId32"/>
    <p:sldId id="313" r:id="rId33"/>
    <p:sldId id="314" r:id="rId34"/>
    <p:sldId id="315" r:id="rId35"/>
    <p:sldId id="325" r:id="rId36"/>
    <p:sldId id="316" r:id="rId37"/>
    <p:sldId id="326" r:id="rId38"/>
    <p:sldId id="327" r:id="rId39"/>
    <p:sldId id="309" r:id="rId40"/>
    <p:sldId id="317" r:id="rId41"/>
    <p:sldId id="318" r:id="rId42"/>
    <p:sldId id="319" r:id="rId43"/>
    <p:sldId id="328" r:id="rId44"/>
  </p:sldIdLst>
  <p:sldSz cx="12190413" cy="6858000"/>
  <p:notesSz cx="6858000" cy="9144000"/>
  <p:embeddedFontLst>
    <p:embeddedFont>
      <p:font typeface="Calibri" pitchFamily="34" charset="0"/>
      <p:regular r:id="rId46"/>
      <p:bold r:id="rId47"/>
      <p:italic r:id="rId48"/>
      <p:boldItalic r:id="rId49"/>
    </p:embeddedFont>
    <p:embeddedFont>
      <p:font typeface="微软雅黑" pitchFamily="34" charset="-122"/>
      <p:regular r:id="rId50"/>
      <p:bold r:id="rId51"/>
    </p:embeddedFont>
    <p:embeddedFont>
      <p:font typeface="Showcard Gothic" pitchFamily="82" charset="0"/>
      <p:regular r:id="rId52"/>
    </p:embeddedFont>
    <p:embeddedFont>
      <p:font typeface="华文黑体" charset="-122"/>
      <p:regular r:id="rId53"/>
    </p:embeddedFont>
    <p:embeddedFont>
      <p:font typeface="UKIJ Qolyazma" charset="0"/>
      <p:regular r:id="rId54"/>
    </p:embeddedFont>
    <p:embeddedFont>
      <p:font typeface="Bebas" pitchFamily="2" charset="0"/>
      <p:regular r:id="rId55"/>
    </p:embeddedFont>
    <p:embeddedFont>
      <p:font typeface="Pirulen" charset="0"/>
      <p:regular r:id="rId56"/>
    </p:embeddedFont>
    <p:embeddedFont>
      <p:font typeface="굴림" pitchFamily="34" charset="-127"/>
      <p:regular r:id="rId57"/>
    </p:embeddedFont>
    <p:embeddedFont>
      <p:font typeface="Verdana" pitchFamily="34" charset="0"/>
      <p:regular r:id="rId58"/>
      <p:bold r:id="rId59"/>
      <p:italic r:id="rId60"/>
      <p:boldItalic r:id="rId61"/>
    </p:embeddedFont>
    <p:embeddedFont>
      <p:font typeface="黑体" pitchFamily="49" charset="-122"/>
      <p:regular r:id="rId62"/>
    </p:embeddedFont>
    <p:embeddedFont>
      <p:font typeface="Arial Rounded MT Bold" charset="0"/>
      <p:regular r:id="rId63"/>
    </p:embeddedFont>
    <p:embeddedFont>
      <p:font typeface="Impact" pitchFamily="34" charset="0"/>
      <p:regular r:id="rId6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00"/>
    <a:srgbClr val="8A0000"/>
    <a:srgbClr val="B00000"/>
    <a:srgbClr val="CC0000"/>
    <a:srgbClr val="F54D4D"/>
    <a:srgbClr val="ED4545"/>
    <a:srgbClr val="D33131"/>
    <a:srgbClr val="FF8975"/>
    <a:srgbClr val="FFE0C9"/>
    <a:srgbClr val="FF6D5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012" autoAdjust="0"/>
    <p:restoredTop sz="94414" autoAdjust="0"/>
  </p:normalViewPr>
  <p:slideViewPr>
    <p:cSldViewPr>
      <p:cViewPr>
        <p:scale>
          <a:sx n="76" d="100"/>
          <a:sy n="76" d="100"/>
        </p:scale>
        <p:origin x="-115" y="-283"/>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4" d="100"/>
        <a:sy n="74" d="100"/>
      </p:scale>
      <p:origin x="0" y="510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font" Target="fonts/font18.fntdata"/><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4.fntdata"/><Relationship Id="rId57" Type="http://schemas.openxmlformats.org/officeDocument/2006/relationships/font" Target="fonts/font12.fntdata"/><Relationship Id="rId61" Type="http://schemas.openxmlformats.org/officeDocument/2006/relationships/font" Target="fonts/font1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font" Target="fonts/font19.fntdata"/><Relationship Id="rId8" Type="http://schemas.openxmlformats.org/officeDocument/2006/relationships/slide" Target="slides/slide6.xml"/><Relationship Id="rId51" Type="http://schemas.openxmlformats.org/officeDocument/2006/relationships/font" Target="fonts/font6.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1.fntdata"/><Relationship Id="rId59" Type="http://schemas.openxmlformats.org/officeDocument/2006/relationships/font" Target="fonts/font14.fntdata"/><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9.fntdata"/><Relationship Id="rId62" Type="http://schemas.openxmlformats.org/officeDocument/2006/relationships/font" Target="fonts/font17.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dPt>
            <c:idx val="0"/>
            <c:spPr>
              <a:solidFill>
                <a:srgbClr val="ED4545"/>
              </a:solidFill>
            </c:spPr>
          </c:dPt>
          <c:dPt>
            <c:idx val="1"/>
            <c:spPr>
              <a:solidFill>
                <a:srgbClr val="D33131"/>
              </a:solidFill>
            </c:spPr>
          </c:dPt>
          <c:dPt>
            <c:idx val="2"/>
            <c:spPr>
              <a:solidFill>
                <a:srgbClr val="FF8975"/>
              </a:solidFill>
            </c:spPr>
          </c:dPt>
          <c:dPt>
            <c:idx val="3"/>
            <c:spPr>
              <a:solidFill>
                <a:srgbClr val="FF6D55"/>
              </a:solidFill>
            </c:spPr>
          </c:dPt>
          <c:dLbls>
            <c:txPr>
              <a:bodyPr/>
              <a:lstStyle/>
              <a:p>
                <a:pPr>
                  <a:defRPr>
                    <a:solidFill>
                      <a:schemeClr val="bg1"/>
                    </a:solidFill>
                  </a:defRPr>
                </a:pPr>
                <a:endParaRPr lang="zh-CN"/>
              </a:p>
            </c:txPr>
            <c:showVal val="1"/>
            <c:showCatName val="1"/>
            <c:separator> </c:separator>
            <c:showLeaderLines val="1"/>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ser>
        <c:dLbls>
          <c:showVal val="1"/>
          <c:showCatName val="1"/>
        </c:dLbls>
        <c:firstSliceAng val="0"/>
        <c:holeSize val="75"/>
      </c:doughnutChart>
    </c:plotArea>
    <c:plotVisOnly val="1"/>
    <c:dispBlanksAs val="zero"/>
  </c:chart>
  <c:txPr>
    <a:bodyPr/>
    <a:lstStyle/>
    <a:p>
      <a:pPr>
        <a:defRPr sz="1800"/>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70E5BC-B417-466E-A76A-1359E7C5B0BB}" type="datetimeFigureOut">
              <a:rPr lang="zh-CN" altLang="en-US" smtClean="0"/>
              <a:pPr/>
              <a:t>2016/2/27 Saturday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0E0E2-7263-44C4-AAA9-733DBA7BD205}" type="slidenum">
              <a:rPr lang="zh-CN" altLang="en-US" smtClean="0"/>
              <a:pPr/>
              <a:t>‹#›</a:t>
            </a:fld>
            <a:endParaRPr lang="zh-CN" altLang="en-US"/>
          </a:p>
        </p:txBody>
      </p:sp>
    </p:spTree>
    <p:extLst>
      <p:ext uri="{BB962C8B-B14F-4D97-AF65-F5344CB8AC3E}">
        <p14:creationId xmlns:p14="http://schemas.microsoft.com/office/powerpoint/2010/main" xmlns="" val="573092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a:t>
            </a:fld>
            <a:endParaRPr lang="zh-CN" altLang="en-US"/>
          </a:p>
        </p:txBody>
      </p:sp>
    </p:spTree>
    <p:extLst>
      <p:ext uri="{BB962C8B-B14F-4D97-AF65-F5344CB8AC3E}">
        <p14:creationId xmlns:p14="http://schemas.microsoft.com/office/powerpoint/2010/main" xmlns="" val="833813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10</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11</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12</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13</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14</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15</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16</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17</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18</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19</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xmlns="" val="4204450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20</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21</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22</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23</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24</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25</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26</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27</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28</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29</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30</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31</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32</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33</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34</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35</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36</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37</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38</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39</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40</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41</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42</a:t>
            </a:fld>
            <a:endParaRPr lang="zh-CN" altLang="en-US"/>
          </a:p>
        </p:txBody>
      </p:sp>
    </p:spTree>
    <p:extLst>
      <p:ext uri="{BB962C8B-B14F-4D97-AF65-F5344CB8AC3E}">
        <p14:creationId xmlns:p14="http://schemas.microsoft.com/office/powerpoint/2010/main" xmlns="" val="833813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5</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6</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7</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8</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9</a:t>
            </a:fld>
            <a:endParaRPr lang="zh-CN" altLang="en-US"/>
          </a:p>
        </p:txBody>
      </p:sp>
    </p:spTree>
    <p:extLst>
      <p:ext uri="{BB962C8B-B14F-4D97-AF65-F5344CB8AC3E}">
        <p14:creationId xmlns:p14="http://schemas.microsoft.com/office/powerpoint/2010/main" xmlns="" val="4204450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301997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521" y="1600201"/>
            <a:ext cx="10971372"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2529735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3551172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413420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8" name="页脚占位符 7"/>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6031271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6168795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1"/>
          <p:cNvSpPr/>
          <p:nvPr userDrawn="1"/>
        </p:nvSpPr>
        <p:spPr>
          <a:xfrm>
            <a:off x="0" y="0"/>
            <a:ext cx="12190412" cy="6858000"/>
          </a:xfrm>
          <a:prstGeom prst="rect">
            <a:avLst/>
          </a:prstGeom>
          <a:solidFill>
            <a:srgbClr val="FFEE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81"/>
          <p:cNvSpPr>
            <a:spLocks/>
          </p:cNvSpPr>
          <p:nvPr userDrawn="1"/>
        </p:nvSpPr>
        <p:spPr bwMode="auto">
          <a:xfrm flipV="1">
            <a:off x="-1" y="0"/>
            <a:ext cx="12190413" cy="1121728"/>
          </a:xfrm>
          <a:custGeom>
            <a:avLst/>
            <a:gdLst>
              <a:gd name="T0" fmla="*/ 1135 w 2153"/>
              <a:gd name="T1" fmla="*/ 28 h 198"/>
              <a:gd name="T2" fmla="*/ 1172 w 2153"/>
              <a:gd name="T3" fmla="*/ 0 h 198"/>
              <a:gd name="T4" fmla="*/ 1210 w 2153"/>
              <a:gd name="T5" fmla="*/ 29 h 198"/>
              <a:gd name="T6" fmla="*/ 1252 w 2153"/>
              <a:gd name="T7" fmla="*/ 1 h 198"/>
              <a:gd name="T8" fmla="*/ 1290 w 2153"/>
              <a:gd name="T9" fmla="*/ 28 h 198"/>
              <a:gd name="T10" fmla="*/ 1327 w 2153"/>
              <a:gd name="T11" fmla="*/ 1 h 198"/>
              <a:gd name="T12" fmla="*/ 1365 w 2153"/>
              <a:gd name="T13" fmla="*/ 28 h 198"/>
              <a:gd name="T14" fmla="*/ 1403 w 2153"/>
              <a:gd name="T15" fmla="*/ 1 h 198"/>
              <a:gd name="T16" fmla="*/ 1441 w 2153"/>
              <a:gd name="T17" fmla="*/ 28 h 198"/>
              <a:gd name="T18" fmla="*/ 1478 w 2153"/>
              <a:gd name="T19" fmla="*/ 1 h 198"/>
              <a:gd name="T20" fmla="*/ 1516 w 2153"/>
              <a:gd name="T21" fmla="*/ 28 h 198"/>
              <a:gd name="T22" fmla="*/ 1553 w 2153"/>
              <a:gd name="T23" fmla="*/ 1 h 198"/>
              <a:gd name="T24" fmla="*/ 1591 w 2153"/>
              <a:gd name="T25" fmla="*/ 28 h 198"/>
              <a:gd name="T26" fmla="*/ 1628 w 2153"/>
              <a:gd name="T27" fmla="*/ 1 h 198"/>
              <a:gd name="T28" fmla="*/ 1667 w 2153"/>
              <a:gd name="T29" fmla="*/ 28 h 198"/>
              <a:gd name="T30" fmla="*/ 1704 w 2153"/>
              <a:gd name="T31" fmla="*/ 1 h 198"/>
              <a:gd name="T32" fmla="*/ 1742 w 2153"/>
              <a:gd name="T33" fmla="*/ 28 h 198"/>
              <a:gd name="T34" fmla="*/ 1779 w 2153"/>
              <a:gd name="T35" fmla="*/ 1 h 198"/>
              <a:gd name="T36" fmla="*/ 1817 w 2153"/>
              <a:gd name="T37" fmla="*/ 28 h 198"/>
              <a:gd name="T38" fmla="*/ 1854 w 2153"/>
              <a:gd name="T39" fmla="*/ 1 h 198"/>
              <a:gd name="T40" fmla="*/ 1892 w 2153"/>
              <a:gd name="T41" fmla="*/ 28 h 198"/>
              <a:gd name="T42" fmla="*/ 1930 w 2153"/>
              <a:gd name="T43" fmla="*/ 0 h 198"/>
              <a:gd name="T44" fmla="*/ 1968 w 2153"/>
              <a:gd name="T45" fmla="*/ 28 h 198"/>
              <a:gd name="T46" fmla="*/ 2005 w 2153"/>
              <a:gd name="T47" fmla="*/ 0 h 198"/>
              <a:gd name="T48" fmla="*/ 2043 w 2153"/>
              <a:gd name="T49" fmla="*/ 28 h 198"/>
              <a:gd name="T50" fmla="*/ 2080 w 2153"/>
              <a:gd name="T51" fmla="*/ 0 h 198"/>
              <a:gd name="T52" fmla="*/ 2118 w 2153"/>
              <a:gd name="T53" fmla="*/ 28 h 198"/>
              <a:gd name="T54" fmla="*/ 2153 w 2153"/>
              <a:gd name="T55" fmla="*/ 2 h 198"/>
              <a:gd name="T56" fmla="*/ 2153 w 2153"/>
              <a:gd name="T57" fmla="*/ 198 h 198"/>
              <a:gd name="T58" fmla="*/ 0 w 2153"/>
              <a:gd name="T59" fmla="*/ 198 h 198"/>
              <a:gd name="T60" fmla="*/ 0 w 2153"/>
              <a:gd name="T61" fmla="*/ 29 h 198"/>
              <a:gd name="T62" fmla="*/ 42 w 2153"/>
              <a:gd name="T63" fmla="*/ 1 h 198"/>
              <a:gd name="T64" fmla="*/ 81 w 2153"/>
              <a:gd name="T65" fmla="*/ 28 h 198"/>
              <a:gd name="T66" fmla="*/ 118 w 2153"/>
              <a:gd name="T67" fmla="*/ 1 h 198"/>
              <a:gd name="T68" fmla="*/ 156 w 2153"/>
              <a:gd name="T69" fmla="*/ 28 h 198"/>
              <a:gd name="T70" fmla="*/ 193 w 2153"/>
              <a:gd name="T71" fmla="*/ 1 h 198"/>
              <a:gd name="T72" fmla="*/ 231 w 2153"/>
              <a:gd name="T73" fmla="*/ 28 h 198"/>
              <a:gd name="T74" fmla="*/ 268 w 2153"/>
              <a:gd name="T75" fmla="*/ 1 h 198"/>
              <a:gd name="T76" fmla="*/ 306 w 2153"/>
              <a:gd name="T77" fmla="*/ 28 h 198"/>
              <a:gd name="T78" fmla="*/ 344 w 2153"/>
              <a:gd name="T79" fmla="*/ 1 h 198"/>
              <a:gd name="T80" fmla="*/ 382 w 2153"/>
              <a:gd name="T81" fmla="*/ 28 h 198"/>
              <a:gd name="T82" fmla="*/ 419 w 2153"/>
              <a:gd name="T83" fmla="*/ 1 h 198"/>
              <a:gd name="T84" fmla="*/ 457 w 2153"/>
              <a:gd name="T85" fmla="*/ 28 h 198"/>
              <a:gd name="T86" fmla="*/ 494 w 2153"/>
              <a:gd name="T87" fmla="*/ 1 h 198"/>
              <a:gd name="T88" fmla="*/ 532 w 2153"/>
              <a:gd name="T89" fmla="*/ 28 h 198"/>
              <a:gd name="T90" fmla="*/ 569 w 2153"/>
              <a:gd name="T91" fmla="*/ 1 h 198"/>
              <a:gd name="T92" fmla="*/ 608 w 2153"/>
              <a:gd name="T93" fmla="*/ 28 h 198"/>
              <a:gd name="T94" fmla="*/ 645 w 2153"/>
              <a:gd name="T95" fmla="*/ 1 h 198"/>
              <a:gd name="T96" fmla="*/ 683 w 2153"/>
              <a:gd name="T97" fmla="*/ 28 h 198"/>
              <a:gd name="T98" fmla="*/ 720 w 2153"/>
              <a:gd name="T99" fmla="*/ 0 h 198"/>
              <a:gd name="T100" fmla="*/ 758 w 2153"/>
              <a:gd name="T101" fmla="*/ 28 h 198"/>
              <a:gd name="T102" fmla="*/ 795 w 2153"/>
              <a:gd name="T103" fmla="*/ 0 h 198"/>
              <a:gd name="T104" fmla="*/ 833 w 2153"/>
              <a:gd name="T105" fmla="*/ 28 h 198"/>
              <a:gd name="T106" fmla="*/ 871 w 2153"/>
              <a:gd name="T107" fmla="*/ 0 h 198"/>
              <a:gd name="T108" fmla="*/ 909 w 2153"/>
              <a:gd name="T109" fmla="*/ 28 h 198"/>
              <a:gd name="T110" fmla="*/ 946 w 2153"/>
              <a:gd name="T111" fmla="*/ 0 h 198"/>
              <a:gd name="T112" fmla="*/ 984 w 2153"/>
              <a:gd name="T113" fmla="*/ 28 h 198"/>
              <a:gd name="T114" fmla="*/ 1021 w 2153"/>
              <a:gd name="T115" fmla="*/ 0 h 198"/>
              <a:gd name="T116" fmla="*/ 1059 w 2153"/>
              <a:gd name="T117" fmla="*/ 28 h 198"/>
              <a:gd name="T118" fmla="*/ 1096 w 2153"/>
              <a:gd name="T119" fmla="*/ 0 h 198"/>
              <a:gd name="T120" fmla="*/ 1135 w 2153"/>
              <a:gd name="T121" fmla="*/ 2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198">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48"/>
                  <a:pt x="2153" y="198"/>
                </a:cubicBezTo>
                <a:cubicBezTo>
                  <a:pt x="0" y="198"/>
                  <a:pt x="0" y="198"/>
                  <a:pt x="0" y="198"/>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solidFill>
            <a:srgbClr val="ED4545"/>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1027" name="Picture 3"/>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864251" y="-459432"/>
            <a:ext cx="3855691" cy="31980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4" name="Picture 7" descr="D:\淘盘打包下载_2015_10_14_10_18_8078\猴\06\image 278.pn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flipH="1">
            <a:off x="9623598" y="196586"/>
            <a:ext cx="1056575" cy="15622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9739371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934428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381794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1600201"/>
            <a:ext cx="10971372"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6246227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28E17437-EEBC-496A-9BA3-3788C78CB321}" type="datetimeFigureOut">
              <a:rPr lang="zh-CN" altLang="en-US" smtClean="0">
                <a:solidFill>
                  <a:prstClr val="black">
                    <a:tint val="75000"/>
                  </a:prstClr>
                </a:solidFill>
              </a:rPr>
              <a:pPr/>
              <a:t>2016/2/27 Saturday</a:t>
            </a:fld>
            <a:endParaRPr lang="zh-CN" altLang="en-US">
              <a:solidFill>
                <a:prstClr val="black">
                  <a:tint val="75000"/>
                </a:prstClr>
              </a:solidFill>
            </a:endParaRPr>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466B9DD2-EA17-487F-AABE-C0C6309E518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644563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2016/2/27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2016/2/27 Saturday</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ransition spd="slow">
    <p:push dir="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7810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ideo" Target="NULL" TargetMode="Externa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1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Oval 820"/>
          <p:cNvSpPr>
            <a:spLocks noChangeArrowheads="1"/>
          </p:cNvSpPr>
          <p:nvPr/>
        </p:nvSpPr>
        <p:spPr bwMode="auto">
          <a:xfrm>
            <a:off x="5810791" y="3148914"/>
            <a:ext cx="555172" cy="555172"/>
          </a:xfrm>
          <a:prstGeom prst="ellipse">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5" name="Rectangle 821"/>
          <p:cNvSpPr>
            <a:spLocks noChangeArrowheads="1"/>
          </p:cNvSpPr>
          <p:nvPr/>
        </p:nvSpPr>
        <p:spPr bwMode="auto">
          <a:xfrm>
            <a:off x="6035862" y="1768491"/>
            <a:ext cx="105034" cy="1190364"/>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822"/>
          <p:cNvSpPr>
            <a:spLocks/>
          </p:cNvSpPr>
          <p:nvPr/>
        </p:nvSpPr>
        <p:spPr bwMode="auto">
          <a:xfrm>
            <a:off x="6380966" y="2218629"/>
            <a:ext cx="920282" cy="920282"/>
          </a:xfrm>
          <a:custGeom>
            <a:avLst/>
            <a:gdLst>
              <a:gd name="T0" fmla="*/ 170 w 184"/>
              <a:gd name="T1" fmla="*/ 0 h 184"/>
              <a:gd name="T2" fmla="*/ 184 w 184"/>
              <a:gd name="T3" fmla="*/ 14 h 184"/>
              <a:gd name="T4" fmla="*/ 14 w 184"/>
              <a:gd name="T5" fmla="*/ 184 h 184"/>
              <a:gd name="T6" fmla="*/ 0 w 184"/>
              <a:gd name="T7" fmla="*/ 170 h 184"/>
              <a:gd name="T8" fmla="*/ 170 w 184"/>
              <a:gd name="T9" fmla="*/ 0 h 184"/>
            </a:gdLst>
            <a:ahLst/>
            <a:cxnLst>
              <a:cxn ang="0">
                <a:pos x="T0" y="T1"/>
              </a:cxn>
              <a:cxn ang="0">
                <a:pos x="T2" y="T3"/>
              </a:cxn>
              <a:cxn ang="0">
                <a:pos x="T4" y="T5"/>
              </a:cxn>
              <a:cxn ang="0">
                <a:pos x="T6" y="T7"/>
              </a:cxn>
              <a:cxn ang="0">
                <a:pos x="T8" y="T9"/>
              </a:cxn>
            </a:cxnLst>
            <a:rect l="0" t="0" r="r" b="b"/>
            <a:pathLst>
              <a:path w="184" h="184">
                <a:moveTo>
                  <a:pt x="170" y="0"/>
                </a:moveTo>
                <a:lnTo>
                  <a:pt x="184" y="14"/>
                </a:lnTo>
                <a:lnTo>
                  <a:pt x="14" y="184"/>
                </a:lnTo>
                <a:lnTo>
                  <a:pt x="0" y="170"/>
                </a:lnTo>
                <a:lnTo>
                  <a:pt x="170" y="0"/>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7" name="Rectangle 823"/>
          <p:cNvSpPr>
            <a:spLocks noChangeArrowheads="1"/>
          </p:cNvSpPr>
          <p:nvPr/>
        </p:nvSpPr>
        <p:spPr bwMode="auto">
          <a:xfrm>
            <a:off x="6556022" y="3373984"/>
            <a:ext cx="1195368" cy="105034"/>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24"/>
          <p:cNvSpPr>
            <a:spLocks/>
          </p:cNvSpPr>
          <p:nvPr/>
        </p:nvSpPr>
        <p:spPr bwMode="auto">
          <a:xfrm>
            <a:off x="6380966" y="3719088"/>
            <a:ext cx="920282" cy="920282"/>
          </a:xfrm>
          <a:custGeom>
            <a:avLst/>
            <a:gdLst>
              <a:gd name="T0" fmla="*/ 184 w 184"/>
              <a:gd name="T1" fmla="*/ 167 h 184"/>
              <a:gd name="T2" fmla="*/ 170 w 184"/>
              <a:gd name="T3" fmla="*/ 184 h 184"/>
              <a:gd name="T4" fmla="*/ 0 w 184"/>
              <a:gd name="T5" fmla="*/ 14 h 184"/>
              <a:gd name="T6" fmla="*/ 14 w 184"/>
              <a:gd name="T7" fmla="*/ 0 h 184"/>
              <a:gd name="T8" fmla="*/ 184 w 184"/>
              <a:gd name="T9" fmla="*/ 167 h 184"/>
            </a:gdLst>
            <a:ahLst/>
            <a:cxnLst>
              <a:cxn ang="0">
                <a:pos x="T0" y="T1"/>
              </a:cxn>
              <a:cxn ang="0">
                <a:pos x="T2" y="T3"/>
              </a:cxn>
              <a:cxn ang="0">
                <a:pos x="T4" y="T5"/>
              </a:cxn>
              <a:cxn ang="0">
                <a:pos x="T6" y="T7"/>
              </a:cxn>
              <a:cxn ang="0">
                <a:pos x="T8" y="T9"/>
              </a:cxn>
            </a:cxnLst>
            <a:rect l="0" t="0" r="r" b="b"/>
            <a:pathLst>
              <a:path w="184" h="184">
                <a:moveTo>
                  <a:pt x="184" y="167"/>
                </a:moveTo>
                <a:lnTo>
                  <a:pt x="170" y="184"/>
                </a:lnTo>
                <a:lnTo>
                  <a:pt x="0" y="14"/>
                </a:lnTo>
                <a:lnTo>
                  <a:pt x="14" y="0"/>
                </a:lnTo>
                <a:lnTo>
                  <a:pt x="184" y="167"/>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9" name="Rectangle 825"/>
          <p:cNvSpPr>
            <a:spLocks noChangeArrowheads="1"/>
          </p:cNvSpPr>
          <p:nvPr/>
        </p:nvSpPr>
        <p:spPr bwMode="auto">
          <a:xfrm>
            <a:off x="6035862" y="3884140"/>
            <a:ext cx="105034" cy="1205371"/>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826"/>
          <p:cNvSpPr>
            <a:spLocks/>
          </p:cNvSpPr>
          <p:nvPr/>
        </p:nvSpPr>
        <p:spPr bwMode="auto">
          <a:xfrm>
            <a:off x="4890509" y="3719088"/>
            <a:ext cx="910279" cy="920282"/>
          </a:xfrm>
          <a:custGeom>
            <a:avLst/>
            <a:gdLst>
              <a:gd name="T0" fmla="*/ 14 w 182"/>
              <a:gd name="T1" fmla="*/ 184 h 184"/>
              <a:gd name="T2" fmla="*/ 0 w 182"/>
              <a:gd name="T3" fmla="*/ 167 h 184"/>
              <a:gd name="T4" fmla="*/ 168 w 182"/>
              <a:gd name="T5" fmla="*/ 0 h 184"/>
              <a:gd name="T6" fmla="*/ 182 w 182"/>
              <a:gd name="T7" fmla="*/ 14 h 184"/>
              <a:gd name="T8" fmla="*/ 14 w 182"/>
              <a:gd name="T9" fmla="*/ 184 h 184"/>
            </a:gdLst>
            <a:ahLst/>
            <a:cxnLst>
              <a:cxn ang="0">
                <a:pos x="T0" y="T1"/>
              </a:cxn>
              <a:cxn ang="0">
                <a:pos x="T2" y="T3"/>
              </a:cxn>
              <a:cxn ang="0">
                <a:pos x="T4" y="T5"/>
              </a:cxn>
              <a:cxn ang="0">
                <a:pos x="T6" y="T7"/>
              </a:cxn>
              <a:cxn ang="0">
                <a:pos x="T8" y="T9"/>
              </a:cxn>
            </a:cxnLst>
            <a:rect l="0" t="0" r="r" b="b"/>
            <a:pathLst>
              <a:path w="182" h="184">
                <a:moveTo>
                  <a:pt x="14" y="184"/>
                </a:moveTo>
                <a:lnTo>
                  <a:pt x="0" y="167"/>
                </a:lnTo>
                <a:lnTo>
                  <a:pt x="168" y="0"/>
                </a:lnTo>
                <a:lnTo>
                  <a:pt x="182" y="14"/>
                </a:lnTo>
                <a:lnTo>
                  <a:pt x="14" y="184"/>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1" name="Rectangle 827"/>
          <p:cNvSpPr>
            <a:spLocks noChangeArrowheads="1"/>
          </p:cNvSpPr>
          <p:nvPr/>
        </p:nvSpPr>
        <p:spPr bwMode="auto">
          <a:xfrm>
            <a:off x="4445374" y="3373984"/>
            <a:ext cx="1190365" cy="105034"/>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828"/>
          <p:cNvSpPr>
            <a:spLocks/>
          </p:cNvSpPr>
          <p:nvPr/>
        </p:nvSpPr>
        <p:spPr bwMode="auto">
          <a:xfrm>
            <a:off x="4890509" y="2218629"/>
            <a:ext cx="910279" cy="920282"/>
          </a:xfrm>
          <a:custGeom>
            <a:avLst/>
            <a:gdLst>
              <a:gd name="T0" fmla="*/ 0 w 182"/>
              <a:gd name="T1" fmla="*/ 14 h 184"/>
              <a:gd name="T2" fmla="*/ 14 w 182"/>
              <a:gd name="T3" fmla="*/ 0 h 184"/>
              <a:gd name="T4" fmla="*/ 182 w 182"/>
              <a:gd name="T5" fmla="*/ 170 h 184"/>
              <a:gd name="T6" fmla="*/ 168 w 182"/>
              <a:gd name="T7" fmla="*/ 184 h 184"/>
              <a:gd name="T8" fmla="*/ 0 w 182"/>
              <a:gd name="T9" fmla="*/ 14 h 184"/>
            </a:gdLst>
            <a:ahLst/>
            <a:cxnLst>
              <a:cxn ang="0">
                <a:pos x="T0" y="T1"/>
              </a:cxn>
              <a:cxn ang="0">
                <a:pos x="T2" y="T3"/>
              </a:cxn>
              <a:cxn ang="0">
                <a:pos x="T4" y="T5"/>
              </a:cxn>
              <a:cxn ang="0">
                <a:pos x="T6" y="T7"/>
              </a:cxn>
              <a:cxn ang="0">
                <a:pos x="T8" y="T9"/>
              </a:cxn>
            </a:cxnLst>
            <a:rect l="0" t="0" r="r" b="b"/>
            <a:pathLst>
              <a:path w="182" h="184">
                <a:moveTo>
                  <a:pt x="0" y="14"/>
                </a:moveTo>
                <a:lnTo>
                  <a:pt x="14" y="0"/>
                </a:lnTo>
                <a:lnTo>
                  <a:pt x="182" y="170"/>
                </a:lnTo>
                <a:lnTo>
                  <a:pt x="168" y="184"/>
                </a:lnTo>
                <a:lnTo>
                  <a:pt x="0" y="14"/>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74" name="矩形 2073"/>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椭圆 232"/>
          <p:cNvSpPr/>
          <p:nvPr/>
        </p:nvSpPr>
        <p:spPr>
          <a:xfrm>
            <a:off x="9714172" y="3370261"/>
            <a:ext cx="425511" cy="438809"/>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4" name="椭圆 233"/>
          <p:cNvSpPr/>
          <p:nvPr/>
        </p:nvSpPr>
        <p:spPr>
          <a:xfrm>
            <a:off x="2291149" y="2997956"/>
            <a:ext cx="749633" cy="773059"/>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5" name="椭圆 234"/>
          <p:cNvSpPr/>
          <p:nvPr/>
        </p:nvSpPr>
        <p:spPr>
          <a:xfrm>
            <a:off x="8818660" y="2799930"/>
            <a:ext cx="589879" cy="60831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6" name="椭圆 235"/>
          <p:cNvSpPr/>
          <p:nvPr/>
        </p:nvSpPr>
        <p:spPr>
          <a:xfrm>
            <a:off x="8737926" y="1855978"/>
            <a:ext cx="373792" cy="38547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7" name="椭圆 236"/>
          <p:cNvSpPr/>
          <p:nvPr/>
        </p:nvSpPr>
        <p:spPr>
          <a:xfrm>
            <a:off x="9113599" y="1786719"/>
            <a:ext cx="1202074" cy="1239638"/>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8" name="椭圆 237"/>
          <p:cNvSpPr/>
          <p:nvPr/>
        </p:nvSpPr>
        <p:spPr>
          <a:xfrm>
            <a:off x="4113068" y="1448655"/>
            <a:ext cx="1603055" cy="1653151"/>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39" name="椭圆 238"/>
          <p:cNvSpPr/>
          <p:nvPr/>
        </p:nvSpPr>
        <p:spPr>
          <a:xfrm>
            <a:off x="8638363" y="3568347"/>
            <a:ext cx="316830" cy="326732"/>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0" name="椭圆 239"/>
          <p:cNvSpPr/>
          <p:nvPr/>
        </p:nvSpPr>
        <p:spPr>
          <a:xfrm>
            <a:off x="7007392" y="3289043"/>
            <a:ext cx="633692" cy="653495"/>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1" name="椭圆 240"/>
          <p:cNvSpPr/>
          <p:nvPr/>
        </p:nvSpPr>
        <p:spPr>
          <a:xfrm>
            <a:off x="2884190" y="2203667"/>
            <a:ext cx="787327" cy="811931"/>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2" name="椭圆 241"/>
          <p:cNvSpPr/>
          <p:nvPr/>
        </p:nvSpPr>
        <p:spPr>
          <a:xfrm>
            <a:off x="3557977" y="2332264"/>
            <a:ext cx="848385" cy="874897"/>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3" name="椭圆 242"/>
          <p:cNvSpPr/>
          <p:nvPr/>
        </p:nvSpPr>
        <p:spPr>
          <a:xfrm>
            <a:off x="4543474" y="1011241"/>
            <a:ext cx="441166" cy="45495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4" name="椭圆 243"/>
          <p:cNvSpPr/>
          <p:nvPr/>
        </p:nvSpPr>
        <p:spPr>
          <a:xfrm>
            <a:off x="7098722" y="1667263"/>
            <a:ext cx="1603055" cy="1653151"/>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5" name="椭圆 244"/>
          <p:cNvSpPr/>
          <p:nvPr/>
        </p:nvSpPr>
        <p:spPr>
          <a:xfrm>
            <a:off x="6691290" y="958253"/>
            <a:ext cx="632203" cy="651959"/>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6" name="椭圆 245"/>
          <p:cNvSpPr/>
          <p:nvPr/>
        </p:nvSpPr>
        <p:spPr>
          <a:xfrm>
            <a:off x="3898772" y="1008519"/>
            <a:ext cx="831375" cy="857356"/>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7" name="椭圆 246"/>
          <p:cNvSpPr/>
          <p:nvPr/>
        </p:nvSpPr>
        <p:spPr>
          <a:xfrm>
            <a:off x="7845517" y="1399812"/>
            <a:ext cx="762170" cy="785988"/>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8" name="椭圆 247"/>
          <p:cNvSpPr/>
          <p:nvPr/>
        </p:nvSpPr>
        <p:spPr>
          <a:xfrm>
            <a:off x="1471205" y="2603860"/>
            <a:ext cx="374945" cy="386662"/>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49" name="椭圆 248"/>
          <p:cNvSpPr/>
          <p:nvPr/>
        </p:nvSpPr>
        <p:spPr>
          <a:xfrm>
            <a:off x="7573790" y="2839694"/>
            <a:ext cx="848385" cy="874897"/>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0" name="椭圆 249"/>
          <p:cNvSpPr/>
          <p:nvPr/>
        </p:nvSpPr>
        <p:spPr>
          <a:xfrm>
            <a:off x="7764595" y="3771015"/>
            <a:ext cx="166325" cy="17152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1" name="椭圆 250"/>
          <p:cNvSpPr/>
          <p:nvPr/>
        </p:nvSpPr>
        <p:spPr>
          <a:xfrm>
            <a:off x="1687229" y="2685000"/>
            <a:ext cx="589879" cy="60831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2" name="椭圆 251"/>
          <p:cNvSpPr/>
          <p:nvPr/>
        </p:nvSpPr>
        <p:spPr>
          <a:xfrm>
            <a:off x="8460039" y="3030893"/>
            <a:ext cx="182278" cy="187974"/>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3" name="椭圆 252"/>
          <p:cNvSpPr/>
          <p:nvPr/>
        </p:nvSpPr>
        <p:spPr>
          <a:xfrm>
            <a:off x="3855815" y="3285669"/>
            <a:ext cx="821356" cy="847023"/>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4" name="椭圆 253"/>
          <p:cNvSpPr/>
          <p:nvPr/>
        </p:nvSpPr>
        <p:spPr>
          <a:xfrm>
            <a:off x="10589905" y="2640893"/>
            <a:ext cx="492455" cy="507844"/>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5" name="椭圆 254"/>
          <p:cNvSpPr/>
          <p:nvPr/>
        </p:nvSpPr>
        <p:spPr>
          <a:xfrm>
            <a:off x="10238808" y="2627140"/>
            <a:ext cx="504056" cy="519808"/>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6" name="椭圆 255"/>
          <p:cNvSpPr/>
          <p:nvPr/>
        </p:nvSpPr>
        <p:spPr>
          <a:xfrm>
            <a:off x="3482613" y="2965545"/>
            <a:ext cx="589879" cy="60831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dirty="0"/>
          </a:p>
        </p:txBody>
      </p:sp>
      <p:sp>
        <p:nvSpPr>
          <p:cNvPr id="257" name="椭圆 256"/>
          <p:cNvSpPr/>
          <p:nvPr/>
        </p:nvSpPr>
        <p:spPr>
          <a:xfrm>
            <a:off x="8818660" y="3257129"/>
            <a:ext cx="742073" cy="765262"/>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8" name="椭圆 257"/>
          <p:cNvSpPr/>
          <p:nvPr/>
        </p:nvSpPr>
        <p:spPr>
          <a:xfrm>
            <a:off x="2662072" y="1581760"/>
            <a:ext cx="585736" cy="604040"/>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59" name="椭圆 258"/>
          <p:cNvSpPr/>
          <p:nvPr/>
        </p:nvSpPr>
        <p:spPr>
          <a:xfrm>
            <a:off x="5899613" y="1610212"/>
            <a:ext cx="787327" cy="811931"/>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60" name="椭圆 259"/>
          <p:cNvSpPr/>
          <p:nvPr/>
        </p:nvSpPr>
        <p:spPr>
          <a:xfrm>
            <a:off x="9780140" y="3091047"/>
            <a:ext cx="455592" cy="469829"/>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61" name="椭圆 260"/>
          <p:cNvSpPr/>
          <p:nvPr/>
        </p:nvSpPr>
        <p:spPr>
          <a:xfrm>
            <a:off x="5889762" y="2289387"/>
            <a:ext cx="1603055" cy="1653151"/>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65" name="椭圆 264"/>
          <p:cNvSpPr/>
          <p:nvPr/>
        </p:nvSpPr>
        <p:spPr>
          <a:xfrm>
            <a:off x="5487580" y="2818290"/>
            <a:ext cx="720080" cy="742581"/>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66" name="椭圆 265"/>
          <p:cNvSpPr/>
          <p:nvPr/>
        </p:nvSpPr>
        <p:spPr>
          <a:xfrm>
            <a:off x="5111342" y="3207161"/>
            <a:ext cx="518458" cy="534659"/>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0" name="椭圆 269"/>
          <p:cNvSpPr/>
          <p:nvPr/>
        </p:nvSpPr>
        <p:spPr>
          <a:xfrm>
            <a:off x="8280540" y="1721505"/>
            <a:ext cx="518458" cy="534659"/>
          </a:xfrm>
          <a:prstGeom prst="ellipse">
            <a:avLst/>
          </a:prstGeom>
          <a:solidFill>
            <a:srgbClr val="F8BABA">
              <a:alpha val="20000"/>
            </a:srgbClr>
          </a:solidFill>
          <a:ln>
            <a:solidFill>
              <a:srgbClr val="FFEEE1">
                <a:alpha val="50196"/>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1" name="椭圆 270"/>
          <p:cNvSpPr/>
          <p:nvPr/>
        </p:nvSpPr>
        <p:spPr>
          <a:xfrm>
            <a:off x="6962819" y="652701"/>
            <a:ext cx="626222" cy="645792"/>
          </a:xfrm>
          <a:prstGeom prst="ellipse">
            <a:avLst/>
          </a:prstGeom>
          <a:solidFill>
            <a:srgbClr val="F8BABA">
              <a:alpha val="20000"/>
            </a:srgbClr>
          </a:solidFill>
          <a:ln>
            <a:solidFill>
              <a:srgbClr val="FFEEE1">
                <a:alpha val="50196"/>
              </a:srgbClr>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2" name="椭圆 271"/>
          <p:cNvSpPr/>
          <p:nvPr/>
        </p:nvSpPr>
        <p:spPr>
          <a:xfrm>
            <a:off x="8460039" y="3124880"/>
            <a:ext cx="295295" cy="30452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3" name="椭圆 272"/>
          <p:cNvSpPr/>
          <p:nvPr/>
        </p:nvSpPr>
        <p:spPr>
          <a:xfrm>
            <a:off x="8033980" y="3924633"/>
            <a:ext cx="295295" cy="30452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4" name="椭圆 273"/>
          <p:cNvSpPr/>
          <p:nvPr/>
        </p:nvSpPr>
        <p:spPr>
          <a:xfrm>
            <a:off x="4917651" y="3741619"/>
            <a:ext cx="295295" cy="304523"/>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5" name="椭圆 274"/>
          <p:cNvSpPr/>
          <p:nvPr/>
        </p:nvSpPr>
        <p:spPr>
          <a:xfrm>
            <a:off x="4606649" y="3698347"/>
            <a:ext cx="193486" cy="199532"/>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6" name="椭圆 275"/>
          <p:cNvSpPr/>
          <p:nvPr/>
        </p:nvSpPr>
        <p:spPr>
          <a:xfrm>
            <a:off x="5403013" y="3583041"/>
            <a:ext cx="182278" cy="187974"/>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7" name="椭圆 276"/>
          <p:cNvSpPr/>
          <p:nvPr/>
        </p:nvSpPr>
        <p:spPr>
          <a:xfrm>
            <a:off x="1111165" y="2675868"/>
            <a:ext cx="218376" cy="225200"/>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8" name="椭圆 277"/>
          <p:cNvSpPr/>
          <p:nvPr/>
        </p:nvSpPr>
        <p:spPr>
          <a:xfrm>
            <a:off x="8759808" y="1064409"/>
            <a:ext cx="497025" cy="512557"/>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79" name="椭圆 278"/>
          <p:cNvSpPr/>
          <p:nvPr/>
        </p:nvSpPr>
        <p:spPr>
          <a:xfrm>
            <a:off x="9160412" y="1262406"/>
            <a:ext cx="297190" cy="306477"/>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80" name="椭圆 279"/>
          <p:cNvSpPr/>
          <p:nvPr/>
        </p:nvSpPr>
        <p:spPr>
          <a:xfrm>
            <a:off x="9961255" y="1565806"/>
            <a:ext cx="239153" cy="246626"/>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81" name="椭圆 280"/>
          <p:cNvSpPr/>
          <p:nvPr/>
        </p:nvSpPr>
        <p:spPr>
          <a:xfrm>
            <a:off x="2532332" y="3365996"/>
            <a:ext cx="848385" cy="874897"/>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282" name="椭圆 281"/>
          <p:cNvSpPr/>
          <p:nvPr/>
        </p:nvSpPr>
        <p:spPr>
          <a:xfrm>
            <a:off x="3753509" y="1820144"/>
            <a:ext cx="294939" cy="304156"/>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dirty="0"/>
          </a:p>
        </p:txBody>
      </p:sp>
      <p:sp>
        <p:nvSpPr>
          <p:cNvPr id="283" name="椭圆 282"/>
          <p:cNvSpPr/>
          <p:nvPr/>
        </p:nvSpPr>
        <p:spPr>
          <a:xfrm>
            <a:off x="5549715" y="1201578"/>
            <a:ext cx="442967" cy="456810"/>
          </a:xfrm>
          <a:prstGeom prst="ellipse">
            <a:avLst/>
          </a:prstGeom>
          <a:solidFill>
            <a:srgbClr val="F8BABA">
              <a:alpha val="20000"/>
            </a:srgbClr>
          </a:solidFill>
          <a:ln>
            <a:solidFill>
              <a:srgbClr val="FFEEE1">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lIns="121277" tIns="60638" rIns="121277" bIns="60638" rtlCol="0" anchor="ctr"/>
          <a:lstStyle/>
          <a:p>
            <a:pPr algn="ctr"/>
            <a:endParaRPr lang="zh-CN" altLang="en-US"/>
          </a:p>
        </p:txBody>
      </p:sp>
      <p:sp>
        <p:nvSpPr>
          <p:cNvPr id="53" name="TextBox 52"/>
          <p:cNvSpPr txBox="1"/>
          <p:nvPr/>
        </p:nvSpPr>
        <p:spPr>
          <a:xfrm>
            <a:off x="3853246" y="4598105"/>
            <a:ext cx="4483920" cy="461665"/>
          </a:xfrm>
          <a:prstGeom prst="rect">
            <a:avLst/>
          </a:prstGeom>
          <a:noFill/>
        </p:spPr>
        <p:txBody>
          <a:bodyPr wrap="none" rtlCol="0" anchor="ctr">
            <a:spAutoFit/>
          </a:bodyPr>
          <a:lstStyle/>
          <a:p>
            <a:r>
              <a:rPr lang="en-US" altLang="zh-CN" sz="2400" b="1" smtClean="0">
                <a:solidFill>
                  <a:schemeClr val="bg1"/>
                </a:solidFill>
                <a:latin typeface="微软雅黑" pitchFamily="34" charset="-122"/>
                <a:ea typeface="微软雅黑" pitchFamily="34" charset="-122"/>
              </a:rPr>
              <a:t>[ </a:t>
            </a:r>
            <a:r>
              <a:rPr lang="zh-CN" altLang="en-US" sz="2400" b="1" smtClean="0">
                <a:solidFill>
                  <a:schemeClr val="bg1"/>
                </a:solidFill>
                <a:latin typeface="微软雅黑" pitchFamily="34" charset="-122"/>
                <a:ea typeface="微软雅黑" pitchFamily="34" charset="-122"/>
              </a:rPr>
              <a:t>新年计划 业绩报告 年终总结 </a:t>
            </a:r>
            <a:r>
              <a:rPr lang="en-US" altLang="zh-CN" sz="2400" b="1" smtClean="0">
                <a:solidFill>
                  <a:schemeClr val="bg1"/>
                </a:solidFill>
                <a:latin typeface="微软雅黑" pitchFamily="34" charset="-122"/>
                <a:ea typeface="微软雅黑" pitchFamily="34" charset="-122"/>
              </a:rPr>
              <a:t>]</a:t>
            </a:r>
            <a:endParaRPr lang="zh-CN" altLang="en-US" sz="2400" b="1" smtClean="0">
              <a:solidFill>
                <a:schemeClr val="bg1"/>
              </a:solidFill>
              <a:latin typeface="微软雅黑" pitchFamily="34" charset="-122"/>
              <a:ea typeface="微软雅黑" pitchFamily="34" charset="-122"/>
            </a:endParaRPr>
          </a:p>
        </p:txBody>
      </p:sp>
      <p:sp>
        <p:nvSpPr>
          <p:cNvPr id="1028" name="Freeform 81"/>
          <p:cNvSpPr>
            <a:spLocks/>
          </p:cNvSpPr>
          <p:nvPr/>
        </p:nvSpPr>
        <p:spPr bwMode="auto">
          <a:xfrm>
            <a:off x="-1" y="5736272"/>
            <a:ext cx="12190413" cy="1121728"/>
          </a:xfrm>
          <a:custGeom>
            <a:avLst/>
            <a:gdLst>
              <a:gd name="T0" fmla="*/ 1135 w 2153"/>
              <a:gd name="T1" fmla="*/ 28 h 198"/>
              <a:gd name="T2" fmla="*/ 1172 w 2153"/>
              <a:gd name="T3" fmla="*/ 0 h 198"/>
              <a:gd name="T4" fmla="*/ 1210 w 2153"/>
              <a:gd name="T5" fmla="*/ 29 h 198"/>
              <a:gd name="T6" fmla="*/ 1252 w 2153"/>
              <a:gd name="T7" fmla="*/ 1 h 198"/>
              <a:gd name="T8" fmla="*/ 1290 w 2153"/>
              <a:gd name="T9" fmla="*/ 28 h 198"/>
              <a:gd name="T10" fmla="*/ 1327 w 2153"/>
              <a:gd name="T11" fmla="*/ 1 h 198"/>
              <a:gd name="T12" fmla="*/ 1365 w 2153"/>
              <a:gd name="T13" fmla="*/ 28 h 198"/>
              <a:gd name="T14" fmla="*/ 1403 w 2153"/>
              <a:gd name="T15" fmla="*/ 1 h 198"/>
              <a:gd name="T16" fmla="*/ 1441 w 2153"/>
              <a:gd name="T17" fmla="*/ 28 h 198"/>
              <a:gd name="T18" fmla="*/ 1478 w 2153"/>
              <a:gd name="T19" fmla="*/ 1 h 198"/>
              <a:gd name="T20" fmla="*/ 1516 w 2153"/>
              <a:gd name="T21" fmla="*/ 28 h 198"/>
              <a:gd name="T22" fmla="*/ 1553 w 2153"/>
              <a:gd name="T23" fmla="*/ 1 h 198"/>
              <a:gd name="T24" fmla="*/ 1591 w 2153"/>
              <a:gd name="T25" fmla="*/ 28 h 198"/>
              <a:gd name="T26" fmla="*/ 1628 w 2153"/>
              <a:gd name="T27" fmla="*/ 1 h 198"/>
              <a:gd name="T28" fmla="*/ 1667 w 2153"/>
              <a:gd name="T29" fmla="*/ 28 h 198"/>
              <a:gd name="T30" fmla="*/ 1704 w 2153"/>
              <a:gd name="T31" fmla="*/ 1 h 198"/>
              <a:gd name="T32" fmla="*/ 1742 w 2153"/>
              <a:gd name="T33" fmla="*/ 28 h 198"/>
              <a:gd name="T34" fmla="*/ 1779 w 2153"/>
              <a:gd name="T35" fmla="*/ 1 h 198"/>
              <a:gd name="T36" fmla="*/ 1817 w 2153"/>
              <a:gd name="T37" fmla="*/ 28 h 198"/>
              <a:gd name="T38" fmla="*/ 1854 w 2153"/>
              <a:gd name="T39" fmla="*/ 1 h 198"/>
              <a:gd name="T40" fmla="*/ 1892 w 2153"/>
              <a:gd name="T41" fmla="*/ 28 h 198"/>
              <a:gd name="T42" fmla="*/ 1930 w 2153"/>
              <a:gd name="T43" fmla="*/ 0 h 198"/>
              <a:gd name="T44" fmla="*/ 1968 w 2153"/>
              <a:gd name="T45" fmla="*/ 28 h 198"/>
              <a:gd name="T46" fmla="*/ 2005 w 2153"/>
              <a:gd name="T47" fmla="*/ 0 h 198"/>
              <a:gd name="T48" fmla="*/ 2043 w 2153"/>
              <a:gd name="T49" fmla="*/ 28 h 198"/>
              <a:gd name="T50" fmla="*/ 2080 w 2153"/>
              <a:gd name="T51" fmla="*/ 0 h 198"/>
              <a:gd name="T52" fmla="*/ 2118 w 2153"/>
              <a:gd name="T53" fmla="*/ 28 h 198"/>
              <a:gd name="T54" fmla="*/ 2153 w 2153"/>
              <a:gd name="T55" fmla="*/ 2 h 198"/>
              <a:gd name="T56" fmla="*/ 2153 w 2153"/>
              <a:gd name="T57" fmla="*/ 198 h 198"/>
              <a:gd name="T58" fmla="*/ 0 w 2153"/>
              <a:gd name="T59" fmla="*/ 198 h 198"/>
              <a:gd name="T60" fmla="*/ 0 w 2153"/>
              <a:gd name="T61" fmla="*/ 29 h 198"/>
              <a:gd name="T62" fmla="*/ 42 w 2153"/>
              <a:gd name="T63" fmla="*/ 1 h 198"/>
              <a:gd name="T64" fmla="*/ 81 w 2153"/>
              <a:gd name="T65" fmla="*/ 28 h 198"/>
              <a:gd name="T66" fmla="*/ 118 w 2153"/>
              <a:gd name="T67" fmla="*/ 1 h 198"/>
              <a:gd name="T68" fmla="*/ 156 w 2153"/>
              <a:gd name="T69" fmla="*/ 28 h 198"/>
              <a:gd name="T70" fmla="*/ 193 w 2153"/>
              <a:gd name="T71" fmla="*/ 1 h 198"/>
              <a:gd name="T72" fmla="*/ 231 w 2153"/>
              <a:gd name="T73" fmla="*/ 28 h 198"/>
              <a:gd name="T74" fmla="*/ 268 w 2153"/>
              <a:gd name="T75" fmla="*/ 1 h 198"/>
              <a:gd name="T76" fmla="*/ 306 w 2153"/>
              <a:gd name="T77" fmla="*/ 28 h 198"/>
              <a:gd name="T78" fmla="*/ 344 w 2153"/>
              <a:gd name="T79" fmla="*/ 1 h 198"/>
              <a:gd name="T80" fmla="*/ 382 w 2153"/>
              <a:gd name="T81" fmla="*/ 28 h 198"/>
              <a:gd name="T82" fmla="*/ 419 w 2153"/>
              <a:gd name="T83" fmla="*/ 1 h 198"/>
              <a:gd name="T84" fmla="*/ 457 w 2153"/>
              <a:gd name="T85" fmla="*/ 28 h 198"/>
              <a:gd name="T86" fmla="*/ 494 w 2153"/>
              <a:gd name="T87" fmla="*/ 1 h 198"/>
              <a:gd name="T88" fmla="*/ 532 w 2153"/>
              <a:gd name="T89" fmla="*/ 28 h 198"/>
              <a:gd name="T90" fmla="*/ 569 w 2153"/>
              <a:gd name="T91" fmla="*/ 1 h 198"/>
              <a:gd name="T92" fmla="*/ 608 w 2153"/>
              <a:gd name="T93" fmla="*/ 28 h 198"/>
              <a:gd name="T94" fmla="*/ 645 w 2153"/>
              <a:gd name="T95" fmla="*/ 1 h 198"/>
              <a:gd name="T96" fmla="*/ 683 w 2153"/>
              <a:gd name="T97" fmla="*/ 28 h 198"/>
              <a:gd name="T98" fmla="*/ 720 w 2153"/>
              <a:gd name="T99" fmla="*/ 0 h 198"/>
              <a:gd name="T100" fmla="*/ 758 w 2153"/>
              <a:gd name="T101" fmla="*/ 28 h 198"/>
              <a:gd name="T102" fmla="*/ 795 w 2153"/>
              <a:gd name="T103" fmla="*/ 0 h 198"/>
              <a:gd name="T104" fmla="*/ 833 w 2153"/>
              <a:gd name="T105" fmla="*/ 28 h 198"/>
              <a:gd name="T106" fmla="*/ 871 w 2153"/>
              <a:gd name="T107" fmla="*/ 0 h 198"/>
              <a:gd name="T108" fmla="*/ 909 w 2153"/>
              <a:gd name="T109" fmla="*/ 28 h 198"/>
              <a:gd name="T110" fmla="*/ 946 w 2153"/>
              <a:gd name="T111" fmla="*/ 0 h 198"/>
              <a:gd name="T112" fmla="*/ 984 w 2153"/>
              <a:gd name="T113" fmla="*/ 28 h 198"/>
              <a:gd name="T114" fmla="*/ 1021 w 2153"/>
              <a:gd name="T115" fmla="*/ 0 h 198"/>
              <a:gd name="T116" fmla="*/ 1059 w 2153"/>
              <a:gd name="T117" fmla="*/ 28 h 198"/>
              <a:gd name="T118" fmla="*/ 1096 w 2153"/>
              <a:gd name="T119" fmla="*/ 0 h 198"/>
              <a:gd name="T120" fmla="*/ 1135 w 2153"/>
              <a:gd name="T121" fmla="*/ 2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198">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48"/>
                  <a:pt x="2153" y="198"/>
                </a:cubicBezTo>
                <a:cubicBezTo>
                  <a:pt x="0" y="198"/>
                  <a:pt x="0" y="198"/>
                  <a:pt x="0" y="198"/>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TextBox 309"/>
          <p:cNvSpPr txBox="1"/>
          <p:nvPr/>
        </p:nvSpPr>
        <p:spPr>
          <a:xfrm>
            <a:off x="4488837" y="5085184"/>
            <a:ext cx="2792752" cy="369332"/>
          </a:xfrm>
          <a:prstGeom prst="rect">
            <a:avLst/>
          </a:prstGeom>
          <a:noFill/>
        </p:spPr>
        <p:txBody>
          <a:bodyPr wrap="none" rtlCol="0">
            <a:spAutoFit/>
          </a:bodyPr>
          <a:lstStyle/>
          <a:p>
            <a:r>
              <a:rPr lang="en-US" altLang="zh-CN" b="1" dirty="0" smtClean="0">
                <a:solidFill>
                  <a:schemeClr val="bg1"/>
                </a:solidFill>
                <a:latin typeface="微软雅黑" pitchFamily="34" charset="-122"/>
                <a:ea typeface="微软雅黑" pitchFamily="34" charset="-122"/>
              </a:rPr>
              <a:t>———— </a:t>
            </a:r>
            <a:r>
              <a:rPr lang="en-US" altLang="zh-CN" b="1" dirty="0" err="1" smtClean="0">
                <a:solidFill>
                  <a:schemeClr val="bg1"/>
                </a:solidFill>
                <a:latin typeface="微软雅黑" pitchFamily="34" charset="-122"/>
                <a:ea typeface="微软雅黑" pitchFamily="34" charset="-122"/>
              </a:rPr>
              <a:t>xxxx</a:t>
            </a:r>
            <a:r>
              <a:rPr lang="en-US" altLang="zh-CN" b="1" dirty="0" smtClean="0">
                <a:solidFill>
                  <a:schemeClr val="bg1"/>
                </a:solidFill>
                <a:latin typeface="微软雅黑" pitchFamily="34" charset="-122"/>
                <a:ea typeface="微软雅黑" pitchFamily="34" charset="-122"/>
              </a:rPr>
              <a:t>————</a:t>
            </a:r>
            <a:endParaRPr lang="zh-CN" altLang="en-US" b="1" dirty="0">
              <a:solidFill>
                <a:schemeClr val="bg1"/>
              </a:solidFill>
              <a:latin typeface="微软雅黑" pitchFamily="34" charset="-122"/>
              <a:ea typeface="微软雅黑" pitchFamily="34" charset="-122"/>
            </a:endParaRPr>
          </a:p>
        </p:txBody>
      </p:sp>
      <p:pic>
        <p:nvPicPr>
          <p:cNvPr id="1029" name="With an orchid）.mp3">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5845646" y="-819472"/>
            <a:ext cx="609600" cy="609600"/>
          </a:xfrm>
          <a:prstGeom prst="rect">
            <a:avLst/>
          </a:prstGeom>
        </p:spPr>
      </p:pic>
      <p:grpSp>
        <p:nvGrpSpPr>
          <p:cNvPr id="2" name="组合 1"/>
          <p:cNvGrpSpPr/>
          <p:nvPr/>
        </p:nvGrpSpPr>
        <p:grpSpPr>
          <a:xfrm>
            <a:off x="3411840" y="763289"/>
            <a:ext cx="6727843" cy="3785652"/>
            <a:chOff x="3411840" y="763289"/>
            <a:chExt cx="6727843" cy="3785652"/>
          </a:xfrm>
          <a:effectLst>
            <a:outerShdw blurRad="50800" dist="38100" dir="5400000" sx="102000" sy="102000" algn="t" rotWithShape="0">
              <a:srgbClr val="760000">
                <a:alpha val="40000"/>
              </a:srgbClr>
            </a:outerShdw>
          </a:effectLst>
        </p:grpSpPr>
        <p:grpSp>
          <p:nvGrpSpPr>
            <p:cNvPr id="48" name="组合 47"/>
            <p:cNvGrpSpPr/>
            <p:nvPr/>
          </p:nvGrpSpPr>
          <p:grpSpPr>
            <a:xfrm>
              <a:off x="3411840" y="1459835"/>
              <a:ext cx="4339463" cy="2912495"/>
              <a:chOff x="3277854" y="8158757"/>
              <a:chExt cx="4339463" cy="2912495"/>
            </a:xfrm>
          </p:grpSpPr>
          <p:sp>
            <p:nvSpPr>
              <p:cNvPr id="2048" name="Freeform 34"/>
              <p:cNvSpPr>
                <a:spLocks noEditPoints="1"/>
              </p:cNvSpPr>
              <p:nvPr/>
            </p:nvSpPr>
            <p:spPr bwMode="auto">
              <a:xfrm>
                <a:off x="3277854" y="8158757"/>
                <a:ext cx="1998324" cy="2392561"/>
              </a:xfrm>
              <a:custGeom>
                <a:avLst/>
                <a:gdLst>
                  <a:gd name="T0" fmla="*/ 223 w 223"/>
                  <a:gd name="T1" fmla="*/ 90 h 267"/>
                  <a:gd name="T2" fmla="*/ 215 w 223"/>
                  <a:gd name="T3" fmla="*/ 129 h 267"/>
                  <a:gd name="T4" fmla="*/ 213 w 223"/>
                  <a:gd name="T5" fmla="*/ 135 h 267"/>
                  <a:gd name="T6" fmla="*/ 208 w 223"/>
                  <a:gd name="T7" fmla="*/ 159 h 267"/>
                  <a:gd name="T8" fmla="*/ 210 w 223"/>
                  <a:gd name="T9" fmla="*/ 184 h 267"/>
                  <a:gd name="T10" fmla="*/ 211 w 223"/>
                  <a:gd name="T11" fmla="*/ 192 h 267"/>
                  <a:gd name="T12" fmla="*/ 211 w 223"/>
                  <a:gd name="T13" fmla="*/ 221 h 267"/>
                  <a:gd name="T14" fmla="*/ 211 w 223"/>
                  <a:gd name="T15" fmla="*/ 236 h 267"/>
                  <a:gd name="T16" fmla="*/ 208 w 223"/>
                  <a:gd name="T17" fmla="*/ 265 h 267"/>
                  <a:gd name="T18" fmla="*/ 195 w 223"/>
                  <a:gd name="T19" fmla="*/ 265 h 267"/>
                  <a:gd name="T20" fmla="*/ 182 w 223"/>
                  <a:gd name="T21" fmla="*/ 266 h 267"/>
                  <a:gd name="T22" fmla="*/ 164 w 223"/>
                  <a:gd name="T23" fmla="*/ 267 h 267"/>
                  <a:gd name="T24" fmla="*/ 141 w 223"/>
                  <a:gd name="T25" fmla="*/ 267 h 267"/>
                  <a:gd name="T26" fmla="*/ 81 w 223"/>
                  <a:gd name="T27" fmla="*/ 266 h 267"/>
                  <a:gd name="T28" fmla="*/ 26 w 223"/>
                  <a:gd name="T29" fmla="*/ 260 h 267"/>
                  <a:gd name="T30" fmla="*/ 39 w 223"/>
                  <a:gd name="T31" fmla="*/ 207 h 267"/>
                  <a:gd name="T32" fmla="*/ 69 w 223"/>
                  <a:gd name="T33" fmla="*/ 170 h 267"/>
                  <a:gd name="T34" fmla="*/ 85 w 223"/>
                  <a:gd name="T35" fmla="*/ 148 h 267"/>
                  <a:gd name="T36" fmla="*/ 76 w 223"/>
                  <a:gd name="T37" fmla="*/ 123 h 267"/>
                  <a:gd name="T38" fmla="*/ 62 w 223"/>
                  <a:gd name="T39" fmla="*/ 117 h 267"/>
                  <a:gd name="T40" fmla="*/ 53 w 223"/>
                  <a:gd name="T41" fmla="*/ 113 h 267"/>
                  <a:gd name="T42" fmla="*/ 24 w 223"/>
                  <a:gd name="T43" fmla="*/ 89 h 267"/>
                  <a:gd name="T44" fmla="*/ 27 w 223"/>
                  <a:gd name="T45" fmla="*/ 73 h 267"/>
                  <a:gd name="T46" fmla="*/ 44 w 223"/>
                  <a:gd name="T47" fmla="*/ 36 h 267"/>
                  <a:gd name="T48" fmla="*/ 73 w 223"/>
                  <a:gd name="T49" fmla="*/ 11 h 267"/>
                  <a:gd name="T50" fmla="*/ 73 w 223"/>
                  <a:gd name="T51" fmla="*/ 11 h 267"/>
                  <a:gd name="T52" fmla="*/ 121 w 223"/>
                  <a:gd name="T53" fmla="*/ 0 h 267"/>
                  <a:gd name="T54" fmla="*/ 189 w 223"/>
                  <a:gd name="T55" fmla="*/ 21 h 267"/>
                  <a:gd name="T56" fmla="*/ 206 w 223"/>
                  <a:gd name="T57" fmla="*/ 36 h 267"/>
                  <a:gd name="T58" fmla="*/ 194 w 223"/>
                  <a:gd name="T59" fmla="*/ 90 h 267"/>
                  <a:gd name="T60" fmla="*/ 194 w 223"/>
                  <a:gd name="T61" fmla="*/ 90 h 267"/>
                  <a:gd name="T62" fmla="*/ 172 w 223"/>
                  <a:gd name="T63" fmla="*/ 44 h 267"/>
                  <a:gd name="T64" fmla="*/ 149 w 223"/>
                  <a:gd name="T65" fmla="*/ 33 h 267"/>
                  <a:gd name="T66" fmla="*/ 91 w 223"/>
                  <a:gd name="T67" fmla="*/ 35 h 267"/>
                  <a:gd name="T68" fmla="*/ 72 w 223"/>
                  <a:gd name="T69" fmla="*/ 48 h 267"/>
                  <a:gd name="T70" fmla="*/ 68 w 223"/>
                  <a:gd name="T71" fmla="*/ 54 h 267"/>
                  <a:gd name="T72" fmla="*/ 55 w 223"/>
                  <a:gd name="T73" fmla="*/ 82 h 267"/>
                  <a:gd name="T74" fmla="*/ 73 w 223"/>
                  <a:gd name="T75" fmla="*/ 90 h 267"/>
                  <a:gd name="T76" fmla="*/ 92 w 223"/>
                  <a:gd name="T77" fmla="*/ 98 h 267"/>
                  <a:gd name="T78" fmla="*/ 105 w 223"/>
                  <a:gd name="T79" fmla="*/ 94 h 267"/>
                  <a:gd name="T80" fmla="*/ 124 w 223"/>
                  <a:gd name="T81" fmla="*/ 103 h 267"/>
                  <a:gd name="T82" fmla="*/ 131 w 223"/>
                  <a:gd name="T83" fmla="*/ 123 h 267"/>
                  <a:gd name="T84" fmla="*/ 110 w 223"/>
                  <a:gd name="T85" fmla="*/ 165 h 267"/>
                  <a:gd name="T86" fmla="*/ 92 w 223"/>
                  <a:gd name="T87" fmla="*/ 188 h 267"/>
                  <a:gd name="T88" fmla="*/ 63 w 223"/>
                  <a:gd name="T89" fmla="*/ 225 h 267"/>
                  <a:gd name="T90" fmla="*/ 76 w 223"/>
                  <a:gd name="T91" fmla="*/ 236 h 267"/>
                  <a:gd name="T92" fmla="*/ 109 w 223"/>
                  <a:gd name="T93" fmla="*/ 237 h 267"/>
                  <a:gd name="T94" fmla="*/ 163 w 223"/>
                  <a:gd name="T95" fmla="*/ 237 h 267"/>
                  <a:gd name="T96" fmla="*/ 168 w 223"/>
                  <a:gd name="T97" fmla="*/ 237 h 267"/>
                  <a:gd name="T98" fmla="*/ 181 w 223"/>
                  <a:gd name="T99" fmla="*/ 235 h 267"/>
                  <a:gd name="T100" fmla="*/ 181 w 223"/>
                  <a:gd name="T101" fmla="*/ 217 h 267"/>
                  <a:gd name="T102" fmla="*/ 181 w 223"/>
                  <a:gd name="T103" fmla="*/ 189 h 267"/>
                  <a:gd name="T104" fmla="*/ 181 w 223"/>
                  <a:gd name="T105" fmla="*/ 186 h 267"/>
                  <a:gd name="T106" fmla="*/ 178 w 223"/>
                  <a:gd name="T107" fmla="*/ 174 h 267"/>
                  <a:gd name="T108" fmla="*/ 175 w 223"/>
                  <a:gd name="T109" fmla="*/ 174 h 267"/>
                  <a:gd name="T110" fmla="*/ 167 w 223"/>
                  <a:gd name="T111" fmla="*/ 150 h 267"/>
                  <a:gd name="T112" fmla="*/ 188 w 223"/>
                  <a:gd name="T113" fmla="*/ 118 h 267"/>
                  <a:gd name="T114" fmla="*/ 192 w 223"/>
                  <a:gd name="T115" fmla="*/ 106 h 267"/>
                  <a:gd name="T116" fmla="*/ 101 w 223"/>
                  <a:gd name="T117" fmla="*/ 12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3" h="267">
                    <a:moveTo>
                      <a:pt x="223" y="90"/>
                    </a:moveTo>
                    <a:cubicBezTo>
                      <a:pt x="223" y="90"/>
                      <a:pt x="223" y="90"/>
                      <a:pt x="223" y="90"/>
                    </a:cubicBezTo>
                    <a:cubicBezTo>
                      <a:pt x="223" y="90"/>
                      <a:pt x="223" y="90"/>
                      <a:pt x="223" y="90"/>
                    </a:cubicBezTo>
                    <a:cubicBezTo>
                      <a:pt x="223" y="96"/>
                      <a:pt x="223" y="103"/>
                      <a:pt x="221" y="109"/>
                    </a:cubicBezTo>
                    <a:cubicBezTo>
                      <a:pt x="221" y="110"/>
                      <a:pt x="221" y="111"/>
                      <a:pt x="221" y="113"/>
                    </a:cubicBezTo>
                    <a:cubicBezTo>
                      <a:pt x="219" y="118"/>
                      <a:pt x="218" y="124"/>
                      <a:pt x="215" y="129"/>
                    </a:cubicBezTo>
                    <a:cubicBezTo>
                      <a:pt x="215" y="129"/>
                      <a:pt x="215" y="129"/>
                      <a:pt x="215" y="129"/>
                    </a:cubicBezTo>
                    <a:cubicBezTo>
                      <a:pt x="215" y="129"/>
                      <a:pt x="215" y="129"/>
                      <a:pt x="215" y="129"/>
                    </a:cubicBezTo>
                    <a:cubicBezTo>
                      <a:pt x="215" y="131"/>
                      <a:pt x="214" y="133"/>
                      <a:pt x="213" y="135"/>
                    </a:cubicBezTo>
                    <a:cubicBezTo>
                      <a:pt x="212" y="137"/>
                      <a:pt x="211" y="138"/>
                      <a:pt x="210" y="140"/>
                    </a:cubicBezTo>
                    <a:cubicBezTo>
                      <a:pt x="209" y="143"/>
                      <a:pt x="207" y="145"/>
                      <a:pt x="206" y="147"/>
                    </a:cubicBezTo>
                    <a:cubicBezTo>
                      <a:pt x="208" y="159"/>
                      <a:pt x="208" y="159"/>
                      <a:pt x="208" y="159"/>
                    </a:cubicBezTo>
                    <a:cubicBezTo>
                      <a:pt x="208" y="163"/>
                      <a:pt x="209" y="166"/>
                      <a:pt x="209" y="170"/>
                    </a:cubicBezTo>
                    <a:cubicBezTo>
                      <a:pt x="209" y="175"/>
                      <a:pt x="210" y="180"/>
                      <a:pt x="210" y="183"/>
                    </a:cubicBezTo>
                    <a:cubicBezTo>
                      <a:pt x="210" y="184"/>
                      <a:pt x="210" y="184"/>
                      <a:pt x="210" y="184"/>
                    </a:cubicBezTo>
                    <a:cubicBezTo>
                      <a:pt x="210" y="184"/>
                      <a:pt x="210" y="184"/>
                      <a:pt x="210" y="184"/>
                    </a:cubicBezTo>
                    <a:cubicBezTo>
                      <a:pt x="210" y="185"/>
                      <a:pt x="210" y="186"/>
                      <a:pt x="210" y="188"/>
                    </a:cubicBezTo>
                    <a:cubicBezTo>
                      <a:pt x="210" y="188"/>
                      <a:pt x="210" y="190"/>
                      <a:pt x="211" y="192"/>
                    </a:cubicBezTo>
                    <a:cubicBezTo>
                      <a:pt x="211" y="199"/>
                      <a:pt x="211" y="206"/>
                      <a:pt x="211" y="212"/>
                    </a:cubicBezTo>
                    <a:cubicBezTo>
                      <a:pt x="211" y="217"/>
                      <a:pt x="211" y="217"/>
                      <a:pt x="211" y="217"/>
                    </a:cubicBezTo>
                    <a:cubicBezTo>
                      <a:pt x="211" y="221"/>
                      <a:pt x="211" y="221"/>
                      <a:pt x="211" y="221"/>
                    </a:cubicBezTo>
                    <a:cubicBezTo>
                      <a:pt x="211" y="222"/>
                      <a:pt x="211" y="225"/>
                      <a:pt x="211" y="229"/>
                    </a:cubicBezTo>
                    <a:cubicBezTo>
                      <a:pt x="211" y="232"/>
                      <a:pt x="211" y="234"/>
                      <a:pt x="211" y="236"/>
                    </a:cubicBezTo>
                    <a:cubicBezTo>
                      <a:pt x="211" y="236"/>
                      <a:pt x="211" y="236"/>
                      <a:pt x="211" y="236"/>
                    </a:cubicBezTo>
                    <a:cubicBezTo>
                      <a:pt x="211" y="239"/>
                      <a:pt x="210" y="241"/>
                      <a:pt x="210" y="244"/>
                    </a:cubicBezTo>
                    <a:cubicBezTo>
                      <a:pt x="210" y="247"/>
                      <a:pt x="210" y="250"/>
                      <a:pt x="209" y="252"/>
                    </a:cubicBezTo>
                    <a:cubicBezTo>
                      <a:pt x="208" y="265"/>
                      <a:pt x="208" y="265"/>
                      <a:pt x="208" y="265"/>
                    </a:cubicBezTo>
                    <a:cubicBezTo>
                      <a:pt x="195" y="265"/>
                      <a:pt x="195" y="265"/>
                      <a:pt x="195" y="265"/>
                    </a:cubicBezTo>
                    <a:cubicBezTo>
                      <a:pt x="195" y="265"/>
                      <a:pt x="195" y="265"/>
                      <a:pt x="195" y="265"/>
                    </a:cubicBezTo>
                    <a:cubicBezTo>
                      <a:pt x="195" y="265"/>
                      <a:pt x="195" y="265"/>
                      <a:pt x="195" y="265"/>
                    </a:cubicBezTo>
                    <a:cubicBezTo>
                      <a:pt x="192" y="265"/>
                      <a:pt x="189" y="265"/>
                      <a:pt x="185" y="266"/>
                    </a:cubicBezTo>
                    <a:cubicBezTo>
                      <a:pt x="185" y="266"/>
                      <a:pt x="185" y="266"/>
                      <a:pt x="185" y="266"/>
                    </a:cubicBezTo>
                    <a:cubicBezTo>
                      <a:pt x="182" y="266"/>
                      <a:pt x="182" y="266"/>
                      <a:pt x="182" y="266"/>
                    </a:cubicBezTo>
                    <a:cubicBezTo>
                      <a:pt x="179" y="266"/>
                      <a:pt x="175" y="266"/>
                      <a:pt x="169" y="266"/>
                    </a:cubicBezTo>
                    <a:cubicBezTo>
                      <a:pt x="169" y="266"/>
                      <a:pt x="169" y="266"/>
                      <a:pt x="169" y="266"/>
                    </a:cubicBezTo>
                    <a:cubicBezTo>
                      <a:pt x="168" y="266"/>
                      <a:pt x="166" y="266"/>
                      <a:pt x="164" y="267"/>
                    </a:cubicBezTo>
                    <a:cubicBezTo>
                      <a:pt x="164" y="267"/>
                      <a:pt x="164" y="267"/>
                      <a:pt x="164" y="267"/>
                    </a:cubicBezTo>
                    <a:cubicBezTo>
                      <a:pt x="163" y="267"/>
                      <a:pt x="162" y="267"/>
                      <a:pt x="160" y="267"/>
                    </a:cubicBezTo>
                    <a:cubicBezTo>
                      <a:pt x="152" y="267"/>
                      <a:pt x="146" y="267"/>
                      <a:pt x="141" y="267"/>
                    </a:cubicBezTo>
                    <a:cubicBezTo>
                      <a:pt x="129" y="267"/>
                      <a:pt x="118" y="267"/>
                      <a:pt x="108" y="267"/>
                    </a:cubicBezTo>
                    <a:cubicBezTo>
                      <a:pt x="98" y="267"/>
                      <a:pt x="89" y="266"/>
                      <a:pt x="81" y="266"/>
                    </a:cubicBezTo>
                    <a:cubicBezTo>
                      <a:pt x="81" y="266"/>
                      <a:pt x="81" y="266"/>
                      <a:pt x="81" y="266"/>
                    </a:cubicBezTo>
                    <a:cubicBezTo>
                      <a:pt x="78" y="266"/>
                      <a:pt x="75" y="266"/>
                      <a:pt x="74" y="266"/>
                    </a:cubicBezTo>
                    <a:cubicBezTo>
                      <a:pt x="71" y="265"/>
                      <a:pt x="68" y="265"/>
                      <a:pt x="66" y="265"/>
                    </a:cubicBezTo>
                    <a:cubicBezTo>
                      <a:pt x="54" y="264"/>
                      <a:pt x="40" y="262"/>
                      <a:pt x="26" y="260"/>
                    </a:cubicBezTo>
                    <a:cubicBezTo>
                      <a:pt x="0" y="256"/>
                      <a:pt x="0" y="256"/>
                      <a:pt x="0" y="256"/>
                    </a:cubicBezTo>
                    <a:cubicBezTo>
                      <a:pt x="16" y="236"/>
                      <a:pt x="16" y="236"/>
                      <a:pt x="16" y="236"/>
                    </a:cubicBezTo>
                    <a:cubicBezTo>
                      <a:pt x="39" y="207"/>
                      <a:pt x="39" y="207"/>
                      <a:pt x="39" y="207"/>
                    </a:cubicBezTo>
                    <a:cubicBezTo>
                      <a:pt x="39" y="207"/>
                      <a:pt x="39" y="207"/>
                      <a:pt x="39" y="207"/>
                    </a:cubicBezTo>
                    <a:cubicBezTo>
                      <a:pt x="69" y="170"/>
                      <a:pt x="69" y="170"/>
                      <a:pt x="69" y="170"/>
                    </a:cubicBezTo>
                    <a:cubicBezTo>
                      <a:pt x="69" y="170"/>
                      <a:pt x="69" y="170"/>
                      <a:pt x="69" y="170"/>
                    </a:cubicBezTo>
                    <a:cubicBezTo>
                      <a:pt x="69" y="170"/>
                      <a:pt x="69" y="170"/>
                      <a:pt x="69" y="170"/>
                    </a:cubicBezTo>
                    <a:cubicBezTo>
                      <a:pt x="72" y="165"/>
                      <a:pt x="75" y="161"/>
                      <a:pt x="78" y="158"/>
                    </a:cubicBezTo>
                    <a:cubicBezTo>
                      <a:pt x="81" y="153"/>
                      <a:pt x="84" y="150"/>
                      <a:pt x="85" y="148"/>
                    </a:cubicBezTo>
                    <a:cubicBezTo>
                      <a:pt x="90" y="141"/>
                      <a:pt x="94" y="135"/>
                      <a:pt x="97" y="131"/>
                    </a:cubicBezTo>
                    <a:cubicBezTo>
                      <a:pt x="89" y="128"/>
                      <a:pt x="89" y="128"/>
                      <a:pt x="89" y="128"/>
                    </a:cubicBezTo>
                    <a:cubicBezTo>
                      <a:pt x="88" y="128"/>
                      <a:pt x="86" y="127"/>
                      <a:pt x="76" y="123"/>
                    </a:cubicBezTo>
                    <a:cubicBezTo>
                      <a:pt x="71" y="121"/>
                      <a:pt x="67" y="119"/>
                      <a:pt x="62" y="117"/>
                    </a:cubicBezTo>
                    <a:cubicBezTo>
                      <a:pt x="62" y="117"/>
                      <a:pt x="62" y="117"/>
                      <a:pt x="62" y="117"/>
                    </a:cubicBezTo>
                    <a:cubicBezTo>
                      <a:pt x="62" y="117"/>
                      <a:pt x="62" y="117"/>
                      <a:pt x="62" y="117"/>
                    </a:cubicBezTo>
                    <a:cubicBezTo>
                      <a:pt x="61" y="117"/>
                      <a:pt x="61" y="117"/>
                      <a:pt x="61" y="117"/>
                    </a:cubicBezTo>
                    <a:cubicBezTo>
                      <a:pt x="57" y="115"/>
                      <a:pt x="57" y="115"/>
                      <a:pt x="57" y="115"/>
                    </a:cubicBezTo>
                    <a:cubicBezTo>
                      <a:pt x="55" y="114"/>
                      <a:pt x="59" y="116"/>
                      <a:pt x="53" y="113"/>
                    </a:cubicBezTo>
                    <a:cubicBezTo>
                      <a:pt x="45" y="110"/>
                      <a:pt x="38" y="107"/>
                      <a:pt x="32" y="104"/>
                    </a:cubicBezTo>
                    <a:cubicBezTo>
                      <a:pt x="22" y="100"/>
                      <a:pt x="22" y="100"/>
                      <a:pt x="22" y="100"/>
                    </a:cubicBezTo>
                    <a:cubicBezTo>
                      <a:pt x="24" y="89"/>
                      <a:pt x="24" y="89"/>
                      <a:pt x="24" y="89"/>
                    </a:cubicBezTo>
                    <a:cubicBezTo>
                      <a:pt x="24" y="89"/>
                      <a:pt x="24" y="89"/>
                      <a:pt x="24" y="89"/>
                    </a:cubicBezTo>
                    <a:cubicBezTo>
                      <a:pt x="24" y="86"/>
                      <a:pt x="24" y="83"/>
                      <a:pt x="25" y="81"/>
                    </a:cubicBezTo>
                    <a:cubicBezTo>
                      <a:pt x="25" y="78"/>
                      <a:pt x="26" y="75"/>
                      <a:pt x="27" y="73"/>
                    </a:cubicBezTo>
                    <a:cubicBezTo>
                      <a:pt x="30" y="58"/>
                      <a:pt x="36" y="46"/>
                      <a:pt x="44" y="36"/>
                    </a:cubicBezTo>
                    <a:cubicBezTo>
                      <a:pt x="44" y="36"/>
                      <a:pt x="44" y="36"/>
                      <a:pt x="44" y="36"/>
                    </a:cubicBezTo>
                    <a:cubicBezTo>
                      <a:pt x="44" y="36"/>
                      <a:pt x="44" y="36"/>
                      <a:pt x="44" y="36"/>
                    </a:cubicBezTo>
                    <a:cubicBezTo>
                      <a:pt x="45" y="34"/>
                      <a:pt x="46" y="33"/>
                      <a:pt x="47" y="31"/>
                    </a:cubicBezTo>
                    <a:cubicBezTo>
                      <a:pt x="49" y="30"/>
                      <a:pt x="50" y="29"/>
                      <a:pt x="51" y="27"/>
                    </a:cubicBezTo>
                    <a:cubicBezTo>
                      <a:pt x="57" y="21"/>
                      <a:pt x="65" y="15"/>
                      <a:pt x="73" y="11"/>
                    </a:cubicBezTo>
                    <a:cubicBezTo>
                      <a:pt x="73" y="11"/>
                      <a:pt x="73" y="11"/>
                      <a:pt x="73" y="11"/>
                    </a:cubicBezTo>
                    <a:cubicBezTo>
                      <a:pt x="73" y="11"/>
                      <a:pt x="73" y="11"/>
                      <a:pt x="73" y="11"/>
                    </a:cubicBezTo>
                    <a:cubicBezTo>
                      <a:pt x="73" y="11"/>
                      <a:pt x="73" y="11"/>
                      <a:pt x="73" y="11"/>
                    </a:cubicBezTo>
                    <a:cubicBezTo>
                      <a:pt x="75" y="10"/>
                      <a:pt x="77" y="9"/>
                      <a:pt x="79" y="8"/>
                    </a:cubicBezTo>
                    <a:cubicBezTo>
                      <a:pt x="81" y="7"/>
                      <a:pt x="83" y="6"/>
                      <a:pt x="85" y="5"/>
                    </a:cubicBezTo>
                    <a:cubicBezTo>
                      <a:pt x="96" y="2"/>
                      <a:pt x="108" y="0"/>
                      <a:pt x="121" y="0"/>
                    </a:cubicBezTo>
                    <a:cubicBezTo>
                      <a:pt x="134" y="0"/>
                      <a:pt x="146" y="1"/>
                      <a:pt x="158" y="5"/>
                    </a:cubicBezTo>
                    <a:cubicBezTo>
                      <a:pt x="169" y="8"/>
                      <a:pt x="180" y="14"/>
                      <a:pt x="189" y="21"/>
                    </a:cubicBezTo>
                    <a:cubicBezTo>
                      <a:pt x="189" y="21"/>
                      <a:pt x="189" y="21"/>
                      <a:pt x="189" y="21"/>
                    </a:cubicBezTo>
                    <a:cubicBezTo>
                      <a:pt x="189" y="21"/>
                      <a:pt x="189" y="21"/>
                      <a:pt x="189" y="21"/>
                    </a:cubicBezTo>
                    <a:cubicBezTo>
                      <a:pt x="193" y="23"/>
                      <a:pt x="195" y="25"/>
                      <a:pt x="198" y="28"/>
                    </a:cubicBezTo>
                    <a:cubicBezTo>
                      <a:pt x="201" y="30"/>
                      <a:pt x="203" y="33"/>
                      <a:pt x="206" y="36"/>
                    </a:cubicBezTo>
                    <a:cubicBezTo>
                      <a:pt x="218" y="51"/>
                      <a:pt x="223" y="69"/>
                      <a:pt x="223" y="90"/>
                    </a:cubicBezTo>
                    <a:cubicBezTo>
                      <a:pt x="223" y="90"/>
                      <a:pt x="223" y="90"/>
                      <a:pt x="223" y="90"/>
                    </a:cubicBezTo>
                    <a:close/>
                    <a:moveTo>
                      <a:pt x="194" y="90"/>
                    </a:moveTo>
                    <a:cubicBezTo>
                      <a:pt x="194" y="90"/>
                      <a:pt x="194" y="90"/>
                      <a:pt x="194" y="90"/>
                    </a:cubicBezTo>
                    <a:cubicBezTo>
                      <a:pt x="194" y="90"/>
                      <a:pt x="194" y="90"/>
                      <a:pt x="194" y="90"/>
                    </a:cubicBezTo>
                    <a:cubicBezTo>
                      <a:pt x="194" y="90"/>
                      <a:pt x="194" y="90"/>
                      <a:pt x="194" y="90"/>
                    </a:cubicBezTo>
                    <a:cubicBezTo>
                      <a:pt x="194" y="76"/>
                      <a:pt x="190" y="64"/>
                      <a:pt x="183" y="55"/>
                    </a:cubicBezTo>
                    <a:cubicBezTo>
                      <a:pt x="181" y="53"/>
                      <a:pt x="179" y="51"/>
                      <a:pt x="178" y="49"/>
                    </a:cubicBezTo>
                    <a:cubicBezTo>
                      <a:pt x="176" y="48"/>
                      <a:pt x="174" y="46"/>
                      <a:pt x="172" y="44"/>
                    </a:cubicBezTo>
                    <a:cubicBezTo>
                      <a:pt x="172" y="44"/>
                      <a:pt x="172" y="44"/>
                      <a:pt x="172" y="44"/>
                    </a:cubicBezTo>
                    <a:cubicBezTo>
                      <a:pt x="172" y="44"/>
                      <a:pt x="172" y="44"/>
                      <a:pt x="172" y="44"/>
                    </a:cubicBezTo>
                    <a:cubicBezTo>
                      <a:pt x="165" y="39"/>
                      <a:pt x="158" y="36"/>
                      <a:pt x="149" y="33"/>
                    </a:cubicBezTo>
                    <a:cubicBezTo>
                      <a:pt x="141" y="31"/>
                      <a:pt x="132" y="29"/>
                      <a:pt x="121" y="29"/>
                    </a:cubicBezTo>
                    <a:cubicBezTo>
                      <a:pt x="111" y="29"/>
                      <a:pt x="102" y="31"/>
                      <a:pt x="95" y="33"/>
                    </a:cubicBezTo>
                    <a:cubicBezTo>
                      <a:pt x="94" y="34"/>
                      <a:pt x="92" y="34"/>
                      <a:pt x="91" y="35"/>
                    </a:cubicBezTo>
                    <a:cubicBezTo>
                      <a:pt x="90" y="35"/>
                      <a:pt x="88" y="36"/>
                      <a:pt x="87" y="37"/>
                    </a:cubicBezTo>
                    <a:cubicBezTo>
                      <a:pt x="87" y="37"/>
                      <a:pt x="87" y="37"/>
                      <a:pt x="87" y="37"/>
                    </a:cubicBezTo>
                    <a:cubicBezTo>
                      <a:pt x="81" y="40"/>
                      <a:pt x="77" y="43"/>
                      <a:pt x="72" y="48"/>
                    </a:cubicBezTo>
                    <a:cubicBezTo>
                      <a:pt x="71" y="49"/>
                      <a:pt x="71" y="50"/>
                      <a:pt x="70" y="51"/>
                    </a:cubicBezTo>
                    <a:cubicBezTo>
                      <a:pt x="69" y="51"/>
                      <a:pt x="68" y="52"/>
                      <a:pt x="68" y="54"/>
                    </a:cubicBezTo>
                    <a:cubicBezTo>
                      <a:pt x="68" y="54"/>
                      <a:pt x="68" y="54"/>
                      <a:pt x="68" y="54"/>
                    </a:cubicBezTo>
                    <a:cubicBezTo>
                      <a:pt x="68" y="54"/>
                      <a:pt x="68" y="54"/>
                      <a:pt x="68" y="54"/>
                    </a:cubicBezTo>
                    <a:cubicBezTo>
                      <a:pt x="62" y="61"/>
                      <a:pt x="58" y="70"/>
                      <a:pt x="55" y="80"/>
                    </a:cubicBezTo>
                    <a:cubicBezTo>
                      <a:pt x="55" y="80"/>
                      <a:pt x="55" y="81"/>
                      <a:pt x="55" y="82"/>
                    </a:cubicBezTo>
                    <a:cubicBezTo>
                      <a:pt x="58" y="83"/>
                      <a:pt x="61" y="85"/>
                      <a:pt x="64" y="86"/>
                    </a:cubicBezTo>
                    <a:cubicBezTo>
                      <a:pt x="67" y="87"/>
                      <a:pt x="63" y="86"/>
                      <a:pt x="68" y="88"/>
                    </a:cubicBezTo>
                    <a:cubicBezTo>
                      <a:pt x="73" y="90"/>
                      <a:pt x="73" y="90"/>
                      <a:pt x="73" y="90"/>
                    </a:cubicBezTo>
                    <a:cubicBezTo>
                      <a:pt x="73" y="90"/>
                      <a:pt x="73" y="90"/>
                      <a:pt x="73" y="90"/>
                    </a:cubicBezTo>
                    <a:cubicBezTo>
                      <a:pt x="78" y="92"/>
                      <a:pt x="83" y="94"/>
                      <a:pt x="87" y="96"/>
                    </a:cubicBezTo>
                    <a:cubicBezTo>
                      <a:pt x="92" y="98"/>
                      <a:pt x="92" y="98"/>
                      <a:pt x="92" y="98"/>
                    </a:cubicBezTo>
                    <a:cubicBezTo>
                      <a:pt x="93" y="97"/>
                      <a:pt x="93" y="97"/>
                      <a:pt x="93" y="97"/>
                    </a:cubicBezTo>
                    <a:cubicBezTo>
                      <a:pt x="97" y="96"/>
                      <a:pt x="101" y="95"/>
                      <a:pt x="105" y="95"/>
                    </a:cubicBezTo>
                    <a:cubicBezTo>
                      <a:pt x="105" y="94"/>
                      <a:pt x="105" y="94"/>
                      <a:pt x="105" y="94"/>
                    </a:cubicBezTo>
                    <a:cubicBezTo>
                      <a:pt x="105" y="94"/>
                      <a:pt x="105" y="94"/>
                      <a:pt x="105" y="94"/>
                    </a:cubicBezTo>
                    <a:cubicBezTo>
                      <a:pt x="109" y="94"/>
                      <a:pt x="112" y="95"/>
                      <a:pt x="115" y="97"/>
                    </a:cubicBezTo>
                    <a:cubicBezTo>
                      <a:pt x="118" y="98"/>
                      <a:pt x="121" y="100"/>
                      <a:pt x="124" y="103"/>
                    </a:cubicBezTo>
                    <a:cubicBezTo>
                      <a:pt x="126" y="105"/>
                      <a:pt x="127" y="108"/>
                      <a:pt x="129" y="111"/>
                    </a:cubicBezTo>
                    <a:cubicBezTo>
                      <a:pt x="129" y="111"/>
                      <a:pt x="129" y="112"/>
                      <a:pt x="129" y="113"/>
                    </a:cubicBezTo>
                    <a:cubicBezTo>
                      <a:pt x="130" y="116"/>
                      <a:pt x="131" y="119"/>
                      <a:pt x="131" y="123"/>
                    </a:cubicBezTo>
                    <a:cubicBezTo>
                      <a:pt x="131" y="123"/>
                      <a:pt x="131" y="123"/>
                      <a:pt x="131" y="123"/>
                    </a:cubicBezTo>
                    <a:cubicBezTo>
                      <a:pt x="131" y="123"/>
                      <a:pt x="131" y="123"/>
                      <a:pt x="131" y="123"/>
                    </a:cubicBezTo>
                    <a:cubicBezTo>
                      <a:pt x="131" y="131"/>
                      <a:pt x="124" y="145"/>
                      <a:pt x="110" y="165"/>
                    </a:cubicBezTo>
                    <a:cubicBezTo>
                      <a:pt x="107" y="169"/>
                      <a:pt x="104" y="173"/>
                      <a:pt x="102" y="176"/>
                    </a:cubicBezTo>
                    <a:cubicBezTo>
                      <a:pt x="99" y="180"/>
                      <a:pt x="95" y="184"/>
                      <a:pt x="92" y="188"/>
                    </a:cubicBezTo>
                    <a:cubicBezTo>
                      <a:pt x="92" y="188"/>
                      <a:pt x="92" y="188"/>
                      <a:pt x="92" y="188"/>
                    </a:cubicBezTo>
                    <a:cubicBezTo>
                      <a:pt x="92" y="188"/>
                      <a:pt x="92" y="188"/>
                      <a:pt x="92" y="188"/>
                    </a:cubicBezTo>
                    <a:cubicBezTo>
                      <a:pt x="63" y="225"/>
                      <a:pt x="63" y="225"/>
                      <a:pt x="63" y="225"/>
                    </a:cubicBezTo>
                    <a:cubicBezTo>
                      <a:pt x="63" y="225"/>
                      <a:pt x="63" y="225"/>
                      <a:pt x="63" y="225"/>
                    </a:cubicBezTo>
                    <a:cubicBezTo>
                      <a:pt x="56" y="234"/>
                      <a:pt x="56" y="234"/>
                      <a:pt x="56" y="234"/>
                    </a:cubicBezTo>
                    <a:cubicBezTo>
                      <a:pt x="60" y="235"/>
                      <a:pt x="64" y="235"/>
                      <a:pt x="69" y="235"/>
                    </a:cubicBezTo>
                    <a:cubicBezTo>
                      <a:pt x="72" y="236"/>
                      <a:pt x="74" y="236"/>
                      <a:pt x="76" y="236"/>
                    </a:cubicBezTo>
                    <a:cubicBezTo>
                      <a:pt x="79" y="236"/>
                      <a:pt x="81" y="236"/>
                      <a:pt x="82" y="236"/>
                    </a:cubicBezTo>
                    <a:cubicBezTo>
                      <a:pt x="82" y="236"/>
                      <a:pt x="82" y="236"/>
                      <a:pt x="82" y="236"/>
                    </a:cubicBezTo>
                    <a:cubicBezTo>
                      <a:pt x="91" y="237"/>
                      <a:pt x="100" y="237"/>
                      <a:pt x="109" y="237"/>
                    </a:cubicBezTo>
                    <a:cubicBezTo>
                      <a:pt x="119" y="238"/>
                      <a:pt x="130" y="238"/>
                      <a:pt x="141" y="238"/>
                    </a:cubicBezTo>
                    <a:cubicBezTo>
                      <a:pt x="145" y="238"/>
                      <a:pt x="151" y="238"/>
                      <a:pt x="158" y="237"/>
                    </a:cubicBezTo>
                    <a:cubicBezTo>
                      <a:pt x="163" y="237"/>
                      <a:pt x="163" y="237"/>
                      <a:pt x="163" y="237"/>
                    </a:cubicBezTo>
                    <a:cubicBezTo>
                      <a:pt x="163" y="237"/>
                      <a:pt x="163" y="237"/>
                      <a:pt x="163" y="237"/>
                    </a:cubicBezTo>
                    <a:cubicBezTo>
                      <a:pt x="168" y="237"/>
                      <a:pt x="168" y="237"/>
                      <a:pt x="168" y="237"/>
                    </a:cubicBezTo>
                    <a:cubicBezTo>
                      <a:pt x="168" y="237"/>
                      <a:pt x="168" y="237"/>
                      <a:pt x="168" y="237"/>
                    </a:cubicBezTo>
                    <a:cubicBezTo>
                      <a:pt x="172" y="236"/>
                      <a:pt x="177" y="236"/>
                      <a:pt x="181" y="236"/>
                    </a:cubicBezTo>
                    <a:cubicBezTo>
                      <a:pt x="181" y="235"/>
                      <a:pt x="181" y="235"/>
                      <a:pt x="181" y="235"/>
                    </a:cubicBezTo>
                    <a:cubicBezTo>
                      <a:pt x="181" y="235"/>
                      <a:pt x="181" y="235"/>
                      <a:pt x="181" y="235"/>
                    </a:cubicBezTo>
                    <a:cubicBezTo>
                      <a:pt x="181" y="232"/>
                      <a:pt x="181" y="230"/>
                      <a:pt x="181" y="228"/>
                    </a:cubicBezTo>
                    <a:cubicBezTo>
                      <a:pt x="181" y="227"/>
                      <a:pt x="181" y="225"/>
                      <a:pt x="181" y="221"/>
                    </a:cubicBezTo>
                    <a:cubicBezTo>
                      <a:pt x="181" y="217"/>
                      <a:pt x="181" y="217"/>
                      <a:pt x="181" y="217"/>
                    </a:cubicBezTo>
                    <a:cubicBezTo>
                      <a:pt x="181" y="212"/>
                      <a:pt x="181" y="212"/>
                      <a:pt x="181" y="212"/>
                    </a:cubicBezTo>
                    <a:cubicBezTo>
                      <a:pt x="181" y="205"/>
                      <a:pt x="181" y="199"/>
                      <a:pt x="181" y="193"/>
                    </a:cubicBezTo>
                    <a:cubicBezTo>
                      <a:pt x="181" y="193"/>
                      <a:pt x="181" y="191"/>
                      <a:pt x="181" y="189"/>
                    </a:cubicBezTo>
                    <a:cubicBezTo>
                      <a:pt x="181" y="189"/>
                      <a:pt x="181" y="188"/>
                      <a:pt x="181" y="186"/>
                    </a:cubicBezTo>
                    <a:cubicBezTo>
                      <a:pt x="181" y="186"/>
                      <a:pt x="181" y="186"/>
                      <a:pt x="181" y="186"/>
                    </a:cubicBezTo>
                    <a:cubicBezTo>
                      <a:pt x="181" y="186"/>
                      <a:pt x="181" y="186"/>
                      <a:pt x="181" y="186"/>
                    </a:cubicBezTo>
                    <a:cubicBezTo>
                      <a:pt x="180" y="181"/>
                      <a:pt x="180" y="178"/>
                      <a:pt x="180" y="175"/>
                    </a:cubicBezTo>
                    <a:cubicBezTo>
                      <a:pt x="179" y="175"/>
                      <a:pt x="178" y="175"/>
                      <a:pt x="178" y="174"/>
                    </a:cubicBezTo>
                    <a:cubicBezTo>
                      <a:pt x="178" y="174"/>
                      <a:pt x="178" y="174"/>
                      <a:pt x="178" y="174"/>
                    </a:cubicBezTo>
                    <a:cubicBezTo>
                      <a:pt x="177" y="174"/>
                      <a:pt x="177" y="174"/>
                      <a:pt x="177" y="174"/>
                    </a:cubicBezTo>
                    <a:cubicBezTo>
                      <a:pt x="177" y="174"/>
                      <a:pt x="177" y="174"/>
                      <a:pt x="177" y="174"/>
                    </a:cubicBezTo>
                    <a:cubicBezTo>
                      <a:pt x="175" y="174"/>
                      <a:pt x="175" y="174"/>
                      <a:pt x="175" y="174"/>
                    </a:cubicBezTo>
                    <a:cubicBezTo>
                      <a:pt x="175" y="174"/>
                      <a:pt x="175" y="174"/>
                      <a:pt x="175" y="174"/>
                    </a:cubicBezTo>
                    <a:cubicBezTo>
                      <a:pt x="151" y="168"/>
                      <a:pt x="151" y="168"/>
                      <a:pt x="151" y="168"/>
                    </a:cubicBezTo>
                    <a:cubicBezTo>
                      <a:pt x="167" y="150"/>
                      <a:pt x="167" y="150"/>
                      <a:pt x="167" y="150"/>
                    </a:cubicBezTo>
                    <a:cubicBezTo>
                      <a:pt x="174" y="142"/>
                      <a:pt x="180" y="134"/>
                      <a:pt x="184" y="126"/>
                    </a:cubicBezTo>
                    <a:cubicBezTo>
                      <a:pt x="185" y="125"/>
                      <a:pt x="185" y="123"/>
                      <a:pt x="186" y="122"/>
                    </a:cubicBezTo>
                    <a:cubicBezTo>
                      <a:pt x="187" y="121"/>
                      <a:pt x="187" y="119"/>
                      <a:pt x="188" y="118"/>
                    </a:cubicBezTo>
                    <a:cubicBezTo>
                      <a:pt x="188" y="118"/>
                      <a:pt x="188" y="118"/>
                      <a:pt x="188" y="118"/>
                    </a:cubicBezTo>
                    <a:cubicBezTo>
                      <a:pt x="188" y="118"/>
                      <a:pt x="188" y="118"/>
                      <a:pt x="188" y="118"/>
                    </a:cubicBezTo>
                    <a:cubicBezTo>
                      <a:pt x="190" y="114"/>
                      <a:pt x="191" y="110"/>
                      <a:pt x="192" y="106"/>
                    </a:cubicBezTo>
                    <a:cubicBezTo>
                      <a:pt x="192" y="105"/>
                      <a:pt x="192" y="104"/>
                      <a:pt x="192" y="103"/>
                    </a:cubicBezTo>
                    <a:cubicBezTo>
                      <a:pt x="193" y="99"/>
                      <a:pt x="194" y="94"/>
                      <a:pt x="194" y="90"/>
                    </a:cubicBezTo>
                    <a:close/>
                    <a:moveTo>
                      <a:pt x="101" y="122"/>
                    </a:moveTo>
                    <a:cubicBezTo>
                      <a:pt x="101" y="121"/>
                      <a:pt x="101" y="121"/>
                      <a:pt x="101" y="121"/>
                    </a:cubicBezTo>
                    <a:cubicBezTo>
                      <a:pt x="101" y="121"/>
                      <a:pt x="101" y="121"/>
                      <a:pt x="101" y="1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5"/>
              <p:cNvSpPr>
                <a:spLocks/>
              </p:cNvSpPr>
              <p:nvPr/>
            </p:nvSpPr>
            <p:spPr bwMode="auto">
              <a:xfrm>
                <a:off x="3527823" y="8284455"/>
                <a:ext cx="1624085" cy="2141163"/>
              </a:xfrm>
              <a:custGeom>
                <a:avLst/>
                <a:gdLst>
                  <a:gd name="T0" fmla="*/ 181 w 181"/>
                  <a:gd name="T1" fmla="*/ 76 h 239"/>
                  <a:gd name="T2" fmla="*/ 174 w 181"/>
                  <a:gd name="T3" fmla="*/ 109 h 239"/>
                  <a:gd name="T4" fmla="*/ 151 w 181"/>
                  <a:gd name="T5" fmla="*/ 145 h 239"/>
                  <a:gd name="T6" fmla="*/ 157 w 181"/>
                  <a:gd name="T7" fmla="*/ 147 h 239"/>
                  <a:gd name="T8" fmla="*/ 165 w 181"/>
                  <a:gd name="T9" fmla="*/ 147 h 239"/>
                  <a:gd name="T10" fmla="*/ 167 w 181"/>
                  <a:gd name="T11" fmla="*/ 171 h 239"/>
                  <a:gd name="T12" fmla="*/ 168 w 181"/>
                  <a:gd name="T13" fmla="*/ 198 h 239"/>
                  <a:gd name="T14" fmla="*/ 168 w 181"/>
                  <a:gd name="T15" fmla="*/ 203 h 239"/>
                  <a:gd name="T16" fmla="*/ 168 w 181"/>
                  <a:gd name="T17" fmla="*/ 207 h 239"/>
                  <a:gd name="T18" fmla="*/ 168 w 181"/>
                  <a:gd name="T19" fmla="*/ 222 h 239"/>
                  <a:gd name="T20" fmla="*/ 167 w 181"/>
                  <a:gd name="T21" fmla="*/ 237 h 239"/>
                  <a:gd name="T22" fmla="*/ 141 w 181"/>
                  <a:gd name="T23" fmla="*/ 238 h 239"/>
                  <a:gd name="T24" fmla="*/ 113 w 181"/>
                  <a:gd name="T25" fmla="*/ 239 h 239"/>
                  <a:gd name="T26" fmla="*/ 54 w 181"/>
                  <a:gd name="T27" fmla="*/ 237 h 239"/>
                  <a:gd name="T28" fmla="*/ 0 w 181"/>
                  <a:gd name="T29" fmla="*/ 232 h 239"/>
                  <a:gd name="T30" fmla="*/ 23 w 181"/>
                  <a:gd name="T31" fmla="*/ 202 h 239"/>
                  <a:gd name="T32" fmla="*/ 52 w 181"/>
                  <a:gd name="T33" fmla="*/ 165 h 239"/>
                  <a:gd name="T34" fmla="*/ 88 w 181"/>
                  <a:gd name="T35" fmla="*/ 109 h 239"/>
                  <a:gd name="T36" fmla="*/ 85 w 181"/>
                  <a:gd name="T37" fmla="*/ 99 h 239"/>
                  <a:gd name="T38" fmla="*/ 77 w 181"/>
                  <a:gd name="T39" fmla="*/ 95 h 239"/>
                  <a:gd name="T40" fmla="*/ 67 w 181"/>
                  <a:gd name="T41" fmla="*/ 101 h 239"/>
                  <a:gd name="T42" fmla="*/ 39 w 181"/>
                  <a:gd name="T43" fmla="*/ 89 h 239"/>
                  <a:gd name="T44" fmla="*/ 10 w 181"/>
                  <a:gd name="T45" fmla="*/ 77 h 239"/>
                  <a:gd name="T46" fmla="*/ 28 w 181"/>
                  <a:gd name="T47" fmla="*/ 31 h 239"/>
                  <a:gd name="T48" fmla="*/ 52 w 181"/>
                  <a:gd name="T49" fmla="*/ 10 h 239"/>
                  <a:gd name="T50" fmla="*/ 93 w 181"/>
                  <a:gd name="T51" fmla="*/ 0 h 239"/>
                  <a:gd name="T52" fmla="*/ 153 w 181"/>
                  <a:gd name="T53" fmla="*/ 19 h 239"/>
                  <a:gd name="T54" fmla="*/ 181 w 181"/>
                  <a:gd name="T55" fmla="*/ 7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1" h="239">
                    <a:moveTo>
                      <a:pt x="181" y="76"/>
                    </a:moveTo>
                    <a:cubicBezTo>
                      <a:pt x="181" y="87"/>
                      <a:pt x="178" y="98"/>
                      <a:pt x="174" y="109"/>
                    </a:cubicBezTo>
                    <a:cubicBezTo>
                      <a:pt x="169" y="121"/>
                      <a:pt x="161" y="133"/>
                      <a:pt x="151" y="145"/>
                    </a:cubicBezTo>
                    <a:cubicBezTo>
                      <a:pt x="153" y="146"/>
                      <a:pt x="156" y="146"/>
                      <a:pt x="157" y="147"/>
                    </a:cubicBezTo>
                    <a:cubicBezTo>
                      <a:pt x="159" y="147"/>
                      <a:pt x="161" y="147"/>
                      <a:pt x="165" y="147"/>
                    </a:cubicBezTo>
                    <a:cubicBezTo>
                      <a:pt x="166" y="154"/>
                      <a:pt x="167" y="162"/>
                      <a:pt x="167" y="171"/>
                    </a:cubicBezTo>
                    <a:cubicBezTo>
                      <a:pt x="168" y="180"/>
                      <a:pt x="168" y="189"/>
                      <a:pt x="168" y="198"/>
                    </a:cubicBezTo>
                    <a:cubicBezTo>
                      <a:pt x="168" y="203"/>
                      <a:pt x="168" y="203"/>
                      <a:pt x="168" y="203"/>
                    </a:cubicBezTo>
                    <a:cubicBezTo>
                      <a:pt x="168" y="207"/>
                      <a:pt x="168" y="207"/>
                      <a:pt x="168" y="207"/>
                    </a:cubicBezTo>
                    <a:cubicBezTo>
                      <a:pt x="168" y="212"/>
                      <a:pt x="168" y="217"/>
                      <a:pt x="168" y="222"/>
                    </a:cubicBezTo>
                    <a:cubicBezTo>
                      <a:pt x="168" y="226"/>
                      <a:pt x="167" y="231"/>
                      <a:pt x="167" y="237"/>
                    </a:cubicBezTo>
                    <a:cubicBezTo>
                      <a:pt x="161" y="237"/>
                      <a:pt x="153" y="237"/>
                      <a:pt x="141" y="238"/>
                    </a:cubicBezTo>
                    <a:cubicBezTo>
                      <a:pt x="129" y="238"/>
                      <a:pt x="119" y="239"/>
                      <a:pt x="113" y="239"/>
                    </a:cubicBezTo>
                    <a:cubicBezTo>
                      <a:pt x="90" y="239"/>
                      <a:pt x="70" y="238"/>
                      <a:pt x="54" y="237"/>
                    </a:cubicBezTo>
                    <a:cubicBezTo>
                      <a:pt x="37" y="236"/>
                      <a:pt x="20" y="234"/>
                      <a:pt x="0" y="232"/>
                    </a:cubicBezTo>
                    <a:cubicBezTo>
                      <a:pt x="23" y="202"/>
                      <a:pt x="23" y="202"/>
                      <a:pt x="23" y="202"/>
                    </a:cubicBezTo>
                    <a:cubicBezTo>
                      <a:pt x="52" y="165"/>
                      <a:pt x="52" y="165"/>
                      <a:pt x="52" y="165"/>
                    </a:cubicBezTo>
                    <a:cubicBezTo>
                      <a:pt x="76" y="135"/>
                      <a:pt x="88" y="116"/>
                      <a:pt x="88" y="109"/>
                    </a:cubicBezTo>
                    <a:cubicBezTo>
                      <a:pt x="88" y="105"/>
                      <a:pt x="87" y="101"/>
                      <a:pt x="85" y="99"/>
                    </a:cubicBezTo>
                    <a:cubicBezTo>
                      <a:pt x="83" y="96"/>
                      <a:pt x="80" y="95"/>
                      <a:pt x="77" y="95"/>
                    </a:cubicBezTo>
                    <a:cubicBezTo>
                      <a:pt x="73" y="95"/>
                      <a:pt x="70" y="97"/>
                      <a:pt x="67" y="101"/>
                    </a:cubicBezTo>
                    <a:cubicBezTo>
                      <a:pt x="59" y="97"/>
                      <a:pt x="49" y="94"/>
                      <a:pt x="39" y="89"/>
                    </a:cubicBezTo>
                    <a:cubicBezTo>
                      <a:pt x="29" y="85"/>
                      <a:pt x="19" y="81"/>
                      <a:pt x="10" y="77"/>
                    </a:cubicBezTo>
                    <a:cubicBezTo>
                      <a:pt x="12" y="58"/>
                      <a:pt x="18" y="43"/>
                      <a:pt x="28" y="31"/>
                    </a:cubicBezTo>
                    <a:cubicBezTo>
                      <a:pt x="34" y="22"/>
                      <a:pt x="42" y="15"/>
                      <a:pt x="52" y="10"/>
                    </a:cubicBezTo>
                    <a:cubicBezTo>
                      <a:pt x="63" y="4"/>
                      <a:pt x="77" y="0"/>
                      <a:pt x="93" y="0"/>
                    </a:cubicBezTo>
                    <a:cubicBezTo>
                      <a:pt x="117" y="0"/>
                      <a:pt x="136" y="6"/>
                      <a:pt x="153" y="19"/>
                    </a:cubicBezTo>
                    <a:cubicBezTo>
                      <a:pt x="171" y="32"/>
                      <a:pt x="181" y="51"/>
                      <a:pt x="181" y="76"/>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6"/>
              <p:cNvSpPr>
                <a:spLocks noEditPoints="1"/>
              </p:cNvSpPr>
              <p:nvPr/>
            </p:nvSpPr>
            <p:spPr bwMode="auto">
              <a:xfrm>
                <a:off x="4793381" y="8517283"/>
                <a:ext cx="2096883" cy="2105453"/>
              </a:xfrm>
              <a:custGeom>
                <a:avLst/>
                <a:gdLst>
                  <a:gd name="T0" fmla="*/ 225 w 234"/>
                  <a:gd name="T1" fmla="*/ 163 h 235"/>
                  <a:gd name="T2" fmla="*/ 200 w 234"/>
                  <a:gd name="T3" fmla="*/ 200 h 235"/>
                  <a:gd name="T4" fmla="*/ 117 w 234"/>
                  <a:gd name="T5" fmla="*/ 235 h 235"/>
                  <a:gd name="T6" fmla="*/ 117 w 234"/>
                  <a:gd name="T7" fmla="*/ 235 h 235"/>
                  <a:gd name="T8" fmla="*/ 65 w 234"/>
                  <a:gd name="T9" fmla="*/ 223 h 235"/>
                  <a:gd name="T10" fmla="*/ 8 w 234"/>
                  <a:gd name="T11" fmla="*/ 163 h 235"/>
                  <a:gd name="T12" fmla="*/ 8 w 234"/>
                  <a:gd name="T13" fmla="*/ 72 h 235"/>
                  <a:gd name="T14" fmla="*/ 34 w 234"/>
                  <a:gd name="T15" fmla="*/ 34 h 235"/>
                  <a:gd name="T16" fmla="*/ 44 w 234"/>
                  <a:gd name="T17" fmla="*/ 26 h 235"/>
                  <a:gd name="T18" fmla="*/ 117 w 234"/>
                  <a:gd name="T19" fmla="*/ 0 h 235"/>
                  <a:gd name="T20" fmla="*/ 200 w 234"/>
                  <a:gd name="T21" fmla="*/ 34 h 235"/>
                  <a:gd name="T22" fmla="*/ 225 w 234"/>
                  <a:gd name="T23" fmla="*/ 72 h 235"/>
                  <a:gd name="T24" fmla="*/ 207 w 234"/>
                  <a:gd name="T25" fmla="*/ 155 h 235"/>
                  <a:gd name="T26" fmla="*/ 207 w 234"/>
                  <a:gd name="T27" fmla="*/ 80 h 235"/>
                  <a:gd name="T28" fmla="*/ 186 w 234"/>
                  <a:gd name="T29" fmla="*/ 48 h 235"/>
                  <a:gd name="T30" fmla="*/ 117 w 234"/>
                  <a:gd name="T31" fmla="*/ 20 h 235"/>
                  <a:gd name="T32" fmla="*/ 56 w 234"/>
                  <a:gd name="T33" fmla="*/ 41 h 235"/>
                  <a:gd name="T34" fmla="*/ 48 w 234"/>
                  <a:gd name="T35" fmla="*/ 48 h 235"/>
                  <a:gd name="T36" fmla="*/ 26 w 234"/>
                  <a:gd name="T37" fmla="*/ 80 h 235"/>
                  <a:gd name="T38" fmla="*/ 26 w 234"/>
                  <a:gd name="T39" fmla="*/ 155 h 235"/>
                  <a:gd name="T40" fmla="*/ 74 w 234"/>
                  <a:gd name="T41" fmla="*/ 205 h 235"/>
                  <a:gd name="T42" fmla="*/ 117 w 234"/>
                  <a:gd name="T43" fmla="*/ 215 h 235"/>
                  <a:gd name="T44" fmla="*/ 117 w 234"/>
                  <a:gd name="T45" fmla="*/ 215 h 235"/>
                  <a:gd name="T46" fmla="*/ 186 w 234"/>
                  <a:gd name="T47" fmla="*/ 187 h 235"/>
                  <a:gd name="T48" fmla="*/ 159 w 234"/>
                  <a:gd name="T49" fmla="*/ 157 h 235"/>
                  <a:gd name="T50" fmla="*/ 159 w 234"/>
                  <a:gd name="T51" fmla="*/ 157 h 235"/>
                  <a:gd name="T52" fmla="*/ 158 w 234"/>
                  <a:gd name="T53" fmla="*/ 151 h 235"/>
                  <a:gd name="T54" fmla="*/ 156 w 234"/>
                  <a:gd name="T55" fmla="*/ 148 h 235"/>
                  <a:gd name="T56" fmla="*/ 156 w 234"/>
                  <a:gd name="T57" fmla="*/ 148 h 235"/>
                  <a:gd name="T58" fmla="*/ 154 w 234"/>
                  <a:gd name="T59" fmla="*/ 146 h 235"/>
                  <a:gd name="T60" fmla="*/ 142 w 234"/>
                  <a:gd name="T61" fmla="*/ 145 h 235"/>
                  <a:gd name="T62" fmla="*/ 138 w 234"/>
                  <a:gd name="T63" fmla="*/ 148 h 235"/>
                  <a:gd name="T64" fmla="*/ 138 w 234"/>
                  <a:gd name="T65" fmla="*/ 148 h 235"/>
                  <a:gd name="T66" fmla="*/ 137 w 234"/>
                  <a:gd name="T67" fmla="*/ 150 h 235"/>
                  <a:gd name="T68" fmla="*/ 138 w 234"/>
                  <a:gd name="T69" fmla="*/ 165 h 235"/>
                  <a:gd name="T70" fmla="*/ 142 w 234"/>
                  <a:gd name="T71" fmla="*/ 168 h 235"/>
                  <a:gd name="T72" fmla="*/ 147 w 234"/>
                  <a:gd name="T73" fmla="*/ 169 h 235"/>
                  <a:gd name="T74" fmla="*/ 152 w 234"/>
                  <a:gd name="T75" fmla="*/ 168 h 235"/>
                  <a:gd name="T76" fmla="*/ 156 w 234"/>
                  <a:gd name="T77" fmla="*/ 166 h 235"/>
                  <a:gd name="T78" fmla="*/ 159 w 234"/>
                  <a:gd name="T79" fmla="*/ 157 h 235"/>
                  <a:gd name="T80" fmla="*/ 177 w 234"/>
                  <a:gd name="T81" fmla="*/ 144 h 235"/>
                  <a:gd name="T82" fmla="*/ 170 w 234"/>
                  <a:gd name="T83" fmla="*/ 134 h 235"/>
                  <a:gd name="T84" fmla="*/ 170 w 234"/>
                  <a:gd name="T85" fmla="*/ 134 h 235"/>
                  <a:gd name="T86" fmla="*/ 167 w 234"/>
                  <a:gd name="T87" fmla="*/ 132 h 235"/>
                  <a:gd name="T88" fmla="*/ 147 w 234"/>
                  <a:gd name="T89" fmla="*/ 125 h 235"/>
                  <a:gd name="T90" fmla="*/ 124 w 234"/>
                  <a:gd name="T91" fmla="*/ 134 h 235"/>
                  <a:gd name="T92" fmla="*/ 124 w 234"/>
                  <a:gd name="T93" fmla="*/ 134 h 235"/>
                  <a:gd name="T94" fmla="*/ 122 w 234"/>
                  <a:gd name="T95" fmla="*/ 137 h 235"/>
                  <a:gd name="T96" fmla="*/ 115 w 234"/>
                  <a:gd name="T97" fmla="*/ 157 h 235"/>
                  <a:gd name="T98" fmla="*/ 124 w 234"/>
                  <a:gd name="T99" fmla="*/ 179 h 235"/>
                  <a:gd name="T100" fmla="*/ 147 w 234"/>
                  <a:gd name="T101" fmla="*/ 189 h 235"/>
                  <a:gd name="T102" fmla="*/ 147 w 234"/>
                  <a:gd name="T103" fmla="*/ 189 h 235"/>
                  <a:gd name="T104" fmla="*/ 161 w 234"/>
                  <a:gd name="T105" fmla="*/ 185 h 235"/>
                  <a:gd name="T106" fmla="*/ 177 w 234"/>
                  <a:gd name="T107" fmla="*/ 169 h 235"/>
                  <a:gd name="T108" fmla="*/ 179 w 234"/>
                  <a:gd name="T109" fmla="*/ 15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235">
                    <a:moveTo>
                      <a:pt x="234" y="117"/>
                    </a:moveTo>
                    <a:cubicBezTo>
                      <a:pt x="234" y="134"/>
                      <a:pt x="231" y="149"/>
                      <a:pt x="225" y="163"/>
                    </a:cubicBezTo>
                    <a:cubicBezTo>
                      <a:pt x="220" y="177"/>
                      <a:pt x="211" y="189"/>
                      <a:pt x="200" y="200"/>
                    </a:cubicBezTo>
                    <a:cubicBezTo>
                      <a:pt x="200" y="200"/>
                      <a:pt x="200" y="200"/>
                      <a:pt x="200" y="200"/>
                    </a:cubicBezTo>
                    <a:cubicBezTo>
                      <a:pt x="188" y="212"/>
                      <a:pt x="176" y="220"/>
                      <a:pt x="162" y="226"/>
                    </a:cubicBezTo>
                    <a:cubicBezTo>
                      <a:pt x="148" y="232"/>
                      <a:pt x="133" y="235"/>
                      <a:pt x="117" y="235"/>
                    </a:cubicBezTo>
                    <a:cubicBezTo>
                      <a:pt x="117" y="235"/>
                      <a:pt x="117" y="235"/>
                      <a:pt x="117" y="235"/>
                    </a:cubicBezTo>
                    <a:cubicBezTo>
                      <a:pt x="117" y="235"/>
                      <a:pt x="117" y="235"/>
                      <a:pt x="117" y="235"/>
                    </a:cubicBezTo>
                    <a:cubicBezTo>
                      <a:pt x="100" y="235"/>
                      <a:pt x="85" y="232"/>
                      <a:pt x="72" y="226"/>
                    </a:cubicBezTo>
                    <a:cubicBezTo>
                      <a:pt x="69" y="225"/>
                      <a:pt x="67" y="224"/>
                      <a:pt x="65" y="223"/>
                    </a:cubicBezTo>
                    <a:cubicBezTo>
                      <a:pt x="54" y="217"/>
                      <a:pt x="43" y="210"/>
                      <a:pt x="34" y="200"/>
                    </a:cubicBezTo>
                    <a:cubicBezTo>
                      <a:pt x="22" y="189"/>
                      <a:pt x="14" y="177"/>
                      <a:pt x="8" y="163"/>
                    </a:cubicBezTo>
                    <a:cubicBezTo>
                      <a:pt x="2" y="149"/>
                      <a:pt x="0" y="134"/>
                      <a:pt x="0" y="117"/>
                    </a:cubicBezTo>
                    <a:cubicBezTo>
                      <a:pt x="0" y="101"/>
                      <a:pt x="2" y="86"/>
                      <a:pt x="8" y="72"/>
                    </a:cubicBezTo>
                    <a:cubicBezTo>
                      <a:pt x="14" y="58"/>
                      <a:pt x="22" y="46"/>
                      <a:pt x="34" y="35"/>
                    </a:cubicBezTo>
                    <a:cubicBezTo>
                      <a:pt x="34" y="34"/>
                      <a:pt x="34" y="34"/>
                      <a:pt x="34" y="34"/>
                    </a:cubicBezTo>
                    <a:cubicBezTo>
                      <a:pt x="34" y="34"/>
                      <a:pt x="34" y="34"/>
                      <a:pt x="34" y="34"/>
                    </a:cubicBezTo>
                    <a:cubicBezTo>
                      <a:pt x="37" y="31"/>
                      <a:pt x="40" y="29"/>
                      <a:pt x="44" y="26"/>
                    </a:cubicBezTo>
                    <a:cubicBezTo>
                      <a:pt x="47" y="23"/>
                      <a:pt x="50" y="20"/>
                      <a:pt x="54" y="18"/>
                    </a:cubicBezTo>
                    <a:cubicBezTo>
                      <a:pt x="72" y="6"/>
                      <a:pt x="93" y="0"/>
                      <a:pt x="117" y="0"/>
                    </a:cubicBezTo>
                    <a:cubicBezTo>
                      <a:pt x="133" y="0"/>
                      <a:pt x="148" y="3"/>
                      <a:pt x="162" y="9"/>
                    </a:cubicBezTo>
                    <a:cubicBezTo>
                      <a:pt x="176" y="15"/>
                      <a:pt x="188" y="23"/>
                      <a:pt x="200" y="34"/>
                    </a:cubicBezTo>
                    <a:cubicBezTo>
                      <a:pt x="200" y="34"/>
                      <a:pt x="200" y="34"/>
                      <a:pt x="200" y="34"/>
                    </a:cubicBezTo>
                    <a:cubicBezTo>
                      <a:pt x="211" y="46"/>
                      <a:pt x="220" y="58"/>
                      <a:pt x="225" y="72"/>
                    </a:cubicBezTo>
                    <a:cubicBezTo>
                      <a:pt x="231" y="86"/>
                      <a:pt x="234" y="101"/>
                      <a:pt x="234" y="117"/>
                    </a:cubicBezTo>
                    <a:close/>
                    <a:moveTo>
                      <a:pt x="207" y="155"/>
                    </a:moveTo>
                    <a:cubicBezTo>
                      <a:pt x="212" y="144"/>
                      <a:pt x="214" y="131"/>
                      <a:pt x="214" y="117"/>
                    </a:cubicBezTo>
                    <a:cubicBezTo>
                      <a:pt x="214" y="104"/>
                      <a:pt x="212" y="91"/>
                      <a:pt x="207" y="80"/>
                    </a:cubicBezTo>
                    <a:cubicBezTo>
                      <a:pt x="202" y="68"/>
                      <a:pt x="195" y="58"/>
                      <a:pt x="186" y="48"/>
                    </a:cubicBezTo>
                    <a:cubicBezTo>
                      <a:pt x="186" y="48"/>
                      <a:pt x="186" y="48"/>
                      <a:pt x="186" y="48"/>
                    </a:cubicBezTo>
                    <a:cubicBezTo>
                      <a:pt x="176" y="39"/>
                      <a:pt x="166" y="32"/>
                      <a:pt x="154" y="27"/>
                    </a:cubicBezTo>
                    <a:cubicBezTo>
                      <a:pt x="143" y="22"/>
                      <a:pt x="130" y="20"/>
                      <a:pt x="117" y="20"/>
                    </a:cubicBezTo>
                    <a:cubicBezTo>
                      <a:pt x="97" y="20"/>
                      <a:pt x="80" y="25"/>
                      <a:pt x="65" y="35"/>
                    </a:cubicBezTo>
                    <a:cubicBezTo>
                      <a:pt x="62" y="37"/>
                      <a:pt x="59" y="39"/>
                      <a:pt x="56" y="41"/>
                    </a:cubicBezTo>
                    <a:cubicBezTo>
                      <a:pt x="53" y="43"/>
                      <a:pt x="50" y="46"/>
                      <a:pt x="48" y="48"/>
                    </a:cubicBezTo>
                    <a:cubicBezTo>
                      <a:pt x="48" y="48"/>
                      <a:pt x="48" y="48"/>
                      <a:pt x="48" y="48"/>
                    </a:cubicBezTo>
                    <a:cubicBezTo>
                      <a:pt x="48" y="48"/>
                      <a:pt x="48" y="48"/>
                      <a:pt x="48" y="48"/>
                    </a:cubicBezTo>
                    <a:cubicBezTo>
                      <a:pt x="38" y="58"/>
                      <a:pt x="31" y="68"/>
                      <a:pt x="26" y="80"/>
                    </a:cubicBezTo>
                    <a:cubicBezTo>
                      <a:pt x="22" y="91"/>
                      <a:pt x="19" y="104"/>
                      <a:pt x="19" y="117"/>
                    </a:cubicBezTo>
                    <a:cubicBezTo>
                      <a:pt x="19" y="131"/>
                      <a:pt x="22" y="144"/>
                      <a:pt x="26" y="155"/>
                    </a:cubicBezTo>
                    <a:cubicBezTo>
                      <a:pt x="31" y="167"/>
                      <a:pt x="38" y="177"/>
                      <a:pt x="48" y="187"/>
                    </a:cubicBezTo>
                    <a:cubicBezTo>
                      <a:pt x="56" y="195"/>
                      <a:pt x="64" y="201"/>
                      <a:pt x="74" y="205"/>
                    </a:cubicBezTo>
                    <a:cubicBezTo>
                      <a:pt x="75" y="206"/>
                      <a:pt x="77" y="207"/>
                      <a:pt x="79" y="208"/>
                    </a:cubicBezTo>
                    <a:cubicBezTo>
                      <a:pt x="91" y="213"/>
                      <a:pt x="103" y="215"/>
                      <a:pt x="117" y="215"/>
                    </a:cubicBezTo>
                    <a:cubicBezTo>
                      <a:pt x="117" y="215"/>
                      <a:pt x="117" y="215"/>
                      <a:pt x="117" y="215"/>
                    </a:cubicBezTo>
                    <a:cubicBezTo>
                      <a:pt x="117" y="215"/>
                      <a:pt x="117" y="215"/>
                      <a:pt x="117" y="215"/>
                    </a:cubicBezTo>
                    <a:cubicBezTo>
                      <a:pt x="130" y="215"/>
                      <a:pt x="143" y="213"/>
                      <a:pt x="154" y="208"/>
                    </a:cubicBezTo>
                    <a:cubicBezTo>
                      <a:pt x="166" y="203"/>
                      <a:pt x="176" y="196"/>
                      <a:pt x="186" y="187"/>
                    </a:cubicBezTo>
                    <a:cubicBezTo>
                      <a:pt x="195" y="177"/>
                      <a:pt x="202" y="167"/>
                      <a:pt x="207" y="155"/>
                    </a:cubicBezTo>
                    <a:close/>
                    <a:moveTo>
                      <a:pt x="159" y="157"/>
                    </a:moveTo>
                    <a:cubicBezTo>
                      <a:pt x="159" y="157"/>
                      <a:pt x="159" y="157"/>
                      <a:pt x="159" y="157"/>
                    </a:cubicBezTo>
                    <a:cubicBezTo>
                      <a:pt x="159" y="157"/>
                      <a:pt x="159" y="157"/>
                      <a:pt x="159" y="157"/>
                    </a:cubicBezTo>
                    <a:cubicBezTo>
                      <a:pt x="159" y="155"/>
                      <a:pt x="159" y="153"/>
                      <a:pt x="159" y="152"/>
                    </a:cubicBezTo>
                    <a:cubicBezTo>
                      <a:pt x="158" y="152"/>
                      <a:pt x="158" y="151"/>
                      <a:pt x="158" y="151"/>
                    </a:cubicBezTo>
                    <a:cubicBezTo>
                      <a:pt x="158" y="150"/>
                      <a:pt x="157" y="149"/>
                      <a:pt x="156" y="148"/>
                    </a:cubicBezTo>
                    <a:cubicBezTo>
                      <a:pt x="156" y="148"/>
                      <a:pt x="156" y="148"/>
                      <a:pt x="156" y="148"/>
                    </a:cubicBezTo>
                    <a:cubicBezTo>
                      <a:pt x="156" y="148"/>
                      <a:pt x="156" y="148"/>
                      <a:pt x="156" y="148"/>
                    </a:cubicBezTo>
                    <a:cubicBezTo>
                      <a:pt x="156" y="148"/>
                      <a:pt x="156" y="148"/>
                      <a:pt x="156" y="148"/>
                    </a:cubicBezTo>
                    <a:cubicBezTo>
                      <a:pt x="156" y="148"/>
                      <a:pt x="155" y="147"/>
                      <a:pt x="155" y="147"/>
                    </a:cubicBezTo>
                    <a:cubicBezTo>
                      <a:pt x="155" y="147"/>
                      <a:pt x="154" y="147"/>
                      <a:pt x="154" y="146"/>
                    </a:cubicBezTo>
                    <a:cubicBezTo>
                      <a:pt x="152" y="145"/>
                      <a:pt x="150" y="144"/>
                      <a:pt x="147" y="144"/>
                    </a:cubicBezTo>
                    <a:cubicBezTo>
                      <a:pt x="145" y="144"/>
                      <a:pt x="143" y="145"/>
                      <a:pt x="142" y="145"/>
                    </a:cubicBezTo>
                    <a:cubicBezTo>
                      <a:pt x="141" y="146"/>
                      <a:pt x="139" y="147"/>
                      <a:pt x="138" y="148"/>
                    </a:cubicBezTo>
                    <a:cubicBezTo>
                      <a:pt x="138" y="148"/>
                      <a:pt x="138" y="148"/>
                      <a:pt x="138" y="148"/>
                    </a:cubicBezTo>
                    <a:cubicBezTo>
                      <a:pt x="138" y="148"/>
                      <a:pt x="138" y="148"/>
                      <a:pt x="138" y="148"/>
                    </a:cubicBezTo>
                    <a:cubicBezTo>
                      <a:pt x="138" y="148"/>
                      <a:pt x="138" y="148"/>
                      <a:pt x="138" y="148"/>
                    </a:cubicBezTo>
                    <a:cubicBezTo>
                      <a:pt x="138" y="148"/>
                      <a:pt x="138" y="148"/>
                      <a:pt x="137" y="149"/>
                    </a:cubicBezTo>
                    <a:cubicBezTo>
                      <a:pt x="137" y="149"/>
                      <a:pt x="137" y="150"/>
                      <a:pt x="137" y="150"/>
                    </a:cubicBezTo>
                    <a:cubicBezTo>
                      <a:pt x="135" y="152"/>
                      <a:pt x="135" y="154"/>
                      <a:pt x="135" y="157"/>
                    </a:cubicBezTo>
                    <a:cubicBezTo>
                      <a:pt x="135" y="160"/>
                      <a:pt x="136" y="163"/>
                      <a:pt x="138" y="165"/>
                    </a:cubicBezTo>
                    <a:cubicBezTo>
                      <a:pt x="138" y="165"/>
                      <a:pt x="138" y="165"/>
                      <a:pt x="138" y="165"/>
                    </a:cubicBezTo>
                    <a:cubicBezTo>
                      <a:pt x="140" y="167"/>
                      <a:pt x="141" y="168"/>
                      <a:pt x="142" y="168"/>
                    </a:cubicBezTo>
                    <a:cubicBezTo>
                      <a:pt x="144" y="169"/>
                      <a:pt x="145" y="169"/>
                      <a:pt x="147" y="169"/>
                    </a:cubicBezTo>
                    <a:cubicBezTo>
                      <a:pt x="147" y="169"/>
                      <a:pt x="147" y="169"/>
                      <a:pt x="147" y="169"/>
                    </a:cubicBezTo>
                    <a:cubicBezTo>
                      <a:pt x="147" y="169"/>
                      <a:pt x="147" y="169"/>
                      <a:pt x="147" y="169"/>
                    </a:cubicBezTo>
                    <a:cubicBezTo>
                      <a:pt x="149" y="169"/>
                      <a:pt x="150" y="169"/>
                      <a:pt x="152" y="168"/>
                    </a:cubicBezTo>
                    <a:cubicBezTo>
                      <a:pt x="152" y="168"/>
                      <a:pt x="152" y="168"/>
                      <a:pt x="153" y="168"/>
                    </a:cubicBezTo>
                    <a:cubicBezTo>
                      <a:pt x="154" y="167"/>
                      <a:pt x="155" y="166"/>
                      <a:pt x="156" y="166"/>
                    </a:cubicBezTo>
                    <a:cubicBezTo>
                      <a:pt x="157" y="164"/>
                      <a:pt x="158" y="163"/>
                      <a:pt x="159" y="162"/>
                    </a:cubicBezTo>
                    <a:cubicBezTo>
                      <a:pt x="159" y="160"/>
                      <a:pt x="159" y="158"/>
                      <a:pt x="159" y="157"/>
                    </a:cubicBezTo>
                    <a:close/>
                    <a:moveTo>
                      <a:pt x="179" y="157"/>
                    </a:moveTo>
                    <a:cubicBezTo>
                      <a:pt x="179" y="152"/>
                      <a:pt x="178" y="148"/>
                      <a:pt x="177" y="144"/>
                    </a:cubicBezTo>
                    <a:cubicBezTo>
                      <a:pt x="176" y="144"/>
                      <a:pt x="176" y="143"/>
                      <a:pt x="176" y="143"/>
                    </a:cubicBezTo>
                    <a:cubicBezTo>
                      <a:pt x="174" y="139"/>
                      <a:pt x="172" y="137"/>
                      <a:pt x="170" y="134"/>
                    </a:cubicBezTo>
                    <a:cubicBezTo>
                      <a:pt x="170" y="134"/>
                      <a:pt x="170" y="134"/>
                      <a:pt x="170" y="134"/>
                    </a:cubicBezTo>
                    <a:cubicBezTo>
                      <a:pt x="170" y="134"/>
                      <a:pt x="170" y="134"/>
                      <a:pt x="170" y="134"/>
                    </a:cubicBezTo>
                    <a:cubicBezTo>
                      <a:pt x="170" y="134"/>
                      <a:pt x="170" y="134"/>
                      <a:pt x="170" y="134"/>
                    </a:cubicBezTo>
                    <a:cubicBezTo>
                      <a:pt x="169" y="133"/>
                      <a:pt x="168" y="132"/>
                      <a:pt x="167" y="132"/>
                    </a:cubicBezTo>
                    <a:cubicBezTo>
                      <a:pt x="166" y="131"/>
                      <a:pt x="165" y="130"/>
                      <a:pt x="164" y="130"/>
                    </a:cubicBezTo>
                    <a:cubicBezTo>
                      <a:pt x="159" y="126"/>
                      <a:pt x="153" y="125"/>
                      <a:pt x="147" y="125"/>
                    </a:cubicBezTo>
                    <a:cubicBezTo>
                      <a:pt x="143" y="125"/>
                      <a:pt x="139" y="126"/>
                      <a:pt x="135" y="127"/>
                    </a:cubicBezTo>
                    <a:cubicBezTo>
                      <a:pt x="131" y="129"/>
                      <a:pt x="127" y="131"/>
                      <a:pt x="124" y="134"/>
                    </a:cubicBezTo>
                    <a:cubicBezTo>
                      <a:pt x="124" y="134"/>
                      <a:pt x="124" y="134"/>
                      <a:pt x="124" y="134"/>
                    </a:cubicBezTo>
                    <a:cubicBezTo>
                      <a:pt x="124" y="134"/>
                      <a:pt x="124" y="134"/>
                      <a:pt x="124" y="134"/>
                    </a:cubicBezTo>
                    <a:cubicBezTo>
                      <a:pt x="124" y="134"/>
                      <a:pt x="124" y="134"/>
                      <a:pt x="124" y="134"/>
                    </a:cubicBezTo>
                    <a:cubicBezTo>
                      <a:pt x="123" y="135"/>
                      <a:pt x="123" y="136"/>
                      <a:pt x="122" y="137"/>
                    </a:cubicBezTo>
                    <a:cubicBezTo>
                      <a:pt x="121" y="137"/>
                      <a:pt x="121" y="138"/>
                      <a:pt x="120" y="139"/>
                    </a:cubicBezTo>
                    <a:cubicBezTo>
                      <a:pt x="117" y="144"/>
                      <a:pt x="115" y="150"/>
                      <a:pt x="115" y="157"/>
                    </a:cubicBezTo>
                    <a:cubicBezTo>
                      <a:pt x="115" y="166"/>
                      <a:pt x="118" y="173"/>
                      <a:pt x="124" y="179"/>
                    </a:cubicBezTo>
                    <a:cubicBezTo>
                      <a:pt x="124" y="179"/>
                      <a:pt x="124" y="179"/>
                      <a:pt x="124" y="179"/>
                    </a:cubicBezTo>
                    <a:cubicBezTo>
                      <a:pt x="128" y="182"/>
                      <a:pt x="131" y="185"/>
                      <a:pt x="135" y="186"/>
                    </a:cubicBezTo>
                    <a:cubicBezTo>
                      <a:pt x="139" y="188"/>
                      <a:pt x="143" y="189"/>
                      <a:pt x="147" y="189"/>
                    </a:cubicBezTo>
                    <a:cubicBezTo>
                      <a:pt x="147" y="189"/>
                      <a:pt x="147" y="189"/>
                      <a:pt x="147" y="189"/>
                    </a:cubicBezTo>
                    <a:cubicBezTo>
                      <a:pt x="147" y="189"/>
                      <a:pt x="147" y="189"/>
                      <a:pt x="147" y="189"/>
                    </a:cubicBezTo>
                    <a:cubicBezTo>
                      <a:pt x="151" y="189"/>
                      <a:pt x="156" y="188"/>
                      <a:pt x="159" y="186"/>
                    </a:cubicBezTo>
                    <a:cubicBezTo>
                      <a:pt x="160" y="186"/>
                      <a:pt x="161" y="186"/>
                      <a:pt x="161" y="185"/>
                    </a:cubicBezTo>
                    <a:cubicBezTo>
                      <a:pt x="164" y="184"/>
                      <a:pt x="167" y="182"/>
                      <a:pt x="170" y="179"/>
                    </a:cubicBezTo>
                    <a:cubicBezTo>
                      <a:pt x="173" y="176"/>
                      <a:pt x="175" y="173"/>
                      <a:pt x="177" y="169"/>
                    </a:cubicBezTo>
                    <a:cubicBezTo>
                      <a:pt x="178" y="165"/>
                      <a:pt x="179" y="161"/>
                      <a:pt x="179" y="157"/>
                    </a:cubicBezTo>
                    <a:cubicBezTo>
                      <a:pt x="179" y="157"/>
                      <a:pt x="179" y="157"/>
                      <a:pt x="179" y="15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7"/>
              <p:cNvSpPr>
                <a:spLocks noEditPoints="1"/>
              </p:cNvSpPr>
              <p:nvPr/>
            </p:nvSpPr>
            <p:spPr bwMode="auto">
              <a:xfrm>
                <a:off x="4873371" y="8607272"/>
                <a:ext cx="1928332" cy="1925475"/>
              </a:xfrm>
              <a:custGeom>
                <a:avLst/>
                <a:gdLst>
                  <a:gd name="T0" fmla="*/ 215 w 215"/>
                  <a:gd name="T1" fmla="*/ 107 h 215"/>
                  <a:gd name="T2" fmla="*/ 184 w 215"/>
                  <a:gd name="T3" fmla="*/ 184 h 215"/>
                  <a:gd name="T4" fmla="*/ 108 w 215"/>
                  <a:gd name="T5" fmla="*/ 215 h 215"/>
                  <a:gd name="T6" fmla="*/ 32 w 215"/>
                  <a:gd name="T7" fmla="*/ 184 h 215"/>
                  <a:gd name="T8" fmla="*/ 0 w 215"/>
                  <a:gd name="T9" fmla="*/ 107 h 215"/>
                  <a:gd name="T10" fmla="*/ 32 w 215"/>
                  <a:gd name="T11" fmla="*/ 31 h 215"/>
                  <a:gd name="T12" fmla="*/ 108 w 215"/>
                  <a:gd name="T13" fmla="*/ 0 h 215"/>
                  <a:gd name="T14" fmla="*/ 184 w 215"/>
                  <a:gd name="T15" fmla="*/ 31 h 215"/>
                  <a:gd name="T16" fmla="*/ 215 w 215"/>
                  <a:gd name="T17" fmla="*/ 107 h 215"/>
                  <a:gd name="T18" fmla="*/ 160 w 215"/>
                  <a:gd name="T19" fmla="*/ 147 h 215"/>
                  <a:gd name="T20" fmla="*/ 154 w 215"/>
                  <a:gd name="T21" fmla="*/ 131 h 215"/>
                  <a:gd name="T22" fmla="*/ 138 w 215"/>
                  <a:gd name="T23" fmla="*/ 125 h 215"/>
                  <a:gd name="T24" fmla="*/ 122 w 215"/>
                  <a:gd name="T25" fmla="*/ 131 h 215"/>
                  <a:gd name="T26" fmla="*/ 116 w 215"/>
                  <a:gd name="T27" fmla="*/ 147 h 215"/>
                  <a:gd name="T28" fmla="*/ 122 w 215"/>
                  <a:gd name="T29" fmla="*/ 162 h 215"/>
                  <a:gd name="T30" fmla="*/ 138 w 215"/>
                  <a:gd name="T31" fmla="*/ 169 h 215"/>
                  <a:gd name="T32" fmla="*/ 154 w 215"/>
                  <a:gd name="T33" fmla="*/ 162 h 215"/>
                  <a:gd name="T34" fmla="*/ 160 w 215"/>
                  <a:gd name="T35" fmla="*/ 14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15">
                    <a:moveTo>
                      <a:pt x="215" y="107"/>
                    </a:moveTo>
                    <a:cubicBezTo>
                      <a:pt x="215" y="137"/>
                      <a:pt x="205" y="163"/>
                      <a:pt x="184" y="184"/>
                    </a:cubicBezTo>
                    <a:cubicBezTo>
                      <a:pt x="163" y="204"/>
                      <a:pt x="138" y="215"/>
                      <a:pt x="108" y="215"/>
                    </a:cubicBezTo>
                    <a:cubicBezTo>
                      <a:pt x="78" y="215"/>
                      <a:pt x="52" y="204"/>
                      <a:pt x="32" y="184"/>
                    </a:cubicBezTo>
                    <a:cubicBezTo>
                      <a:pt x="11" y="163"/>
                      <a:pt x="0" y="137"/>
                      <a:pt x="0" y="107"/>
                    </a:cubicBezTo>
                    <a:cubicBezTo>
                      <a:pt x="0" y="78"/>
                      <a:pt x="11" y="52"/>
                      <a:pt x="32" y="31"/>
                    </a:cubicBezTo>
                    <a:cubicBezTo>
                      <a:pt x="52" y="11"/>
                      <a:pt x="78" y="0"/>
                      <a:pt x="108" y="0"/>
                    </a:cubicBezTo>
                    <a:cubicBezTo>
                      <a:pt x="138" y="0"/>
                      <a:pt x="163" y="11"/>
                      <a:pt x="184" y="31"/>
                    </a:cubicBezTo>
                    <a:cubicBezTo>
                      <a:pt x="205" y="52"/>
                      <a:pt x="215" y="78"/>
                      <a:pt x="215" y="107"/>
                    </a:cubicBezTo>
                    <a:close/>
                    <a:moveTo>
                      <a:pt x="160" y="147"/>
                    </a:moveTo>
                    <a:cubicBezTo>
                      <a:pt x="160" y="140"/>
                      <a:pt x="158" y="135"/>
                      <a:pt x="154" y="131"/>
                    </a:cubicBezTo>
                    <a:cubicBezTo>
                      <a:pt x="150" y="127"/>
                      <a:pt x="144" y="125"/>
                      <a:pt x="138" y="125"/>
                    </a:cubicBezTo>
                    <a:cubicBezTo>
                      <a:pt x="132" y="125"/>
                      <a:pt x="126" y="127"/>
                      <a:pt x="122" y="131"/>
                    </a:cubicBezTo>
                    <a:cubicBezTo>
                      <a:pt x="118" y="135"/>
                      <a:pt x="116" y="140"/>
                      <a:pt x="116" y="147"/>
                    </a:cubicBezTo>
                    <a:cubicBezTo>
                      <a:pt x="116" y="153"/>
                      <a:pt x="118" y="158"/>
                      <a:pt x="122" y="162"/>
                    </a:cubicBezTo>
                    <a:cubicBezTo>
                      <a:pt x="127" y="167"/>
                      <a:pt x="132" y="169"/>
                      <a:pt x="138" y="169"/>
                    </a:cubicBezTo>
                    <a:cubicBezTo>
                      <a:pt x="144" y="169"/>
                      <a:pt x="150" y="167"/>
                      <a:pt x="154" y="162"/>
                    </a:cubicBezTo>
                    <a:cubicBezTo>
                      <a:pt x="158" y="158"/>
                      <a:pt x="160" y="153"/>
                      <a:pt x="160" y="147"/>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8"/>
              <p:cNvSpPr>
                <a:spLocks noEditPoints="1"/>
              </p:cNvSpPr>
              <p:nvPr/>
            </p:nvSpPr>
            <p:spPr bwMode="auto">
              <a:xfrm>
                <a:off x="6504597" y="9305757"/>
                <a:ext cx="1112720" cy="1765495"/>
              </a:xfrm>
              <a:custGeom>
                <a:avLst/>
                <a:gdLst>
                  <a:gd name="T0" fmla="*/ 118 w 124"/>
                  <a:gd name="T1" fmla="*/ 38 h 197"/>
                  <a:gd name="T2" fmla="*/ 113 w 124"/>
                  <a:gd name="T3" fmla="*/ 93 h 197"/>
                  <a:gd name="T4" fmla="*/ 112 w 124"/>
                  <a:gd name="T5" fmla="*/ 128 h 197"/>
                  <a:gd name="T6" fmla="*/ 113 w 124"/>
                  <a:gd name="T7" fmla="*/ 155 h 197"/>
                  <a:gd name="T8" fmla="*/ 115 w 124"/>
                  <a:gd name="T9" fmla="*/ 181 h 197"/>
                  <a:gd name="T10" fmla="*/ 104 w 124"/>
                  <a:gd name="T11" fmla="*/ 195 h 197"/>
                  <a:gd name="T12" fmla="*/ 88 w 124"/>
                  <a:gd name="T13" fmla="*/ 197 h 197"/>
                  <a:gd name="T14" fmla="*/ 88 w 124"/>
                  <a:gd name="T15" fmla="*/ 197 h 197"/>
                  <a:gd name="T16" fmla="*/ 86 w 124"/>
                  <a:gd name="T17" fmla="*/ 197 h 197"/>
                  <a:gd name="T18" fmla="*/ 83 w 124"/>
                  <a:gd name="T19" fmla="*/ 197 h 197"/>
                  <a:gd name="T20" fmla="*/ 72 w 124"/>
                  <a:gd name="T21" fmla="*/ 197 h 197"/>
                  <a:gd name="T22" fmla="*/ 50 w 124"/>
                  <a:gd name="T23" fmla="*/ 197 h 197"/>
                  <a:gd name="T24" fmla="*/ 20 w 124"/>
                  <a:gd name="T25" fmla="*/ 194 h 197"/>
                  <a:gd name="T26" fmla="*/ 19 w 124"/>
                  <a:gd name="T27" fmla="*/ 167 h 197"/>
                  <a:gd name="T28" fmla="*/ 18 w 124"/>
                  <a:gd name="T29" fmla="*/ 139 h 197"/>
                  <a:gd name="T30" fmla="*/ 17 w 124"/>
                  <a:gd name="T31" fmla="*/ 123 h 197"/>
                  <a:gd name="T32" fmla="*/ 17 w 124"/>
                  <a:gd name="T33" fmla="*/ 97 h 197"/>
                  <a:gd name="T34" fmla="*/ 17 w 124"/>
                  <a:gd name="T35" fmla="*/ 93 h 197"/>
                  <a:gd name="T36" fmla="*/ 18 w 124"/>
                  <a:gd name="T37" fmla="*/ 82 h 197"/>
                  <a:gd name="T38" fmla="*/ 6 w 124"/>
                  <a:gd name="T39" fmla="*/ 65 h 197"/>
                  <a:gd name="T40" fmla="*/ 8 w 124"/>
                  <a:gd name="T41" fmla="*/ 60 h 197"/>
                  <a:gd name="T42" fmla="*/ 17 w 124"/>
                  <a:gd name="T43" fmla="*/ 38 h 197"/>
                  <a:gd name="T44" fmla="*/ 17 w 124"/>
                  <a:gd name="T45" fmla="*/ 38 h 197"/>
                  <a:gd name="T46" fmla="*/ 21 w 124"/>
                  <a:gd name="T47" fmla="*/ 29 h 197"/>
                  <a:gd name="T48" fmla="*/ 38 w 124"/>
                  <a:gd name="T49" fmla="*/ 1 h 197"/>
                  <a:gd name="T50" fmla="*/ 49 w 124"/>
                  <a:gd name="T51" fmla="*/ 0 h 197"/>
                  <a:gd name="T52" fmla="*/ 57 w 124"/>
                  <a:gd name="T53" fmla="*/ 0 h 197"/>
                  <a:gd name="T54" fmla="*/ 57 w 124"/>
                  <a:gd name="T55" fmla="*/ 0 h 197"/>
                  <a:gd name="T56" fmla="*/ 60 w 124"/>
                  <a:gd name="T57" fmla="*/ 0 h 197"/>
                  <a:gd name="T58" fmla="*/ 69 w 124"/>
                  <a:gd name="T59" fmla="*/ 0 h 197"/>
                  <a:gd name="T60" fmla="*/ 91 w 124"/>
                  <a:gd name="T61" fmla="*/ 0 h 197"/>
                  <a:gd name="T62" fmla="*/ 91 w 124"/>
                  <a:gd name="T63" fmla="*/ 0 h 197"/>
                  <a:gd name="T64" fmla="*/ 95 w 124"/>
                  <a:gd name="T65" fmla="*/ 0 h 197"/>
                  <a:gd name="T66" fmla="*/ 124 w 124"/>
                  <a:gd name="T67" fmla="*/ 4 h 197"/>
                  <a:gd name="T68" fmla="*/ 92 w 124"/>
                  <a:gd name="T69" fmla="*/ 34 h 197"/>
                  <a:gd name="T70" fmla="*/ 93 w 124"/>
                  <a:gd name="T71" fmla="*/ 26 h 197"/>
                  <a:gd name="T72" fmla="*/ 90 w 124"/>
                  <a:gd name="T73" fmla="*/ 26 h 197"/>
                  <a:gd name="T74" fmla="*/ 89 w 124"/>
                  <a:gd name="T75" fmla="*/ 26 h 197"/>
                  <a:gd name="T76" fmla="*/ 69 w 124"/>
                  <a:gd name="T77" fmla="*/ 25 h 197"/>
                  <a:gd name="T78" fmla="*/ 61 w 124"/>
                  <a:gd name="T79" fmla="*/ 26 h 197"/>
                  <a:gd name="T80" fmla="*/ 59 w 124"/>
                  <a:gd name="T81" fmla="*/ 26 h 197"/>
                  <a:gd name="T82" fmla="*/ 58 w 124"/>
                  <a:gd name="T83" fmla="*/ 26 h 197"/>
                  <a:gd name="T84" fmla="*/ 52 w 124"/>
                  <a:gd name="T85" fmla="*/ 26 h 197"/>
                  <a:gd name="T86" fmla="*/ 42 w 124"/>
                  <a:gd name="T87" fmla="*/ 45 h 197"/>
                  <a:gd name="T88" fmla="*/ 40 w 124"/>
                  <a:gd name="T89" fmla="*/ 49 h 197"/>
                  <a:gd name="T90" fmla="*/ 37 w 124"/>
                  <a:gd name="T91" fmla="*/ 56 h 197"/>
                  <a:gd name="T92" fmla="*/ 45 w 124"/>
                  <a:gd name="T93" fmla="*/ 70 h 197"/>
                  <a:gd name="T94" fmla="*/ 43 w 124"/>
                  <a:gd name="T95" fmla="*/ 95 h 197"/>
                  <a:gd name="T96" fmla="*/ 43 w 124"/>
                  <a:gd name="T97" fmla="*/ 98 h 197"/>
                  <a:gd name="T98" fmla="*/ 43 w 124"/>
                  <a:gd name="T99" fmla="*/ 123 h 197"/>
                  <a:gd name="T100" fmla="*/ 43 w 124"/>
                  <a:gd name="T101" fmla="*/ 137 h 197"/>
                  <a:gd name="T102" fmla="*/ 45 w 124"/>
                  <a:gd name="T103" fmla="*/ 166 h 197"/>
                  <a:gd name="T104" fmla="*/ 51 w 124"/>
                  <a:gd name="T105" fmla="*/ 171 h 197"/>
                  <a:gd name="T106" fmla="*/ 72 w 124"/>
                  <a:gd name="T107" fmla="*/ 171 h 197"/>
                  <a:gd name="T108" fmla="*/ 82 w 124"/>
                  <a:gd name="T109" fmla="*/ 171 h 197"/>
                  <a:gd name="T110" fmla="*/ 84 w 124"/>
                  <a:gd name="T111" fmla="*/ 171 h 197"/>
                  <a:gd name="T112" fmla="*/ 87 w 124"/>
                  <a:gd name="T113" fmla="*/ 171 h 197"/>
                  <a:gd name="T114" fmla="*/ 87 w 124"/>
                  <a:gd name="T115" fmla="*/ 171 h 197"/>
                  <a:gd name="T116" fmla="*/ 87 w 124"/>
                  <a:gd name="T117" fmla="*/ 161 h 197"/>
                  <a:gd name="T118" fmla="*/ 86 w 124"/>
                  <a:gd name="T119" fmla="*/ 128 h 197"/>
                  <a:gd name="T120" fmla="*/ 86 w 124"/>
                  <a:gd name="T121" fmla="*/ 128 h 197"/>
                  <a:gd name="T122" fmla="*/ 89 w 124"/>
                  <a:gd name="T123" fmla="*/ 5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 h="197">
                    <a:moveTo>
                      <a:pt x="121" y="17"/>
                    </a:moveTo>
                    <a:cubicBezTo>
                      <a:pt x="120" y="23"/>
                      <a:pt x="119" y="30"/>
                      <a:pt x="118" y="38"/>
                    </a:cubicBezTo>
                    <a:cubicBezTo>
                      <a:pt x="117" y="45"/>
                      <a:pt x="116" y="53"/>
                      <a:pt x="115" y="60"/>
                    </a:cubicBezTo>
                    <a:cubicBezTo>
                      <a:pt x="114" y="70"/>
                      <a:pt x="113" y="81"/>
                      <a:pt x="113" y="93"/>
                    </a:cubicBezTo>
                    <a:cubicBezTo>
                      <a:pt x="112" y="103"/>
                      <a:pt x="112" y="115"/>
                      <a:pt x="112" y="128"/>
                    </a:cubicBezTo>
                    <a:cubicBezTo>
                      <a:pt x="112" y="128"/>
                      <a:pt x="112" y="128"/>
                      <a:pt x="112" y="128"/>
                    </a:cubicBezTo>
                    <a:cubicBezTo>
                      <a:pt x="112" y="128"/>
                      <a:pt x="112" y="128"/>
                      <a:pt x="112" y="128"/>
                    </a:cubicBezTo>
                    <a:cubicBezTo>
                      <a:pt x="112" y="137"/>
                      <a:pt x="112" y="146"/>
                      <a:pt x="113" y="155"/>
                    </a:cubicBezTo>
                    <a:cubicBezTo>
                      <a:pt x="113" y="156"/>
                      <a:pt x="113" y="158"/>
                      <a:pt x="113" y="160"/>
                    </a:cubicBezTo>
                    <a:cubicBezTo>
                      <a:pt x="113" y="167"/>
                      <a:pt x="114" y="174"/>
                      <a:pt x="115" y="181"/>
                    </a:cubicBezTo>
                    <a:cubicBezTo>
                      <a:pt x="116" y="193"/>
                      <a:pt x="116" y="193"/>
                      <a:pt x="116" y="193"/>
                    </a:cubicBezTo>
                    <a:cubicBezTo>
                      <a:pt x="104" y="195"/>
                      <a:pt x="104" y="195"/>
                      <a:pt x="104" y="195"/>
                    </a:cubicBezTo>
                    <a:cubicBezTo>
                      <a:pt x="102" y="195"/>
                      <a:pt x="99" y="196"/>
                      <a:pt x="97" y="196"/>
                    </a:cubicBezTo>
                    <a:cubicBezTo>
                      <a:pt x="94" y="196"/>
                      <a:pt x="91" y="197"/>
                      <a:pt x="88" y="197"/>
                    </a:cubicBezTo>
                    <a:cubicBezTo>
                      <a:pt x="88" y="197"/>
                      <a:pt x="88" y="197"/>
                      <a:pt x="88" y="197"/>
                    </a:cubicBezTo>
                    <a:cubicBezTo>
                      <a:pt x="88" y="197"/>
                      <a:pt x="88" y="197"/>
                      <a:pt x="88" y="197"/>
                    </a:cubicBezTo>
                    <a:cubicBezTo>
                      <a:pt x="86" y="197"/>
                      <a:pt x="86" y="197"/>
                      <a:pt x="86" y="197"/>
                    </a:cubicBezTo>
                    <a:cubicBezTo>
                      <a:pt x="86" y="197"/>
                      <a:pt x="86" y="197"/>
                      <a:pt x="86" y="197"/>
                    </a:cubicBezTo>
                    <a:cubicBezTo>
                      <a:pt x="83" y="197"/>
                      <a:pt x="83" y="197"/>
                      <a:pt x="83" y="197"/>
                    </a:cubicBezTo>
                    <a:cubicBezTo>
                      <a:pt x="83" y="197"/>
                      <a:pt x="83" y="197"/>
                      <a:pt x="83" y="197"/>
                    </a:cubicBezTo>
                    <a:cubicBezTo>
                      <a:pt x="80" y="197"/>
                      <a:pt x="76" y="197"/>
                      <a:pt x="72" y="197"/>
                    </a:cubicBezTo>
                    <a:cubicBezTo>
                      <a:pt x="72" y="197"/>
                      <a:pt x="72" y="197"/>
                      <a:pt x="72" y="197"/>
                    </a:cubicBezTo>
                    <a:cubicBezTo>
                      <a:pt x="67" y="197"/>
                      <a:pt x="67" y="197"/>
                      <a:pt x="67" y="197"/>
                    </a:cubicBezTo>
                    <a:cubicBezTo>
                      <a:pt x="62" y="197"/>
                      <a:pt x="56" y="197"/>
                      <a:pt x="50" y="197"/>
                    </a:cubicBezTo>
                    <a:cubicBezTo>
                      <a:pt x="44" y="196"/>
                      <a:pt x="38" y="196"/>
                      <a:pt x="31" y="195"/>
                    </a:cubicBezTo>
                    <a:cubicBezTo>
                      <a:pt x="20" y="194"/>
                      <a:pt x="20" y="194"/>
                      <a:pt x="20" y="194"/>
                    </a:cubicBezTo>
                    <a:cubicBezTo>
                      <a:pt x="20" y="182"/>
                      <a:pt x="20" y="182"/>
                      <a:pt x="20" y="182"/>
                    </a:cubicBezTo>
                    <a:cubicBezTo>
                      <a:pt x="20" y="176"/>
                      <a:pt x="19" y="171"/>
                      <a:pt x="19" y="167"/>
                    </a:cubicBezTo>
                    <a:cubicBezTo>
                      <a:pt x="19" y="163"/>
                      <a:pt x="19" y="158"/>
                      <a:pt x="19" y="153"/>
                    </a:cubicBezTo>
                    <a:cubicBezTo>
                      <a:pt x="18" y="149"/>
                      <a:pt x="18" y="145"/>
                      <a:pt x="18" y="139"/>
                    </a:cubicBezTo>
                    <a:cubicBezTo>
                      <a:pt x="17" y="135"/>
                      <a:pt x="17" y="130"/>
                      <a:pt x="17" y="124"/>
                    </a:cubicBezTo>
                    <a:cubicBezTo>
                      <a:pt x="17" y="123"/>
                      <a:pt x="17" y="123"/>
                      <a:pt x="17" y="123"/>
                    </a:cubicBezTo>
                    <a:cubicBezTo>
                      <a:pt x="17" y="119"/>
                      <a:pt x="17" y="115"/>
                      <a:pt x="17" y="109"/>
                    </a:cubicBezTo>
                    <a:cubicBezTo>
                      <a:pt x="17" y="104"/>
                      <a:pt x="17" y="100"/>
                      <a:pt x="17" y="97"/>
                    </a:cubicBezTo>
                    <a:cubicBezTo>
                      <a:pt x="17" y="97"/>
                      <a:pt x="17" y="97"/>
                      <a:pt x="17" y="97"/>
                    </a:cubicBezTo>
                    <a:cubicBezTo>
                      <a:pt x="17" y="95"/>
                      <a:pt x="17" y="94"/>
                      <a:pt x="17" y="93"/>
                    </a:cubicBezTo>
                    <a:cubicBezTo>
                      <a:pt x="18" y="91"/>
                      <a:pt x="18" y="90"/>
                      <a:pt x="18" y="90"/>
                    </a:cubicBezTo>
                    <a:cubicBezTo>
                      <a:pt x="18" y="87"/>
                      <a:pt x="18" y="85"/>
                      <a:pt x="18" y="82"/>
                    </a:cubicBezTo>
                    <a:cubicBezTo>
                      <a:pt x="0" y="82"/>
                      <a:pt x="0" y="82"/>
                      <a:pt x="0" y="82"/>
                    </a:cubicBezTo>
                    <a:cubicBezTo>
                      <a:pt x="6" y="65"/>
                      <a:pt x="6" y="65"/>
                      <a:pt x="6" y="65"/>
                    </a:cubicBezTo>
                    <a:cubicBezTo>
                      <a:pt x="6" y="65"/>
                      <a:pt x="6" y="65"/>
                      <a:pt x="6" y="65"/>
                    </a:cubicBezTo>
                    <a:cubicBezTo>
                      <a:pt x="7" y="63"/>
                      <a:pt x="7" y="62"/>
                      <a:pt x="8" y="60"/>
                    </a:cubicBezTo>
                    <a:cubicBezTo>
                      <a:pt x="8" y="60"/>
                      <a:pt x="8" y="59"/>
                      <a:pt x="9" y="57"/>
                    </a:cubicBezTo>
                    <a:cubicBezTo>
                      <a:pt x="12" y="50"/>
                      <a:pt x="14" y="44"/>
                      <a:pt x="17" y="38"/>
                    </a:cubicBezTo>
                    <a:cubicBezTo>
                      <a:pt x="17" y="38"/>
                      <a:pt x="17" y="38"/>
                      <a:pt x="17" y="38"/>
                    </a:cubicBezTo>
                    <a:cubicBezTo>
                      <a:pt x="17" y="38"/>
                      <a:pt x="17" y="38"/>
                      <a:pt x="17" y="38"/>
                    </a:cubicBezTo>
                    <a:cubicBezTo>
                      <a:pt x="18" y="36"/>
                      <a:pt x="18" y="34"/>
                      <a:pt x="19" y="33"/>
                    </a:cubicBezTo>
                    <a:cubicBezTo>
                      <a:pt x="19" y="32"/>
                      <a:pt x="20" y="31"/>
                      <a:pt x="21" y="29"/>
                    </a:cubicBezTo>
                    <a:cubicBezTo>
                      <a:pt x="25" y="21"/>
                      <a:pt x="30" y="14"/>
                      <a:pt x="34" y="6"/>
                    </a:cubicBezTo>
                    <a:cubicBezTo>
                      <a:pt x="38" y="1"/>
                      <a:pt x="38" y="1"/>
                      <a:pt x="38" y="1"/>
                    </a:cubicBezTo>
                    <a:cubicBezTo>
                      <a:pt x="45" y="1"/>
                      <a:pt x="45" y="1"/>
                      <a:pt x="45" y="1"/>
                    </a:cubicBezTo>
                    <a:cubicBezTo>
                      <a:pt x="47" y="1"/>
                      <a:pt x="48" y="0"/>
                      <a:pt x="49" y="0"/>
                    </a:cubicBezTo>
                    <a:cubicBezTo>
                      <a:pt x="51" y="0"/>
                      <a:pt x="54" y="0"/>
                      <a:pt x="57" y="0"/>
                    </a:cubicBezTo>
                    <a:cubicBezTo>
                      <a:pt x="57" y="0"/>
                      <a:pt x="57" y="0"/>
                      <a:pt x="57" y="0"/>
                    </a:cubicBezTo>
                    <a:cubicBezTo>
                      <a:pt x="57" y="0"/>
                      <a:pt x="57" y="0"/>
                      <a:pt x="57" y="0"/>
                    </a:cubicBezTo>
                    <a:cubicBezTo>
                      <a:pt x="57" y="0"/>
                      <a:pt x="57" y="0"/>
                      <a:pt x="57" y="0"/>
                    </a:cubicBezTo>
                    <a:cubicBezTo>
                      <a:pt x="59" y="0"/>
                      <a:pt x="59" y="0"/>
                      <a:pt x="59" y="0"/>
                    </a:cubicBezTo>
                    <a:cubicBezTo>
                      <a:pt x="60" y="0"/>
                      <a:pt x="60" y="0"/>
                      <a:pt x="60" y="0"/>
                    </a:cubicBezTo>
                    <a:cubicBezTo>
                      <a:pt x="62" y="0"/>
                      <a:pt x="62" y="0"/>
                      <a:pt x="62" y="0"/>
                    </a:cubicBezTo>
                    <a:cubicBezTo>
                      <a:pt x="66" y="0"/>
                      <a:pt x="68" y="0"/>
                      <a:pt x="69" y="0"/>
                    </a:cubicBezTo>
                    <a:cubicBezTo>
                      <a:pt x="72" y="0"/>
                      <a:pt x="77" y="0"/>
                      <a:pt x="82" y="0"/>
                    </a:cubicBezTo>
                    <a:cubicBezTo>
                      <a:pt x="86" y="0"/>
                      <a:pt x="89" y="0"/>
                      <a:pt x="91" y="0"/>
                    </a:cubicBezTo>
                    <a:cubicBezTo>
                      <a:pt x="91" y="0"/>
                      <a:pt x="91" y="0"/>
                      <a:pt x="91" y="0"/>
                    </a:cubicBezTo>
                    <a:cubicBezTo>
                      <a:pt x="91" y="0"/>
                      <a:pt x="91" y="0"/>
                      <a:pt x="91" y="0"/>
                    </a:cubicBezTo>
                    <a:cubicBezTo>
                      <a:pt x="92" y="0"/>
                      <a:pt x="93" y="0"/>
                      <a:pt x="93" y="0"/>
                    </a:cubicBezTo>
                    <a:cubicBezTo>
                      <a:pt x="95" y="0"/>
                      <a:pt x="95" y="0"/>
                      <a:pt x="95" y="0"/>
                    </a:cubicBezTo>
                    <a:cubicBezTo>
                      <a:pt x="99" y="1"/>
                      <a:pt x="104" y="1"/>
                      <a:pt x="110" y="2"/>
                    </a:cubicBezTo>
                    <a:cubicBezTo>
                      <a:pt x="124" y="4"/>
                      <a:pt x="124" y="4"/>
                      <a:pt x="124" y="4"/>
                    </a:cubicBezTo>
                    <a:cubicBezTo>
                      <a:pt x="121" y="17"/>
                      <a:pt x="121" y="17"/>
                      <a:pt x="121" y="17"/>
                    </a:cubicBezTo>
                    <a:close/>
                    <a:moveTo>
                      <a:pt x="92" y="34"/>
                    </a:moveTo>
                    <a:cubicBezTo>
                      <a:pt x="93" y="31"/>
                      <a:pt x="93" y="29"/>
                      <a:pt x="93" y="26"/>
                    </a:cubicBezTo>
                    <a:cubicBezTo>
                      <a:pt x="93" y="26"/>
                      <a:pt x="93" y="26"/>
                      <a:pt x="93" y="26"/>
                    </a:cubicBezTo>
                    <a:cubicBezTo>
                      <a:pt x="91" y="26"/>
                      <a:pt x="91" y="26"/>
                      <a:pt x="91" y="26"/>
                    </a:cubicBezTo>
                    <a:cubicBezTo>
                      <a:pt x="90" y="26"/>
                      <a:pt x="90" y="26"/>
                      <a:pt x="90" y="26"/>
                    </a:cubicBezTo>
                    <a:cubicBezTo>
                      <a:pt x="90" y="26"/>
                      <a:pt x="90" y="26"/>
                      <a:pt x="90" y="26"/>
                    </a:cubicBezTo>
                    <a:cubicBezTo>
                      <a:pt x="89" y="26"/>
                      <a:pt x="89" y="26"/>
                      <a:pt x="89" y="26"/>
                    </a:cubicBezTo>
                    <a:cubicBezTo>
                      <a:pt x="87" y="26"/>
                      <a:pt x="85" y="26"/>
                      <a:pt x="82" y="26"/>
                    </a:cubicBezTo>
                    <a:cubicBezTo>
                      <a:pt x="80" y="25"/>
                      <a:pt x="76" y="25"/>
                      <a:pt x="69" y="25"/>
                    </a:cubicBezTo>
                    <a:cubicBezTo>
                      <a:pt x="68" y="25"/>
                      <a:pt x="66" y="26"/>
                      <a:pt x="63" y="26"/>
                    </a:cubicBezTo>
                    <a:cubicBezTo>
                      <a:pt x="61" y="26"/>
                      <a:pt x="61" y="26"/>
                      <a:pt x="61" y="26"/>
                    </a:cubicBezTo>
                    <a:cubicBezTo>
                      <a:pt x="61" y="26"/>
                      <a:pt x="61" y="26"/>
                      <a:pt x="61" y="26"/>
                    </a:cubicBezTo>
                    <a:cubicBezTo>
                      <a:pt x="59" y="26"/>
                      <a:pt x="59" y="26"/>
                      <a:pt x="59" y="26"/>
                    </a:cubicBezTo>
                    <a:cubicBezTo>
                      <a:pt x="59" y="26"/>
                      <a:pt x="59" y="26"/>
                      <a:pt x="59" y="26"/>
                    </a:cubicBezTo>
                    <a:cubicBezTo>
                      <a:pt x="58" y="26"/>
                      <a:pt x="58" y="26"/>
                      <a:pt x="58" y="26"/>
                    </a:cubicBezTo>
                    <a:cubicBezTo>
                      <a:pt x="58" y="26"/>
                      <a:pt x="58" y="26"/>
                      <a:pt x="58" y="26"/>
                    </a:cubicBezTo>
                    <a:cubicBezTo>
                      <a:pt x="56" y="26"/>
                      <a:pt x="54" y="26"/>
                      <a:pt x="52" y="26"/>
                    </a:cubicBezTo>
                    <a:cubicBezTo>
                      <a:pt x="49" y="31"/>
                      <a:pt x="47" y="36"/>
                      <a:pt x="44" y="41"/>
                    </a:cubicBezTo>
                    <a:cubicBezTo>
                      <a:pt x="44" y="41"/>
                      <a:pt x="43" y="43"/>
                      <a:pt x="42" y="45"/>
                    </a:cubicBezTo>
                    <a:cubicBezTo>
                      <a:pt x="41" y="46"/>
                      <a:pt x="41" y="48"/>
                      <a:pt x="40" y="49"/>
                    </a:cubicBezTo>
                    <a:cubicBezTo>
                      <a:pt x="40" y="49"/>
                      <a:pt x="40" y="49"/>
                      <a:pt x="40" y="49"/>
                    </a:cubicBezTo>
                    <a:cubicBezTo>
                      <a:pt x="40" y="49"/>
                      <a:pt x="40" y="49"/>
                      <a:pt x="40" y="49"/>
                    </a:cubicBezTo>
                    <a:cubicBezTo>
                      <a:pt x="39" y="51"/>
                      <a:pt x="38" y="53"/>
                      <a:pt x="37" y="56"/>
                    </a:cubicBezTo>
                    <a:cubicBezTo>
                      <a:pt x="47" y="56"/>
                      <a:pt x="47" y="56"/>
                      <a:pt x="47" y="56"/>
                    </a:cubicBezTo>
                    <a:cubicBezTo>
                      <a:pt x="45" y="70"/>
                      <a:pt x="45" y="70"/>
                      <a:pt x="45" y="70"/>
                    </a:cubicBezTo>
                    <a:cubicBezTo>
                      <a:pt x="45" y="78"/>
                      <a:pt x="44" y="85"/>
                      <a:pt x="44" y="92"/>
                    </a:cubicBezTo>
                    <a:cubicBezTo>
                      <a:pt x="43" y="95"/>
                      <a:pt x="43" y="95"/>
                      <a:pt x="43" y="95"/>
                    </a:cubicBezTo>
                    <a:cubicBezTo>
                      <a:pt x="43" y="96"/>
                      <a:pt x="43" y="97"/>
                      <a:pt x="43" y="98"/>
                    </a:cubicBezTo>
                    <a:cubicBezTo>
                      <a:pt x="43" y="98"/>
                      <a:pt x="43" y="98"/>
                      <a:pt x="43" y="98"/>
                    </a:cubicBezTo>
                    <a:cubicBezTo>
                      <a:pt x="43" y="102"/>
                      <a:pt x="43" y="106"/>
                      <a:pt x="43" y="110"/>
                    </a:cubicBezTo>
                    <a:cubicBezTo>
                      <a:pt x="43" y="112"/>
                      <a:pt x="43" y="117"/>
                      <a:pt x="43" y="123"/>
                    </a:cubicBezTo>
                    <a:cubicBezTo>
                      <a:pt x="43" y="123"/>
                      <a:pt x="43" y="123"/>
                      <a:pt x="43" y="123"/>
                    </a:cubicBezTo>
                    <a:cubicBezTo>
                      <a:pt x="43" y="127"/>
                      <a:pt x="43" y="132"/>
                      <a:pt x="43" y="137"/>
                    </a:cubicBezTo>
                    <a:cubicBezTo>
                      <a:pt x="44" y="142"/>
                      <a:pt x="44" y="147"/>
                      <a:pt x="44" y="152"/>
                    </a:cubicBezTo>
                    <a:cubicBezTo>
                      <a:pt x="45" y="156"/>
                      <a:pt x="45" y="161"/>
                      <a:pt x="45" y="166"/>
                    </a:cubicBezTo>
                    <a:cubicBezTo>
                      <a:pt x="45" y="168"/>
                      <a:pt x="45" y="169"/>
                      <a:pt x="45" y="170"/>
                    </a:cubicBezTo>
                    <a:cubicBezTo>
                      <a:pt x="47" y="171"/>
                      <a:pt x="49" y="171"/>
                      <a:pt x="51" y="171"/>
                    </a:cubicBezTo>
                    <a:cubicBezTo>
                      <a:pt x="56" y="171"/>
                      <a:pt x="62" y="171"/>
                      <a:pt x="67" y="171"/>
                    </a:cubicBezTo>
                    <a:cubicBezTo>
                      <a:pt x="72" y="171"/>
                      <a:pt x="72" y="171"/>
                      <a:pt x="72" y="171"/>
                    </a:cubicBezTo>
                    <a:cubicBezTo>
                      <a:pt x="72" y="171"/>
                      <a:pt x="72" y="171"/>
                      <a:pt x="72" y="171"/>
                    </a:cubicBezTo>
                    <a:cubicBezTo>
                      <a:pt x="75" y="171"/>
                      <a:pt x="79" y="171"/>
                      <a:pt x="82" y="171"/>
                    </a:cubicBezTo>
                    <a:cubicBezTo>
                      <a:pt x="82" y="171"/>
                      <a:pt x="82" y="171"/>
                      <a:pt x="82" y="171"/>
                    </a:cubicBezTo>
                    <a:cubicBezTo>
                      <a:pt x="84" y="171"/>
                      <a:pt x="84" y="171"/>
                      <a:pt x="84" y="171"/>
                    </a:cubicBezTo>
                    <a:cubicBezTo>
                      <a:pt x="84" y="171"/>
                      <a:pt x="84" y="171"/>
                      <a:pt x="84" y="171"/>
                    </a:cubicBezTo>
                    <a:cubicBezTo>
                      <a:pt x="87" y="171"/>
                      <a:pt x="87" y="171"/>
                      <a:pt x="87" y="171"/>
                    </a:cubicBezTo>
                    <a:cubicBezTo>
                      <a:pt x="87" y="171"/>
                      <a:pt x="87" y="171"/>
                      <a:pt x="87" y="171"/>
                    </a:cubicBezTo>
                    <a:cubicBezTo>
                      <a:pt x="87" y="171"/>
                      <a:pt x="87" y="171"/>
                      <a:pt x="87" y="171"/>
                    </a:cubicBezTo>
                    <a:cubicBezTo>
                      <a:pt x="88" y="171"/>
                      <a:pt x="88" y="171"/>
                      <a:pt x="88" y="171"/>
                    </a:cubicBezTo>
                    <a:cubicBezTo>
                      <a:pt x="87" y="168"/>
                      <a:pt x="87" y="164"/>
                      <a:pt x="87" y="161"/>
                    </a:cubicBezTo>
                    <a:cubicBezTo>
                      <a:pt x="87" y="160"/>
                      <a:pt x="87" y="159"/>
                      <a:pt x="87" y="157"/>
                    </a:cubicBezTo>
                    <a:cubicBezTo>
                      <a:pt x="86" y="148"/>
                      <a:pt x="86" y="138"/>
                      <a:pt x="86" y="128"/>
                    </a:cubicBezTo>
                    <a:cubicBezTo>
                      <a:pt x="86" y="128"/>
                      <a:pt x="86" y="128"/>
                      <a:pt x="86" y="128"/>
                    </a:cubicBezTo>
                    <a:cubicBezTo>
                      <a:pt x="86" y="128"/>
                      <a:pt x="86" y="128"/>
                      <a:pt x="86" y="128"/>
                    </a:cubicBezTo>
                    <a:cubicBezTo>
                      <a:pt x="86" y="116"/>
                      <a:pt x="86" y="104"/>
                      <a:pt x="87" y="91"/>
                    </a:cubicBezTo>
                    <a:cubicBezTo>
                      <a:pt x="87" y="80"/>
                      <a:pt x="88" y="68"/>
                      <a:pt x="89" y="58"/>
                    </a:cubicBezTo>
                    <a:cubicBezTo>
                      <a:pt x="90" y="49"/>
                      <a:pt x="91" y="41"/>
                      <a:pt x="92"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9"/>
              <p:cNvSpPr>
                <a:spLocks/>
              </p:cNvSpPr>
              <p:nvPr/>
            </p:nvSpPr>
            <p:spPr bwMode="auto">
              <a:xfrm>
                <a:off x="6666005" y="9422885"/>
                <a:ext cx="817042" cy="1531239"/>
              </a:xfrm>
              <a:custGeom>
                <a:avLst/>
                <a:gdLst>
                  <a:gd name="T0" fmla="*/ 91 w 91"/>
                  <a:gd name="T1" fmla="*/ 2 h 171"/>
                  <a:gd name="T2" fmla="*/ 84 w 91"/>
                  <a:gd name="T3" fmla="*/ 46 h 171"/>
                  <a:gd name="T4" fmla="*/ 81 w 91"/>
                  <a:gd name="T5" fmla="*/ 115 h 171"/>
                  <a:gd name="T6" fmla="*/ 84 w 91"/>
                  <a:gd name="T7" fmla="*/ 169 h 171"/>
                  <a:gd name="T8" fmla="*/ 70 w 91"/>
                  <a:gd name="T9" fmla="*/ 171 h 171"/>
                  <a:gd name="T10" fmla="*/ 54 w 91"/>
                  <a:gd name="T11" fmla="*/ 171 h 171"/>
                  <a:gd name="T12" fmla="*/ 49 w 91"/>
                  <a:gd name="T13" fmla="*/ 171 h 171"/>
                  <a:gd name="T14" fmla="*/ 15 w 91"/>
                  <a:gd name="T15" fmla="*/ 169 h 171"/>
                  <a:gd name="T16" fmla="*/ 14 w 91"/>
                  <a:gd name="T17" fmla="*/ 140 h 171"/>
                  <a:gd name="T18" fmla="*/ 12 w 91"/>
                  <a:gd name="T19" fmla="*/ 110 h 171"/>
                  <a:gd name="T20" fmla="*/ 12 w 91"/>
                  <a:gd name="T21" fmla="*/ 84 h 171"/>
                  <a:gd name="T22" fmla="*/ 15 w 91"/>
                  <a:gd name="T23" fmla="*/ 56 h 171"/>
                  <a:gd name="T24" fmla="*/ 0 w 91"/>
                  <a:gd name="T25" fmla="*/ 56 h 171"/>
                  <a:gd name="T26" fmla="*/ 11 w 91"/>
                  <a:gd name="T27" fmla="*/ 30 h 171"/>
                  <a:gd name="T28" fmla="*/ 27 w 91"/>
                  <a:gd name="T29" fmla="*/ 0 h 171"/>
                  <a:gd name="T30" fmla="*/ 40 w 91"/>
                  <a:gd name="T31" fmla="*/ 0 h 171"/>
                  <a:gd name="T32" fmla="*/ 51 w 91"/>
                  <a:gd name="T33" fmla="*/ 0 h 171"/>
                  <a:gd name="T34" fmla="*/ 72 w 91"/>
                  <a:gd name="T35" fmla="*/ 0 h 171"/>
                  <a:gd name="T36" fmla="*/ 91 w 91"/>
                  <a:gd name="T37" fmla="*/ 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71">
                    <a:moveTo>
                      <a:pt x="91" y="2"/>
                    </a:moveTo>
                    <a:cubicBezTo>
                      <a:pt x="88" y="15"/>
                      <a:pt x="86" y="30"/>
                      <a:pt x="84" y="46"/>
                    </a:cubicBezTo>
                    <a:cubicBezTo>
                      <a:pt x="82" y="67"/>
                      <a:pt x="81" y="90"/>
                      <a:pt x="81" y="115"/>
                    </a:cubicBezTo>
                    <a:cubicBezTo>
                      <a:pt x="81" y="134"/>
                      <a:pt x="82" y="152"/>
                      <a:pt x="84" y="169"/>
                    </a:cubicBezTo>
                    <a:cubicBezTo>
                      <a:pt x="80" y="170"/>
                      <a:pt x="75" y="170"/>
                      <a:pt x="70" y="171"/>
                    </a:cubicBezTo>
                    <a:cubicBezTo>
                      <a:pt x="64" y="171"/>
                      <a:pt x="59" y="171"/>
                      <a:pt x="54" y="171"/>
                    </a:cubicBezTo>
                    <a:cubicBezTo>
                      <a:pt x="49" y="171"/>
                      <a:pt x="49" y="171"/>
                      <a:pt x="49" y="171"/>
                    </a:cubicBezTo>
                    <a:cubicBezTo>
                      <a:pt x="38" y="171"/>
                      <a:pt x="27" y="171"/>
                      <a:pt x="15" y="169"/>
                    </a:cubicBezTo>
                    <a:cubicBezTo>
                      <a:pt x="15" y="159"/>
                      <a:pt x="14" y="149"/>
                      <a:pt x="14" y="140"/>
                    </a:cubicBezTo>
                    <a:cubicBezTo>
                      <a:pt x="13" y="130"/>
                      <a:pt x="12" y="121"/>
                      <a:pt x="12" y="110"/>
                    </a:cubicBezTo>
                    <a:cubicBezTo>
                      <a:pt x="12" y="100"/>
                      <a:pt x="12" y="92"/>
                      <a:pt x="12" y="84"/>
                    </a:cubicBezTo>
                    <a:cubicBezTo>
                      <a:pt x="13" y="77"/>
                      <a:pt x="13" y="68"/>
                      <a:pt x="15" y="56"/>
                    </a:cubicBezTo>
                    <a:cubicBezTo>
                      <a:pt x="0" y="56"/>
                      <a:pt x="0" y="56"/>
                      <a:pt x="0" y="56"/>
                    </a:cubicBezTo>
                    <a:cubicBezTo>
                      <a:pt x="4" y="46"/>
                      <a:pt x="7" y="38"/>
                      <a:pt x="11" y="30"/>
                    </a:cubicBezTo>
                    <a:cubicBezTo>
                      <a:pt x="15" y="20"/>
                      <a:pt x="21" y="10"/>
                      <a:pt x="27" y="0"/>
                    </a:cubicBezTo>
                    <a:cubicBezTo>
                      <a:pt x="29" y="0"/>
                      <a:pt x="34" y="0"/>
                      <a:pt x="40" y="0"/>
                    </a:cubicBezTo>
                    <a:cubicBezTo>
                      <a:pt x="45" y="0"/>
                      <a:pt x="49" y="0"/>
                      <a:pt x="51" y="0"/>
                    </a:cubicBezTo>
                    <a:cubicBezTo>
                      <a:pt x="61" y="0"/>
                      <a:pt x="68" y="0"/>
                      <a:pt x="72" y="0"/>
                    </a:cubicBezTo>
                    <a:cubicBezTo>
                      <a:pt x="76" y="0"/>
                      <a:pt x="83" y="1"/>
                      <a:pt x="91" y="2"/>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9" name="TextBox 88"/>
            <p:cNvSpPr txBox="1"/>
            <p:nvPr/>
          </p:nvSpPr>
          <p:spPr>
            <a:xfrm>
              <a:off x="7604307" y="763289"/>
              <a:ext cx="2535376" cy="3785652"/>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0" i="0" u="none" strike="noStrike" kern="0" cap="none" spc="0" normalizeH="0" baseline="0" noProof="0" dirty="0" smtClean="0">
                  <a:ln w="101600">
                    <a:solidFill>
                      <a:sysClr val="window" lastClr="FFFFFF"/>
                    </a:solidFill>
                  </a:ln>
                  <a:solidFill>
                    <a:srgbClr val="F54D4D"/>
                  </a:solidFill>
                  <a:effectLst/>
                  <a:uLnTx/>
                  <a:uFillTx/>
                  <a:latin typeface="Showcard Gothic" panose="04020904020102020604" pitchFamily="82" charset="0"/>
                  <a:ea typeface="微软雅黑" pitchFamily="34" charset="-122"/>
                </a:rPr>
                <a:t>6</a:t>
              </a:r>
              <a:endParaRPr kumimoji="0" lang="zh-CN" altLang="en-US" sz="24000" i="0" u="none" strike="noStrike" kern="0" cap="none" spc="0" normalizeH="0" baseline="0" noProof="0" dirty="0" smtClean="0">
                <a:ln w="101600">
                  <a:solidFill>
                    <a:sysClr val="window" lastClr="FFFFFF"/>
                  </a:solidFill>
                </a:ln>
                <a:solidFill>
                  <a:srgbClr val="F54D4D"/>
                </a:solidFill>
                <a:effectLst/>
                <a:uLnTx/>
                <a:uFillTx/>
                <a:latin typeface="Showcard Gothic" panose="04020904020102020604" pitchFamily="82" charset="0"/>
                <a:ea typeface="微软雅黑" pitchFamily="34" charset="-122"/>
              </a:endParaRPr>
            </a:p>
          </p:txBody>
        </p:sp>
      </p:grpSp>
      <p:pic>
        <p:nvPicPr>
          <p:cNvPr id="8" name="Picture 7" descr="D:\淘盘打包下载_2015_10_14_10_18_8078\猴\06\image 278.pn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flipH="1">
            <a:off x="4943078" y="1412776"/>
            <a:ext cx="2113150" cy="31245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2997345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29"/>
                                        </p:tgtEl>
                                      </p:cBhvr>
                                    </p:cmd>
                                  </p:childTnLst>
                                </p:cTn>
                              </p:par>
                            </p:childTnLst>
                          </p:cTn>
                        </p:par>
                        <p:par>
                          <p:cTn id="7" fill="hold">
                            <p:stCondLst>
                              <p:cond delay="0"/>
                            </p:stCondLst>
                            <p:childTnLst>
                              <p:par>
                                <p:cTn id="8" presetID="21" presetClass="entr" presetSubtype="1" fill="hold" grpId="0" nodeType="afterEffect">
                                  <p:stCondLst>
                                    <p:cond delay="0"/>
                                  </p:stCondLst>
                                  <p:childTnLst>
                                    <p:set>
                                      <p:cBhvr>
                                        <p:cTn id="9" dur="1" fill="hold">
                                          <p:stCondLst>
                                            <p:cond delay="0"/>
                                          </p:stCondLst>
                                        </p:cTn>
                                        <p:tgtEl>
                                          <p:spTgt spid="284"/>
                                        </p:tgtEl>
                                        <p:attrNameLst>
                                          <p:attrName>style.visibility</p:attrName>
                                        </p:attrNameLst>
                                      </p:cBhvr>
                                      <p:to>
                                        <p:strVal val="visible"/>
                                      </p:to>
                                    </p:set>
                                    <p:animEffect transition="in" filter="wheel(1)">
                                      <p:cBhvr>
                                        <p:cTn id="10" dur="500"/>
                                        <p:tgtEl>
                                          <p:spTgt spid="284"/>
                                        </p:tgtEl>
                                      </p:cBhvr>
                                    </p:animEffect>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285"/>
                                        </p:tgtEl>
                                        <p:attrNameLst>
                                          <p:attrName>style.visibility</p:attrName>
                                        </p:attrNameLst>
                                      </p:cBhvr>
                                      <p:to>
                                        <p:strVal val="visible"/>
                                      </p:to>
                                    </p:set>
                                    <p:anim calcmode="lin" valueType="num">
                                      <p:cBhvr>
                                        <p:cTn id="14" dur="500" fill="hold"/>
                                        <p:tgtEl>
                                          <p:spTgt spid="285"/>
                                        </p:tgtEl>
                                        <p:attrNameLst>
                                          <p:attrName>ppt_w</p:attrName>
                                        </p:attrNameLst>
                                      </p:cBhvr>
                                      <p:tavLst>
                                        <p:tav tm="0">
                                          <p:val>
                                            <p:fltVal val="0"/>
                                          </p:val>
                                        </p:tav>
                                        <p:tav tm="100000">
                                          <p:val>
                                            <p:strVal val="#ppt_w"/>
                                          </p:val>
                                        </p:tav>
                                      </p:tavLst>
                                    </p:anim>
                                    <p:anim calcmode="lin" valueType="num">
                                      <p:cBhvr>
                                        <p:cTn id="15" dur="500" fill="hold"/>
                                        <p:tgtEl>
                                          <p:spTgt spid="285"/>
                                        </p:tgtEl>
                                        <p:attrNameLst>
                                          <p:attrName>ppt_h</p:attrName>
                                        </p:attrNameLst>
                                      </p:cBhvr>
                                      <p:tavLst>
                                        <p:tav tm="0">
                                          <p:val>
                                            <p:fltVal val="0"/>
                                          </p:val>
                                        </p:tav>
                                        <p:tav tm="100000">
                                          <p:val>
                                            <p:strVal val="#ppt_h"/>
                                          </p:val>
                                        </p:tav>
                                      </p:tavLst>
                                    </p:anim>
                                    <p:anim calcmode="lin" valueType="num">
                                      <p:cBhvr>
                                        <p:cTn id="16" dur="500" fill="hold"/>
                                        <p:tgtEl>
                                          <p:spTgt spid="285"/>
                                        </p:tgtEl>
                                        <p:attrNameLst>
                                          <p:attrName>ppt_x</p:attrName>
                                        </p:attrNameLst>
                                      </p:cBhvr>
                                      <p:tavLst>
                                        <p:tav tm="0">
                                          <p:val>
                                            <p:fltVal val="0.5"/>
                                          </p:val>
                                        </p:tav>
                                        <p:tav tm="100000">
                                          <p:val>
                                            <p:strVal val="#ppt_x"/>
                                          </p:val>
                                        </p:tav>
                                      </p:tavLst>
                                    </p:anim>
                                    <p:anim calcmode="lin" valueType="num">
                                      <p:cBhvr>
                                        <p:cTn id="17" dur="500" fill="hold"/>
                                        <p:tgtEl>
                                          <p:spTgt spid="285"/>
                                        </p:tgtEl>
                                        <p:attrNameLst>
                                          <p:attrName>ppt_y</p:attrName>
                                        </p:attrNameLst>
                                      </p:cBhvr>
                                      <p:tavLst>
                                        <p:tav tm="0">
                                          <p:val>
                                            <p:fltVal val="0.5"/>
                                          </p:val>
                                        </p:tav>
                                        <p:tav tm="100000">
                                          <p:val>
                                            <p:strVal val="#ppt_y"/>
                                          </p:val>
                                        </p:tav>
                                      </p:tavLst>
                                    </p:anim>
                                  </p:childTnLst>
                                </p:cTn>
                              </p:par>
                              <p:par>
                                <p:cTn id="18" presetID="9" presetClass="exit" presetSubtype="0" fill="hold" grpId="1" nodeType="withEffect">
                                  <p:stCondLst>
                                    <p:cond delay="300"/>
                                  </p:stCondLst>
                                  <p:childTnLst>
                                    <p:animEffect transition="out" filter="dissolve">
                                      <p:cBhvr>
                                        <p:cTn id="19" dur="200"/>
                                        <p:tgtEl>
                                          <p:spTgt spid="285"/>
                                        </p:tgtEl>
                                      </p:cBhvr>
                                    </p:animEffect>
                                    <p:set>
                                      <p:cBhvr>
                                        <p:cTn id="20" dur="1" fill="hold">
                                          <p:stCondLst>
                                            <p:cond delay="199"/>
                                          </p:stCondLst>
                                        </p:cTn>
                                        <p:tgtEl>
                                          <p:spTgt spid="285"/>
                                        </p:tgtEl>
                                        <p:attrNameLst>
                                          <p:attrName>style.visibility</p:attrName>
                                        </p:attrNameLst>
                                      </p:cBhvr>
                                      <p:to>
                                        <p:strVal val="hidden"/>
                                      </p:to>
                                    </p:set>
                                  </p:childTnLst>
                                </p:cTn>
                              </p:par>
                              <p:par>
                                <p:cTn id="21" presetID="23" presetClass="entr" presetSubtype="528" fill="hold" grpId="0" nodeType="withEffect">
                                  <p:stCondLst>
                                    <p:cond delay="0"/>
                                  </p:stCondLst>
                                  <p:childTnLst>
                                    <p:set>
                                      <p:cBhvr>
                                        <p:cTn id="22" dur="1" fill="hold">
                                          <p:stCondLst>
                                            <p:cond delay="0"/>
                                          </p:stCondLst>
                                        </p:cTn>
                                        <p:tgtEl>
                                          <p:spTgt spid="286"/>
                                        </p:tgtEl>
                                        <p:attrNameLst>
                                          <p:attrName>style.visibility</p:attrName>
                                        </p:attrNameLst>
                                      </p:cBhvr>
                                      <p:to>
                                        <p:strVal val="visible"/>
                                      </p:to>
                                    </p:set>
                                    <p:anim calcmode="lin" valueType="num">
                                      <p:cBhvr>
                                        <p:cTn id="23" dur="500" fill="hold"/>
                                        <p:tgtEl>
                                          <p:spTgt spid="286"/>
                                        </p:tgtEl>
                                        <p:attrNameLst>
                                          <p:attrName>ppt_w</p:attrName>
                                        </p:attrNameLst>
                                      </p:cBhvr>
                                      <p:tavLst>
                                        <p:tav tm="0">
                                          <p:val>
                                            <p:fltVal val="0"/>
                                          </p:val>
                                        </p:tav>
                                        <p:tav tm="100000">
                                          <p:val>
                                            <p:strVal val="#ppt_w"/>
                                          </p:val>
                                        </p:tav>
                                      </p:tavLst>
                                    </p:anim>
                                    <p:anim calcmode="lin" valueType="num">
                                      <p:cBhvr>
                                        <p:cTn id="24" dur="500" fill="hold"/>
                                        <p:tgtEl>
                                          <p:spTgt spid="286"/>
                                        </p:tgtEl>
                                        <p:attrNameLst>
                                          <p:attrName>ppt_h</p:attrName>
                                        </p:attrNameLst>
                                      </p:cBhvr>
                                      <p:tavLst>
                                        <p:tav tm="0">
                                          <p:val>
                                            <p:fltVal val="0"/>
                                          </p:val>
                                        </p:tav>
                                        <p:tav tm="100000">
                                          <p:val>
                                            <p:strVal val="#ppt_h"/>
                                          </p:val>
                                        </p:tav>
                                      </p:tavLst>
                                    </p:anim>
                                    <p:anim calcmode="lin" valueType="num">
                                      <p:cBhvr>
                                        <p:cTn id="25" dur="500" fill="hold"/>
                                        <p:tgtEl>
                                          <p:spTgt spid="286"/>
                                        </p:tgtEl>
                                        <p:attrNameLst>
                                          <p:attrName>ppt_x</p:attrName>
                                        </p:attrNameLst>
                                      </p:cBhvr>
                                      <p:tavLst>
                                        <p:tav tm="0">
                                          <p:val>
                                            <p:fltVal val="0.5"/>
                                          </p:val>
                                        </p:tav>
                                        <p:tav tm="100000">
                                          <p:val>
                                            <p:strVal val="#ppt_x"/>
                                          </p:val>
                                        </p:tav>
                                      </p:tavLst>
                                    </p:anim>
                                    <p:anim calcmode="lin" valueType="num">
                                      <p:cBhvr>
                                        <p:cTn id="26" dur="500" fill="hold"/>
                                        <p:tgtEl>
                                          <p:spTgt spid="286"/>
                                        </p:tgtEl>
                                        <p:attrNameLst>
                                          <p:attrName>ppt_y</p:attrName>
                                        </p:attrNameLst>
                                      </p:cBhvr>
                                      <p:tavLst>
                                        <p:tav tm="0">
                                          <p:val>
                                            <p:fltVal val="0.5"/>
                                          </p:val>
                                        </p:tav>
                                        <p:tav tm="100000">
                                          <p:val>
                                            <p:strVal val="#ppt_y"/>
                                          </p:val>
                                        </p:tav>
                                      </p:tavLst>
                                    </p:anim>
                                  </p:childTnLst>
                                </p:cTn>
                              </p:par>
                              <p:par>
                                <p:cTn id="27" presetID="9" presetClass="exit" presetSubtype="0" fill="hold" grpId="1" nodeType="withEffect">
                                  <p:stCondLst>
                                    <p:cond delay="300"/>
                                  </p:stCondLst>
                                  <p:childTnLst>
                                    <p:animEffect transition="out" filter="dissolve">
                                      <p:cBhvr>
                                        <p:cTn id="28" dur="200"/>
                                        <p:tgtEl>
                                          <p:spTgt spid="286"/>
                                        </p:tgtEl>
                                      </p:cBhvr>
                                    </p:animEffect>
                                    <p:set>
                                      <p:cBhvr>
                                        <p:cTn id="29" dur="1" fill="hold">
                                          <p:stCondLst>
                                            <p:cond delay="199"/>
                                          </p:stCondLst>
                                        </p:cTn>
                                        <p:tgtEl>
                                          <p:spTgt spid="286"/>
                                        </p:tgtEl>
                                        <p:attrNameLst>
                                          <p:attrName>style.visibility</p:attrName>
                                        </p:attrNameLst>
                                      </p:cBhvr>
                                      <p:to>
                                        <p:strVal val="hidden"/>
                                      </p:to>
                                    </p:set>
                                  </p:childTnLst>
                                </p:cTn>
                              </p:par>
                              <p:par>
                                <p:cTn id="30" presetID="23" presetClass="entr" presetSubtype="528" fill="hold" grpId="0" nodeType="withEffect">
                                  <p:stCondLst>
                                    <p:cond delay="0"/>
                                  </p:stCondLst>
                                  <p:childTnLst>
                                    <p:set>
                                      <p:cBhvr>
                                        <p:cTn id="31" dur="1" fill="hold">
                                          <p:stCondLst>
                                            <p:cond delay="0"/>
                                          </p:stCondLst>
                                        </p:cTn>
                                        <p:tgtEl>
                                          <p:spTgt spid="287"/>
                                        </p:tgtEl>
                                        <p:attrNameLst>
                                          <p:attrName>style.visibility</p:attrName>
                                        </p:attrNameLst>
                                      </p:cBhvr>
                                      <p:to>
                                        <p:strVal val="visible"/>
                                      </p:to>
                                    </p:set>
                                    <p:anim calcmode="lin" valueType="num">
                                      <p:cBhvr>
                                        <p:cTn id="32" dur="500" fill="hold"/>
                                        <p:tgtEl>
                                          <p:spTgt spid="287"/>
                                        </p:tgtEl>
                                        <p:attrNameLst>
                                          <p:attrName>ppt_w</p:attrName>
                                        </p:attrNameLst>
                                      </p:cBhvr>
                                      <p:tavLst>
                                        <p:tav tm="0">
                                          <p:val>
                                            <p:fltVal val="0"/>
                                          </p:val>
                                        </p:tav>
                                        <p:tav tm="100000">
                                          <p:val>
                                            <p:strVal val="#ppt_w"/>
                                          </p:val>
                                        </p:tav>
                                      </p:tavLst>
                                    </p:anim>
                                    <p:anim calcmode="lin" valueType="num">
                                      <p:cBhvr>
                                        <p:cTn id="33" dur="500" fill="hold"/>
                                        <p:tgtEl>
                                          <p:spTgt spid="287"/>
                                        </p:tgtEl>
                                        <p:attrNameLst>
                                          <p:attrName>ppt_h</p:attrName>
                                        </p:attrNameLst>
                                      </p:cBhvr>
                                      <p:tavLst>
                                        <p:tav tm="0">
                                          <p:val>
                                            <p:fltVal val="0"/>
                                          </p:val>
                                        </p:tav>
                                        <p:tav tm="100000">
                                          <p:val>
                                            <p:strVal val="#ppt_h"/>
                                          </p:val>
                                        </p:tav>
                                      </p:tavLst>
                                    </p:anim>
                                    <p:anim calcmode="lin" valueType="num">
                                      <p:cBhvr>
                                        <p:cTn id="34" dur="500" fill="hold"/>
                                        <p:tgtEl>
                                          <p:spTgt spid="287"/>
                                        </p:tgtEl>
                                        <p:attrNameLst>
                                          <p:attrName>ppt_x</p:attrName>
                                        </p:attrNameLst>
                                      </p:cBhvr>
                                      <p:tavLst>
                                        <p:tav tm="0">
                                          <p:val>
                                            <p:fltVal val="0.5"/>
                                          </p:val>
                                        </p:tav>
                                        <p:tav tm="100000">
                                          <p:val>
                                            <p:strVal val="#ppt_x"/>
                                          </p:val>
                                        </p:tav>
                                      </p:tavLst>
                                    </p:anim>
                                    <p:anim calcmode="lin" valueType="num">
                                      <p:cBhvr>
                                        <p:cTn id="35" dur="500" fill="hold"/>
                                        <p:tgtEl>
                                          <p:spTgt spid="287"/>
                                        </p:tgtEl>
                                        <p:attrNameLst>
                                          <p:attrName>ppt_y</p:attrName>
                                        </p:attrNameLst>
                                      </p:cBhvr>
                                      <p:tavLst>
                                        <p:tav tm="0">
                                          <p:val>
                                            <p:fltVal val="0.5"/>
                                          </p:val>
                                        </p:tav>
                                        <p:tav tm="100000">
                                          <p:val>
                                            <p:strVal val="#ppt_y"/>
                                          </p:val>
                                        </p:tav>
                                      </p:tavLst>
                                    </p:anim>
                                  </p:childTnLst>
                                </p:cTn>
                              </p:par>
                              <p:par>
                                <p:cTn id="36" presetID="9" presetClass="exit" presetSubtype="0" fill="hold" grpId="1" nodeType="withEffect">
                                  <p:stCondLst>
                                    <p:cond delay="300"/>
                                  </p:stCondLst>
                                  <p:childTnLst>
                                    <p:animEffect transition="out" filter="dissolve">
                                      <p:cBhvr>
                                        <p:cTn id="37" dur="200"/>
                                        <p:tgtEl>
                                          <p:spTgt spid="287"/>
                                        </p:tgtEl>
                                      </p:cBhvr>
                                    </p:animEffect>
                                    <p:set>
                                      <p:cBhvr>
                                        <p:cTn id="38" dur="1" fill="hold">
                                          <p:stCondLst>
                                            <p:cond delay="199"/>
                                          </p:stCondLst>
                                        </p:cTn>
                                        <p:tgtEl>
                                          <p:spTgt spid="287"/>
                                        </p:tgtEl>
                                        <p:attrNameLst>
                                          <p:attrName>style.visibility</p:attrName>
                                        </p:attrNameLst>
                                      </p:cBhvr>
                                      <p:to>
                                        <p:strVal val="hidden"/>
                                      </p:to>
                                    </p:set>
                                  </p:childTnLst>
                                </p:cTn>
                              </p:par>
                              <p:par>
                                <p:cTn id="39" presetID="23" presetClass="entr" presetSubtype="528" fill="hold" grpId="0" nodeType="withEffect">
                                  <p:stCondLst>
                                    <p:cond delay="0"/>
                                  </p:stCondLst>
                                  <p:childTnLst>
                                    <p:set>
                                      <p:cBhvr>
                                        <p:cTn id="40" dur="1" fill="hold">
                                          <p:stCondLst>
                                            <p:cond delay="0"/>
                                          </p:stCondLst>
                                        </p:cTn>
                                        <p:tgtEl>
                                          <p:spTgt spid="288"/>
                                        </p:tgtEl>
                                        <p:attrNameLst>
                                          <p:attrName>style.visibility</p:attrName>
                                        </p:attrNameLst>
                                      </p:cBhvr>
                                      <p:to>
                                        <p:strVal val="visible"/>
                                      </p:to>
                                    </p:set>
                                    <p:anim calcmode="lin" valueType="num">
                                      <p:cBhvr>
                                        <p:cTn id="41" dur="500" fill="hold"/>
                                        <p:tgtEl>
                                          <p:spTgt spid="288"/>
                                        </p:tgtEl>
                                        <p:attrNameLst>
                                          <p:attrName>ppt_w</p:attrName>
                                        </p:attrNameLst>
                                      </p:cBhvr>
                                      <p:tavLst>
                                        <p:tav tm="0">
                                          <p:val>
                                            <p:fltVal val="0"/>
                                          </p:val>
                                        </p:tav>
                                        <p:tav tm="100000">
                                          <p:val>
                                            <p:strVal val="#ppt_w"/>
                                          </p:val>
                                        </p:tav>
                                      </p:tavLst>
                                    </p:anim>
                                    <p:anim calcmode="lin" valueType="num">
                                      <p:cBhvr>
                                        <p:cTn id="42" dur="500" fill="hold"/>
                                        <p:tgtEl>
                                          <p:spTgt spid="288"/>
                                        </p:tgtEl>
                                        <p:attrNameLst>
                                          <p:attrName>ppt_h</p:attrName>
                                        </p:attrNameLst>
                                      </p:cBhvr>
                                      <p:tavLst>
                                        <p:tav tm="0">
                                          <p:val>
                                            <p:fltVal val="0"/>
                                          </p:val>
                                        </p:tav>
                                        <p:tav tm="100000">
                                          <p:val>
                                            <p:strVal val="#ppt_h"/>
                                          </p:val>
                                        </p:tav>
                                      </p:tavLst>
                                    </p:anim>
                                    <p:anim calcmode="lin" valueType="num">
                                      <p:cBhvr>
                                        <p:cTn id="43" dur="500" fill="hold"/>
                                        <p:tgtEl>
                                          <p:spTgt spid="288"/>
                                        </p:tgtEl>
                                        <p:attrNameLst>
                                          <p:attrName>ppt_x</p:attrName>
                                        </p:attrNameLst>
                                      </p:cBhvr>
                                      <p:tavLst>
                                        <p:tav tm="0">
                                          <p:val>
                                            <p:fltVal val="0.5"/>
                                          </p:val>
                                        </p:tav>
                                        <p:tav tm="100000">
                                          <p:val>
                                            <p:strVal val="#ppt_x"/>
                                          </p:val>
                                        </p:tav>
                                      </p:tavLst>
                                    </p:anim>
                                    <p:anim calcmode="lin" valueType="num">
                                      <p:cBhvr>
                                        <p:cTn id="44" dur="500" fill="hold"/>
                                        <p:tgtEl>
                                          <p:spTgt spid="288"/>
                                        </p:tgtEl>
                                        <p:attrNameLst>
                                          <p:attrName>ppt_y</p:attrName>
                                        </p:attrNameLst>
                                      </p:cBhvr>
                                      <p:tavLst>
                                        <p:tav tm="0">
                                          <p:val>
                                            <p:fltVal val="0.5"/>
                                          </p:val>
                                        </p:tav>
                                        <p:tav tm="100000">
                                          <p:val>
                                            <p:strVal val="#ppt_y"/>
                                          </p:val>
                                        </p:tav>
                                      </p:tavLst>
                                    </p:anim>
                                  </p:childTnLst>
                                </p:cTn>
                              </p:par>
                              <p:par>
                                <p:cTn id="45" presetID="9" presetClass="exit" presetSubtype="0" fill="hold" grpId="1" nodeType="withEffect">
                                  <p:stCondLst>
                                    <p:cond delay="300"/>
                                  </p:stCondLst>
                                  <p:childTnLst>
                                    <p:animEffect transition="out" filter="dissolve">
                                      <p:cBhvr>
                                        <p:cTn id="46" dur="200"/>
                                        <p:tgtEl>
                                          <p:spTgt spid="288"/>
                                        </p:tgtEl>
                                      </p:cBhvr>
                                    </p:animEffect>
                                    <p:set>
                                      <p:cBhvr>
                                        <p:cTn id="47" dur="1" fill="hold">
                                          <p:stCondLst>
                                            <p:cond delay="199"/>
                                          </p:stCondLst>
                                        </p:cTn>
                                        <p:tgtEl>
                                          <p:spTgt spid="288"/>
                                        </p:tgtEl>
                                        <p:attrNameLst>
                                          <p:attrName>style.visibility</p:attrName>
                                        </p:attrNameLst>
                                      </p:cBhvr>
                                      <p:to>
                                        <p:strVal val="hidden"/>
                                      </p:to>
                                    </p:set>
                                  </p:childTnLst>
                                </p:cTn>
                              </p:par>
                              <p:par>
                                <p:cTn id="48" presetID="23" presetClass="entr" presetSubtype="528" fill="hold" grpId="0" nodeType="withEffect">
                                  <p:stCondLst>
                                    <p:cond delay="0"/>
                                  </p:stCondLst>
                                  <p:childTnLst>
                                    <p:set>
                                      <p:cBhvr>
                                        <p:cTn id="49" dur="1" fill="hold">
                                          <p:stCondLst>
                                            <p:cond delay="0"/>
                                          </p:stCondLst>
                                        </p:cTn>
                                        <p:tgtEl>
                                          <p:spTgt spid="289"/>
                                        </p:tgtEl>
                                        <p:attrNameLst>
                                          <p:attrName>style.visibility</p:attrName>
                                        </p:attrNameLst>
                                      </p:cBhvr>
                                      <p:to>
                                        <p:strVal val="visible"/>
                                      </p:to>
                                    </p:set>
                                    <p:anim calcmode="lin" valueType="num">
                                      <p:cBhvr>
                                        <p:cTn id="50" dur="500" fill="hold"/>
                                        <p:tgtEl>
                                          <p:spTgt spid="289"/>
                                        </p:tgtEl>
                                        <p:attrNameLst>
                                          <p:attrName>ppt_w</p:attrName>
                                        </p:attrNameLst>
                                      </p:cBhvr>
                                      <p:tavLst>
                                        <p:tav tm="0">
                                          <p:val>
                                            <p:fltVal val="0"/>
                                          </p:val>
                                        </p:tav>
                                        <p:tav tm="100000">
                                          <p:val>
                                            <p:strVal val="#ppt_w"/>
                                          </p:val>
                                        </p:tav>
                                      </p:tavLst>
                                    </p:anim>
                                    <p:anim calcmode="lin" valueType="num">
                                      <p:cBhvr>
                                        <p:cTn id="51" dur="500" fill="hold"/>
                                        <p:tgtEl>
                                          <p:spTgt spid="289"/>
                                        </p:tgtEl>
                                        <p:attrNameLst>
                                          <p:attrName>ppt_h</p:attrName>
                                        </p:attrNameLst>
                                      </p:cBhvr>
                                      <p:tavLst>
                                        <p:tav tm="0">
                                          <p:val>
                                            <p:fltVal val="0"/>
                                          </p:val>
                                        </p:tav>
                                        <p:tav tm="100000">
                                          <p:val>
                                            <p:strVal val="#ppt_h"/>
                                          </p:val>
                                        </p:tav>
                                      </p:tavLst>
                                    </p:anim>
                                    <p:anim calcmode="lin" valueType="num">
                                      <p:cBhvr>
                                        <p:cTn id="52" dur="500" fill="hold"/>
                                        <p:tgtEl>
                                          <p:spTgt spid="289"/>
                                        </p:tgtEl>
                                        <p:attrNameLst>
                                          <p:attrName>ppt_x</p:attrName>
                                        </p:attrNameLst>
                                      </p:cBhvr>
                                      <p:tavLst>
                                        <p:tav tm="0">
                                          <p:val>
                                            <p:fltVal val="0.5"/>
                                          </p:val>
                                        </p:tav>
                                        <p:tav tm="100000">
                                          <p:val>
                                            <p:strVal val="#ppt_x"/>
                                          </p:val>
                                        </p:tav>
                                      </p:tavLst>
                                    </p:anim>
                                    <p:anim calcmode="lin" valueType="num">
                                      <p:cBhvr>
                                        <p:cTn id="53" dur="500" fill="hold"/>
                                        <p:tgtEl>
                                          <p:spTgt spid="289"/>
                                        </p:tgtEl>
                                        <p:attrNameLst>
                                          <p:attrName>ppt_y</p:attrName>
                                        </p:attrNameLst>
                                      </p:cBhvr>
                                      <p:tavLst>
                                        <p:tav tm="0">
                                          <p:val>
                                            <p:fltVal val="0.5"/>
                                          </p:val>
                                        </p:tav>
                                        <p:tav tm="100000">
                                          <p:val>
                                            <p:strVal val="#ppt_y"/>
                                          </p:val>
                                        </p:tav>
                                      </p:tavLst>
                                    </p:anim>
                                  </p:childTnLst>
                                </p:cTn>
                              </p:par>
                              <p:par>
                                <p:cTn id="54" presetID="9" presetClass="exit" presetSubtype="0" fill="hold" grpId="1" nodeType="withEffect">
                                  <p:stCondLst>
                                    <p:cond delay="300"/>
                                  </p:stCondLst>
                                  <p:childTnLst>
                                    <p:animEffect transition="out" filter="dissolve">
                                      <p:cBhvr>
                                        <p:cTn id="55" dur="200"/>
                                        <p:tgtEl>
                                          <p:spTgt spid="289"/>
                                        </p:tgtEl>
                                      </p:cBhvr>
                                    </p:animEffect>
                                    <p:set>
                                      <p:cBhvr>
                                        <p:cTn id="56" dur="1" fill="hold">
                                          <p:stCondLst>
                                            <p:cond delay="199"/>
                                          </p:stCondLst>
                                        </p:cTn>
                                        <p:tgtEl>
                                          <p:spTgt spid="289"/>
                                        </p:tgtEl>
                                        <p:attrNameLst>
                                          <p:attrName>style.visibility</p:attrName>
                                        </p:attrNameLst>
                                      </p:cBhvr>
                                      <p:to>
                                        <p:strVal val="hidden"/>
                                      </p:to>
                                    </p:set>
                                  </p:childTnLst>
                                </p:cTn>
                              </p:par>
                              <p:par>
                                <p:cTn id="57" presetID="23" presetClass="entr" presetSubtype="528" fill="hold" grpId="0" nodeType="withEffect">
                                  <p:stCondLst>
                                    <p:cond delay="0"/>
                                  </p:stCondLst>
                                  <p:childTnLst>
                                    <p:set>
                                      <p:cBhvr>
                                        <p:cTn id="58" dur="1" fill="hold">
                                          <p:stCondLst>
                                            <p:cond delay="0"/>
                                          </p:stCondLst>
                                        </p:cTn>
                                        <p:tgtEl>
                                          <p:spTgt spid="290"/>
                                        </p:tgtEl>
                                        <p:attrNameLst>
                                          <p:attrName>style.visibility</p:attrName>
                                        </p:attrNameLst>
                                      </p:cBhvr>
                                      <p:to>
                                        <p:strVal val="visible"/>
                                      </p:to>
                                    </p:set>
                                    <p:anim calcmode="lin" valueType="num">
                                      <p:cBhvr>
                                        <p:cTn id="59" dur="500" fill="hold"/>
                                        <p:tgtEl>
                                          <p:spTgt spid="290"/>
                                        </p:tgtEl>
                                        <p:attrNameLst>
                                          <p:attrName>ppt_w</p:attrName>
                                        </p:attrNameLst>
                                      </p:cBhvr>
                                      <p:tavLst>
                                        <p:tav tm="0">
                                          <p:val>
                                            <p:fltVal val="0"/>
                                          </p:val>
                                        </p:tav>
                                        <p:tav tm="100000">
                                          <p:val>
                                            <p:strVal val="#ppt_w"/>
                                          </p:val>
                                        </p:tav>
                                      </p:tavLst>
                                    </p:anim>
                                    <p:anim calcmode="lin" valueType="num">
                                      <p:cBhvr>
                                        <p:cTn id="60" dur="500" fill="hold"/>
                                        <p:tgtEl>
                                          <p:spTgt spid="290"/>
                                        </p:tgtEl>
                                        <p:attrNameLst>
                                          <p:attrName>ppt_h</p:attrName>
                                        </p:attrNameLst>
                                      </p:cBhvr>
                                      <p:tavLst>
                                        <p:tav tm="0">
                                          <p:val>
                                            <p:fltVal val="0"/>
                                          </p:val>
                                        </p:tav>
                                        <p:tav tm="100000">
                                          <p:val>
                                            <p:strVal val="#ppt_h"/>
                                          </p:val>
                                        </p:tav>
                                      </p:tavLst>
                                    </p:anim>
                                    <p:anim calcmode="lin" valueType="num">
                                      <p:cBhvr>
                                        <p:cTn id="61" dur="500" fill="hold"/>
                                        <p:tgtEl>
                                          <p:spTgt spid="290"/>
                                        </p:tgtEl>
                                        <p:attrNameLst>
                                          <p:attrName>ppt_x</p:attrName>
                                        </p:attrNameLst>
                                      </p:cBhvr>
                                      <p:tavLst>
                                        <p:tav tm="0">
                                          <p:val>
                                            <p:fltVal val="0.5"/>
                                          </p:val>
                                        </p:tav>
                                        <p:tav tm="100000">
                                          <p:val>
                                            <p:strVal val="#ppt_x"/>
                                          </p:val>
                                        </p:tav>
                                      </p:tavLst>
                                    </p:anim>
                                    <p:anim calcmode="lin" valueType="num">
                                      <p:cBhvr>
                                        <p:cTn id="62" dur="500" fill="hold"/>
                                        <p:tgtEl>
                                          <p:spTgt spid="290"/>
                                        </p:tgtEl>
                                        <p:attrNameLst>
                                          <p:attrName>ppt_y</p:attrName>
                                        </p:attrNameLst>
                                      </p:cBhvr>
                                      <p:tavLst>
                                        <p:tav tm="0">
                                          <p:val>
                                            <p:fltVal val="0.5"/>
                                          </p:val>
                                        </p:tav>
                                        <p:tav tm="100000">
                                          <p:val>
                                            <p:strVal val="#ppt_y"/>
                                          </p:val>
                                        </p:tav>
                                      </p:tavLst>
                                    </p:anim>
                                  </p:childTnLst>
                                </p:cTn>
                              </p:par>
                              <p:par>
                                <p:cTn id="63" presetID="9" presetClass="exit" presetSubtype="0" fill="hold" grpId="1" nodeType="withEffect">
                                  <p:stCondLst>
                                    <p:cond delay="300"/>
                                  </p:stCondLst>
                                  <p:childTnLst>
                                    <p:animEffect transition="out" filter="dissolve">
                                      <p:cBhvr>
                                        <p:cTn id="64" dur="200"/>
                                        <p:tgtEl>
                                          <p:spTgt spid="290"/>
                                        </p:tgtEl>
                                      </p:cBhvr>
                                    </p:animEffect>
                                    <p:set>
                                      <p:cBhvr>
                                        <p:cTn id="65" dur="1" fill="hold">
                                          <p:stCondLst>
                                            <p:cond delay="199"/>
                                          </p:stCondLst>
                                        </p:cTn>
                                        <p:tgtEl>
                                          <p:spTgt spid="290"/>
                                        </p:tgtEl>
                                        <p:attrNameLst>
                                          <p:attrName>style.visibility</p:attrName>
                                        </p:attrNameLst>
                                      </p:cBhvr>
                                      <p:to>
                                        <p:strVal val="hidden"/>
                                      </p:to>
                                    </p:set>
                                  </p:childTnLst>
                                </p:cTn>
                              </p:par>
                              <p:par>
                                <p:cTn id="66" presetID="23" presetClass="entr" presetSubtype="528" fill="hold" grpId="0" nodeType="withEffect">
                                  <p:stCondLst>
                                    <p:cond delay="0"/>
                                  </p:stCondLst>
                                  <p:childTnLst>
                                    <p:set>
                                      <p:cBhvr>
                                        <p:cTn id="67" dur="1" fill="hold">
                                          <p:stCondLst>
                                            <p:cond delay="0"/>
                                          </p:stCondLst>
                                        </p:cTn>
                                        <p:tgtEl>
                                          <p:spTgt spid="291"/>
                                        </p:tgtEl>
                                        <p:attrNameLst>
                                          <p:attrName>style.visibility</p:attrName>
                                        </p:attrNameLst>
                                      </p:cBhvr>
                                      <p:to>
                                        <p:strVal val="visible"/>
                                      </p:to>
                                    </p:set>
                                    <p:anim calcmode="lin" valueType="num">
                                      <p:cBhvr>
                                        <p:cTn id="68" dur="500" fill="hold"/>
                                        <p:tgtEl>
                                          <p:spTgt spid="291"/>
                                        </p:tgtEl>
                                        <p:attrNameLst>
                                          <p:attrName>ppt_w</p:attrName>
                                        </p:attrNameLst>
                                      </p:cBhvr>
                                      <p:tavLst>
                                        <p:tav tm="0">
                                          <p:val>
                                            <p:fltVal val="0"/>
                                          </p:val>
                                        </p:tav>
                                        <p:tav tm="100000">
                                          <p:val>
                                            <p:strVal val="#ppt_w"/>
                                          </p:val>
                                        </p:tav>
                                      </p:tavLst>
                                    </p:anim>
                                    <p:anim calcmode="lin" valueType="num">
                                      <p:cBhvr>
                                        <p:cTn id="69" dur="500" fill="hold"/>
                                        <p:tgtEl>
                                          <p:spTgt spid="291"/>
                                        </p:tgtEl>
                                        <p:attrNameLst>
                                          <p:attrName>ppt_h</p:attrName>
                                        </p:attrNameLst>
                                      </p:cBhvr>
                                      <p:tavLst>
                                        <p:tav tm="0">
                                          <p:val>
                                            <p:fltVal val="0"/>
                                          </p:val>
                                        </p:tav>
                                        <p:tav tm="100000">
                                          <p:val>
                                            <p:strVal val="#ppt_h"/>
                                          </p:val>
                                        </p:tav>
                                      </p:tavLst>
                                    </p:anim>
                                    <p:anim calcmode="lin" valueType="num">
                                      <p:cBhvr>
                                        <p:cTn id="70" dur="500" fill="hold"/>
                                        <p:tgtEl>
                                          <p:spTgt spid="291"/>
                                        </p:tgtEl>
                                        <p:attrNameLst>
                                          <p:attrName>ppt_x</p:attrName>
                                        </p:attrNameLst>
                                      </p:cBhvr>
                                      <p:tavLst>
                                        <p:tav tm="0">
                                          <p:val>
                                            <p:fltVal val="0.5"/>
                                          </p:val>
                                        </p:tav>
                                        <p:tav tm="100000">
                                          <p:val>
                                            <p:strVal val="#ppt_x"/>
                                          </p:val>
                                        </p:tav>
                                      </p:tavLst>
                                    </p:anim>
                                    <p:anim calcmode="lin" valueType="num">
                                      <p:cBhvr>
                                        <p:cTn id="71" dur="500" fill="hold"/>
                                        <p:tgtEl>
                                          <p:spTgt spid="291"/>
                                        </p:tgtEl>
                                        <p:attrNameLst>
                                          <p:attrName>ppt_y</p:attrName>
                                        </p:attrNameLst>
                                      </p:cBhvr>
                                      <p:tavLst>
                                        <p:tav tm="0">
                                          <p:val>
                                            <p:fltVal val="0.5"/>
                                          </p:val>
                                        </p:tav>
                                        <p:tav tm="100000">
                                          <p:val>
                                            <p:strVal val="#ppt_y"/>
                                          </p:val>
                                        </p:tav>
                                      </p:tavLst>
                                    </p:anim>
                                  </p:childTnLst>
                                </p:cTn>
                              </p:par>
                              <p:par>
                                <p:cTn id="72" presetID="9" presetClass="exit" presetSubtype="0" fill="hold" grpId="1" nodeType="withEffect">
                                  <p:stCondLst>
                                    <p:cond delay="300"/>
                                  </p:stCondLst>
                                  <p:childTnLst>
                                    <p:animEffect transition="out" filter="dissolve">
                                      <p:cBhvr>
                                        <p:cTn id="73" dur="200"/>
                                        <p:tgtEl>
                                          <p:spTgt spid="291"/>
                                        </p:tgtEl>
                                      </p:cBhvr>
                                    </p:animEffect>
                                    <p:set>
                                      <p:cBhvr>
                                        <p:cTn id="74" dur="1" fill="hold">
                                          <p:stCondLst>
                                            <p:cond delay="199"/>
                                          </p:stCondLst>
                                        </p:cTn>
                                        <p:tgtEl>
                                          <p:spTgt spid="291"/>
                                        </p:tgtEl>
                                        <p:attrNameLst>
                                          <p:attrName>style.visibility</p:attrName>
                                        </p:attrNameLst>
                                      </p:cBhvr>
                                      <p:to>
                                        <p:strVal val="hidden"/>
                                      </p:to>
                                    </p:set>
                                  </p:childTnLst>
                                </p:cTn>
                              </p:par>
                              <p:par>
                                <p:cTn id="75" presetID="23" presetClass="entr" presetSubtype="528" fill="hold" grpId="0" nodeType="withEffect">
                                  <p:stCondLst>
                                    <p:cond delay="0"/>
                                  </p:stCondLst>
                                  <p:childTnLst>
                                    <p:set>
                                      <p:cBhvr>
                                        <p:cTn id="76" dur="1" fill="hold">
                                          <p:stCondLst>
                                            <p:cond delay="0"/>
                                          </p:stCondLst>
                                        </p:cTn>
                                        <p:tgtEl>
                                          <p:spTgt spid="292"/>
                                        </p:tgtEl>
                                        <p:attrNameLst>
                                          <p:attrName>style.visibility</p:attrName>
                                        </p:attrNameLst>
                                      </p:cBhvr>
                                      <p:to>
                                        <p:strVal val="visible"/>
                                      </p:to>
                                    </p:set>
                                    <p:anim calcmode="lin" valueType="num">
                                      <p:cBhvr>
                                        <p:cTn id="77" dur="500" fill="hold"/>
                                        <p:tgtEl>
                                          <p:spTgt spid="292"/>
                                        </p:tgtEl>
                                        <p:attrNameLst>
                                          <p:attrName>ppt_w</p:attrName>
                                        </p:attrNameLst>
                                      </p:cBhvr>
                                      <p:tavLst>
                                        <p:tav tm="0">
                                          <p:val>
                                            <p:fltVal val="0"/>
                                          </p:val>
                                        </p:tav>
                                        <p:tav tm="100000">
                                          <p:val>
                                            <p:strVal val="#ppt_w"/>
                                          </p:val>
                                        </p:tav>
                                      </p:tavLst>
                                    </p:anim>
                                    <p:anim calcmode="lin" valueType="num">
                                      <p:cBhvr>
                                        <p:cTn id="78" dur="500" fill="hold"/>
                                        <p:tgtEl>
                                          <p:spTgt spid="292"/>
                                        </p:tgtEl>
                                        <p:attrNameLst>
                                          <p:attrName>ppt_h</p:attrName>
                                        </p:attrNameLst>
                                      </p:cBhvr>
                                      <p:tavLst>
                                        <p:tav tm="0">
                                          <p:val>
                                            <p:fltVal val="0"/>
                                          </p:val>
                                        </p:tav>
                                        <p:tav tm="100000">
                                          <p:val>
                                            <p:strVal val="#ppt_h"/>
                                          </p:val>
                                        </p:tav>
                                      </p:tavLst>
                                    </p:anim>
                                    <p:anim calcmode="lin" valueType="num">
                                      <p:cBhvr>
                                        <p:cTn id="79" dur="500" fill="hold"/>
                                        <p:tgtEl>
                                          <p:spTgt spid="292"/>
                                        </p:tgtEl>
                                        <p:attrNameLst>
                                          <p:attrName>ppt_x</p:attrName>
                                        </p:attrNameLst>
                                      </p:cBhvr>
                                      <p:tavLst>
                                        <p:tav tm="0">
                                          <p:val>
                                            <p:fltVal val="0.5"/>
                                          </p:val>
                                        </p:tav>
                                        <p:tav tm="100000">
                                          <p:val>
                                            <p:strVal val="#ppt_x"/>
                                          </p:val>
                                        </p:tav>
                                      </p:tavLst>
                                    </p:anim>
                                    <p:anim calcmode="lin" valueType="num">
                                      <p:cBhvr>
                                        <p:cTn id="80" dur="500" fill="hold"/>
                                        <p:tgtEl>
                                          <p:spTgt spid="292"/>
                                        </p:tgtEl>
                                        <p:attrNameLst>
                                          <p:attrName>ppt_y</p:attrName>
                                        </p:attrNameLst>
                                      </p:cBhvr>
                                      <p:tavLst>
                                        <p:tav tm="0">
                                          <p:val>
                                            <p:fltVal val="0.5"/>
                                          </p:val>
                                        </p:tav>
                                        <p:tav tm="100000">
                                          <p:val>
                                            <p:strVal val="#ppt_y"/>
                                          </p:val>
                                        </p:tav>
                                      </p:tavLst>
                                    </p:anim>
                                  </p:childTnLst>
                                </p:cTn>
                              </p:par>
                              <p:par>
                                <p:cTn id="81" presetID="9" presetClass="exit" presetSubtype="0" fill="hold" grpId="1" nodeType="withEffect">
                                  <p:stCondLst>
                                    <p:cond delay="300"/>
                                  </p:stCondLst>
                                  <p:childTnLst>
                                    <p:animEffect transition="out" filter="dissolve">
                                      <p:cBhvr>
                                        <p:cTn id="82" dur="200"/>
                                        <p:tgtEl>
                                          <p:spTgt spid="292"/>
                                        </p:tgtEl>
                                      </p:cBhvr>
                                    </p:animEffect>
                                    <p:set>
                                      <p:cBhvr>
                                        <p:cTn id="83" dur="1" fill="hold">
                                          <p:stCondLst>
                                            <p:cond delay="199"/>
                                          </p:stCondLst>
                                        </p:cTn>
                                        <p:tgtEl>
                                          <p:spTgt spid="292"/>
                                        </p:tgtEl>
                                        <p:attrNameLst>
                                          <p:attrName>style.visibility</p:attrName>
                                        </p:attrNameLst>
                                      </p:cBhvr>
                                      <p:to>
                                        <p:strVal val="hidden"/>
                                      </p:to>
                                    </p:set>
                                  </p:childTnLst>
                                </p:cTn>
                              </p:par>
                              <p:par>
                                <p:cTn id="84" presetID="6" presetClass="emph" presetSubtype="0" fill="hold" grpId="1" nodeType="withEffect">
                                  <p:stCondLst>
                                    <p:cond delay="500"/>
                                  </p:stCondLst>
                                  <p:childTnLst>
                                    <p:animScale>
                                      <p:cBhvr>
                                        <p:cTn id="85" dur="500" fill="hold"/>
                                        <p:tgtEl>
                                          <p:spTgt spid="284"/>
                                        </p:tgtEl>
                                      </p:cBhvr>
                                      <p:by x="3000000" y="3000000"/>
                                    </p:animScale>
                                  </p:childTnLst>
                                </p:cTn>
                              </p:par>
                              <p:par>
                                <p:cTn id="86" presetID="10" presetClass="entr" presetSubtype="0" fill="hold" grpId="0" nodeType="withEffect">
                                  <p:stCondLst>
                                    <p:cond delay="800"/>
                                  </p:stCondLst>
                                  <p:childTnLst>
                                    <p:set>
                                      <p:cBhvr>
                                        <p:cTn id="87" dur="1" fill="hold">
                                          <p:stCondLst>
                                            <p:cond delay="0"/>
                                          </p:stCondLst>
                                        </p:cTn>
                                        <p:tgtEl>
                                          <p:spTgt spid="2074"/>
                                        </p:tgtEl>
                                        <p:attrNameLst>
                                          <p:attrName>style.visibility</p:attrName>
                                        </p:attrNameLst>
                                      </p:cBhvr>
                                      <p:to>
                                        <p:strVal val="visible"/>
                                      </p:to>
                                    </p:set>
                                    <p:animEffect transition="in" filter="fade">
                                      <p:cBhvr>
                                        <p:cTn id="88" dur="500"/>
                                        <p:tgtEl>
                                          <p:spTgt spid="2074"/>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277"/>
                                        </p:tgtEl>
                                        <p:attrNameLst>
                                          <p:attrName>style.visibility</p:attrName>
                                        </p:attrNameLst>
                                      </p:cBhvr>
                                      <p:to>
                                        <p:strVal val="visible"/>
                                      </p:to>
                                    </p:set>
                                    <p:animEffect transition="in" filter="fade">
                                      <p:cBhvr>
                                        <p:cTn id="91" dur="750"/>
                                        <p:tgtEl>
                                          <p:spTgt spid="277"/>
                                        </p:tgtEl>
                                      </p:cBhvr>
                                    </p:animEffect>
                                  </p:childTnLst>
                                </p:cTn>
                              </p:par>
                              <p:par>
                                <p:cTn id="92" presetID="0" presetClass="path" presetSubtype="0" decel="25000" fill="hold" grpId="0" nodeType="withEffect">
                                  <p:stCondLst>
                                    <p:cond delay="0"/>
                                  </p:stCondLst>
                                  <p:childTnLst>
                                    <p:animMotion origin="layout" path="M 0.00087 -0.00024 C -0.03663 0.0081 -0.0007 -0.00301 -0.02413 0.01088 C -0.03872 0.01944 -0.05226 0.02476 -0.0658 0.0368 C -0.08247 0.03564 -0.09913 0.03518 -0.1158 0.0331 C -0.13611 0.03055 -0.15625 0.01319 -0.17691 0.01088 C -0.19514 0.00879 -0.21372 0.00833 -0.23247 0.00717 C -0.24722 0.00833 -0.26215 0.00879 -0.27691 0.01088 C -0.28681 0.01226 -0.28455 0.01666 -0.29358 0.02199 C -0.29896 0.02523 -0.30538 0.025 -0.31024 0.02939 C -0.31302 0.03194 -0.31528 0.03564 -0.31858 0.0368 C -0.32674 0.03958 -0.33524 0.03935 -0.34358 0.0405 C -0.35938 0.03935 -0.37518 0.03958 -0.3908 0.0368 C -0.41424 0.03263 -0.40052 0.03101 -0.4158 0.02199 C -0.4342 0.01111 -0.43542 0.01458 -0.45747 0.01458 " pathEditMode="relative" ptsTypes="fffffffffffffA">
                                      <p:cBhvr>
                                        <p:cTn id="93" dur="1500" spd="-100000" fill="hold"/>
                                        <p:tgtEl>
                                          <p:spTgt spid="277"/>
                                        </p:tgtEl>
                                        <p:attrNameLst>
                                          <p:attrName>ppt_x</p:attrName>
                                          <p:attrName>ppt_y</p:attrName>
                                        </p:attrNameLst>
                                      </p:cBhvr>
                                    </p:animMotion>
                                  </p:childTnLst>
                                </p:cTn>
                              </p:par>
                              <p:par>
                                <p:cTn id="94" presetID="10" presetClass="entr" presetSubtype="0" fill="hold" grpId="1" nodeType="withEffect">
                                  <p:stCondLst>
                                    <p:cond delay="200"/>
                                  </p:stCondLst>
                                  <p:childTnLst>
                                    <p:set>
                                      <p:cBhvr>
                                        <p:cTn id="95" dur="1" fill="hold">
                                          <p:stCondLst>
                                            <p:cond delay="0"/>
                                          </p:stCondLst>
                                        </p:cTn>
                                        <p:tgtEl>
                                          <p:spTgt spid="248"/>
                                        </p:tgtEl>
                                        <p:attrNameLst>
                                          <p:attrName>style.visibility</p:attrName>
                                        </p:attrNameLst>
                                      </p:cBhvr>
                                      <p:to>
                                        <p:strVal val="visible"/>
                                      </p:to>
                                    </p:set>
                                    <p:animEffect transition="in" filter="fade">
                                      <p:cBhvr>
                                        <p:cTn id="96" dur="750"/>
                                        <p:tgtEl>
                                          <p:spTgt spid="248"/>
                                        </p:tgtEl>
                                      </p:cBhvr>
                                    </p:animEffect>
                                  </p:childTnLst>
                                </p:cTn>
                              </p:par>
                              <p:par>
                                <p:cTn id="97" presetID="0" presetClass="path" presetSubtype="0" decel="25000" fill="hold" grpId="0" nodeType="withEffect">
                                  <p:stCondLst>
                                    <p:cond delay="200"/>
                                  </p:stCondLst>
                                  <p:childTnLst>
                                    <p:animMotion origin="layout" path="M 0.00087 -0.00024 C -0.03663 0.0081 -0.0007 -0.00301 -0.02413 0.01088 C -0.03872 0.01944 -0.05226 0.02476 -0.0658 0.0368 C -0.08247 0.03564 -0.09913 0.03518 -0.1158 0.0331 C -0.13611 0.03055 -0.15625 0.01319 -0.17691 0.01088 C -0.19514 0.00879 -0.21372 0.00833 -0.23247 0.00717 C -0.24722 0.00833 -0.26215 0.00879 -0.27691 0.01088 C -0.28681 0.01226 -0.28455 0.01666 -0.29358 0.02199 C -0.29896 0.02523 -0.30538 0.025 -0.31024 0.02939 C -0.31302 0.03194 -0.31528 0.03564 -0.31858 0.0368 C -0.32674 0.03958 -0.33524 0.03935 -0.34358 0.0405 C -0.35938 0.03935 -0.37518 0.03958 -0.3908 0.0368 C -0.41424 0.03263 -0.40052 0.03101 -0.4158 0.02199 C -0.4342 0.01111 -0.43542 0.01458 -0.45747 0.01458 " pathEditMode="relative" ptsTypes="fffffffffffffA">
                                      <p:cBhvr>
                                        <p:cTn id="98" dur="1500" spd="-100000" fill="hold"/>
                                        <p:tgtEl>
                                          <p:spTgt spid="248"/>
                                        </p:tgtEl>
                                        <p:attrNameLst>
                                          <p:attrName>ppt_x</p:attrName>
                                          <p:attrName>ppt_y</p:attrName>
                                        </p:attrNameLst>
                                      </p:cBhvr>
                                    </p:animMotion>
                                  </p:childTnLst>
                                </p:cTn>
                              </p:par>
                              <p:par>
                                <p:cTn id="99" presetID="10" presetClass="entr" presetSubtype="0" fill="hold" grpId="1" nodeType="withEffect">
                                  <p:stCondLst>
                                    <p:cond delay="250"/>
                                  </p:stCondLst>
                                  <p:childTnLst>
                                    <p:set>
                                      <p:cBhvr>
                                        <p:cTn id="100" dur="1" fill="hold">
                                          <p:stCondLst>
                                            <p:cond delay="0"/>
                                          </p:stCondLst>
                                        </p:cTn>
                                        <p:tgtEl>
                                          <p:spTgt spid="251"/>
                                        </p:tgtEl>
                                        <p:attrNameLst>
                                          <p:attrName>style.visibility</p:attrName>
                                        </p:attrNameLst>
                                      </p:cBhvr>
                                      <p:to>
                                        <p:strVal val="visible"/>
                                      </p:to>
                                    </p:set>
                                    <p:animEffect transition="in" filter="fade">
                                      <p:cBhvr>
                                        <p:cTn id="101" dur="750"/>
                                        <p:tgtEl>
                                          <p:spTgt spid="251"/>
                                        </p:tgtEl>
                                      </p:cBhvr>
                                    </p:animEffect>
                                  </p:childTnLst>
                                </p:cTn>
                              </p:par>
                              <p:par>
                                <p:cTn id="102" presetID="0" presetClass="path" presetSubtype="0" decel="25000" fill="hold" grpId="0" nodeType="withEffect">
                                  <p:stCondLst>
                                    <p:cond delay="250"/>
                                  </p:stCondLst>
                                  <p:childTnLst>
                                    <p:animMotion origin="layout" path="M 0.00087 -0.00024 C -0.03663 0.0081 -0.0007 -0.00301 -0.02413 0.01088 C -0.03872 0.01944 -0.05226 0.02476 -0.0658 0.0368 C -0.08247 0.03564 -0.09913 0.03518 -0.1158 0.0331 C -0.13611 0.03055 -0.15625 0.01319 -0.17691 0.01088 C -0.19514 0.00879 -0.21372 0.00833 -0.23247 0.00717 C -0.24722 0.00833 -0.26215 0.00879 -0.27691 0.01088 C -0.28681 0.01226 -0.28455 0.01666 -0.29358 0.02199 C -0.29896 0.02523 -0.30538 0.025 -0.31024 0.02939 C -0.31302 0.03194 -0.31528 0.03564 -0.31858 0.0368 C -0.32674 0.03958 -0.33524 0.03935 -0.34358 0.0405 C -0.35938 0.03935 -0.37518 0.03958 -0.3908 0.0368 C -0.41424 0.03263 -0.40052 0.03101 -0.4158 0.02199 C -0.4342 0.01111 -0.43542 0.01458 -0.45747 0.01458 " pathEditMode="relative" ptsTypes="fffffffffffffA">
                                      <p:cBhvr>
                                        <p:cTn id="103" dur="1500" spd="-100000" fill="hold"/>
                                        <p:tgtEl>
                                          <p:spTgt spid="251"/>
                                        </p:tgtEl>
                                        <p:attrNameLst>
                                          <p:attrName>ppt_x</p:attrName>
                                          <p:attrName>ppt_y</p:attrName>
                                        </p:attrNameLst>
                                      </p:cBhvr>
                                    </p:animMotion>
                                  </p:childTnLst>
                                </p:cTn>
                              </p:par>
                              <p:par>
                                <p:cTn id="104" presetID="10" presetClass="entr" presetSubtype="0" fill="hold" grpId="1" nodeType="withEffect">
                                  <p:stCondLst>
                                    <p:cond delay="150"/>
                                  </p:stCondLst>
                                  <p:childTnLst>
                                    <p:set>
                                      <p:cBhvr>
                                        <p:cTn id="105" dur="1" fill="hold">
                                          <p:stCondLst>
                                            <p:cond delay="0"/>
                                          </p:stCondLst>
                                        </p:cTn>
                                        <p:tgtEl>
                                          <p:spTgt spid="258"/>
                                        </p:tgtEl>
                                        <p:attrNameLst>
                                          <p:attrName>style.visibility</p:attrName>
                                        </p:attrNameLst>
                                      </p:cBhvr>
                                      <p:to>
                                        <p:strVal val="visible"/>
                                      </p:to>
                                    </p:set>
                                    <p:animEffect transition="in" filter="fade">
                                      <p:cBhvr>
                                        <p:cTn id="106" dur="750"/>
                                        <p:tgtEl>
                                          <p:spTgt spid="258"/>
                                        </p:tgtEl>
                                      </p:cBhvr>
                                    </p:animEffect>
                                  </p:childTnLst>
                                </p:cTn>
                              </p:par>
                              <p:par>
                                <p:cTn id="107" presetID="0" presetClass="path" presetSubtype="0" decel="25000" fill="hold" grpId="0" nodeType="withEffect">
                                  <p:stCondLst>
                                    <p:cond delay="150"/>
                                  </p:stCondLst>
                                  <p:childTnLst>
                                    <p:animMotion origin="layout" path="M 0.00087 -0.00024 C -0.01025 0.00601 -0.04636 0.03121 -0.0658 0.03676 C -0.09549 0.03861 -0.14913 0.01572 -0.17691 0.01086 C -0.19514 0.00878 -0.21372 0.00832 -0.23247 0.00716 C -0.24723 0.00832 -0.26216 0.00878 -0.27691 0.01086 C -0.28663 0.01225 -0.28455 0.01664 -0.29341 0.02196 C -0.29896 0.0252 -0.30521 0.02497 -0.31025 0.02936 C -0.31302 0.0319 -0.31528 0.0356 -0.31858 0.03676 C -0.32674 0.03953 -0.33525 0.0393 -0.34358 0.04046 C -0.35938 0.0393 -0.37518 0.03953 -0.3908 0.03676 C -0.41424 0.0326 -0.40052 0.03098 -0.4158 0.02196 C -0.4342 0.01109 -0.43542 0.01456 -0.45747 0.01456 " pathEditMode="relative" rAng="0" ptsTypes="ffffffffffff">
                                      <p:cBhvr>
                                        <p:cTn id="108" dur="1500" spd="-100000" fill="hold"/>
                                        <p:tgtEl>
                                          <p:spTgt spid="258"/>
                                        </p:tgtEl>
                                        <p:attrNameLst>
                                          <p:attrName>ppt_x</p:attrName>
                                          <p:attrName>ppt_y</p:attrName>
                                        </p:attrNameLst>
                                      </p:cBhvr>
                                      <p:rCtr x="-22917" y="2035"/>
                                    </p:animMotion>
                                  </p:childTnLst>
                                </p:cTn>
                              </p:par>
                              <p:par>
                                <p:cTn id="109" presetID="10" presetClass="entr" presetSubtype="0" fill="hold" grpId="1" nodeType="withEffect">
                                  <p:stCondLst>
                                    <p:cond delay="350"/>
                                  </p:stCondLst>
                                  <p:childTnLst>
                                    <p:set>
                                      <p:cBhvr>
                                        <p:cTn id="110" dur="1" fill="hold">
                                          <p:stCondLst>
                                            <p:cond delay="0"/>
                                          </p:stCondLst>
                                        </p:cTn>
                                        <p:tgtEl>
                                          <p:spTgt spid="234"/>
                                        </p:tgtEl>
                                        <p:attrNameLst>
                                          <p:attrName>style.visibility</p:attrName>
                                        </p:attrNameLst>
                                      </p:cBhvr>
                                      <p:to>
                                        <p:strVal val="visible"/>
                                      </p:to>
                                    </p:set>
                                    <p:animEffect transition="in" filter="fade">
                                      <p:cBhvr>
                                        <p:cTn id="111" dur="750"/>
                                        <p:tgtEl>
                                          <p:spTgt spid="234"/>
                                        </p:tgtEl>
                                      </p:cBhvr>
                                    </p:animEffect>
                                  </p:childTnLst>
                                </p:cTn>
                              </p:par>
                              <p:par>
                                <p:cTn id="112" presetID="0" presetClass="path" presetSubtype="0" decel="25000" fill="hold" grpId="0" nodeType="withEffect">
                                  <p:stCondLst>
                                    <p:cond delay="350"/>
                                  </p:stCondLst>
                                  <p:childTnLst>
                                    <p:animMotion origin="layout" path="M 0.00087 -0.00024 C -0.03211 -0.0111 -0.05069 -0.01318 -0.08975 -0.0111 C -0.12882 -0.00902 -0.13385 0.01826 -0.16944 0.02497 C -0.20503 0.03167 -0.24062 0.00693 -0.27691 0.01086 C -0.31319 0.01479 -0.32031 0.03861 -0.34357 0.04046 C -0.36111 0.0393 -0.39687 0.02635 -0.4158 0.02196 C -0.4342 0.01109 -0.43541 0.01456 -0.45746 0.01456 " pathEditMode="relative" rAng="0" ptsTypes="ssssffs">
                                      <p:cBhvr>
                                        <p:cTn id="113" dur="1500" spd="-100000" fill="hold"/>
                                        <p:tgtEl>
                                          <p:spTgt spid="234"/>
                                        </p:tgtEl>
                                        <p:attrNameLst>
                                          <p:attrName>ppt_x</p:attrName>
                                          <p:attrName>ppt_y</p:attrName>
                                        </p:attrNameLst>
                                      </p:cBhvr>
                                      <p:rCtr x="-22917" y="1387"/>
                                    </p:animMotion>
                                  </p:childTnLst>
                                </p:cTn>
                              </p:par>
                              <p:par>
                                <p:cTn id="114" presetID="10" presetClass="entr" presetSubtype="0" fill="hold" grpId="1" nodeType="withEffect">
                                  <p:stCondLst>
                                    <p:cond delay="150"/>
                                  </p:stCondLst>
                                  <p:childTnLst>
                                    <p:set>
                                      <p:cBhvr>
                                        <p:cTn id="115" dur="1" fill="hold">
                                          <p:stCondLst>
                                            <p:cond delay="0"/>
                                          </p:stCondLst>
                                        </p:cTn>
                                        <p:tgtEl>
                                          <p:spTgt spid="281"/>
                                        </p:tgtEl>
                                        <p:attrNameLst>
                                          <p:attrName>style.visibility</p:attrName>
                                        </p:attrNameLst>
                                      </p:cBhvr>
                                      <p:to>
                                        <p:strVal val="visible"/>
                                      </p:to>
                                    </p:set>
                                    <p:animEffect transition="in" filter="fade">
                                      <p:cBhvr>
                                        <p:cTn id="116" dur="750"/>
                                        <p:tgtEl>
                                          <p:spTgt spid="281"/>
                                        </p:tgtEl>
                                      </p:cBhvr>
                                    </p:animEffect>
                                  </p:childTnLst>
                                </p:cTn>
                              </p:par>
                              <p:par>
                                <p:cTn id="117" presetID="0" presetClass="path" presetSubtype="0" decel="25000" fill="hold" grpId="0" nodeType="withEffect">
                                  <p:stCondLst>
                                    <p:cond delay="150"/>
                                  </p:stCondLst>
                                  <p:childTnLst>
                                    <p:animMotion origin="layout" path="M 0.00087 -0.00023 C -0.01024 0.00602 -0.03611 0.03495 -0.0658 0.03681 C -0.09549 0.03866 -0.14948 0.01574 -0.17726 0.01088 C -0.20504 0.00602 -0.2158 0.00718 -0.23247 0.00718 C -0.24722 0.00833 -0.26215 0.0088 -0.27691 0.01088 C -0.28663 0.01227 -0.28455 0.01667 -0.2934 0.02199 C -0.29896 0.02523 -0.30521 0.025 -0.31024 0.0294 C -0.31302 0.03195 -0.31528 0.03565 -0.31858 0.03681 C -0.32674 0.03958 -0.33524 0.03935 -0.34358 0.04051 C -0.35938 0.03935 -0.37517 0.03958 -0.3908 0.03681 C -0.41424 0.03264 -0.40052 0.03102 -0.4158 0.02199 C -0.4342 0.01111 -0.43542 0.01458 -0.45747 0.01458 " pathEditMode="relative" rAng="0" ptsTypes="aaafffffffff">
                                      <p:cBhvr>
                                        <p:cTn id="118" dur="1500" spd="-100000" fill="hold"/>
                                        <p:tgtEl>
                                          <p:spTgt spid="281"/>
                                        </p:tgtEl>
                                        <p:attrNameLst>
                                          <p:attrName>ppt_x</p:attrName>
                                          <p:attrName>ppt_y</p:attrName>
                                        </p:attrNameLst>
                                      </p:cBhvr>
                                      <p:rCtr x="-22917" y="2037"/>
                                    </p:animMotion>
                                  </p:childTnLst>
                                </p:cTn>
                              </p:par>
                              <p:par>
                                <p:cTn id="119" presetID="10" presetClass="entr" presetSubtype="0" fill="hold" grpId="1" nodeType="withEffect">
                                  <p:stCondLst>
                                    <p:cond delay="500"/>
                                  </p:stCondLst>
                                  <p:childTnLst>
                                    <p:set>
                                      <p:cBhvr>
                                        <p:cTn id="120" dur="1" fill="hold">
                                          <p:stCondLst>
                                            <p:cond delay="0"/>
                                          </p:stCondLst>
                                        </p:cTn>
                                        <p:tgtEl>
                                          <p:spTgt spid="282"/>
                                        </p:tgtEl>
                                        <p:attrNameLst>
                                          <p:attrName>style.visibility</p:attrName>
                                        </p:attrNameLst>
                                      </p:cBhvr>
                                      <p:to>
                                        <p:strVal val="visible"/>
                                      </p:to>
                                    </p:set>
                                    <p:animEffect transition="in" filter="fade">
                                      <p:cBhvr>
                                        <p:cTn id="121" dur="750"/>
                                        <p:tgtEl>
                                          <p:spTgt spid="282"/>
                                        </p:tgtEl>
                                      </p:cBhvr>
                                    </p:animEffect>
                                  </p:childTnLst>
                                </p:cTn>
                              </p:par>
                              <p:par>
                                <p:cTn id="122" presetID="0" presetClass="path" presetSubtype="0" decel="25000" fill="hold" grpId="0" nodeType="withEffect">
                                  <p:stCondLst>
                                    <p:cond delay="500"/>
                                  </p:stCondLst>
                                  <p:childTnLst>
                                    <p:animMotion origin="layout" path="M 0.00086 -0.00023 C -0.01025 0.00602 -0.03994 0.03704 -0.0658 0.03681 C -0.09167 0.03657 -0.12691 0.00486 -0.15469 -0.00162 C -0.18247 -0.0081 -0.21181 -0.00417 -0.23212 -0.00208 C -0.25244 0 -0.26667 0.00694 -0.27691 0.01088 C -0.28664 0.01227 -0.28455 0.01667 -0.29341 0.02199 C -0.29896 0.02523 -0.30521 0.025 -0.31025 0.0294 C -0.31303 0.03194 -0.31528 0.03565 -0.31858 0.03681 C -0.32674 0.03958 -0.33525 0.03935 -0.34358 0.04051 C -0.35938 0.03935 -0.37518 0.03958 -0.3908 0.03681 C -0.41424 0.03264 -0.40053 0.03102 -0.4158 0.02199 C -0.43421 0.01111 -0.43542 0.01458 -0.45747 0.01458 " pathEditMode="relative" rAng="0" ptsTypes="aaaafffffffa">
                                      <p:cBhvr>
                                        <p:cTn id="123" dur="1500" spd="-100000" fill="hold"/>
                                        <p:tgtEl>
                                          <p:spTgt spid="282"/>
                                        </p:tgtEl>
                                        <p:attrNameLst>
                                          <p:attrName>ppt_x</p:attrName>
                                          <p:attrName>ppt_y</p:attrName>
                                        </p:attrNameLst>
                                      </p:cBhvr>
                                      <p:rCtr x="-22917" y="1644"/>
                                    </p:animMotion>
                                  </p:childTnLst>
                                </p:cTn>
                              </p:par>
                              <p:par>
                                <p:cTn id="124" presetID="10" presetClass="entr" presetSubtype="0" fill="hold" grpId="1" nodeType="withEffect">
                                  <p:stCondLst>
                                    <p:cond delay="400"/>
                                  </p:stCondLst>
                                  <p:childTnLst>
                                    <p:set>
                                      <p:cBhvr>
                                        <p:cTn id="125" dur="1" fill="hold">
                                          <p:stCondLst>
                                            <p:cond delay="0"/>
                                          </p:stCondLst>
                                        </p:cTn>
                                        <p:tgtEl>
                                          <p:spTgt spid="241"/>
                                        </p:tgtEl>
                                        <p:attrNameLst>
                                          <p:attrName>style.visibility</p:attrName>
                                        </p:attrNameLst>
                                      </p:cBhvr>
                                      <p:to>
                                        <p:strVal val="visible"/>
                                      </p:to>
                                    </p:set>
                                    <p:animEffect transition="in" filter="fade">
                                      <p:cBhvr>
                                        <p:cTn id="126" dur="750"/>
                                        <p:tgtEl>
                                          <p:spTgt spid="241"/>
                                        </p:tgtEl>
                                      </p:cBhvr>
                                    </p:animEffect>
                                  </p:childTnLst>
                                </p:cTn>
                              </p:par>
                              <p:par>
                                <p:cTn id="127" presetID="0" presetClass="path" presetSubtype="0" decel="25000" fill="hold" grpId="0" nodeType="withEffect">
                                  <p:stCondLst>
                                    <p:cond delay="400"/>
                                  </p:stCondLst>
                                  <p:childTnLst>
                                    <p:animMotion origin="layout" path="M 0.00087 -0.00023 C -0.01024 0.00602 -0.03611 0.03492 -0.0658 0.03677 C -0.09548 0.03862 -0.15937 0.01295 -0.17726 0.01087 C -0.19514 0.00879 -0.21371 0.00833 -0.23246 0.00717 C -0.24722 0.00833 -0.26215 0.00879 -0.27691 0.01087 C -0.28663 0.01226 -0.28455 0.01665 -0.2934 0.02197 C -0.29896 0.02521 -0.30521 0.02498 -0.31024 0.02937 C -0.31302 0.03191 -0.31528 0.03561 -0.31858 0.03677 C -0.32673 0.03954 -0.33524 0.03931 -0.34358 0.04047 C -0.35937 0.03931 -0.37517 0.03954 -0.3908 0.03677 C -0.41423 0.03261 -0.40052 0.03099 -0.4158 0.02197 C -0.4342 0.0111 -0.43542 0.01457 -0.45746 0.01457 " pathEditMode="relative" rAng="0" ptsTypes="fssfffffffff">
                                      <p:cBhvr>
                                        <p:cTn id="128" dur="1500" spd="-100000" fill="hold"/>
                                        <p:tgtEl>
                                          <p:spTgt spid="241"/>
                                        </p:tgtEl>
                                        <p:attrNameLst>
                                          <p:attrName>ppt_x</p:attrName>
                                          <p:attrName>ppt_y</p:attrName>
                                        </p:attrNameLst>
                                      </p:cBhvr>
                                      <p:rCtr x="-22917" y="2035"/>
                                    </p:animMotion>
                                  </p:childTnLst>
                                </p:cTn>
                              </p:par>
                              <p:par>
                                <p:cTn id="129" presetID="10" presetClass="entr" presetSubtype="0" fill="hold" grpId="1" nodeType="withEffect">
                                  <p:stCondLst>
                                    <p:cond delay="500"/>
                                  </p:stCondLst>
                                  <p:childTnLst>
                                    <p:set>
                                      <p:cBhvr>
                                        <p:cTn id="130" dur="1" fill="hold">
                                          <p:stCondLst>
                                            <p:cond delay="0"/>
                                          </p:stCondLst>
                                        </p:cTn>
                                        <p:tgtEl>
                                          <p:spTgt spid="242"/>
                                        </p:tgtEl>
                                        <p:attrNameLst>
                                          <p:attrName>style.visibility</p:attrName>
                                        </p:attrNameLst>
                                      </p:cBhvr>
                                      <p:to>
                                        <p:strVal val="visible"/>
                                      </p:to>
                                    </p:set>
                                    <p:animEffect transition="in" filter="fade">
                                      <p:cBhvr>
                                        <p:cTn id="131" dur="750"/>
                                        <p:tgtEl>
                                          <p:spTgt spid="242"/>
                                        </p:tgtEl>
                                      </p:cBhvr>
                                    </p:animEffect>
                                  </p:childTnLst>
                                </p:cTn>
                              </p:par>
                              <p:par>
                                <p:cTn id="132" presetID="0" presetClass="path" presetSubtype="0" decel="25000" fill="hold" grpId="0" nodeType="withEffect">
                                  <p:stCondLst>
                                    <p:cond delay="500"/>
                                  </p:stCondLst>
                                  <p:childTnLst>
                                    <p:animMotion origin="layout" path="M 0.00087 -0.00023 C -0.05174 -0.0037 -0.06337 -0.01248 -0.0974 0.01226 C -0.1316 0.037 -0.17708 0.04994 -0.20764 0.04601 C -0.23837 0.04208 -0.25764 0.00902 -0.27691 0.01087 C -0.28663 0.01226 -0.28455 0.01665 -0.2934 0.02197 C -0.29896 0.0252 -0.30521 0.02497 -0.31024 0.02937 C -0.31302 0.03191 -0.31528 0.03561 -0.31858 0.03676 C -0.32674 0.03954 -0.33524 0.03931 -0.34358 0.04046 C -0.35938 0.03931 -0.37518 0.03954 -0.3908 0.03676 C -0.41424 0.0326 -0.40052 0.03098 -0.4158 0.02197 C -0.4342 0.0111 -0.43542 0.01457 -0.45747 0.01457 " pathEditMode="relative" rAng="0" ptsTypes="sssfffffffs">
                                      <p:cBhvr>
                                        <p:cTn id="133" dur="1500" spd="-100000" fill="hold"/>
                                        <p:tgtEl>
                                          <p:spTgt spid="242"/>
                                        </p:tgtEl>
                                        <p:attrNameLst>
                                          <p:attrName>ppt_x</p:attrName>
                                          <p:attrName>ppt_y</p:attrName>
                                        </p:attrNameLst>
                                      </p:cBhvr>
                                      <p:rCtr x="-22917" y="1896"/>
                                    </p:animMotion>
                                  </p:childTnLst>
                                </p:cTn>
                              </p:par>
                              <p:par>
                                <p:cTn id="134" presetID="10" presetClass="entr" presetSubtype="0" fill="hold" grpId="1" nodeType="withEffect">
                                  <p:stCondLst>
                                    <p:cond delay="700"/>
                                  </p:stCondLst>
                                  <p:childTnLst>
                                    <p:set>
                                      <p:cBhvr>
                                        <p:cTn id="135" dur="1" fill="hold">
                                          <p:stCondLst>
                                            <p:cond delay="0"/>
                                          </p:stCondLst>
                                        </p:cTn>
                                        <p:tgtEl>
                                          <p:spTgt spid="256"/>
                                        </p:tgtEl>
                                        <p:attrNameLst>
                                          <p:attrName>style.visibility</p:attrName>
                                        </p:attrNameLst>
                                      </p:cBhvr>
                                      <p:to>
                                        <p:strVal val="visible"/>
                                      </p:to>
                                    </p:set>
                                    <p:animEffect transition="in" filter="fade">
                                      <p:cBhvr>
                                        <p:cTn id="136" dur="750"/>
                                        <p:tgtEl>
                                          <p:spTgt spid="256"/>
                                        </p:tgtEl>
                                      </p:cBhvr>
                                    </p:animEffect>
                                  </p:childTnLst>
                                </p:cTn>
                              </p:par>
                              <p:par>
                                <p:cTn id="137" presetID="0" presetClass="path" presetSubtype="0" decel="25000" fill="hold" grpId="0" nodeType="withEffect">
                                  <p:stCondLst>
                                    <p:cond delay="700"/>
                                  </p:stCondLst>
                                  <p:childTnLst>
                                    <p:animMotion origin="layout" path="M 0.00086 -0.00023 C -0.02188 -0.00624 -0.08907 -0.03815 -0.13542 -0.0363 C -0.18178 -0.03445 -0.23438 -0.00138 -0.27691 0.01087 C -0.31945 0.02313 -0.36771 0.03492 -0.3908 0.03677 C -0.41424 0.03261 -0.40053 0.03099 -0.4158 0.02197 C -0.43421 0.0111 -0.43542 0.01457 -0.45747 0.01457 " pathEditMode="relative" rAng="0" ptsTypes="aaaffa">
                                      <p:cBhvr>
                                        <p:cTn id="138" dur="1500" spd="-100000" fill="hold"/>
                                        <p:tgtEl>
                                          <p:spTgt spid="256"/>
                                        </p:tgtEl>
                                        <p:attrNameLst>
                                          <p:attrName>ppt_x</p:attrName>
                                          <p:attrName>ppt_y</p:attrName>
                                        </p:attrNameLst>
                                      </p:cBhvr>
                                      <p:rCtr x="-22917" y="-46"/>
                                    </p:animMotion>
                                  </p:childTnLst>
                                </p:cTn>
                              </p:par>
                              <p:par>
                                <p:cTn id="139" presetID="10" presetClass="entr" presetSubtype="0" fill="hold" grpId="1" nodeType="withEffect">
                                  <p:stCondLst>
                                    <p:cond delay="500"/>
                                  </p:stCondLst>
                                  <p:childTnLst>
                                    <p:set>
                                      <p:cBhvr>
                                        <p:cTn id="140" dur="1" fill="hold">
                                          <p:stCondLst>
                                            <p:cond delay="0"/>
                                          </p:stCondLst>
                                        </p:cTn>
                                        <p:tgtEl>
                                          <p:spTgt spid="253"/>
                                        </p:tgtEl>
                                        <p:attrNameLst>
                                          <p:attrName>style.visibility</p:attrName>
                                        </p:attrNameLst>
                                      </p:cBhvr>
                                      <p:to>
                                        <p:strVal val="visible"/>
                                      </p:to>
                                    </p:set>
                                    <p:animEffect transition="in" filter="fade">
                                      <p:cBhvr>
                                        <p:cTn id="141" dur="750"/>
                                        <p:tgtEl>
                                          <p:spTgt spid="253"/>
                                        </p:tgtEl>
                                      </p:cBhvr>
                                    </p:animEffect>
                                  </p:childTnLst>
                                </p:cTn>
                              </p:par>
                              <p:par>
                                <p:cTn id="142" presetID="0" presetClass="path" presetSubtype="0" decel="25000" fill="hold" grpId="0" nodeType="withEffect">
                                  <p:stCondLst>
                                    <p:cond delay="500"/>
                                  </p:stCondLst>
                                  <p:childTnLst>
                                    <p:animMotion origin="layout" path="M 0.00086 -0.00023 C -0.01025 0.00601 -0.03611 0.03492 -0.0658 0.03677 C -0.09549 0.03862 -0.14948 0.01573 -0.17726 0.01087 C -0.20504 0.00601 -0.21025 0.00416 -0.23247 0.00717 C -0.25469 0.01018 -0.29584 0.02451 -0.31025 0.02937 C -0.31302 0.03191 -0.31528 0.03561 -0.31858 0.03677 C -0.32674 0.03954 -0.33525 0.03931 -0.34358 0.04047 C -0.35938 0.03931 -0.37518 0.03954 -0.3908 0.03677 C -0.41424 0.0326 -0.40052 0.03099 -0.4158 0.02197 C -0.43421 0.0111 -0.43542 0.01457 -0.45747 0.01457 " pathEditMode="relative" rAng="0" ptsTypes="aaaaffffff">
                                      <p:cBhvr>
                                        <p:cTn id="143" dur="1500" spd="-100000" fill="hold"/>
                                        <p:tgtEl>
                                          <p:spTgt spid="253"/>
                                        </p:tgtEl>
                                        <p:attrNameLst>
                                          <p:attrName>ppt_x</p:attrName>
                                          <p:attrName>ppt_y</p:attrName>
                                        </p:attrNameLst>
                                      </p:cBhvr>
                                      <p:rCtr x="-22917" y="2035"/>
                                    </p:animMotion>
                                  </p:childTnLst>
                                </p:cTn>
                              </p:par>
                              <p:par>
                                <p:cTn id="144" presetID="10" presetClass="entr" presetSubtype="0" fill="hold" grpId="1" nodeType="withEffect">
                                  <p:stCondLst>
                                    <p:cond delay="600"/>
                                  </p:stCondLst>
                                  <p:childTnLst>
                                    <p:set>
                                      <p:cBhvr>
                                        <p:cTn id="145" dur="1" fill="hold">
                                          <p:stCondLst>
                                            <p:cond delay="0"/>
                                          </p:stCondLst>
                                        </p:cTn>
                                        <p:tgtEl>
                                          <p:spTgt spid="275"/>
                                        </p:tgtEl>
                                        <p:attrNameLst>
                                          <p:attrName>style.visibility</p:attrName>
                                        </p:attrNameLst>
                                      </p:cBhvr>
                                      <p:to>
                                        <p:strVal val="visible"/>
                                      </p:to>
                                    </p:set>
                                    <p:animEffect transition="in" filter="fade">
                                      <p:cBhvr>
                                        <p:cTn id="146" dur="750"/>
                                        <p:tgtEl>
                                          <p:spTgt spid="275"/>
                                        </p:tgtEl>
                                      </p:cBhvr>
                                    </p:animEffect>
                                  </p:childTnLst>
                                </p:cTn>
                              </p:par>
                              <p:par>
                                <p:cTn id="147" presetID="0" presetClass="path" presetSubtype="0" decel="25000" fill="hold" grpId="0" nodeType="withEffect">
                                  <p:stCondLst>
                                    <p:cond delay="600"/>
                                  </p:stCondLst>
                                  <p:childTnLst>
                                    <p:animMotion origin="layout" path="M 0.00087 -0.00023 C -0.01337 0.00532 -0.04774 0.03495 -0.08403 0.03264 C -0.12031 0.03032 -0.18351 -0.00995 -0.21649 -0.01412 C -0.24948 -0.01829 -0.26111 -0.00208 -0.28229 0.00695 C -0.30347 0.01597 -0.32552 0.03565 -0.34358 0.04051 C -0.35938 0.03935 -0.37517 0.03958 -0.3908 0.03681 C -0.40972 0.03241 -0.44636 0.01829 -0.45747 0.01458 " pathEditMode="relative" rAng="0" ptsTypes="aaaaffa">
                                      <p:cBhvr>
                                        <p:cTn id="148" dur="1500" spd="-100000" fill="hold"/>
                                        <p:tgtEl>
                                          <p:spTgt spid="275"/>
                                        </p:tgtEl>
                                        <p:attrNameLst>
                                          <p:attrName>ppt_x</p:attrName>
                                          <p:attrName>ppt_y</p:attrName>
                                        </p:attrNameLst>
                                      </p:cBhvr>
                                      <p:rCtr x="-22917" y="1134"/>
                                    </p:animMotion>
                                  </p:childTnLst>
                                </p:cTn>
                              </p:par>
                              <p:par>
                                <p:cTn id="149" presetID="10" presetClass="entr" presetSubtype="0" fill="hold" grpId="1" nodeType="withEffect">
                                  <p:stCondLst>
                                    <p:cond delay="550"/>
                                  </p:stCondLst>
                                  <p:childTnLst>
                                    <p:set>
                                      <p:cBhvr>
                                        <p:cTn id="150" dur="1" fill="hold">
                                          <p:stCondLst>
                                            <p:cond delay="0"/>
                                          </p:stCondLst>
                                        </p:cTn>
                                        <p:tgtEl>
                                          <p:spTgt spid="274"/>
                                        </p:tgtEl>
                                        <p:attrNameLst>
                                          <p:attrName>style.visibility</p:attrName>
                                        </p:attrNameLst>
                                      </p:cBhvr>
                                      <p:to>
                                        <p:strVal val="visible"/>
                                      </p:to>
                                    </p:set>
                                    <p:animEffect transition="in" filter="fade">
                                      <p:cBhvr>
                                        <p:cTn id="151" dur="750"/>
                                        <p:tgtEl>
                                          <p:spTgt spid="274"/>
                                        </p:tgtEl>
                                      </p:cBhvr>
                                    </p:animEffect>
                                  </p:childTnLst>
                                </p:cTn>
                              </p:par>
                              <p:par>
                                <p:cTn id="152" presetID="0" presetClass="path" presetSubtype="0" decel="25000" fill="hold" grpId="0" nodeType="withEffect">
                                  <p:stCondLst>
                                    <p:cond delay="550"/>
                                  </p:stCondLst>
                                  <p:childTnLst>
                                    <p:animMotion origin="layout" path="M 0.00087 -0.00023 C -0.01979 -0.00532 -0.07656 -0.0324 -0.12292 -0.03055 C -0.16927 -0.0287 -0.23229 -0.00023 -0.27691 0.01088 C -0.32153 0.02199 -0.36076 0.03611 -0.3908 0.03681 C -0.42083 0.0375 -0.44636 0.01829 -0.45747 0.01459 " pathEditMode="relative" rAng="0" ptsTypes="aaaaa">
                                      <p:cBhvr>
                                        <p:cTn id="153" dur="1500" spd="-100000" fill="hold"/>
                                        <p:tgtEl>
                                          <p:spTgt spid="274"/>
                                        </p:tgtEl>
                                        <p:attrNameLst>
                                          <p:attrName>ppt_x</p:attrName>
                                          <p:attrName>ppt_y</p:attrName>
                                        </p:attrNameLst>
                                      </p:cBhvr>
                                      <p:rCtr x="-22917" y="278"/>
                                    </p:animMotion>
                                  </p:childTnLst>
                                </p:cTn>
                              </p:par>
                              <p:par>
                                <p:cTn id="154" presetID="10" presetClass="entr" presetSubtype="0" fill="hold" grpId="1" nodeType="withEffect">
                                  <p:stCondLst>
                                    <p:cond delay="750"/>
                                  </p:stCondLst>
                                  <p:childTnLst>
                                    <p:set>
                                      <p:cBhvr>
                                        <p:cTn id="155" dur="1" fill="hold">
                                          <p:stCondLst>
                                            <p:cond delay="0"/>
                                          </p:stCondLst>
                                        </p:cTn>
                                        <p:tgtEl>
                                          <p:spTgt spid="276"/>
                                        </p:tgtEl>
                                        <p:attrNameLst>
                                          <p:attrName>style.visibility</p:attrName>
                                        </p:attrNameLst>
                                      </p:cBhvr>
                                      <p:to>
                                        <p:strVal val="visible"/>
                                      </p:to>
                                    </p:set>
                                    <p:animEffect transition="in" filter="fade">
                                      <p:cBhvr>
                                        <p:cTn id="156" dur="750"/>
                                        <p:tgtEl>
                                          <p:spTgt spid="276"/>
                                        </p:tgtEl>
                                      </p:cBhvr>
                                    </p:animEffect>
                                  </p:childTnLst>
                                </p:cTn>
                              </p:par>
                              <p:par>
                                <p:cTn id="157" presetID="0" presetClass="path" presetSubtype="0" decel="25000" fill="hold" grpId="0" nodeType="withEffect">
                                  <p:stCondLst>
                                    <p:cond delay="750"/>
                                  </p:stCondLst>
                                  <p:childTnLst>
                                    <p:animMotion origin="layout" path="M 0.00087 -0.00024 C -0.0033 0.00162 -0.01302 0.00462 -0.02413 0.01087 C -0.03524 0.01712 -0.05052 0.0331 -0.0658 0.0368 C -0.08108 0.0405 -0.09722 0.0375 -0.1158 0.0331 C -0.14358 0.02824 -0.2059 0.01087 -0.23246 0.00717 C -0.25937 0.00347 -0.26389 0.00717 -0.27691 0.01087 C -0.28993 0.01458 -0.29757 0.025 -0.31024 0.02939 C -0.32292 0.03379 -0.33542 0.03912 -0.35295 0.03796 C -0.37066 0.0368 -0.39844 0.02592 -0.4158 0.02199 C -0.43316 0.01805 -0.44878 0.0162 -0.45747 0.01458 " pathEditMode="relative" rAng="0" ptsTypes="afafaaaaaa">
                                      <p:cBhvr>
                                        <p:cTn id="158" dur="1500" spd="-100000" fill="hold"/>
                                        <p:tgtEl>
                                          <p:spTgt spid="276"/>
                                        </p:tgtEl>
                                        <p:attrNameLst>
                                          <p:attrName>ppt_x</p:attrName>
                                          <p:attrName>ppt_y</p:attrName>
                                        </p:attrNameLst>
                                      </p:cBhvr>
                                      <p:rCtr x="-22917" y="2037"/>
                                    </p:animMotion>
                                  </p:childTnLst>
                                </p:cTn>
                              </p:par>
                              <p:par>
                                <p:cTn id="159" presetID="10" presetClass="entr" presetSubtype="0" fill="hold" grpId="1" nodeType="withEffect">
                                  <p:stCondLst>
                                    <p:cond delay="550"/>
                                  </p:stCondLst>
                                  <p:childTnLst>
                                    <p:set>
                                      <p:cBhvr>
                                        <p:cTn id="160" dur="1" fill="hold">
                                          <p:stCondLst>
                                            <p:cond delay="0"/>
                                          </p:stCondLst>
                                        </p:cTn>
                                        <p:tgtEl>
                                          <p:spTgt spid="266"/>
                                        </p:tgtEl>
                                        <p:attrNameLst>
                                          <p:attrName>style.visibility</p:attrName>
                                        </p:attrNameLst>
                                      </p:cBhvr>
                                      <p:to>
                                        <p:strVal val="visible"/>
                                      </p:to>
                                    </p:set>
                                    <p:animEffect transition="in" filter="fade">
                                      <p:cBhvr>
                                        <p:cTn id="161" dur="750"/>
                                        <p:tgtEl>
                                          <p:spTgt spid="266"/>
                                        </p:tgtEl>
                                      </p:cBhvr>
                                    </p:animEffect>
                                  </p:childTnLst>
                                </p:cTn>
                              </p:par>
                              <p:par>
                                <p:cTn id="162" presetID="0" presetClass="path" presetSubtype="0" decel="25000" fill="hold" grpId="0" nodeType="withEffect">
                                  <p:stCondLst>
                                    <p:cond delay="550"/>
                                  </p:stCondLst>
                                  <p:childTnLst>
                                    <p:animMotion origin="layout" path="M 0.00087 -0.00023 C -0.01302 0.00509 -0.05312 0.02937 -0.08281 0.03122 C -0.1125 0.03307 -0.14705 0.00694 -0.17778 0.0111 C -0.21146 0.01434 -0.23993 0.05133 -0.26753 0.05619 C -0.29514 0.06104 -0.32326 0.0437 -0.34358 0.04046 C -0.35937 0.03931 -0.37517 0.03954 -0.3908 0.03676 C -0.41424 0.0326 -0.40052 0.03098 -0.4158 0.02197 C -0.4342 0.0111 -0.43542 0.01457 -0.45746 0.01457 " pathEditMode="relative" rAng="0" ptsTypes="aafafffa">
                                      <p:cBhvr>
                                        <p:cTn id="163" dur="1500" spd="-100000" fill="hold"/>
                                        <p:tgtEl>
                                          <p:spTgt spid="266"/>
                                        </p:tgtEl>
                                        <p:attrNameLst>
                                          <p:attrName>ppt_x</p:attrName>
                                          <p:attrName>ppt_y</p:attrName>
                                        </p:attrNameLst>
                                      </p:cBhvr>
                                      <p:rCtr x="-22917" y="3052"/>
                                    </p:animMotion>
                                  </p:childTnLst>
                                </p:cTn>
                              </p:par>
                              <p:par>
                                <p:cTn id="164" presetID="10" presetClass="entr" presetSubtype="0" fill="hold" grpId="1" nodeType="withEffect">
                                  <p:stCondLst>
                                    <p:cond delay="600"/>
                                  </p:stCondLst>
                                  <p:childTnLst>
                                    <p:set>
                                      <p:cBhvr>
                                        <p:cTn id="165" dur="1" fill="hold">
                                          <p:stCondLst>
                                            <p:cond delay="0"/>
                                          </p:stCondLst>
                                        </p:cTn>
                                        <p:tgtEl>
                                          <p:spTgt spid="238"/>
                                        </p:tgtEl>
                                        <p:attrNameLst>
                                          <p:attrName>style.visibility</p:attrName>
                                        </p:attrNameLst>
                                      </p:cBhvr>
                                      <p:to>
                                        <p:strVal val="visible"/>
                                      </p:to>
                                    </p:set>
                                    <p:animEffect transition="in" filter="fade">
                                      <p:cBhvr>
                                        <p:cTn id="166" dur="750"/>
                                        <p:tgtEl>
                                          <p:spTgt spid="238"/>
                                        </p:tgtEl>
                                      </p:cBhvr>
                                    </p:animEffect>
                                  </p:childTnLst>
                                </p:cTn>
                              </p:par>
                              <p:par>
                                <p:cTn id="167" presetID="0" presetClass="path" presetSubtype="0" decel="25000" fill="hold" grpId="0" nodeType="withEffect">
                                  <p:stCondLst>
                                    <p:cond delay="600"/>
                                  </p:stCondLst>
                                  <p:childTnLst>
                                    <p:animMotion origin="layout" path="M 0.00087 -0.00024 C -0.01024 0.00601 -0.04635 0.03121 -0.0658 0.03676 C -0.08246 0.0356 -0.09913 0.03514 -0.1158 0.03306 C -0.13611 0.03052 -0.15625 0.01317 -0.17725 0.01086 C -0.19514 0.00878 -0.21371 0.00832 -0.23246 0.00716 C -0.24722 0.00832 -0.26215 0.00878 -0.27691 0.01086 C -0.29132 0.01572 -0.32552 0.03768 -0.34878 0.03953 C -0.37205 0.04138 -0.39271 0.02566 -0.4158 0.02196 C -0.4342 0.01109 -0.43541 0.01456 -0.45746 0.01456 " pathEditMode="relative" rAng="0" ptsTypes="ffffffsff">
                                      <p:cBhvr>
                                        <p:cTn id="168" dur="1500" spd="-100000" fill="hold"/>
                                        <p:tgtEl>
                                          <p:spTgt spid="238"/>
                                        </p:tgtEl>
                                        <p:attrNameLst>
                                          <p:attrName>ppt_x</p:attrName>
                                          <p:attrName>ppt_y</p:attrName>
                                        </p:attrNameLst>
                                      </p:cBhvr>
                                      <p:rCtr x="-22917" y="2081"/>
                                    </p:animMotion>
                                  </p:childTnLst>
                                </p:cTn>
                              </p:par>
                              <p:par>
                                <p:cTn id="169" presetID="10" presetClass="entr" presetSubtype="0" fill="hold" grpId="1" nodeType="withEffect">
                                  <p:stCondLst>
                                    <p:cond delay="700"/>
                                  </p:stCondLst>
                                  <p:childTnLst>
                                    <p:set>
                                      <p:cBhvr>
                                        <p:cTn id="170" dur="1" fill="hold">
                                          <p:stCondLst>
                                            <p:cond delay="0"/>
                                          </p:stCondLst>
                                        </p:cTn>
                                        <p:tgtEl>
                                          <p:spTgt spid="246"/>
                                        </p:tgtEl>
                                        <p:attrNameLst>
                                          <p:attrName>style.visibility</p:attrName>
                                        </p:attrNameLst>
                                      </p:cBhvr>
                                      <p:to>
                                        <p:strVal val="visible"/>
                                      </p:to>
                                    </p:set>
                                    <p:animEffect transition="in" filter="fade">
                                      <p:cBhvr>
                                        <p:cTn id="171" dur="750"/>
                                        <p:tgtEl>
                                          <p:spTgt spid="246"/>
                                        </p:tgtEl>
                                      </p:cBhvr>
                                    </p:animEffect>
                                  </p:childTnLst>
                                </p:cTn>
                              </p:par>
                              <p:par>
                                <p:cTn id="172" presetID="0" presetClass="path" presetSubtype="0" decel="25000" fill="hold" grpId="0" nodeType="withEffect">
                                  <p:stCondLst>
                                    <p:cond delay="700"/>
                                  </p:stCondLst>
                                  <p:childTnLst>
                                    <p:animMotion origin="layout" path="M 0.00087 -0.00023 C -0.01545 -0.00116 -0.06545 -0.01225 -0.09705 -0.00647 C -0.12864 -0.00069 -0.15659 0.03052 -0.18889 0.03422 C -0.22118 0.03792 -0.25659 0.01572 -0.29045 0.01618 C -0.32413 0.01665 -0.36302 0.03699 -0.3908 0.03676 C -0.41857 0.03653 -0.44357 0.01919 -0.45746 0.01457 " pathEditMode="relative" rAng="0" ptsTypes="aaaaaa">
                                      <p:cBhvr>
                                        <p:cTn id="173" dur="1500" spd="-100000" fill="hold"/>
                                        <p:tgtEl>
                                          <p:spTgt spid="246"/>
                                        </p:tgtEl>
                                        <p:attrNameLst>
                                          <p:attrName>ppt_x</p:attrName>
                                          <p:attrName>ppt_y</p:attrName>
                                        </p:attrNameLst>
                                      </p:cBhvr>
                                      <p:rCtr x="-22917" y="1295"/>
                                    </p:animMotion>
                                  </p:childTnLst>
                                </p:cTn>
                              </p:par>
                              <p:par>
                                <p:cTn id="174" presetID="10" presetClass="entr" presetSubtype="0" fill="hold" grpId="1" nodeType="withEffect">
                                  <p:stCondLst>
                                    <p:cond delay="650"/>
                                  </p:stCondLst>
                                  <p:childTnLst>
                                    <p:set>
                                      <p:cBhvr>
                                        <p:cTn id="175" dur="1" fill="hold">
                                          <p:stCondLst>
                                            <p:cond delay="0"/>
                                          </p:stCondLst>
                                        </p:cTn>
                                        <p:tgtEl>
                                          <p:spTgt spid="261"/>
                                        </p:tgtEl>
                                        <p:attrNameLst>
                                          <p:attrName>style.visibility</p:attrName>
                                        </p:attrNameLst>
                                      </p:cBhvr>
                                      <p:to>
                                        <p:strVal val="visible"/>
                                      </p:to>
                                    </p:set>
                                    <p:animEffect transition="in" filter="fade">
                                      <p:cBhvr>
                                        <p:cTn id="176" dur="750"/>
                                        <p:tgtEl>
                                          <p:spTgt spid="261"/>
                                        </p:tgtEl>
                                      </p:cBhvr>
                                    </p:animEffect>
                                  </p:childTnLst>
                                </p:cTn>
                              </p:par>
                              <p:par>
                                <p:cTn id="177" presetID="0" presetClass="path" presetSubtype="0" decel="25000" fill="hold" grpId="0" nodeType="withEffect">
                                  <p:stCondLst>
                                    <p:cond delay="650"/>
                                  </p:stCondLst>
                                  <p:childTnLst>
                                    <p:animMotion origin="layout" path="M 0.00087 -5.20231E-7 C -0.02048 -0.00301 -0.07951 -0.02058 -0.12708 -0.01757 C -0.17465 -0.01457 -0.23559 0.01549 -0.28472 0.0185 C -0.33385 0.0215 -0.38524 -0.00069 -0.42204 0.00046 C -0.45885 0.00162 -0.48715 0.02012 -0.50607 0.02567 C -0.51527 0.02936 -0.52638 0.02913 -0.53472 0.03422 C -0.53923 0.03723 -0.5434 0.04139 -0.54913 0.04278 C -0.56319 0.04601 -0.57777 0.04578 -0.59201 0.04717 C -0.61944 0.04578 -0.64618 0.04601 -0.67343 0.04278 C -0.71388 0.03792 -0.69027 0.03607 -0.71649 0.02567 C -0.74826 0.01318 -0.75034 0.01711 -0.78836 0.01711 " pathEditMode="relative" rAng="0" ptsTypes="aaaaffffffa">
                                      <p:cBhvr>
                                        <p:cTn id="178" dur="1500" spd="-100000" fill="hold"/>
                                        <p:tgtEl>
                                          <p:spTgt spid="261"/>
                                        </p:tgtEl>
                                        <p:attrNameLst>
                                          <p:attrName>ppt_x</p:attrName>
                                          <p:attrName>ppt_y</p:attrName>
                                        </p:attrNameLst>
                                      </p:cBhvr>
                                      <p:rCtr x="-39462" y="1318"/>
                                    </p:animMotion>
                                  </p:childTnLst>
                                </p:cTn>
                              </p:par>
                              <p:par>
                                <p:cTn id="179" presetID="10" presetClass="entr" presetSubtype="0" fill="hold" grpId="1" nodeType="withEffect">
                                  <p:stCondLst>
                                    <p:cond delay="550"/>
                                  </p:stCondLst>
                                  <p:childTnLst>
                                    <p:set>
                                      <p:cBhvr>
                                        <p:cTn id="180" dur="1" fill="hold">
                                          <p:stCondLst>
                                            <p:cond delay="0"/>
                                          </p:stCondLst>
                                        </p:cTn>
                                        <p:tgtEl>
                                          <p:spTgt spid="243"/>
                                        </p:tgtEl>
                                        <p:attrNameLst>
                                          <p:attrName>style.visibility</p:attrName>
                                        </p:attrNameLst>
                                      </p:cBhvr>
                                      <p:to>
                                        <p:strVal val="visible"/>
                                      </p:to>
                                    </p:set>
                                    <p:animEffect transition="in" filter="fade">
                                      <p:cBhvr>
                                        <p:cTn id="181" dur="750"/>
                                        <p:tgtEl>
                                          <p:spTgt spid="243"/>
                                        </p:tgtEl>
                                      </p:cBhvr>
                                    </p:animEffect>
                                  </p:childTnLst>
                                </p:cTn>
                              </p:par>
                              <p:par>
                                <p:cTn id="182" presetID="0" presetClass="path" presetSubtype="0" decel="25000" fill="hold" grpId="0" nodeType="withEffect">
                                  <p:stCondLst>
                                    <p:cond delay="550"/>
                                  </p:stCondLst>
                                  <p:childTnLst>
                                    <p:animMotion origin="layout" path="M 0.00087 3.58382E-6 C -0.06372 0.00971 -0.00191 -0.00301 -0.04219 0.01294 C -0.09323 0.01503 -0.13142 -0.01873 -0.20608 -0.01642 C -0.28073 -0.01411 -0.32292 0.02173 -0.38229 0.03098 C -0.44167 0.04023 -0.45208 0.0104 -0.47691 0.01294 C -0.49392 0.01456 -0.49045 0.01965 -0.50608 0.02566 C -0.51528 0.02936 -0.52639 0.02913 -0.53472 0.03422 C -0.53924 0.03722 -0.5434 0.04138 -0.54913 0.04277 C -0.5632 0.04601 -0.57778 0.04578 -0.59201 0.04716 C -0.61945 0.04578 -0.64653 0.04601 -0.67344 0.04277 C -0.71389 0.03792 -0.69028 0.03607 -0.71649 0.02566 C -0.74826 0.01318 -0.75035 0.01711 -0.78837 0.01711 " pathEditMode="relative" rAng="0" ptsTypes="ffssffffffff">
                                      <p:cBhvr>
                                        <p:cTn id="183" dur="1500" spd="-100000" fill="hold"/>
                                        <p:tgtEl>
                                          <p:spTgt spid="243"/>
                                        </p:tgtEl>
                                        <p:attrNameLst>
                                          <p:attrName>ppt_x</p:attrName>
                                          <p:attrName>ppt_y</p:attrName>
                                        </p:attrNameLst>
                                      </p:cBhvr>
                                      <p:rCtr x="-39462" y="1410"/>
                                    </p:animMotion>
                                  </p:childTnLst>
                                </p:cTn>
                              </p:par>
                              <p:par>
                                <p:cTn id="184" presetID="10" presetClass="entr" presetSubtype="0" fill="hold" grpId="1" nodeType="withEffect">
                                  <p:stCondLst>
                                    <p:cond delay="500"/>
                                  </p:stCondLst>
                                  <p:childTnLst>
                                    <p:set>
                                      <p:cBhvr>
                                        <p:cTn id="185" dur="1" fill="hold">
                                          <p:stCondLst>
                                            <p:cond delay="0"/>
                                          </p:stCondLst>
                                        </p:cTn>
                                        <p:tgtEl>
                                          <p:spTgt spid="259"/>
                                        </p:tgtEl>
                                        <p:attrNameLst>
                                          <p:attrName>style.visibility</p:attrName>
                                        </p:attrNameLst>
                                      </p:cBhvr>
                                      <p:to>
                                        <p:strVal val="visible"/>
                                      </p:to>
                                    </p:set>
                                    <p:animEffect transition="in" filter="fade">
                                      <p:cBhvr>
                                        <p:cTn id="186" dur="750"/>
                                        <p:tgtEl>
                                          <p:spTgt spid="259"/>
                                        </p:tgtEl>
                                      </p:cBhvr>
                                    </p:animEffect>
                                  </p:childTnLst>
                                </p:cTn>
                              </p:par>
                              <p:par>
                                <p:cTn id="187" presetID="0" presetClass="path" presetSubtype="0" decel="25000" fill="hold" grpId="0" nodeType="withEffect">
                                  <p:stCondLst>
                                    <p:cond delay="500"/>
                                  </p:stCondLst>
                                  <p:childTnLst>
                                    <p:animMotion origin="layout" path="M 0.00087 7.51445E-7 C -0.01406 -0.00509 -0.06215 -0.0252 -0.08906 -0.03121 C -0.11597 -0.03723 -0.12829 -0.0437 -0.16041 -0.03584 C -0.19253 -0.02798 -0.24756 0.00532 -0.28229 0.01618 C -0.31701 0.02705 -0.33576 0.03098 -0.36875 0.02959 C -0.40173 0.02821 -0.44322 0.00416 -0.48038 0.00717 C -0.51753 0.01017 -0.55972 0.04116 -0.59201 0.04717 C -0.61944 0.04578 -0.64652 0.04601 -0.67343 0.04277 C -0.71388 0.03792 -0.69027 0.03607 -0.71649 0.02566 C -0.74826 0.01318 -0.75034 0.01711 -0.78836 0.01711 " pathEditMode="relative" rAng="0" ptsTypes="aaaaaafffa">
                                      <p:cBhvr>
                                        <p:cTn id="188" dur="1500" spd="-100000" fill="hold"/>
                                        <p:tgtEl>
                                          <p:spTgt spid="259"/>
                                        </p:tgtEl>
                                        <p:attrNameLst>
                                          <p:attrName>ppt_x</p:attrName>
                                          <p:attrName>ppt_y</p:attrName>
                                        </p:attrNameLst>
                                      </p:cBhvr>
                                      <p:rCtr x="-39462" y="162"/>
                                    </p:animMotion>
                                  </p:childTnLst>
                                </p:cTn>
                              </p:par>
                              <p:par>
                                <p:cTn id="189" presetID="10" presetClass="entr" presetSubtype="0" fill="hold" grpId="1" nodeType="withEffect">
                                  <p:stCondLst>
                                    <p:cond delay="750"/>
                                  </p:stCondLst>
                                  <p:childTnLst>
                                    <p:set>
                                      <p:cBhvr>
                                        <p:cTn id="190" dur="1" fill="hold">
                                          <p:stCondLst>
                                            <p:cond delay="0"/>
                                          </p:stCondLst>
                                        </p:cTn>
                                        <p:tgtEl>
                                          <p:spTgt spid="283"/>
                                        </p:tgtEl>
                                        <p:attrNameLst>
                                          <p:attrName>style.visibility</p:attrName>
                                        </p:attrNameLst>
                                      </p:cBhvr>
                                      <p:to>
                                        <p:strVal val="visible"/>
                                      </p:to>
                                    </p:set>
                                    <p:animEffect transition="in" filter="fade">
                                      <p:cBhvr>
                                        <p:cTn id="191" dur="750"/>
                                        <p:tgtEl>
                                          <p:spTgt spid="283"/>
                                        </p:tgtEl>
                                      </p:cBhvr>
                                    </p:animEffect>
                                  </p:childTnLst>
                                </p:cTn>
                              </p:par>
                              <p:par>
                                <p:cTn id="192" presetID="0" presetClass="path" presetSubtype="0" decel="25000" fill="hold" grpId="0" nodeType="withEffect">
                                  <p:stCondLst>
                                    <p:cond delay="750"/>
                                  </p:stCondLst>
                                  <p:childTnLst>
                                    <p:animMotion origin="layout" path="M 0.00087 3.7037E-6 C -0.01823 0.00717 -0.08056 0.03634 -0.11406 0.04282 C -0.14757 0.0493 -0.16823 0.04537 -0.20017 0.03865 C -0.23212 0.03379 -0.27205 0.00717 -0.30556 0.00208 C -0.34063 -0.00116 -0.38021 0.00717 -0.41111 0.01967 C -0.44201 0.03217 -0.46806 0.07361 -0.49132 0.07754 C -0.52136 0.08217 -0.56163 0.05301 -0.59202 0.04722 C -0.61945 0.04583 -0.64653 0.04606 -0.67344 0.04282 C -0.71389 0.03796 -0.69028 0.03611 -0.71649 0.02569 C -0.74827 0.01319 -0.75035 0.01713 -0.78837 0.01713 " pathEditMode="relative" rAng="0" ptsTypes="aasaaffffa">
                                      <p:cBhvr>
                                        <p:cTn id="193" dur="1500" spd="-100000" fill="hold"/>
                                        <p:tgtEl>
                                          <p:spTgt spid="283"/>
                                        </p:tgtEl>
                                        <p:attrNameLst>
                                          <p:attrName>ppt_x</p:attrName>
                                          <p:attrName>ppt_y</p:attrName>
                                        </p:attrNameLst>
                                      </p:cBhvr>
                                      <p:rCtr x="-39462" y="4051"/>
                                    </p:animMotion>
                                  </p:childTnLst>
                                </p:cTn>
                              </p:par>
                              <p:par>
                                <p:cTn id="194" presetID="10" presetClass="entr" presetSubtype="0" fill="hold" grpId="1" nodeType="withEffect">
                                  <p:stCondLst>
                                    <p:cond delay="800"/>
                                  </p:stCondLst>
                                  <p:childTnLst>
                                    <p:set>
                                      <p:cBhvr>
                                        <p:cTn id="195" dur="1" fill="hold">
                                          <p:stCondLst>
                                            <p:cond delay="0"/>
                                          </p:stCondLst>
                                        </p:cTn>
                                        <p:tgtEl>
                                          <p:spTgt spid="245"/>
                                        </p:tgtEl>
                                        <p:attrNameLst>
                                          <p:attrName>style.visibility</p:attrName>
                                        </p:attrNameLst>
                                      </p:cBhvr>
                                      <p:to>
                                        <p:strVal val="visible"/>
                                      </p:to>
                                    </p:set>
                                    <p:animEffect transition="in" filter="fade">
                                      <p:cBhvr>
                                        <p:cTn id="196" dur="750"/>
                                        <p:tgtEl>
                                          <p:spTgt spid="245"/>
                                        </p:tgtEl>
                                      </p:cBhvr>
                                    </p:animEffect>
                                  </p:childTnLst>
                                </p:cTn>
                              </p:par>
                              <p:par>
                                <p:cTn id="197" presetID="0" presetClass="path" presetSubtype="0" decel="25000" fill="hold" grpId="0" nodeType="withEffect">
                                  <p:stCondLst>
                                    <p:cond delay="800"/>
                                  </p:stCondLst>
                                  <p:childTnLst>
                                    <p:animMotion origin="layout" path="M 0.00087 -3.98844E-6 C -0.06372 0.00971 -0.00191 -0.003 -0.04219 0.01295 C -0.06129 0.02012 -0.07188 0.037 -0.10556 0.04139 C -0.13924 0.04578 -0.19514 0.04486 -0.24445 0.03931 C -0.29375 0.03376 -0.36216 0.01295 -0.40104 0.00856 C -0.43993 0.00417 -0.4599 0.01018 -0.47743 0.01295 C -0.49393 0.01457 -0.49045 0.01966 -0.50608 0.02567 C -0.51528 0.02937 -0.52639 0.02914 -0.53473 0.03422 C -0.53924 0.03723 -0.54341 0.04139 -0.54914 0.04278 C -0.5632 0.04602 -0.57778 0.04578 -0.59202 0.04717 C -0.61945 0.04578 -0.64618 0.04602 -0.67344 0.04278 C -0.71389 0.03792 -0.69028 0.03607 -0.7165 0.02567 C -0.74827 0.01318 -0.75035 0.01711 -0.78837 0.01711 " pathEditMode="relative" rAng="0" ptsTypes="ffaaaffffffff">
                                      <p:cBhvr>
                                        <p:cTn id="198" dur="1500" spd="-100000" fill="hold"/>
                                        <p:tgtEl>
                                          <p:spTgt spid="245"/>
                                        </p:tgtEl>
                                        <p:attrNameLst>
                                          <p:attrName>ppt_x</p:attrName>
                                          <p:attrName>ppt_y</p:attrName>
                                        </p:attrNameLst>
                                      </p:cBhvr>
                                      <p:rCtr x="-39462" y="2197"/>
                                    </p:animMotion>
                                  </p:childTnLst>
                                </p:cTn>
                              </p:par>
                              <p:par>
                                <p:cTn id="199" presetID="10" presetClass="entr" presetSubtype="0" fill="hold" grpId="1" nodeType="withEffect">
                                  <p:stCondLst>
                                    <p:cond delay="900"/>
                                  </p:stCondLst>
                                  <p:childTnLst>
                                    <p:set>
                                      <p:cBhvr>
                                        <p:cTn id="200" dur="1" fill="hold">
                                          <p:stCondLst>
                                            <p:cond delay="0"/>
                                          </p:stCondLst>
                                        </p:cTn>
                                        <p:tgtEl>
                                          <p:spTgt spid="271"/>
                                        </p:tgtEl>
                                        <p:attrNameLst>
                                          <p:attrName>style.visibility</p:attrName>
                                        </p:attrNameLst>
                                      </p:cBhvr>
                                      <p:to>
                                        <p:strVal val="visible"/>
                                      </p:to>
                                    </p:set>
                                    <p:animEffect transition="in" filter="fade">
                                      <p:cBhvr>
                                        <p:cTn id="201" dur="750"/>
                                        <p:tgtEl>
                                          <p:spTgt spid="271"/>
                                        </p:tgtEl>
                                      </p:cBhvr>
                                    </p:animEffect>
                                  </p:childTnLst>
                                </p:cTn>
                              </p:par>
                              <p:par>
                                <p:cTn id="202" presetID="0" presetClass="path" presetSubtype="0" decel="25000" fill="hold" grpId="0" nodeType="withEffect">
                                  <p:stCondLst>
                                    <p:cond delay="900"/>
                                  </p:stCondLst>
                                  <p:childTnLst>
                                    <p:animMotion origin="layout" path="M 0.00087 2.77457E-6 C -0.02031 0.01017 -0.08455 0.04716 -0.12569 0.06034 C -0.16684 0.07352 -0.19514 0.08508 -0.24601 0.07838 C -0.29687 0.07167 -0.38021 0.02566 -0.43073 0.01965 C -0.48125 0.01364 -0.52222 0.03815 -0.54913 0.04277 C -0.56319 0.04601 -0.57778 0.04578 -0.59201 0.04716 C -0.61944 0.04578 -0.64618 0.04601 -0.67344 0.04277 C -0.71389 0.03792 -0.6901 0.03607 -0.71649 0.02566 C -0.74826 0.01318 -0.75035 0.01711 -0.78837 0.01711 " pathEditMode="relative" rAng="0" ptsTypes="aaaaffffa">
                                      <p:cBhvr>
                                        <p:cTn id="203" dur="1500" spd="-100000" fill="hold"/>
                                        <p:tgtEl>
                                          <p:spTgt spid="271"/>
                                        </p:tgtEl>
                                        <p:attrNameLst>
                                          <p:attrName>ppt_x</p:attrName>
                                          <p:attrName>ppt_y</p:attrName>
                                        </p:attrNameLst>
                                      </p:cBhvr>
                                      <p:rCtr x="-39462" y="4254"/>
                                    </p:animMotion>
                                  </p:childTnLst>
                                </p:cTn>
                              </p:par>
                              <p:par>
                                <p:cTn id="204" presetID="10" presetClass="entr" presetSubtype="0" fill="hold" grpId="1" nodeType="withEffect">
                                  <p:stCondLst>
                                    <p:cond delay="650"/>
                                  </p:stCondLst>
                                  <p:childTnLst>
                                    <p:set>
                                      <p:cBhvr>
                                        <p:cTn id="205" dur="1" fill="hold">
                                          <p:stCondLst>
                                            <p:cond delay="0"/>
                                          </p:stCondLst>
                                        </p:cTn>
                                        <p:tgtEl>
                                          <p:spTgt spid="244"/>
                                        </p:tgtEl>
                                        <p:attrNameLst>
                                          <p:attrName>style.visibility</p:attrName>
                                        </p:attrNameLst>
                                      </p:cBhvr>
                                      <p:to>
                                        <p:strVal val="visible"/>
                                      </p:to>
                                    </p:set>
                                    <p:animEffect transition="in" filter="fade">
                                      <p:cBhvr>
                                        <p:cTn id="206" dur="750"/>
                                        <p:tgtEl>
                                          <p:spTgt spid="244"/>
                                        </p:tgtEl>
                                      </p:cBhvr>
                                    </p:animEffect>
                                  </p:childTnLst>
                                </p:cTn>
                              </p:par>
                              <p:par>
                                <p:cTn id="207" presetID="0" presetClass="path" presetSubtype="0" decel="25000" fill="hold" grpId="0" nodeType="withEffect">
                                  <p:stCondLst>
                                    <p:cond delay="650"/>
                                  </p:stCondLst>
                                  <p:childTnLst>
                                    <p:animMotion origin="layout" path="M 0.00087 -0.01434 C -0.01823 -0.02105 -0.08055 -0.04787 -0.11406 -0.05388 C -0.1651 -0.05573 -0.23038 -0.03538 -0.2618 -0.03284 C -0.29323 -0.03053 -0.38385 -0.0074 -0.42448 -0.01203 C -0.4651 -0.01642 -0.51736 -0.04787 -0.54913 -0.05388 C -0.56319 -0.05688 -0.57777 -0.05665 -0.59201 -0.05781 C -0.61944 -0.05665 -0.64618 -0.05688 -0.67343 -0.05388 C -0.71389 -0.04948 -0.6901 -0.04763 -0.71649 -0.03816 C -0.74826 -0.02659 -0.75034 -0.03006 -0.78836 -0.03006 " pathEditMode="relative" rAng="0" ptsTypes="ffssfffff">
                                      <p:cBhvr>
                                        <p:cTn id="208" dur="1500" spd="-100000" fill="hold"/>
                                        <p:tgtEl>
                                          <p:spTgt spid="244"/>
                                        </p:tgtEl>
                                        <p:attrNameLst>
                                          <p:attrName>ppt_x</p:attrName>
                                          <p:attrName>ppt_y</p:attrName>
                                        </p:attrNameLst>
                                      </p:cBhvr>
                                      <p:rCtr x="-39462" y="-1827"/>
                                    </p:animMotion>
                                  </p:childTnLst>
                                </p:cTn>
                              </p:par>
                              <p:par>
                                <p:cTn id="209" presetID="10" presetClass="entr" presetSubtype="0" fill="hold" grpId="1" nodeType="withEffect">
                                  <p:stCondLst>
                                    <p:cond delay="700"/>
                                  </p:stCondLst>
                                  <p:childTnLst>
                                    <p:set>
                                      <p:cBhvr>
                                        <p:cTn id="210" dur="1" fill="hold">
                                          <p:stCondLst>
                                            <p:cond delay="0"/>
                                          </p:stCondLst>
                                        </p:cTn>
                                        <p:tgtEl>
                                          <p:spTgt spid="249"/>
                                        </p:tgtEl>
                                        <p:attrNameLst>
                                          <p:attrName>style.visibility</p:attrName>
                                        </p:attrNameLst>
                                      </p:cBhvr>
                                      <p:to>
                                        <p:strVal val="visible"/>
                                      </p:to>
                                    </p:set>
                                    <p:animEffect transition="in" filter="fade">
                                      <p:cBhvr>
                                        <p:cTn id="211" dur="750"/>
                                        <p:tgtEl>
                                          <p:spTgt spid="249"/>
                                        </p:tgtEl>
                                      </p:cBhvr>
                                    </p:animEffect>
                                  </p:childTnLst>
                                </p:cTn>
                              </p:par>
                              <p:par>
                                <p:cTn id="212" presetID="0" presetClass="path" presetSubtype="0" decel="25000" fill="hold" grpId="0" nodeType="withEffect">
                                  <p:stCondLst>
                                    <p:cond delay="700"/>
                                  </p:stCondLst>
                                  <p:childTnLst>
                                    <p:animMotion origin="layout" path="M 0.00087 4.45087E-6 C -0.02257 -0.00232 -0.08767 -0.02104 -0.14028 -0.01341 C -0.19288 -0.00578 -0.25382 0.03884 -0.31475 0.04531 C -0.37066 0.04786 -0.42969 0.00231 -0.47587 0.00254 C -0.50764 0.00901 -0.56406 0.04439 -0.59201 0.04716 C -0.61944 0.04578 -0.64618 0.04601 -0.67344 0.04277 C -0.71389 0.03791 -0.6901 0.03606 -0.71649 0.02566 C -0.74826 0.01317 -0.75035 0.01711 -0.78837 0.01711 " pathEditMode="relative" rAng="0" ptsTypes="asaffffa">
                                      <p:cBhvr>
                                        <p:cTn id="213" dur="1500" spd="-100000" fill="hold"/>
                                        <p:tgtEl>
                                          <p:spTgt spid="249"/>
                                        </p:tgtEl>
                                        <p:attrNameLst>
                                          <p:attrName>ppt_x</p:attrName>
                                          <p:attrName>ppt_y</p:attrName>
                                        </p:attrNameLst>
                                      </p:cBhvr>
                                      <p:rCtr x="-39462" y="1341"/>
                                    </p:animMotion>
                                  </p:childTnLst>
                                </p:cTn>
                              </p:par>
                              <p:par>
                                <p:cTn id="214" presetID="10" presetClass="entr" presetSubtype="0" fill="hold" grpId="1" nodeType="withEffect">
                                  <p:stCondLst>
                                    <p:cond delay="800"/>
                                  </p:stCondLst>
                                  <p:childTnLst>
                                    <p:set>
                                      <p:cBhvr>
                                        <p:cTn id="215" dur="1" fill="hold">
                                          <p:stCondLst>
                                            <p:cond delay="0"/>
                                          </p:stCondLst>
                                        </p:cTn>
                                        <p:tgtEl>
                                          <p:spTgt spid="265"/>
                                        </p:tgtEl>
                                        <p:attrNameLst>
                                          <p:attrName>style.visibility</p:attrName>
                                        </p:attrNameLst>
                                      </p:cBhvr>
                                      <p:to>
                                        <p:strVal val="visible"/>
                                      </p:to>
                                    </p:set>
                                    <p:animEffect transition="in" filter="fade">
                                      <p:cBhvr>
                                        <p:cTn id="216" dur="750"/>
                                        <p:tgtEl>
                                          <p:spTgt spid="265"/>
                                        </p:tgtEl>
                                      </p:cBhvr>
                                    </p:animEffect>
                                  </p:childTnLst>
                                </p:cTn>
                              </p:par>
                              <p:par>
                                <p:cTn id="217" presetID="0" presetClass="path" presetSubtype="0" decel="25000" fill="hold" grpId="0" nodeType="withEffect">
                                  <p:stCondLst>
                                    <p:cond delay="800"/>
                                  </p:stCondLst>
                                  <p:childTnLst>
                                    <p:animMotion origin="layout" path="M 0.00087 -5.20231E-7 C -0.06371 0.00971 -0.00191 -0.00301 -0.04218 0.01295 C -0.06736 0.02266 -0.09062 0.0289 -0.11406 0.04278 C -0.1427 0.04139 -0.17135 0.04093 -0.20017 0.03861 C -0.23506 0.03561 -0.26979 0.01549 -0.30538 0.01295 C -0.3368 0.01041 -0.36875 0.00994 -0.40104 0.00856 C -0.42638 0.00994 -0.45208 0.01041 -0.47743 0.01295 C -0.49444 0.01457 -0.49045 0.01965 -0.50607 0.02567 C -0.51527 0.02936 -0.52638 0.02913 -0.53472 0.03422 C -0.53958 0.03723 -0.5434 0.04139 -0.54913 0.04278 C -0.56319 0.04601 -0.57777 0.04578 -0.59218 0.04717 C -0.61944 0.04578 -0.64652 0.04601 -0.67343 0.04278 C -0.71388 0.03792 -0.69027 0.03607 -0.71649 0.02567 C -0.74826 0.01318 -0.75034 0.01711 -0.78836 0.01711 " pathEditMode="relative" rAng="0" ptsTypes="fffffffffffffA">
                                      <p:cBhvr>
                                        <p:cTn id="218" dur="1500" spd="-100000" fill="hold"/>
                                        <p:tgtEl>
                                          <p:spTgt spid="265"/>
                                        </p:tgtEl>
                                        <p:attrNameLst>
                                          <p:attrName>ppt_x</p:attrName>
                                          <p:attrName>ppt_y</p:attrName>
                                        </p:attrNameLst>
                                      </p:cBhvr>
                                      <p:rCtr x="-39462" y="2197"/>
                                    </p:animMotion>
                                  </p:childTnLst>
                                </p:cTn>
                              </p:par>
                              <p:par>
                                <p:cTn id="219" presetID="10" presetClass="entr" presetSubtype="0" fill="hold" grpId="1" nodeType="withEffect">
                                  <p:stCondLst>
                                    <p:cond delay="450"/>
                                  </p:stCondLst>
                                  <p:childTnLst>
                                    <p:set>
                                      <p:cBhvr>
                                        <p:cTn id="220" dur="1" fill="hold">
                                          <p:stCondLst>
                                            <p:cond delay="0"/>
                                          </p:stCondLst>
                                        </p:cTn>
                                        <p:tgtEl>
                                          <p:spTgt spid="240"/>
                                        </p:tgtEl>
                                        <p:attrNameLst>
                                          <p:attrName>style.visibility</p:attrName>
                                        </p:attrNameLst>
                                      </p:cBhvr>
                                      <p:to>
                                        <p:strVal val="visible"/>
                                      </p:to>
                                    </p:set>
                                    <p:animEffect transition="in" filter="fade">
                                      <p:cBhvr>
                                        <p:cTn id="221" dur="750"/>
                                        <p:tgtEl>
                                          <p:spTgt spid="240"/>
                                        </p:tgtEl>
                                      </p:cBhvr>
                                    </p:animEffect>
                                  </p:childTnLst>
                                </p:cTn>
                              </p:par>
                              <p:par>
                                <p:cTn id="222" presetID="0" presetClass="path" presetSubtype="0" decel="25000" fill="hold" grpId="0" nodeType="withEffect">
                                  <p:stCondLst>
                                    <p:cond delay="450"/>
                                  </p:stCondLst>
                                  <p:childTnLst>
                                    <p:animMotion origin="layout" path="M 0.00086 -1.48148E-6 C -0.01094 0.00602 -0.04358 0.02847 -0.06997 0.03542 C -0.09636 0.04236 -0.1198 0.04699 -0.15782 0.04167 C -0.19584 0.03634 -0.25799 0.00509 -0.29862 0.00324 C -0.33924 0.00139 -0.37448 0.02523 -0.40139 0.03056 C -0.4283 0.03588 -0.44323 0.03611 -0.46059 0.03542 C -0.47796 0.03472 -0.49375 0.02593 -0.50608 0.0257 C -0.51841 0.02546 -0.52761 0.03148 -0.53473 0.03426 C -0.54896 0.03773 -0.56875 0.04583 -0.59202 0.04722 C -0.61945 0.04583 -0.64619 0.04607 -0.67344 0.04283 C -0.71389 0.03796 -0.69011 0.03611 -0.7165 0.0257 C -0.74827 0.0132 -0.75035 0.01713 -0.78837 0.01713 " pathEditMode="relative" rAng="0" ptsTypes="aaaaaaaffffa">
                                      <p:cBhvr>
                                        <p:cTn id="223" dur="1500" spd="-100000" fill="hold"/>
                                        <p:tgtEl>
                                          <p:spTgt spid="240"/>
                                        </p:tgtEl>
                                        <p:attrNameLst>
                                          <p:attrName>ppt_x</p:attrName>
                                          <p:attrName>ppt_y</p:attrName>
                                        </p:attrNameLst>
                                      </p:cBhvr>
                                      <p:rCtr x="-39462" y="2361"/>
                                    </p:animMotion>
                                  </p:childTnLst>
                                </p:cTn>
                              </p:par>
                              <p:par>
                                <p:cTn id="224" presetID="10" presetClass="entr" presetSubtype="0" fill="hold" grpId="1" nodeType="withEffect">
                                  <p:stCondLst>
                                    <p:cond delay="600"/>
                                  </p:stCondLst>
                                  <p:childTnLst>
                                    <p:set>
                                      <p:cBhvr>
                                        <p:cTn id="225" dur="1" fill="hold">
                                          <p:stCondLst>
                                            <p:cond delay="0"/>
                                          </p:stCondLst>
                                        </p:cTn>
                                        <p:tgtEl>
                                          <p:spTgt spid="273"/>
                                        </p:tgtEl>
                                        <p:attrNameLst>
                                          <p:attrName>style.visibility</p:attrName>
                                        </p:attrNameLst>
                                      </p:cBhvr>
                                      <p:to>
                                        <p:strVal val="visible"/>
                                      </p:to>
                                    </p:set>
                                    <p:animEffect transition="in" filter="fade">
                                      <p:cBhvr>
                                        <p:cTn id="226" dur="750"/>
                                        <p:tgtEl>
                                          <p:spTgt spid="273"/>
                                        </p:tgtEl>
                                      </p:cBhvr>
                                    </p:animEffect>
                                  </p:childTnLst>
                                </p:cTn>
                              </p:par>
                              <p:par>
                                <p:cTn id="227" presetID="0" presetClass="path" presetSubtype="0" decel="25000" fill="hold" grpId="0" nodeType="withEffect">
                                  <p:stCondLst>
                                    <p:cond delay="600"/>
                                  </p:stCondLst>
                                  <p:childTnLst>
                                    <p:animMotion origin="layout" path="M 0.00087 -4.44444E-6 C -0.01823 0.00718 -0.08056 0.03635 -0.11406 0.04283 C -0.14757 0.04931 -0.16823 0.04352 -0.20017 0.03866 C -0.23212 0.0338 -0.27188 0.01806 -0.30538 0.01297 C -0.33889 0.00787 -0.36754 0.00649 -0.40104 0.00857 C -0.43455 0.01065 -0.48386 0.02153 -0.50608 0.0257 C -0.51528 0.0294 -0.52639 0.02917 -0.53472 0.03426 C -0.53958 0.03727 -0.5434 0.04144 -0.54913 0.04283 C -0.5632 0.04607 -0.57778 0.04584 -0.59202 0.04723 C -0.61945 0.04584 -0.64618 0.04607 -0.67344 0.04283 C -0.71389 0.03797 -0.69011 0.03612 -0.71649 0.0257 C -0.74827 0.0132 -0.75035 0.01713 -0.78837 0.01713 " pathEditMode="relative" rAng="0" ptsTypes="aaaaaffffffa">
                                      <p:cBhvr>
                                        <p:cTn id="228" dur="1500" spd="-100000" fill="hold"/>
                                        <p:tgtEl>
                                          <p:spTgt spid="273"/>
                                        </p:tgtEl>
                                        <p:attrNameLst>
                                          <p:attrName>ppt_x</p:attrName>
                                          <p:attrName>ppt_y</p:attrName>
                                        </p:attrNameLst>
                                      </p:cBhvr>
                                      <p:rCtr x="-39462" y="2454"/>
                                    </p:animMotion>
                                  </p:childTnLst>
                                </p:cTn>
                              </p:par>
                              <p:par>
                                <p:cTn id="229" presetID="10" presetClass="entr" presetSubtype="0" fill="hold" grpId="1" nodeType="withEffect">
                                  <p:stCondLst>
                                    <p:cond delay="750"/>
                                  </p:stCondLst>
                                  <p:childTnLst>
                                    <p:set>
                                      <p:cBhvr>
                                        <p:cTn id="230" dur="1" fill="hold">
                                          <p:stCondLst>
                                            <p:cond delay="0"/>
                                          </p:stCondLst>
                                        </p:cTn>
                                        <p:tgtEl>
                                          <p:spTgt spid="239"/>
                                        </p:tgtEl>
                                        <p:attrNameLst>
                                          <p:attrName>style.visibility</p:attrName>
                                        </p:attrNameLst>
                                      </p:cBhvr>
                                      <p:to>
                                        <p:strVal val="visible"/>
                                      </p:to>
                                    </p:set>
                                    <p:animEffect transition="in" filter="fade">
                                      <p:cBhvr>
                                        <p:cTn id="231" dur="750"/>
                                        <p:tgtEl>
                                          <p:spTgt spid="239"/>
                                        </p:tgtEl>
                                      </p:cBhvr>
                                    </p:animEffect>
                                  </p:childTnLst>
                                </p:cTn>
                              </p:par>
                              <p:par>
                                <p:cTn id="232" presetID="0" presetClass="path" presetSubtype="0" decel="25000" fill="hold" grpId="0" nodeType="withEffect">
                                  <p:stCondLst>
                                    <p:cond delay="750"/>
                                  </p:stCondLst>
                                  <p:childTnLst>
                                    <p:animMotion origin="layout" path="M 0.00087 -0.0037 C -0.06371 -0.00578 -0.00191 -0.003 -0.04218 -0.00647 C -0.06736 -0.00878 -0.09062 -0.00994 -0.11406 -0.01295 C -0.1427 -0.01271 -0.17135 -0.01271 -0.20017 -0.01202 C -0.23506 -0.01156 -0.26979 -0.00717 -0.30538 -0.00647 C -0.3368 -0.00601 -0.36875 -0.00601 -0.40104 -0.00555 C -0.42638 -0.00601 -0.45208 -0.00601 -0.47743 -0.00647 C -0.49444 -0.00693 -0.49045 -0.00809 -0.50607 -0.00925 C -0.51527 -0.01017 -0.52638 -0.01017 -0.53472 -0.0111 C -0.53958 -0.01179 -0.5434 -0.01271 -0.54913 -0.01295 C -0.56319 -0.01364 -0.57777 -0.01364 -0.59201 -0.01387 C -0.61944 -0.01364 -0.64635 -0.01364 -0.67343 -0.01295 C -0.71388 -0.01202 -0.6901 -0.01156 -0.71649 -0.00925 C -0.74826 -0.0067 -0.75034 -0.0074 -0.78836 -0.0074 " pathEditMode="relative" rAng="0" ptsTypes="fffffffffffffA">
                                      <p:cBhvr>
                                        <p:cTn id="233" dur="1500" spd="-100000" fill="hold"/>
                                        <p:tgtEl>
                                          <p:spTgt spid="239"/>
                                        </p:tgtEl>
                                        <p:attrNameLst>
                                          <p:attrName>ppt_x</p:attrName>
                                          <p:attrName>ppt_y</p:attrName>
                                        </p:attrNameLst>
                                      </p:cBhvr>
                                      <p:rCtr x="-39462" y="-486"/>
                                    </p:animMotion>
                                  </p:childTnLst>
                                </p:cTn>
                              </p:par>
                              <p:par>
                                <p:cTn id="234" presetID="10" presetClass="entr" presetSubtype="0" fill="hold" grpId="1" nodeType="withEffect">
                                  <p:stCondLst>
                                    <p:cond delay="650"/>
                                  </p:stCondLst>
                                  <p:childTnLst>
                                    <p:set>
                                      <p:cBhvr>
                                        <p:cTn id="235" dur="1" fill="hold">
                                          <p:stCondLst>
                                            <p:cond delay="0"/>
                                          </p:stCondLst>
                                        </p:cTn>
                                        <p:tgtEl>
                                          <p:spTgt spid="272"/>
                                        </p:tgtEl>
                                        <p:attrNameLst>
                                          <p:attrName>style.visibility</p:attrName>
                                        </p:attrNameLst>
                                      </p:cBhvr>
                                      <p:to>
                                        <p:strVal val="visible"/>
                                      </p:to>
                                    </p:set>
                                    <p:animEffect transition="in" filter="fade">
                                      <p:cBhvr>
                                        <p:cTn id="236" dur="750"/>
                                        <p:tgtEl>
                                          <p:spTgt spid="272"/>
                                        </p:tgtEl>
                                      </p:cBhvr>
                                    </p:animEffect>
                                  </p:childTnLst>
                                </p:cTn>
                              </p:par>
                              <p:par>
                                <p:cTn id="237" presetID="0" presetClass="path" presetSubtype="0" decel="25000" fill="hold" grpId="0" nodeType="withEffect">
                                  <p:stCondLst>
                                    <p:cond delay="650"/>
                                  </p:stCondLst>
                                  <p:childTnLst>
                                    <p:animMotion origin="layout" path="M 0.00086 -4.81481E-6 C -0.02327 -0.0081 -0.09254 -0.05023 -0.14358 -0.04814 C -0.19462 -0.04606 -0.25486 0.00649 -0.30539 0.01297 C -0.35591 0.01945 -0.39861 -0.01504 -0.44636 -0.00925 C -0.4941 -0.00347 -0.55434 0.03866 -0.59219 0.04723 C -0.61945 0.04584 -0.64618 0.04607 -0.67344 0.04283 C -0.71389 0.03797 -0.69011 0.03612 -0.7165 0.0257 C -0.74827 0.0132 -0.75035 0.01713 -0.78837 0.01713 " pathEditMode="relative" rAng="0" ptsTypes="aaaafffa">
                                      <p:cBhvr>
                                        <p:cTn id="238" dur="1500" spd="-100000" fill="hold"/>
                                        <p:tgtEl>
                                          <p:spTgt spid="272"/>
                                        </p:tgtEl>
                                        <p:attrNameLst>
                                          <p:attrName>ppt_x</p:attrName>
                                          <p:attrName>ppt_y</p:attrName>
                                        </p:attrNameLst>
                                      </p:cBhvr>
                                      <p:rCtr x="-39462" y="-162"/>
                                    </p:animMotion>
                                  </p:childTnLst>
                                </p:cTn>
                              </p:par>
                              <p:par>
                                <p:cTn id="239" presetID="10" presetClass="entr" presetSubtype="0" fill="hold" grpId="1" nodeType="withEffect">
                                  <p:stCondLst>
                                    <p:cond delay="750"/>
                                  </p:stCondLst>
                                  <p:childTnLst>
                                    <p:set>
                                      <p:cBhvr>
                                        <p:cTn id="240" dur="1" fill="hold">
                                          <p:stCondLst>
                                            <p:cond delay="0"/>
                                          </p:stCondLst>
                                        </p:cTn>
                                        <p:tgtEl>
                                          <p:spTgt spid="250"/>
                                        </p:tgtEl>
                                        <p:attrNameLst>
                                          <p:attrName>style.visibility</p:attrName>
                                        </p:attrNameLst>
                                      </p:cBhvr>
                                      <p:to>
                                        <p:strVal val="visible"/>
                                      </p:to>
                                    </p:set>
                                    <p:animEffect transition="in" filter="fade">
                                      <p:cBhvr>
                                        <p:cTn id="241" dur="750"/>
                                        <p:tgtEl>
                                          <p:spTgt spid="250"/>
                                        </p:tgtEl>
                                      </p:cBhvr>
                                    </p:animEffect>
                                  </p:childTnLst>
                                </p:cTn>
                              </p:par>
                              <p:par>
                                <p:cTn id="242" presetID="0" presetClass="path" presetSubtype="0" decel="25000" fill="hold" grpId="0" nodeType="withEffect">
                                  <p:stCondLst>
                                    <p:cond delay="750"/>
                                  </p:stCondLst>
                                  <p:childTnLst>
                                    <p:animMotion origin="layout" path="M 0.00087 3.06358E-6 C -0.06372 0.00971 -0.00191 -0.00301 -0.04219 0.01294 C -0.06129 0.02011 -0.07014 0.04277 -0.11407 0.04277 C -0.15799 0.04277 -0.25764 0.01873 -0.30538 0.01294 C -0.35313 0.00716 -0.3724 0.00855 -0.40104 0.00855 C -0.42969 0.00855 -0.45278 0.00716 -0.47743 0.01294 C -0.50209 0.01873 -0.53004 0.03699 -0.54913 0.04277 C -0.5632 0.04601 -0.57778 0.04578 -0.59202 0.04716 C -0.61945 0.04578 -0.64618 0.04601 -0.67344 0.04277 C -0.71389 0.03792 -0.69011 0.03607 -0.7165 0.02566 C -0.74827 0.01318 -0.75035 0.01711 -0.78837 0.01711 " pathEditMode="relative" rAng="0" ptsTypes="ffaaaafffff">
                                      <p:cBhvr>
                                        <p:cTn id="243" dur="1500" spd="-100000" fill="hold"/>
                                        <p:tgtEl>
                                          <p:spTgt spid="250"/>
                                        </p:tgtEl>
                                        <p:attrNameLst>
                                          <p:attrName>ppt_x</p:attrName>
                                          <p:attrName>ppt_y</p:attrName>
                                        </p:attrNameLst>
                                      </p:cBhvr>
                                      <p:rCtr x="-39462" y="2197"/>
                                    </p:animMotion>
                                  </p:childTnLst>
                                </p:cTn>
                              </p:par>
                              <p:par>
                                <p:cTn id="244" presetID="10" presetClass="entr" presetSubtype="0" fill="hold" grpId="1" nodeType="withEffect">
                                  <p:stCondLst>
                                    <p:cond delay="850"/>
                                  </p:stCondLst>
                                  <p:childTnLst>
                                    <p:set>
                                      <p:cBhvr>
                                        <p:cTn id="245" dur="1" fill="hold">
                                          <p:stCondLst>
                                            <p:cond delay="0"/>
                                          </p:stCondLst>
                                        </p:cTn>
                                        <p:tgtEl>
                                          <p:spTgt spid="252"/>
                                        </p:tgtEl>
                                        <p:attrNameLst>
                                          <p:attrName>style.visibility</p:attrName>
                                        </p:attrNameLst>
                                      </p:cBhvr>
                                      <p:to>
                                        <p:strVal val="visible"/>
                                      </p:to>
                                    </p:set>
                                    <p:animEffect transition="in" filter="fade">
                                      <p:cBhvr>
                                        <p:cTn id="246" dur="750"/>
                                        <p:tgtEl>
                                          <p:spTgt spid="252"/>
                                        </p:tgtEl>
                                      </p:cBhvr>
                                    </p:animEffect>
                                  </p:childTnLst>
                                </p:cTn>
                              </p:par>
                              <p:par>
                                <p:cTn id="247" presetID="0" presetClass="path" presetSubtype="0" decel="25000" fill="hold" grpId="0" nodeType="withEffect">
                                  <p:stCondLst>
                                    <p:cond delay="850"/>
                                  </p:stCondLst>
                                  <p:childTnLst>
                                    <p:animMotion origin="layout" path="M 0.00087 1.6763E-6 C -0.00625 0.00208 -0.01441 0.01665 -0.04219 0.01295 C -0.0757 0.01942 -0.12222 -0.02289 -0.16615 -0.02289 C -0.21007 -0.02289 -0.25799 0.01156 -0.30538 0.01295 C -0.35729 0.01896 -0.40434 -0.0215 -0.45087 -0.01387 C -0.4974 -0.00624 -0.54757 0.04902 -0.58472 0.0585 C -0.62188 0.06798 -0.65139 0.04832 -0.67344 0.04277 C -0.71389 0.03792 -0.69011 0.03607 -0.71615 0.02566 C -0.74827 0.01318 -0.75035 0.01711 -0.78837 0.01711 " pathEditMode="relative" rAng="0" ptsTypes="afafaaffa">
                                      <p:cBhvr>
                                        <p:cTn id="248" dur="1500" spd="-100000" fill="hold"/>
                                        <p:tgtEl>
                                          <p:spTgt spid="252"/>
                                        </p:tgtEl>
                                        <p:attrNameLst>
                                          <p:attrName>ppt_x</p:attrName>
                                          <p:attrName>ppt_y</p:attrName>
                                        </p:attrNameLst>
                                      </p:cBhvr>
                                      <p:rCtr x="-39462" y="2243"/>
                                    </p:animMotion>
                                  </p:childTnLst>
                                </p:cTn>
                              </p:par>
                              <p:par>
                                <p:cTn id="249" presetID="10" presetClass="entr" presetSubtype="0" fill="hold" grpId="1" nodeType="withEffect">
                                  <p:stCondLst>
                                    <p:cond delay="850"/>
                                  </p:stCondLst>
                                  <p:childTnLst>
                                    <p:set>
                                      <p:cBhvr>
                                        <p:cTn id="250" dur="1" fill="hold">
                                          <p:stCondLst>
                                            <p:cond delay="0"/>
                                          </p:stCondLst>
                                        </p:cTn>
                                        <p:tgtEl>
                                          <p:spTgt spid="247"/>
                                        </p:tgtEl>
                                        <p:attrNameLst>
                                          <p:attrName>style.visibility</p:attrName>
                                        </p:attrNameLst>
                                      </p:cBhvr>
                                      <p:to>
                                        <p:strVal val="visible"/>
                                      </p:to>
                                    </p:set>
                                    <p:animEffect transition="in" filter="fade">
                                      <p:cBhvr>
                                        <p:cTn id="251" dur="750"/>
                                        <p:tgtEl>
                                          <p:spTgt spid="247"/>
                                        </p:tgtEl>
                                      </p:cBhvr>
                                    </p:animEffect>
                                  </p:childTnLst>
                                </p:cTn>
                              </p:par>
                              <p:par>
                                <p:cTn id="252" presetID="0" presetClass="path" presetSubtype="0" decel="25000" fill="hold" grpId="0" nodeType="withEffect">
                                  <p:stCondLst>
                                    <p:cond delay="850"/>
                                  </p:stCondLst>
                                  <p:childTnLst>
                                    <p:animMotion origin="layout" path="M 0.00087 4.04624E-6 C -0.01823 0.00716 -0.08056 0.0363 -0.11406 0.04277 C -0.14757 0.04924 -0.16528 0.04161 -0.20017 0.03861 C -0.23507 0.0356 -0.28976 -0.00763 -0.33594 -0.0118 C -0.38212 -0.01596 -0.44566 0.00647 -0.47743 0.01294 C -0.5092 0.01942 -0.55955 0.04231 -0.59219 0.04716 C -0.61944 0.04578 -0.64618 0.04601 -0.67344 0.04277 C -0.71389 0.03792 -0.6901 0.03607 -0.71649 0.02566 C -0.74826 0.01318 -0.75035 0.01711 -0.78837 0.01711 " pathEditMode="relative" rAng="0" ptsTypes="fsssfffff">
                                      <p:cBhvr>
                                        <p:cTn id="253" dur="1500" spd="-100000" fill="hold"/>
                                        <p:tgtEl>
                                          <p:spTgt spid="247"/>
                                        </p:tgtEl>
                                        <p:attrNameLst>
                                          <p:attrName>ppt_x</p:attrName>
                                          <p:attrName>ppt_y</p:attrName>
                                        </p:attrNameLst>
                                      </p:cBhvr>
                                      <p:rCtr x="-39462" y="1665"/>
                                    </p:animMotion>
                                  </p:childTnLst>
                                </p:cTn>
                              </p:par>
                              <p:par>
                                <p:cTn id="254" presetID="10" presetClass="entr" presetSubtype="0" fill="hold" grpId="1" nodeType="withEffect">
                                  <p:stCondLst>
                                    <p:cond delay="700"/>
                                  </p:stCondLst>
                                  <p:childTnLst>
                                    <p:set>
                                      <p:cBhvr>
                                        <p:cTn id="255" dur="1" fill="hold">
                                          <p:stCondLst>
                                            <p:cond delay="0"/>
                                          </p:stCondLst>
                                        </p:cTn>
                                        <p:tgtEl>
                                          <p:spTgt spid="237"/>
                                        </p:tgtEl>
                                        <p:attrNameLst>
                                          <p:attrName>style.visibility</p:attrName>
                                        </p:attrNameLst>
                                      </p:cBhvr>
                                      <p:to>
                                        <p:strVal val="visible"/>
                                      </p:to>
                                    </p:set>
                                    <p:animEffect transition="in" filter="fade">
                                      <p:cBhvr>
                                        <p:cTn id="256" dur="750"/>
                                        <p:tgtEl>
                                          <p:spTgt spid="237"/>
                                        </p:tgtEl>
                                      </p:cBhvr>
                                    </p:animEffect>
                                  </p:childTnLst>
                                </p:cTn>
                              </p:par>
                              <p:par>
                                <p:cTn id="257" presetID="0" presetClass="path" presetSubtype="0" decel="25000" fill="hold" grpId="0" nodeType="withEffect">
                                  <p:stCondLst>
                                    <p:cond delay="700"/>
                                  </p:stCondLst>
                                  <p:childTnLst>
                                    <p:animMotion origin="layout" path="M 0.00087 -0.00439 C -0.04062 -0.02801 -0.13767 -0.04514 -0.20469 -0.04583 C -0.2717 -0.04652 -0.35087 -0.01319 -0.40104 -0.0081 C -0.45121 -0.00301 -0.48698 -0.01319 -0.50608 -0.01574 C -0.52517 -0.01828 -0.56823 -0.03495 -0.6033 -0.03495 C -0.63837 -0.03495 -0.68351 -0.01782 -0.71615 -0.01574 C -0.74826 -0.01018 -0.75035 -0.01203 -0.78837 -0.01203 " pathEditMode="relative" rAng="0" ptsTypes="sssssfs">
                                      <p:cBhvr>
                                        <p:cTn id="258" dur="1500" spd="-100000" fill="hold"/>
                                        <p:tgtEl>
                                          <p:spTgt spid="237"/>
                                        </p:tgtEl>
                                        <p:attrNameLst>
                                          <p:attrName>ppt_x</p:attrName>
                                          <p:attrName>ppt_y</p:attrName>
                                        </p:attrNameLst>
                                      </p:cBhvr>
                                      <p:rCtr x="-39462" y="-2037"/>
                                    </p:animMotion>
                                  </p:childTnLst>
                                </p:cTn>
                              </p:par>
                              <p:par>
                                <p:cTn id="259" presetID="10" presetClass="entr" presetSubtype="0" fill="hold" grpId="1" nodeType="withEffect">
                                  <p:stCondLst>
                                    <p:cond delay="650"/>
                                  </p:stCondLst>
                                  <p:childTnLst>
                                    <p:set>
                                      <p:cBhvr>
                                        <p:cTn id="260" dur="1" fill="hold">
                                          <p:stCondLst>
                                            <p:cond delay="0"/>
                                          </p:stCondLst>
                                        </p:cTn>
                                        <p:tgtEl>
                                          <p:spTgt spid="235"/>
                                        </p:tgtEl>
                                        <p:attrNameLst>
                                          <p:attrName>style.visibility</p:attrName>
                                        </p:attrNameLst>
                                      </p:cBhvr>
                                      <p:to>
                                        <p:strVal val="visible"/>
                                      </p:to>
                                    </p:set>
                                    <p:animEffect transition="in" filter="fade">
                                      <p:cBhvr>
                                        <p:cTn id="261" dur="750"/>
                                        <p:tgtEl>
                                          <p:spTgt spid="235"/>
                                        </p:tgtEl>
                                      </p:cBhvr>
                                    </p:animEffect>
                                  </p:childTnLst>
                                </p:cTn>
                              </p:par>
                              <p:par>
                                <p:cTn id="262" presetID="0" presetClass="path" presetSubtype="0" decel="25000" fill="hold" grpId="0" nodeType="withEffect">
                                  <p:stCondLst>
                                    <p:cond delay="650"/>
                                  </p:stCondLst>
                                  <p:childTnLst>
                                    <p:animMotion origin="layout" path="M 0.00087 7.51445E-7 C -0.01823 0.00717 -0.03819 0.02636 -0.08559 0.03769 C -0.13299 0.04902 -0.15503 0.00832 -0.18733 0.00393 C -0.21962 -0.00046 -0.26597 0.03746 -0.31615 0.03769 C -0.36632 0.03792 -0.40226 0.00116 -0.45503 -0.00069 C -0.50781 -0.00254 -0.56823 0.03769 -0.60417 0.03537 C -0.6401 0.03306 -0.67083 0.00277 -0.70243 0.00162 C -0.7342 0.00046 -0.75035 0.01711 -0.78837 0.01711 " pathEditMode="relative" rAng="0" ptsTypes="fssssssf">
                                      <p:cBhvr>
                                        <p:cTn id="263" dur="1500" spd="-100000" fill="hold"/>
                                        <p:tgtEl>
                                          <p:spTgt spid="235"/>
                                        </p:tgtEl>
                                        <p:attrNameLst>
                                          <p:attrName>ppt_x</p:attrName>
                                          <p:attrName>ppt_y</p:attrName>
                                        </p:attrNameLst>
                                      </p:cBhvr>
                                      <p:rCtr x="-39462" y="2312"/>
                                    </p:animMotion>
                                  </p:childTnLst>
                                </p:cTn>
                              </p:par>
                              <p:par>
                                <p:cTn id="264" presetID="10" presetClass="entr" presetSubtype="0" fill="hold" grpId="1" nodeType="withEffect">
                                  <p:stCondLst>
                                    <p:cond delay="900"/>
                                  </p:stCondLst>
                                  <p:childTnLst>
                                    <p:set>
                                      <p:cBhvr>
                                        <p:cTn id="265" dur="1" fill="hold">
                                          <p:stCondLst>
                                            <p:cond delay="0"/>
                                          </p:stCondLst>
                                        </p:cTn>
                                        <p:tgtEl>
                                          <p:spTgt spid="257"/>
                                        </p:tgtEl>
                                        <p:attrNameLst>
                                          <p:attrName>style.visibility</p:attrName>
                                        </p:attrNameLst>
                                      </p:cBhvr>
                                      <p:to>
                                        <p:strVal val="visible"/>
                                      </p:to>
                                    </p:set>
                                    <p:animEffect transition="in" filter="fade">
                                      <p:cBhvr>
                                        <p:cTn id="266" dur="750"/>
                                        <p:tgtEl>
                                          <p:spTgt spid="257"/>
                                        </p:tgtEl>
                                      </p:cBhvr>
                                    </p:animEffect>
                                  </p:childTnLst>
                                </p:cTn>
                              </p:par>
                              <p:par>
                                <p:cTn id="267" presetID="0" presetClass="path" presetSubtype="0" decel="25000" fill="hold" grpId="0" nodeType="withEffect">
                                  <p:stCondLst>
                                    <p:cond delay="900"/>
                                  </p:stCondLst>
                                  <p:childTnLst>
                                    <p:animMotion origin="layout" path="M 0.00087 2.65896E-6 C -0.02343 0.0104 -0.08489 0.04994 -0.14548 0.06266 C -0.20607 0.07537 -0.28784 0.07884 -0.36232 0.0763 C -0.4368 0.07375 -0.52118 0.05711 -0.59218 0.04716 C -0.66319 0.03722 -0.75573 0.02219 -0.78836 0.01711 " pathEditMode="relative" rAng="0" ptsTypes="aaaaa">
                                      <p:cBhvr>
                                        <p:cTn id="268" dur="1500" spd="-100000" fill="hold"/>
                                        <p:tgtEl>
                                          <p:spTgt spid="257"/>
                                        </p:tgtEl>
                                        <p:attrNameLst>
                                          <p:attrName>ppt_x</p:attrName>
                                          <p:attrName>ppt_y</p:attrName>
                                        </p:attrNameLst>
                                      </p:cBhvr>
                                      <p:rCtr x="-39462" y="3931"/>
                                    </p:animMotion>
                                  </p:childTnLst>
                                </p:cTn>
                              </p:par>
                              <p:par>
                                <p:cTn id="269" presetID="10" presetClass="entr" presetSubtype="0" fill="hold" grpId="1" nodeType="withEffect">
                                  <p:stCondLst>
                                    <p:cond delay="800"/>
                                  </p:stCondLst>
                                  <p:childTnLst>
                                    <p:set>
                                      <p:cBhvr>
                                        <p:cTn id="270" dur="1" fill="hold">
                                          <p:stCondLst>
                                            <p:cond delay="0"/>
                                          </p:stCondLst>
                                        </p:cTn>
                                        <p:tgtEl>
                                          <p:spTgt spid="233"/>
                                        </p:tgtEl>
                                        <p:attrNameLst>
                                          <p:attrName>style.visibility</p:attrName>
                                        </p:attrNameLst>
                                      </p:cBhvr>
                                      <p:to>
                                        <p:strVal val="visible"/>
                                      </p:to>
                                    </p:set>
                                    <p:animEffect transition="in" filter="fade">
                                      <p:cBhvr>
                                        <p:cTn id="271" dur="750"/>
                                        <p:tgtEl>
                                          <p:spTgt spid="233"/>
                                        </p:tgtEl>
                                      </p:cBhvr>
                                    </p:animEffect>
                                  </p:childTnLst>
                                </p:cTn>
                              </p:par>
                              <p:par>
                                <p:cTn id="272" presetID="0" presetClass="path" presetSubtype="0" decel="25000" fill="hold" grpId="0" nodeType="withEffect">
                                  <p:stCondLst>
                                    <p:cond delay="800"/>
                                  </p:stCondLst>
                                  <p:childTnLst>
                                    <p:animMotion origin="layout" path="M 0.00087 2.22045E-16 C -0.06372 0.00971 -0.00191 -0.00301 -0.04219 0.01295 C -0.06736 0.02266 -0.07882 0.03653 -0.11406 0.04277 C -0.14931 0.04902 -0.17136 0.04092 -0.20018 0.03861 C -0.23507 0.03561 -0.26632 0.02428 -0.30538 0.01295 C -0.34445 0.00162 -0.35434 0.00416 -0.40695 -0.00046 C -0.45955 -0.00509 -0.50191 0.01295 -0.54097 0.02428 C -0.58004 0.03561 -0.63403 0.01503 -0.65955 0.01965 C -0.68507 0.02428 -0.69028 0.03607 -0.7165 0.02566 C -0.74827 0.01318 -0.75 0.01711 -0.78837 0.01711 " pathEditMode="relative" rAng="0" ptsTypes="ffsfssssff">
                                      <p:cBhvr>
                                        <p:cTn id="273" dur="1500" spd="-100000" fill="hold"/>
                                        <p:tgtEl>
                                          <p:spTgt spid="233"/>
                                        </p:tgtEl>
                                        <p:attrNameLst>
                                          <p:attrName>ppt_x</p:attrName>
                                          <p:attrName>ppt_y</p:attrName>
                                        </p:attrNameLst>
                                      </p:cBhvr>
                                      <p:rCtr x="-39462" y="2197"/>
                                    </p:animMotion>
                                  </p:childTnLst>
                                </p:cTn>
                              </p:par>
                              <p:par>
                                <p:cTn id="274" presetID="10" presetClass="entr" presetSubtype="0" fill="hold" grpId="1" nodeType="withEffect">
                                  <p:stCondLst>
                                    <p:cond delay="850"/>
                                  </p:stCondLst>
                                  <p:childTnLst>
                                    <p:set>
                                      <p:cBhvr>
                                        <p:cTn id="275" dur="1" fill="hold">
                                          <p:stCondLst>
                                            <p:cond delay="0"/>
                                          </p:stCondLst>
                                        </p:cTn>
                                        <p:tgtEl>
                                          <p:spTgt spid="260"/>
                                        </p:tgtEl>
                                        <p:attrNameLst>
                                          <p:attrName>style.visibility</p:attrName>
                                        </p:attrNameLst>
                                      </p:cBhvr>
                                      <p:to>
                                        <p:strVal val="visible"/>
                                      </p:to>
                                    </p:set>
                                    <p:animEffect transition="in" filter="fade">
                                      <p:cBhvr>
                                        <p:cTn id="276" dur="750"/>
                                        <p:tgtEl>
                                          <p:spTgt spid="260"/>
                                        </p:tgtEl>
                                      </p:cBhvr>
                                    </p:animEffect>
                                  </p:childTnLst>
                                </p:cTn>
                              </p:par>
                              <p:par>
                                <p:cTn id="277" presetID="0" presetClass="path" presetSubtype="0" decel="25000" fill="hold" grpId="0" nodeType="withEffect">
                                  <p:stCondLst>
                                    <p:cond delay="850"/>
                                  </p:stCondLst>
                                  <p:childTnLst>
                                    <p:animMotion origin="layout" path="M 0.00087 -3.58382E-6 C -0.0132 0.00509 -0.04705 0.02729 -0.08333 0.03052 C -0.11962 0.03376 -0.1691 0.02567 -0.21736 0.01919 C -0.26563 0.01272 -0.32986 -0.00693 -0.37327 -0.00786 C -0.41667 -0.00878 -0.45538 0.0074 -0.47743 0.01295 C -0.51389 0.0222 -0.54045 0.04648 -0.59219 0.04717 C -0.64393 0.04786 -0.74757 0.02336 -0.78837 0.01711 " pathEditMode="relative" rAng="0" ptsTypes="aaaafaa">
                                      <p:cBhvr>
                                        <p:cTn id="278" dur="1500" spd="-100000" fill="hold"/>
                                        <p:tgtEl>
                                          <p:spTgt spid="260"/>
                                        </p:tgtEl>
                                        <p:attrNameLst>
                                          <p:attrName>ppt_x</p:attrName>
                                          <p:attrName>ppt_y</p:attrName>
                                        </p:attrNameLst>
                                      </p:cBhvr>
                                      <p:rCtr x="-39462" y="1942"/>
                                    </p:animMotion>
                                  </p:childTnLst>
                                </p:cTn>
                              </p:par>
                              <p:par>
                                <p:cTn id="279" presetID="10" presetClass="entr" presetSubtype="0" fill="hold" grpId="1" nodeType="withEffect">
                                  <p:stCondLst>
                                    <p:cond delay="650"/>
                                  </p:stCondLst>
                                  <p:childTnLst>
                                    <p:set>
                                      <p:cBhvr>
                                        <p:cTn id="280" dur="1" fill="hold">
                                          <p:stCondLst>
                                            <p:cond delay="0"/>
                                          </p:stCondLst>
                                        </p:cTn>
                                        <p:tgtEl>
                                          <p:spTgt spid="255"/>
                                        </p:tgtEl>
                                        <p:attrNameLst>
                                          <p:attrName>style.visibility</p:attrName>
                                        </p:attrNameLst>
                                      </p:cBhvr>
                                      <p:to>
                                        <p:strVal val="visible"/>
                                      </p:to>
                                    </p:set>
                                    <p:animEffect transition="in" filter="fade">
                                      <p:cBhvr>
                                        <p:cTn id="281" dur="750"/>
                                        <p:tgtEl>
                                          <p:spTgt spid="255"/>
                                        </p:tgtEl>
                                      </p:cBhvr>
                                    </p:animEffect>
                                  </p:childTnLst>
                                </p:cTn>
                              </p:par>
                              <p:par>
                                <p:cTn id="282" presetID="0" presetClass="path" presetSubtype="0" decel="25000" fill="hold" grpId="0" nodeType="withEffect">
                                  <p:stCondLst>
                                    <p:cond delay="650"/>
                                  </p:stCondLst>
                                  <p:childTnLst>
                                    <p:animMotion origin="layout" path="M -0.00226 -0.01965 C -0.02135 -0.01248 -0.06614 0.02104 -0.11719 0.02312 C -0.16823 0.0252 -0.26076 0.00093 -0.30851 -0.0067 C -0.35625 -0.01433 -0.36267 -0.02797 -0.4033 -0.02289 C -0.44392 -0.0178 -0.51007 0.01341 -0.55226 0.02312 C -0.59444 0.03283 -0.61614 0.03954 -0.65607 0.03515 C -0.69601 0.03075 -0.76319 0.00532 -0.79149 -0.00254 " pathEditMode="relative" rAng="0" ptsTypes="aaaaaaa">
                                      <p:cBhvr>
                                        <p:cTn id="283" dur="1500" spd="-100000" fill="hold"/>
                                        <p:tgtEl>
                                          <p:spTgt spid="255"/>
                                        </p:tgtEl>
                                        <p:attrNameLst>
                                          <p:attrName>ppt_x</p:attrName>
                                          <p:attrName>ppt_y</p:attrName>
                                        </p:attrNameLst>
                                      </p:cBhvr>
                                      <p:rCtr x="-39462" y="2543"/>
                                    </p:animMotion>
                                  </p:childTnLst>
                                </p:cTn>
                              </p:par>
                              <p:par>
                                <p:cTn id="284" presetID="10" presetClass="entr" presetSubtype="0" fill="hold" grpId="1" nodeType="withEffect">
                                  <p:stCondLst>
                                    <p:cond delay="750"/>
                                  </p:stCondLst>
                                  <p:childTnLst>
                                    <p:set>
                                      <p:cBhvr>
                                        <p:cTn id="285" dur="1" fill="hold">
                                          <p:stCondLst>
                                            <p:cond delay="0"/>
                                          </p:stCondLst>
                                        </p:cTn>
                                        <p:tgtEl>
                                          <p:spTgt spid="270"/>
                                        </p:tgtEl>
                                        <p:attrNameLst>
                                          <p:attrName>style.visibility</p:attrName>
                                        </p:attrNameLst>
                                      </p:cBhvr>
                                      <p:to>
                                        <p:strVal val="visible"/>
                                      </p:to>
                                    </p:set>
                                    <p:animEffect transition="in" filter="fade">
                                      <p:cBhvr>
                                        <p:cTn id="286" dur="750"/>
                                        <p:tgtEl>
                                          <p:spTgt spid="270"/>
                                        </p:tgtEl>
                                      </p:cBhvr>
                                    </p:animEffect>
                                  </p:childTnLst>
                                </p:cTn>
                              </p:par>
                              <p:par>
                                <p:cTn id="287" presetID="0" presetClass="path" presetSubtype="0" decel="25000" fill="hold" grpId="0" nodeType="withEffect">
                                  <p:stCondLst>
                                    <p:cond delay="750"/>
                                  </p:stCondLst>
                                  <p:childTnLst>
                                    <p:animMotion origin="layout" path="M 0.00087 3.81503E-6 C -0.01701 0.00531 -0.06666 0.02682 -0.10659 0.03213 C -0.14652 0.03745 -0.18645 0.03699 -0.23871 0.03213 C -0.29097 0.02728 -0.3684 0.00092 -0.42014 0.00277 C -0.47187 0.00462 -0.52048 0.03537 -0.54913 0.04277 C -0.56319 0.04601 -0.57777 0.04578 -0.59218 0.04716 C -0.61944 0.04578 -0.64652 0.04601 -0.67343 0.04277 C -0.71389 0.03792 -0.69027 0.03607 -0.71649 0.02566 C -0.74826 0.01318 -0.75 0.01711 -0.78836 0.01711 " pathEditMode="relative" rAng="0" ptsTypes="aaaaffffa">
                                      <p:cBhvr>
                                        <p:cTn id="288" dur="1500" spd="-100000" fill="hold"/>
                                        <p:tgtEl>
                                          <p:spTgt spid="270"/>
                                        </p:tgtEl>
                                        <p:attrNameLst>
                                          <p:attrName>ppt_x</p:attrName>
                                          <p:attrName>ppt_y</p:attrName>
                                        </p:attrNameLst>
                                      </p:cBhvr>
                                      <p:rCtr x="-39462" y="2358"/>
                                    </p:animMotion>
                                  </p:childTnLst>
                                </p:cTn>
                              </p:par>
                              <p:par>
                                <p:cTn id="289" presetID="10" presetClass="entr" presetSubtype="0" fill="hold" grpId="1" nodeType="withEffect">
                                  <p:stCondLst>
                                    <p:cond delay="600"/>
                                  </p:stCondLst>
                                  <p:childTnLst>
                                    <p:set>
                                      <p:cBhvr>
                                        <p:cTn id="290" dur="1" fill="hold">
                                          <p:stCondLst>
                                            <p:cond delay="0"/>
                                          </p:stCondLst>
                                        </p:cTn>
                                        <p:tgtEl>
                                          <p:spTgt spid="278"/>
                                        </p:tgtEl>
                                        <p:attrNameLst>
                                          <p:attrName>style.visibility</p:attrName>
                                        </p:attrNameLst>
                                      </p:cBhvr>
                                      <p:to>
                                        <p:strVal val="visible"/>
                                      </p:to>
                                    </p:set>
                                    <p:animEffect transition="in" filter="fade">
                                      <p:cBhvr>
                                        <p:cTn id="291" dur="750"/>
                                        <p:tgtEl>
                                          <p:spTgt spid="278"/>
                                        </p:tgtEl>
                                      </p:cBhvr>
                                    </p:animEffect>
                                  </p:childTnLst>
                                </p:cTn>
                              </p:par>
                              <p:par>
                                <p:cTn id="292" presetID="0" presetClass="path" presetSubtype="0" decel="25000" fill="hold" grpId="0" nodeType="withEffect">
                                  <p:stCondLst>
                                    <p:cond delay="600"/>
                                  </p:stCondLst>
                                  <p:childTnLst>
                                    <p:animMotion origin="layout" path="M 0.00087 2.52602E-6 C -0.02066 -0.00208 -0.08524 -0.0199 -0.12864 -0.01296 C -0.17205 -0.00602 -0.21458 0.03863 -0.26007 0.04233 C -0.30555 0.04603 -0.35225 0.00671 -0.40104 0.00856 C -0.44982 0.01041 -0.50764 0.04788 -0.55295 0.05366 C -0.59826 0.05945 -0.6342 0.04881 -0.67343 0.04279 C -0.71267 0.03678 -0.76927 0.02128 -0.78836 0.01712 " pathEditMode="relative" rAng="0" ptsTypes="aaaaaaa">
                                      <p:cBhvr>
                                        <p:cTn id="293" dur="1500" spd="-100000" fill="hold"/>
                                        <p:tgtEl>
                                          <p:spTgt spid="278"/>
                                        </p:tgtEl>
                                        <p:attrNameLst>
                                          <p:attrName>ppt_x</p:attrName>
                                          <p:attrName>ppt_y</p:attrName>
                                        </p:attrNameLst>
                                      </p:cBhvr>
                                      <p:rCtr x="-39462" y="1966"/>
                                    </p:animMotion>
                                  </p:childTnLst>
                                </p:cTn>
                              </p:par>
                              <p:par>
                                <p:cTn id="294" presetID="10" presetClass="entr" presetSubtype="0" fill="hold" grpId="1" nodeType="withEffect">
                                  <p:stCondLst>
                                    <p:cond delay="750"/>
                                  </p:stCondLst>
                                  <p:childTnLst>
                                    <p:set>
                                      <p:cBhvr>
                                        <p:cTn id="295" dur="1" fill="hold">
                                          <p:stCondLst>
                                            <p:cond delay="0"/>
                                          </p:stCondLst>
                                        </p:cTn>
                                        <p:tgtEl>
                                          <p:spTgt spid="279"/>
                                        </p:tgtEl>
                                        <p:attrNameLst>
                                          <p:attrName>style.visibility</p:attrName>
                                        </p:attrNameLst>
                                      </p:cBhvr>
                                      <p:to>
                                        <p:strVal val="visible"/>
                                      </p:to>
                                    </p:set>
                                    <p:animEffect transition="in" filter="fade">
                                      <p:cBhvr>
                                        <p:cTn id="296" dur="750"/>
                                        <p:tgtEl>
                                          <p:spTgt spid="279"/>
                                        </p:tgtEl>
                                      </p:cBhvr>
                                    </p:animEffect>
                                  </p:childTnLst>
                                </p:cTn>
                              </p:par>
                              <p:par>
                                <p:cTn id="297" presetID="0" presetClass="path" presetSubtype="0" decel="25000" fill="hold" grpId="0" nodeType="withEffect">
                                  <p:stCondLst>
                                    <p:cond delay="750"/>
                                  </p:stCondLst>
                                  <p:childTnLst>
                                    <p:animMotion origin="layout" path="M 0.00087 1.11111E-6 C -0.01823 0.00717 -0.08056 0.03634 -0.11406 0.04282 C -0.14757 0.0493 -0.16823 0.04352 -0.20017 0.03866 C -0.23212 0.0338 -0.27031 0.01296 -0.30538 0.01296 C -0.34045 0.01296 -0.36788 0.02731 -0.41076 0.03912 C -0.45365 0.05092 -0.51962 0.07824 -0.56215 0.08356 C -0.60469 0.08889 -0.62865 0.08171 -0.66632 0.0706 C -0.70399 0.05949 -0.76806 0.02616 -0.78837 0.01713 " pathEditMode="relative" rAng="0" ptsTypes="aaaaaaaa">
                                      <p:cBhvr>
                                        <p:cTn id="298" dur="1500" spd="-100000" fill="hold"/>
                                        <p:tgtEl>
                                          <p:spTgt spid="279"/>
                                        </p:tgtEl>
                                        <p:attrNameLst>
                                          <p:attrName>ppt_x</p:attrName>
                                          <p:attrName>ppt_y</p:attrName>
                                        </p:attrNameLst>
                                      </p:cBhvr>
                                      <p:rCtr x="-39462" y="4444"/>
                                    </p:animMotion>
                                  </p:childTnLst>
                                </p:cTn>
                              </p:par>
                              <p:par>
                                <p:cTn id="299" presetID="10" presetClass="entr" presetSubtype="0" fill="hold" grpId="1" nodeType="withEffect">
                                  <p:stCondLst>
                                    <p:cond delay="1000"/>
                                  </p:stCondLst>
                                  <p:childTnLst>
                                    <p:set>
                                      <p:cBhvr>
                                        <p:cTn id="300" dur="1" fill="hold">
                                          <p:stCondLst>
                                            <p:cond delay="0"/>
                                          </p:stCondLst>
                                        </p:cTn>
                                        <p:tgtEl>
                                          <p:spTgt spid="236"/>
                                        </p:tgtEl>
                                        <p:attrNameLst>
                                          <p:attrName>style.visibility</p:attrName>
                                        </p:attrNameLst>
                                      </p:cBhvr>
                                      <p:to>
                                        <p:strVal val="visible"/>
                                      </p:to>
                                    </p:set>
                                    <p:animEffect transition="in" filter="fade">
                                      <p:cBhvr>
                                        <p:cTn id="301" dur="750"/>
                                        <p:tgtEl>
                                          <p:spTgt spid="236"/>
                                        </p:tgtEl>
                                      </p:cBhvr>
                                    </p:animEffect>
                                  </p:childTnLst>
                                </p:cTn>
                              </p:par>
                              <p:par>
                                <p:cTn id="302" presetID="0" presetClass="path" presetSubtype="0" decel="25000" fill="hold" grpId="0" nodeType="withEffect">
                                  <p:stCondLst>
                                    <p:cond delay="1000"/>
                                  </p:stCondLst>
                                  <p:childTnLst>
                                    <p:animMotion origin="layout" path="M -3.33333E-6 -3.33333E-6 C -0.02413 -0.04097 -0.08836 -0.04236 -0.1217 -0.03773 C -0.15503 -0.0331 -0.23524 0.00486 -0.26666 0.00834 C -0.29809 0.01181 -0.34288 0.00209 -0.40191 -0.01134 C -0.46093 -0.02477 -0.51823 -0.04606 -0.55 -0.05463 C -0.56406 -0.05856 -0.57864 -0.05787 -0.59305 -0.05949 C -0.62031 -0.05787 -0.64739 -0.05856 -0.6743 -0.05463 C -0.70694 -0.04791 -0.77014 -0.02708 -0.78923 -0.02199 " pathEditMode="relative" rAng="0" ptsTypes="ssssfffs">
                                      <p:cBhvr>
                                        <p:cTn id="303" dur="1500" spd="-100000" fill="hold"/>
                                        <p:tgtEl>
                                          <p:spTgt spid="236"/>
                                        </p:tgtEl>
                                        <p:attrNameLst>
                                          <p:attrName>ppt_x</p:attrName>
                                          <p:attrName>ppt_y</p:attrName>
                                        </p:attrNameLst>
                                      </p:cBhvr>
                                      <p:rCtr x="-39462" y="-2384"/>
                                    </p:animMotion>
                                  </p:childTnLst>
                                </p:cTn>
                              </p:par>
                              <p:par>
                                <p:cTn id="304" presetID="10" presetClass="entr" presetSubtype="0" fill="hold" grpId="1" nodeType="withEffect">
                                  <p:stCondLst>
                                    <p:cond delay="900"/>
                                  </p:stCondLst>
                                  <p:childTnLst>
                                    <p:set>
                                      <p:cBhvr>
                                        <p:cTn id="305" dur="1" fill="hold">
                                          <p:stCondLst>
                                            <p:cond delay="0"/>
                                          </p:stCondLst>
                                        </p:cTn>
                                        <p:tgtEl>
                                          <p:spTgt spid="254"/>
                                        </p:tgtEl>
                                        <p:attrNameLst>
                                          <p:attrName>style.visibility</p:attrName>
                                        </p:attrNameLst>
                                      </p:cBhvr>
                                      <p:to>
                                        <p:strVal val="visible"/>
                                      </p:to>
                                    </p:set>
                                    <p:animEffect transition="in" filter="fade">
                                      <p:cBhvr>
                                        <p:cTn id="306" dur="750"/>
                                        <p:tgtEl>
                                          <p:spTgt spid="254"/>
                                        </p:tgtEl>
                                      </p:cBhvr>
                                    </p:animEffect>
                                  </p:childTnLst>
                                </p:cTn>
                              </p:par>
                              <p:par>
                                <p:cTn id="307" presetID="0" presetClass="path" presetSubtype="0" decel="25000" fill="hold" grpId="0" nodeType="withEffect">
                                  <p:stCondLst>
                                    <p:cond delay="900"/>
                                  </p:stCondLst>
                                  <p:childTnLst>
                                    <p:animMotion origin="layout" path="M 0.00087 -3.75723E-6 C -0.02934 -0.00531 -0.12969 -0.03468 -0.18073 -0.0326 C -0.23177 -0.03052 -0.25573 0.00995 -0.30538 0.01295 C -0.35503 0.01596 -0.41771 -0.01965 -0.47899 -0.01456 C -0.5243 -0.00878 -0.62187 0.03746 -0.67344 0.04278 C -0.725 0.0481 -0.76441 0.02243 -0.78837 0.01711 " pathEditMode="relative" rAng="0" ptsTypes="aaafaa">
                                      <p:cBhvr>
                                        <p:cTn id="308" dur="1500" spd="-100000" fill="hold"/>
                                        <p:tgtEl>
                                          <p:spTgt spid="254"/>
                                        </p:tgtEl>
                                        <p:attrNameLst>
                                          <p:attrName>ppt_x</p:attrName>
                                          <p:attrName>ppt_y</p:attrName>
                                        </p:attrNameLst>
                                      </p:cBhvr>
                                      <p:rCtr x="-39462" y="671"/>
                                    </p:animMotion>
                                  </p:childTnLst>
                                </p:cTn>
                              </p:par>
                              <p:par>
                                <p:cTn id="309" presetID="10" presetClass="entr" presetSubtype="0" fill="hold" grpId="1" nodeType="withEffect">
                                  <p:stCondLst>
                                    <p:cond delay="900"/>
                                  </p:stCondLst>
                                  <p:childTnLst>
                                    <p:set>
                                      <p:cBhvr>
                                        <p:cTn id="310" dur="1" fill="hold">
                                          <p:stCondLst>
                                            <p:cond delay="0"/>
                                          </p:stCondLst>
                                        </p:cTn>
                                        <p:tgtEl>
                                          <p:spTgt spid="280"/>
                                        </p:tgtEl>
                                        <p:attrNameLst>
                                          <p:attrName>style.visibility</p:attrName>
                                        </p:attrNameLst>
                                      </p:cBhvr>
                                      <p:to>
                                        <p:strVal val="visible"/>
                                      </p:to>
                                    </p:set>
                                    <p:animEffect transition="in" filter="fade">
                                      <p:cBhvr>
                                        <p:cTn id="311" dur="750"/>
                                        <p:tgtEl>
                                          <p:spTgt spid="280"/>
                                        </p:tgtEl>
                                      </p:cBhvr>
                                    </p:animEffect>
                                  </p:childTnLst>
                                </p:cTn>
                              </p:par>
                              <p:par>
                                <p:cTn id="312" presetID="0" presetClass="path" presetSubtype="0" decel="25000" fill="hold" grpId="0" nodeType="withEffect">
                                  <p:stCondLst>
                                    <p:cond delay="900"/>
                                  </p:stCondLst>
                                  <p:childTnLst>
                                    <p:animMotion origin="layout" path="M 0.00086 -3.33333E-6 C -0.01459 -0.00139 -0.05209 -0.01481 -0.0915 -0.00787 C -0.13091 -0.00092 -0.19098 0.0375 -0.23559 0.04121 C -0.28021 0.04491 -0.32101 0.01366 -0.35921 0.01389 C -0.3974 0.01412 -0.42848 0.03195 -0.46511 0.04213 C -0.50174 0.05232 -0.53855 0.07107 -0.579 0.07547 C -0.61945 0.07986 -0.65018 0.07755 -0.70816 0.06806 C -0.76615 0.05857 -0.88108 0.02871 -0.92674 0.01829 " pathEditMode="relative" rAng="0" ptsTypes="aaaaaaaa">
                                      <p:cBhvr>
                                        <p:cTn id="313" dur="1500" spd="-100000" fill="hold"/>
                                        <p:tgtEl>
                                          <p:spTgt spid="280"/>
                                        </p:tgtEl>
                                        <p:attrNameLst>
                                          <p:attrName>ppt_x</p:attrName>
                                          <p:attrName>ppt_y</p:attrName>
                                        </p:attrNameLst>
                                      </p:cBhvr>
                                      <p:rCtr x="-46389" y="3241"/>
                                    </p:animMotion>
                                  </p:childTnLst>
                                </p:cTn>
                              </p:par>
                              <p:par>
                                <p:cTn id="314" presetID="26" presetClass="emph" presetSubtype="0" repeatCount="3000" fill="hold" grpId="2" nodeType="withEffect">
                                  <p:stCondLst>
                                    <p:cond delay="0"/>
                                  </p:stCondLst>
                                  <p:childTnLst>
                                    <p:animEffect transition="out" filter="fade">
                                      <p:cBhvr>
                                        <p:cTn id="315" dur="3000" tmFilter="0, 0; .2, .5; .8, .5; 1, 0"/>
                                        <p:tgtEl>
                                          <p:spTgt spid="277"/>
                                        </p:tgtEl>
                                      </p:cBhvr>
                                    </p:animEffect>
                                    <p:animScale>
                                      <p:cBhvr>
                                        <p:cTn id="316" dur="1500" autoRev="1" fill="hold"/>
                                        <p:tgtEl>
                                          <p:spTgt spid="277"/>
                                        </p:tgtEl>
                                      </p:cBhvr>
                                      <p:by x="105000" y="105000"/>
                                    </p:animScale>
                                  </p:childTnLst>
                                </p:cTn>
                              </p:par>
                              <p:par>
                                <p:cTn id="317" presetID="26" presetClass="emph" presetSubtype="0" repeatCount="3000" fill="hold" grpId="2" nodeType="withEffect">
                                  <p:stCondLst>
                                    <p:cond delay="750"/>
                                  </p:stCondLst>
                                  <p:childTnLst>
                                    <p:animEffect transition="out" filter="fade">
                                      <p:cBhvr>
                                        <p:cTn id="318" dur="4000" tmFilter="0, 0; .2, .5; .8, .5; 1, 0"/>
                                        <p:tgtEl>
                                          <p:spTgt spid="248"/>
                                        </p:tgtEl>
                                      </p:cBhvr>
                                    </p:animEffect>
                                    <p:animScale>
                                      <p:cBhvr>
                                        <p:cTn id="319" dur="2000" autoRev="1" fill="hold"/>
                                        <p:tgtEl>
                                          <p:spTgt spid="248"/>
                                        </p:tgtEl>
                                      </p:cBhvr>
                                      <p:by x="105000" y="105000"/>
                                    </p:animScale>
                                  </p:childTnLst>
                                </p:cTn>
                              </p:par>
                              <p:par>
                                <p:cTn id="320" presetID="26" presetClass="emph" presetSubtype="0" repeatCount="3000" fill="hold" grpId="2" nodeType="withEffect">
                                  <p:stCondLst>
                                    <p:cond delay="2000"/>
                                  </p:stCondLst>
                                  <p:childTnLst>
                                    <p:animEffect transition="out" filter="fade">
                                      <p:cBhvr>
                                        <p:cTn id="321" dur="2000" tmFilter="0, 0; .2, .5; .8, .5; 1, 0"/>
                                        <p:tgtEl>
                                          <p:spTgt spid="251"/>
                                        </p:tgtEl>
                                      </p:cBhvr>
                                    </p:animEffect>
                                    <p:animScale>
                                      <p:cBhvr>
                                        <p:cTn id="322" dur="1000" autoRev="1" fill="hold"/>
                                        <p:tgtEl>
                                          <p:spTgt spid="251"/>
                                        </p:tgtEl>
                                      </p:cBhvr>
                                      <p:by x="105000" y="105000"/>
                                    </p:animScale>
                                  </p:childTnLst>
                                </p:cTn>
                              </p:par>
                              <p:par>
                                <p:cTn id="323" presetID="26" presetClass="emph" presetSubtype="0" repeatCount="3000" fill="hold" grpId="2" nodeType="withEffect">
                                  <p:stCondLst>
                                    <p:cond delay="500"/>
                                  </p:stCondLst>
                                  <p:childTnLst>
                                    <p:animEffect transition="out" filter="fade">
                                      <p:cBhvr>
                                        <p:cTn id="324" dur="4000" tmFilter="0, 0; .2, .5; .8, .5; 1, 0"/>
                                        <p:tgtEl>
                                          <p:spTgt spid="258"/>
                                        </p:tgtEl>
                                      </p:cBhvr>
                                    </p:animEffect>
                                    <p:animScale>
                                      <p:cBhvr>
                                        <p:cTn id="325" dur="2000" autoRev="1" fill="hold"/>
                                        <p:tgtEl>
                                          <p:spTgt spid="258"/>
                                        </p:tgtEl>
                                      </p:cBhvr>
                                      <p:by x="105000" y="105000"/>
                                    </p:animScale>
                                  </p:childTnLst>
                                </p:cTn>
                              </p:par>
                              <p:par>
                                <p:cTn id="326" presetID="26" presetClass="emph" presetSubtype="0" repeatCount="3000" fill="hold" grpId="2" nodeType="withEffect">
                                  <p:stCondLst>
                                    <p:cond delay="1500"/>
                                  </p:stCondLst>
                                  <p:childTnLst>
                                    <p:animEffect transition="out" filter="fade">
                                      <p:cBhvr>
                                        <p:cTn id="327" dur="5000" tmFilter="0, 0; .2, .5; .8, .5; 1, 0"/>
                                        <p:tgtEl>
                                          <p:spTgt spid="234"/>
                                        </p:tgtEl>
                                      </p:cBhvr>
                                    </p:animEffect>
                                    <p:animScale>
                                      <p:cBhvr>
                                        <p:cTn id="328" dur="2500" autoRev="1" fill="hold"/>
                                        <p:tgtEl>
                                          <p:spTgt spid="234"/>
                                        </p:tgtEl>
                                      </p:cBhvr>
                                      <p:by x="105000" y="105000"/>
                                    </p:animScale>
                                  </p:childTnLst>
                                </p:cTn>
                              </p:par>
                              <p:par>
                                <p:cTn id="329" presetID="26" presetClass="emph" presetSubtype="0" repeatCount="3000" fill="hold" grpId="2" nodeType="withEffect">
                                  <p:stCondLst>
                                    <p:cond delay="0"/>
                                  </p:stCondLst>
                                  <p:childTnLst>
                                    <p:animEffect transition="out" filter="fade">
                                      <p:cBhvr>
                                        <p:cTn id="330" dur="3000" tmFilter="0, 0; .2, .5; .8, .5; 1, 0"/>
                                        <p:tgtEl>
                                          <p:spTgt spid="281"/>
                                        </p:tgtEl>
                                      </p:cBhvr>
                                    </p:animEffect>
                                    <p:animScale>
                                      <p:cBhvr>
                                        <p:cTn id="331" dur="1500" autoRev="1" fill="hold"/>
                                        <p:tgtEl>
                                          <p:spTgt spid="281"/>
                                        </p:tgtEl>
                                      </p:cBhvr>
                                      <p:by x="105000" y="105000"/>
                                    </p:animScale>
                                  </p:childTnLst>
                                </p:cTn>
                              </p:par>
                              <p:par>
                                <p:cTn id="332" presetID="26" presetClass="emph" presetSubtype="0" repeatCount="3000" fill="hold" grpId="2" nodeType="withEffect">
                                  <p:stCondLst>
                                    <p:cond delay="2750"/>
                                  </p:stCondLst>
                                  <p:childTnLst>
                                    <p:animEffect transition="out" filter="fade">
                                      <p:cBhvr>
                                        <p:cTn id="333" dur="3000" tmFilter="0, 0; .2, .5; .8, .5; 1, 0"/>
                                        <p:tgtEl>
                                          <p:spTgt spid="282"/>
                                        </p:tgtEl>
                                      </p:cBhvr>
                                    </p:animEffect>
                                    <p:animScale>
                                      <p:cBhvr>
                                        <p:cTn id="334" dur="1500" autoRev="1" fill="hold"/>
                                        <p:tgtEl>
                                          <p:spTgt spid="282"/>
                                        </p:tgtEl>
                                      </p:cBhvr>
                                      <p:by x="105000" y="105000"/>
                                    </p:animScale>
                                  </p:childTnLst>
                                </p:cTn>
                              </p:par>
                              <p:par>
                                <p:cTn id="335" presetID="26" presetClass="emph" presetSubtype="0" repeatCount="3000" fill="hold" grpId="2" nodeType="withEffect">
                                  <p:stCondLst>
                                    <p:cond delay="750"/>
                                  </p:stCondLst>
                                  <p:childTnLst>
                                    <p:animEffect transition="out" filter="fade">
                                      <p:cBhvr>
                                        <p:cTn id="336" dur="4000" tmFilter="0, 0; .2, .5; .8, .5; 1, 0"/>
                                        <p:tgtEl>
                                          <p:spTgt spid="241"/>
                                        </p:tgtEl>
                                      </p:cBhvr>
                                    </p:animEffect>
                                    <p:animScale>
                                      <p:cBhvr>
                                        <p:cTn id="337" dur="2000" autoRev="1" fill="hold"/>
                                        <p:tgtEl>
                                          <p:spTgt spid="241"/>
                                        </p:tgtEl>
                                      </p:cBhvr>
                                      <p:by x="105000" y="105000"/>
                                    </p:animScale>
                                  </p:childTnLst>
                                </p:cTn>
                              </p:par>
                              <p:par>
                                <p:cTn id="338" presetID="26" presetClass="emph" presetSubtype="0" repeatCount="3000" fill="hold" grpId="2" nodeType="withEffect">
                                  <p:stCondLst>
                                    <p:cond delay="250"/>
                                  </p:stCondLst>
                                  <p:childTnLst>
                                    <p:animEffect transition="out" filter="fade">
                                      <p:cBhvr>
                                        <p:cTn id="339" dur="4000" tmFilter="0, 0; .2, .5; .8, .5; 1, 0"/>
                                        <p:tgtEl>
                                          <p:spTgt spid="242"/>
                                        </p:tgtEl>
                                      </p:cBhvr>
                                    </p:animEffect>
                                    <p:animScale>
                                      <p:cBhvr>
                                        <p:cTn id="340" dur="2000" autoRev="1" fill="hold"/>
                                        <p:tgtEl>
                                          <p:spTgt spid="242"/>
                                        </p:tgtEl>
                                      </p:cBhvr>
                                      <p:by x="105000" y="105000"/>
                                    </p:animScale>
                                  </p:childTnLst>
                                </p:cTn>
                              </p:par>
                              <p:par>
                                <p:cTn id="341" presetID="26" presetClass="emph" presetSubtype="0" repeatCount="3000" fill="hold" grpId="2" nodeType="withEffect">
                                  <p:stCondLst>
                                    <p:cond delay="1250"/>
                                  </p:stCondLst>
                                  <p:childTnLst>
                                    <p:animEffect transition="out" filter="fade">
                                      <p:cBhvr>
                                        <p:cTn id="342" dur="4000" tmFilter="0, 0; .2, .5; .8, .5; 1, 0"/>
                                        <p:tgtEl>
                                          <p:spTgt spid="256"/>
                                        </p:tgtEl>
                                      </p:cBhvr>
                                    </p:animEffect>
                                    <p:animScale>
                                      <p:cBhvr>
                                        <p:cTn id="343" dur="2000" autoRev="1" fill="hold"/>
                                        <p:tgtEl>
                                          <p:spTgt spid="256"/>
                                        </p:tgtEl>
                                      </p:cBhvr>
                                      <p:by x="105000" y="105000"/>
                                    </p:animScale>
                                  </p:childTnLst>
                                </p:cTn>
                              </p:par>
                              <p:par>
                                <p:cTn id="344" presetID="26" presetClass="emph" presetSubtype="0" repeatCount="3000" fill="hold" grpId="2" nodeType="withEffect">
                                  <p:stCondLst>
                                    <p:cond delay="1750"/>
                                  </p:stCondLst>
                                  <p:childTnLst>
                                    <p:animEffect transition="out" filter="fade">
                                      <p:cBhvr>
                                        <p:cTn id="345" dur="5000" tmFilter="0, 0; .2, .5; .8, .5; 1, 0"/>
                                        <p:tgtEl>
                                          <p:spTgt spid="253"/>
                                        </p:tgtEl>
                                      </p:cBhvr>
                                    </p:animEffect>
                                    <p:animScale>
                                      <p:cBhvr>
                                        <p:cTn id="346" dur="2500" autoRev="1" fill="hold"/>
                                        <p:tgtEl>
                                          <p:spTgt spid="253"/>
                                        </p:tgtEl>
                                      </p:cBhvr>
                                      <p:by x="105000" y="105000"/>
                                    </p:animScale>
                                  </p:childTnLst>
                                </p:cTn>
                              </p:par>
                              <p:par>
                                <p:cTn id="347" presetID="26" presetClass="emph" presetSubtype="0" repeatCount="3000" fill="hold" grpId="2" nodeType="withEffect">
                                  <p:stCondLst>
                                    <p:cond delay="1250"/>
                                  </p:stCondLst>
                                  <p:childTnLst>
                                    <p:animEffect transition="out" filter="fade">
                                      <p:cBhvr>
                                        <p:cTn id="348" dur="4000" tmFilter="0, 0; .2, .5; .8, .5; 1, 0"/>
                                        <p:tgtEl>
                                          <p:spTgt spid="275"/>
                                        </p:tgtEl>
                                      </p:cBhvr>
                                    </p:animEffect>
                                    <p:animScale>
                                      <p:cBhvr>
                                        <p:cTn id="349" dur="2000" autoRev="1" fill="hold"/>
                                        <p:tgtEl>
                                          <p:spTgt spid="275"/>
                                        </p:tgtEl>
                                      </p:cBhvr>
                                      <p:by x="105000" y="105000"/>
                                    </p:animScale>
                                  </p:childTnLst>
                                </p:cTn>
                              </p:par>
                              <p:par>
                                <p:cTn id="350" presetID="26" presetClass="emph" presetSubtype="0" repeatCount="3000" fill="hold" grpId="2" nodeType="withEffect">
                                  <p:stCondLst>
                                    <p:cond delay="2750"/>
                                  </p:stCondLst>
                                  <p:childTnLst>
                                    <p:animEffect transition="out" filter="fade">
                                      <p:cBhvr>
                                        <p:cTn id="351" dur="4000" tmFilter="0, 0; .2, .5; .8, .5; 1, 0"/>
                                        <p:tgtEl>
                                          <p:spTgt spid="274"/>
                                        </p:tgtEl>
                                      </p:cBhvr>
                                    </p:animEffect>
                                    <p:animScale>
                                      <p:cBhvr>
                                        <p:cTn id="352" dur="2000" autoRev="1" fill="hold"/>
                                        <p:tgtEl>
                                          <p:spTgt spid="274"/>
                                        </p:tgtEl>
                                      </p:cBhvr>
                                      <p:by x="105000" y="105000"/>
                                    </p:animScale>
                                  </p:childTnLst>
                                </p:cTn>
                              </p:par>
                              <p:par>
                                <p:cTn id="353" presetID="26" presetClass="emph" presetSubtype="0" repeatCount="3000" fill="hold" grpId="2" nodeType="withEffect">
                                  <p:stCondLst>
                                    <p:cond delay="1750"/>
                                  </p:stCondLst>
                                  <p:childTnLst>
                                    <p:animEffect transition="out" filter="fade">
                                      <p:cBhvr>
                                        <p:cTn id="354" dur="3000" tmFilter="0, 0; .2, .5; .8, .5; 1, 0"/>
                                        <p:tgtEl>
                                          <p:spTgt spid="276"/>
                                        </p:tgtEl>
                                      </p:cBhvr>
                                    </p:animEffect>
                                    <p:animScale>
                                      <p:cBhvr>
                                        <p:cTn id="355" dur="1500" autoRev="1" fill="hold"/>
                                        <p:tgtEl>
                                          <p:spTgt spid="276"/>
                                        </p:tgtEl>
                                      </p:cBhvr>
                                      <p:by x="105000" y="105000"/>
                                    </p:animScale>
                                  </p:childTnLst>
                                </p:cTn>
                              </p:par>
                              <p:par>
                                <p:cTn id="356" presetID="26" presetClass="emph" presetSubtype="0" repeatCount="3000" fill="hold" grpId="2" nodeType="withEffect">
                                  <p:stCondLst>
                                    <p:cond delay="750"/>
                                  </p:stCondLst>
                                  <p:childTnLst>
                                    <p:animEffect transition="out" filter="fade">
                                      <p:cBhvr>
                                        <p:cTn id="357" dur="5000" tmFilter="0, 0; .2, .5; .8, .5; 1, 0"/>
                                        <p:tgtEl>
                                          <p:spTgt spid="266"/>
                                        </p:tgtEl>
                                      </p:cBhvr>
                                    </p:animEffect>
                                    <p:animScale>
                                      <p:cBhvr>
                                        <p:cTn id="358" dur="2500" autoRev="1" fill="hold"/>
                                        <p:tgtEl>
                                          <p:spTgt spid="266"/>
                                        </p:tgtEl>
                                      </p:cBhvr>
                                      <p:by x="105000" y="105000"/>
                                    </p:animScale>
                                  </p:childTnLst>
                                </p:cTn>
                              </p:par>
                              <p:par>
                                <p:cTn id="359" presetID="26" presetClass="emph" presetSubtype="0" repeatCount="3000" fill="hold" grpId="2" nodeType="withEffect">
                                  <p:stCondLst>
                                    <p:cond delay="0"/>
                                  </p:stCondLst>
                                  <p:childTnLst>
                                    <p:animEffect transition="out" filter="fade">
                                      <p:cBhvr>
                                        <p:cTn id="360" dur="4000" tmFilter="0, 0; .2, .5; .8, .5; 1, 0"/>
                                        <p:tgtEl>
                                          <p:spTgt spid="238"/>
                                        </p:tgtEl>
                                      </p:cBhvr>
                                    </p:animEffect>
                                    <p:animScale>
                                      <p:cBhvr>
                                        <p:cTn id="361" dur="2000" autoRev="1" fill="hold"/>
                                        <p:tgtEl>
                                          <p:spTgt spid="238"/>
                                        </p:tgtEl>
                                      </p:cBhvr>
                                      <p:by x="105000" y="105000"/>
                                    </p:animScale>
                                  </p:childTnLst>
                                </p:cTn>
                              </p:par>
                              <p:par>
                                <p:cTn id="362" presetID="26" presetClass="emph" presetSubtype="0" repeatCount="3000" fill="hold" grpId="2" nodeType="withEffect">
                                  <p:stCondLst>
                                    <p:cond delay="1500"/>
                                  </p:stCondLst>
                                  <p:childTnLst>
                                    <p:animEffect transition="out" filter="fade">
                                      <p:cBhvr>
                                        <p:cTn id="363" dur="4000" tmFilter="0, 0; .2, .5; .8, .5; 1, 0"/>
                                        <p:tgtEl>
                                          <p:spTgt spid="246"/>
                                        </p:tgtEl>
                                      </p:cBhvr>
                                    </p:animEffect>
                                    <p:animScale>
                                      <p:cBhvr>
                                        <p:cTn id="364" dur="2000" autoRev="1" fill="hold"/>
                                        <p:tgtEl>
                                          <p:spTgt spid="246"/>
                                        </p:tgtEl>
                                      </p:cBhvr>
                                      <p:by x="105000" y="105000"/>
                                    </p:animScale>
                                  </p:childTnLst>
                                </p:cTn>
                              </p:par>
                              <p:par>
                                <p:cTn id="365" presetID="26" presetClass="emph" presetSubtype="0" repeatCount="3000" fill="hold" grpId="2" nodeType="withEffect">
                                  <p:stCondLst>
                                    <p:cond delay="3250"/>
                                  </p:stCondLst>
                                  <p:childTnLst>
                                    <p:animEffect transition="out" filter="fade">
                                      <p:cBhvr>
                                        <p:cTn id="366" dur="5000" tmFilter="0, 0; .2, .5; .8, .5; 1, 0"/>
                                        <p:tgtEl>
                                          <p:spTgt spid="261"/>
                                        </p:tgtEl>
                                      </p:cBhvr>
                                    </p:animEffect>
                                    <p:animScale>
                                      <p:cBhvr>
                                        <p:cTn id="367" dur="2500" autoRev="1" fill="hold"/>
                                        <p:tgtEl>
                                          <p:spTgt spid="261"/>
                                        </p:tgtEl>
                                      </p:cBhvr>
                                      <p:by x="105000" y="105000"/>
                                    </p:animScale>
                                  </p:childTnLst>
                                </p:cTn>
                              </p:par>
                              <p:par>
                                <p:cTn id="368" presetID="26" presetClass="emph" presetSubtype="0" repeatCount="3000" fill="hold" grpId="2" nodeType="withEffect">
                                  <p:stCondLst>
                                    <p:cond delay="2000"/>
                                  </p:stCondLst>
                                  <p:childTnLst>
                                    <p:animEffect transition="out" filter="fade">
                                      <p:cBhvr>
                                        <p:cTn id="369" dur="4000" tmFilter="0, 0; .2, .5; .8, .5; 1, 0"/>
                                        <p:tgtEl>
                                          <p:spTgt spid="243"/>
                                        </p:tgtEl>
                                      </p:cBhvr>
                                    </p:animEffect>
                                    <p:animScale>
                                      <p:cBhvr>
                                        <p:cTn id="370" dur="2000" autoRev="1" fill="hold"/>
                                        <p:tgtEl>
                                          <p:spTgt spid="243"/>
                                        </p:tgtEl>
                                      </p:cBhvr>
                                      <p:by x="105000" y="105000"/>
                                    </p:animScale>
                                  </p:childTnLst>
                                </p:cTn>
                              </p:par>
                              <p:par>
                                <p:cTn id="371" presetID="26" presetClass="emph" presetSubtype="0" repeatCount="3000" fill="hold" grpId="2" nodeType="withEffect">
                                  <p:stCondLst>
                                    <p:cond delay="3000"/>
                                  </p:stCondLst>
                                  <p:childTnLst>
                                    <p:animEffect transition="out" filter="fade">
                                      <p:cBhvr>
                                        <p:cTn id="372" dur="3000" tmFilter="0, 0; .2, .5; .8, .5; 1, 0"/>
                                        <p:tgtEl>
                                          <p:spTgt spid="259"/>
                                        </p:tgtEl>
                                      </p:cBhvr>
                                    </p:animEffect>
                                    <p:animScale>
                                      <p:cBhvr>
                                        <p:cTn id="373" dur="1500" autoRev="1" fill="hold"/>
                                        <p:tgtEl>
                                          <p:spTgt spid="259"/>
                                        </p:tgtEl>
                                      </p:cBhvr>
                                      <p:by x="105000" y="105000"/>
                                    </p:animScale>
                                  </p:childTnLst>
                                </p:cTn>
                              </p:par>
                              <p:par>
                                <p:cTn id="374" presetID="26" presetClass="emph" presetSubtype="0" repeatCount="3000" fill="hold" grpId="2" nodeType="withEffect">
                                  <p:stCondLst>
                                    <p:cond delay="2250"/>
                                  </p:stCondLst>
                                  <p:childTnLst>
                                    <p:animEffect transition="out" filter="fade">
                                      <p:cBhvr>
                                        <p:cTn id="375" dur="4000" tmFilter="0, 0; .2, .5; .8, .5; 1, 0"/>
                                        <p:tgtEl>
                                          <p:spTgt spid="283"/>
                                        </p:tgtEl>
                                      </p:cBhvr>
                                    </p:animEffect>
                                    <p:animScale>
                                      <p:cBhvr>
                                        <p:cTn id="376" dur="2000" autoRev="1" fill="hold"/>
                                        <p:tgtEl>
                                          <p:spTgt spid="283"/>
                                        </p:tgtEl>
                                      </p:cBhvr>
                                      <p:by x="105000" y="105000"/>
                                    </p:animScale>
                                  </p:childTnLst>
                                </p:cTn>
                              </p:par>
                              <p:par>
                                <p:cTn id="377" presetID="26" presetClass="emph" presetSubtype="0" repeatCount="3000" fill="hold" grpId="2" nodeType="withEffect">
                                  <p:stCondLst>
                                    <p:cond delay="500"/>
                                  </p:stCondLst>
                                  <p:childTnLst>
                                    <p:animEffect transition="out" filter="fade">
                                      <p:cBhvr>
                                        <p:cTn id="378" dur="5000" tmFilter="0, 0; .2, .5; .8, .5; 1, 0"/>
                                        <p:tgtEl>
                                          <p:spTgt spid="245"/>
                                        </p:tgtEl>
                                      </p:cBhvr>
                                    </p:animEffect>
                                    <p:animScale>
                                      <p:cBhvr>
                                        <p:cTn id="379" dur="2500" autoRev="1" fill="hold"/>
                                        <p:tgtEl>
                                          <p:spTgt spid="245"/>
                                        </p:tgtEl>
                                      </p:cBhvr>
                                      <p:by x="105000" y="105000"/>
                                    </p:animScale>
                                  </p:childTnLst>
                                </p:cTn>
                              </p:par>
                              <p:par>
                                <p:cTn id="380" presetID="26" presetClass="emph" presetSubtype="0" repeatCount="3000" fill="hold" grpId="2" nodeType="withEffect">
                                  <p:stCondLst>
                                    <p:cond delay="1250"/>
                                  </p:stCondLst>
                                  <p:childTnLst>
                                    <p:animEffect transition="out" filter="fade">
                                      <p:cBhvr>
                                        <p:cTn id="381" dur="4000" tmFilter="0, 0; .2, .5; .8, .5; 1, 0"/>
                                        <p:tgtEl>
                                          <p:spTgt spid="271"/>
                                        </p:tgtEl>
                                      </p:cBhvr>
                                    </p:animEffect>
                                    <p:animScale>
                                      <p:cBhvr>
                                        <p:cTn id="382" dur="2000" autoRev="1" fill="hold"/>
                                        <p:tgtEl>
                                          <p:spTgt spid="271"/>
                                        </p:tgtEl>
                                      </p:cBhvr>
                                      <p:by x="105000" y="105000"/>
                                    </p:animScale>
                                  </p:childTnLst>
                                </p:cTn>
                              </p:par>
                              <p:par>
                                <p:cTn id="383" presetID="26" presetClass="emph" presetSubtype="0" repeatCount="3000" fill="hold" grpId="2" nodeType="withEffect">
                                  <p:stCondLst>
                                    <p:cond delay="1500"/>
                                  </p:stCondLst>
                                  <p:childTnLst>
                                    <p:animEffect transition="out" filter="fade">
                                      <p:cBhvr>
                                        <p:cTn id="384" dur="4000" tmFilter="0, 0; .2, .5; .8, .5; 1, 0"/>
                                        <p:tgtEl>
                                          <p:spTgt spid="244"/>
                                        </p:tgtEl>
                                      </p:cBhvr>
                                    </p:animEffect>
                                    <p:animScale>
                                      <p:cBhvr>
                                        <p:cTn id="385" dur="2000" autoRev="1" fill="hold"/>
                                        <p:tgtEl>
                                          <p:spTgt spid="244"/>
                                        </p:tgtEl>
                                      </p:cBhvr>
                                      <p:by x="105000" y="105000"/>
                                    </p:animScale>
                                  </p:childTnLst>
                                </p:cTn>
                              </p:par>
                              <p:par>
                                <p:cTn id="386" presetID="26" presetClass="emph" presetSubtype="0" repeatCount="3000" fill="hold" grpId="2" nodeType="withEffect">
                                  <p:stCondLst>
                                    <p:cond delay="2500"/>
                                  </p:stCondLst>
                                  <p:childTnLst>
                                    <p:animEffect transition="out" filter="fade">
                                      <p:cBhvr>
                                        <p:cTn id="387" dur="4000" tmFilter="0, 0; .2, .5; .8, .5; 1, 0"/>
                                        <p:tgtEl>
                                          <p:spTgt spid="249"/>
                                        </p:tgtEl>
                                      </p:cBhvr>
                                    </p:animEffect>
                                    <p:animScale>
                                      <p:cBhvr>
                                        <p:cTn id="388" dur="2000" autoRev="1" fill="hold"/>
                                        <p:tgtEl>
                                          <p:spTgt spid="249"/>
                                        </p:tgtEl>
                                      </p:cBhvr>
                                      <p:by x="105000" y="105000"/>
                                    </p:animScale>
                                  </p:childTnLst>
                                </p:cTn>
                              </p:par>
                              <p:par>
                                <p:cTn id="389" presetID="26" presetClass="emph" presetSubtype="0" repeatCount="3000" fill="hold" grpId="2" nodeType="withEffect">
                                  <p:stCondLst>
                                    <p:cond delay="1000"/>
                                  </p:stCondLst>
                                  <p:childTnLst>
                                    <p:animEffect transition="out" filter="fade">
                                      <p:cBhvr>
                                        <p:cTn id="390" dur="5000" tmFilter="0, 0; .2, .5; .8, .5; 1, 0"/>
                                        <p:tgtEl>
                                          <p:spTgt spid="265"/>
                                        </p:tgtEl>
                                      </p:cBhvr>
                                    </p:animEffect>
                                    <p:animScale>
                                      <p:cBhvr>
                                        <p:cTn id="391" dur="2500" autoRev="1" fill="hold"/>
                                        <p:tgtEl>
                                          <p:spTgt spid="265"/>
                                        </p:tgtEl>
                                      </p:cBhvr>
                                      <p:by x="105000" y="105000"/>
                                    </p:animScale>
                                  </p:childTnLst>
                                </p:cTn>
                              </p:par>
                              <p:par>
                                <p:cTn id="392" presetID="26" presetClass="emph" presetSubtype="0" repeatCount="3000" fill="hold" grpId="2" nodeType="withEffect">
                                  <p:stCondLst>
                                    <p:cond delay="4000"/>
                                  </p:stCondLst>
                                  <p:childTnLst>
                                    <p:animEffect transition="out" filter="fade">
                                      <p:cBhvr>
                                        <p:cTn id="393" dur="4000" tmFilter="0, 0; .2, .5; .8, .5; 1, 0"/>
                                        <p:tgtEl>
                                          <p:spTgt spid="240"/>
                                        </p:tgtEl>
                                      </p:cBhvr>
                                    </p:animEffect>
                                    <p:animScale>
                                      <p:cBhvr>
                                        <p:cTn id="394" dur="2000" autoRev="1" fill="hold"/>
                                        <p:tgtEl>
                                          <p:spTgt spid="240"/>
                                        </p:tgtEl>
                                      </p:cBhvr>
                                      <p:by x="105000" y="105000"/>
                                    </p:animScale>
                                  </p:childTnLst>
                                </p:cTn>
                              </p:par>
                              <p:par>
                                <p:cTn id="395" presetID="26" presetClass="emph" presetSubtype="0" repeatCount="3000" fill="hold" grpId="2" nodeType="withEffect">
                                  <p:stCondLst>
                                    <p:cond delay="3250"/>
                                  </p:stCondLst>
                                  <p:childTnLst>
                                    <p:animEffect transition="out" filter="fade">
                                      <p:cBhvr>
                                        <p:cTn id="396" dur="4000" tmFilter="0, 0; .2, .5; .8, .5; 1, 0"/>
                                        <p:tgtEl>
                                          <p:spTgt spid="273"/>
                                        </p:tgtEl>
                                      </p:cBhvr>
                                    </p:animEffect>
                                    <p:animScale>
                                      <p:cBhvr>
                                        <p:cTn id="397" dur="2000" autoRev="1" fill="hold"/>
                                        <p:tgtEl>
                                          <p:spTgt spid="273"/>
                                        </p:tgtEl>
                                      </p:cBhvr>
                                      <p:by x="105000" y="105000"/>
                                    </p:animScale>
                                  </p:childTnLst>
                                </p:cTn>
                              </p:par>
                              <p:par>
                                <p:cTn id="398" presetID="26" presetClass="emph" presetSubtype="0" repeatCount="3000" fill="hold" grpId="2" nodeType="withEffect">
                                  <p:stCondLst>
                                    <p:cond delay="1750"/>
                                  </p:stCondLst>
                                  <p:childTnLst>
                                    <p:animEffect transition="out" filter="fade">
                                      <p:cBhvr>
                                        <p:cTn id="399" dur="4000" tmFilter="0, 0; .2, .5; .8, .5; 1, 0"/>
                                        <p:tgtEl>
                                          <p:spTgt spid="239"/>
                                        </p:tgtEl>
                                      </p:cBhvr>
                                    </p:animEffect>
                                    <p:animScale>
                                      <p:cBhvr>
                                        <p:cTn id="400" dur="2000" autoRev="1" fill="hold"/>
                                        <p:tgtEl>
                                          <p:spTgt spid="239"/>
                                        </p:tgtEl>
                                      </p:cBhvr>
                                      <p:by x="105000" y="105000"/>
                                    </p:animScale>
                                  </p:childTnLst>
                                </p:cTn>
                              </p:par>
                              <p:par>
                                <p:cTn id="401" presetID="26" presetClass="emph" presetSubtype="0" repeatCount="3000" fill="hold" grpId="2" nodeType="withEffect">
                                  <p:stCondLst>
                                    <p:cond delay="2500"/>
                                  </p:stCondLst>
                                  <p:childTnLst>
                                    <p:animEffect transition="out" filter="fade">
                                      <p:cBhvr>
                                        <p:cTn id="402" dur="4000" tmFilter="0, 0; .2, .5; .8, .5; 1, 0"/>
                                        <p:tgtEl>
                                          <p:spTgt spid="272"/>
                                        </p:tgtEl>
                                      </p:cBhvr>
                                    </p:animEffect>
                                    <p:animScale>
                                      <p:cBhvr>
                                        <p:cTn id="403" dur="2000" autoRev="1" fill="hold"/>
                                        <p:tgtEl>
                                          <p:spTgt spid="272"/>
                                        </p:tgtEl>
                                      </p:cBhvr>
                                      <p:by x="105000" y="105000"/>
                                    </p:animScale>
                                  </p:childTnLst>
                                </p:cTn>
                              </p:par>
                              <p:par>
                                <p:cTn id="404" presetID="26" presetClass="emph" presetSubtype="0" repeatCount="3000" fill="hold" grpId="2" nodeType="withEffect">
                                  <p:stCondLst>
                                    <p:cond delay="3500"/>
                                  </p:stCondLst>
                                  <p:childTnLst>
                                    <p:animEffect transition="out" filter="fade">
                                      <p:cBhvr>
                                        <p:cTn id="405" dur="3000" tmFilter="0, 0; .2, .5; .8, .5; 1, 0"/>
                                        <p:tgtEl>
                                          <p:spTgt spid="250"/>
                                        </p:tgtEl>
                                      </p:cBhvr>
                                    </p:animEffect>
                                    <p:animScale>
                                      <p:cBhvr>
                                        <p:cTn id="406" dur="1500" autoRev="1" fill="hold"/>
                                        <p:tgtEl>
                                          <p:spTgt spid="250"/>
                                        </p:tgtEl>
                                      </p:cBhvr>
                                      <p:by x="105000" y="105000"/>
                                    </p:animScale>
                                  </p:childTnLst>
                                </p:cTn>
                              </p:par>
                              <p:par>
                                <p:cTn id="407" presetID="26" presetClass="emph" presetSubtype="0" repeatCount="3000" fill="hold" grpId="2" nodeType="withEffect">
                                  <p:stCondLst>
                                    <p:cond delay="1500"/>
                                  </p:stCondLst>
                                  <p:childTnLst>
                                    <p:animEffect transition="out" filter="fade">
                                      <p:cBhvr>
                                        <p:cTn id="408" dur="5000" tmFilter="0, 0; .2, .5; .8, .5; 1, 0"/>
                                        <p:tgtEl>
                                          <p:spTgt spid="252"/>
                                        </p:tgtEl>
                                      </p:cBhvr>
                                    </p:animEffect>
                                    <p:animScale>
                                      <p:cBhvr>
                                        <p:cTn id="409" dur="2500" autoRev="1" fill="hold"/>
                                        <p:tgtEl>
                                          <p:spTgt spid="252"/>
                                        </p:tgtEl>
                                      </p:cBhvr>
                                      <p:by x="105000" y="105000"/>
                                    </p:animScale>
                                  </p:childTnLst>
                                </p:cTn>
                              </p:par>
                              <p:par>
                                <p:cTn id="410" presetID="26" presetClass="emph" presetSubtype="0" repeatCount="3000" fill="hold" grpId="2" nodeType="withEffect">
                                  <p:stCondLst>
                                    <p:cond delay="750"/>
                                  </p:stCondLst>
                                  <p:childTnLst>
                                    <p:animEffect transition="out" filter="fade">
                                      <p:cBhvr>
                                        <p:cTn id="411" dur="4000" tmFilter="0, 0; .2, .5; .8, .5; 1, 0"/>
                                        <p:tgtEl>
                                          <p:spTgt spid="247"/>
                                        </p:tgtEl>
                                      </p:cBhvr>
                                    </p:animEffect>
                                    <p:animScale>
                                      <p:cBhvr>
                                        <p:cTn id="412" dur="2000" autoRev="1" fill="hold"/>
                                        <p:tgtEl>
                                          <p:spTgt spid="247"/>
                                        </p:tgtEl>
                                      </p:cBhvr>
                                      <p:by x="105000" y="105000"/>
                                    </p:animScale>
                                  </p:childTnLst>
                                </p:cTn>
                              </p:par>
                              <p:par>
                                <p:cTn id="413" presetID="26" presetClass="emph" presetSubtype="0" repeatCount="3000" fill="hold" grpId="2" nodeType="withEffect">
                                  <p:stCondLst>
                                    <p:cond delay="2500"/>
                                  </p:stCondLst>
                                  <p:childTnLst>
                                    <p:animEffect transition="out" filter="fade">
                                      <p:cBhvr>
                                        <p:cTn id="414" dur="4000" tmFilter="0, 0; .2, .5; .8, .5; 1, 0"/>
                                        <p:tgtEl>
                                          <p:spTgt spid="237"/>
                                        </p:tgtEl>
                                      </p:cBhvr>
                                    </p:animEffect>
                                    <p:animScale>
                                      <p:cBhvr>
                                        <p:cTn id="415" dur="2000" autoRev="1" fill="hold"/>
                                        <p:tgtEl>
                                          <p:spTgt spid="237"/>
                                        </p:tgtEl>
                                      </p:cBhvr>
                                      <p:by x="105000" y="105000"/>
                                    </p:animScale>
                                  </p:childTnLst>
                                </p:cTn>
                              </p:par>
                              <p:par>
                                <p:cTn id="416" presetID="26" presetClass="emph" presetSubtype="0" repeatCount="3000" fill="hold" grpId="2" nodeType="withEffect">
                                  <p:stCondLst>
                                    <p:cond delay="1500"/>
                                  </p:stCondLst>
                                  <p:childTnLst>
                                    <p:animEffect transition="out" filter="fade">
                                      <p:cBhvr>
                                        <p:cTn id="417" dur="4000" tmFilter="0, 0; .2, .5; .8, .5; 1, 0"/>
                                        <p:tgtEl>
                                          <p:spTgt spid="235"/>
                                        </p:tgtEl>
                                      </p:cBhvr>
                                    </p:animEffect>
                                    <p:animScale>
                                      <p:cBhvr>
                                        <p:cTn id="418" dur="2000" autoRev="1" fill="hold"/>
                                        <p:tgtEl>
                                          <p:spTgt spid="235"/>
                                        </p:tgtEl>
                                      </p:cBhvr>
                                      <p:by x="105000" y="105000"/>
                                    </p:animScale>
                                  </p:childTnLst>
                                </p:cTn>
                              </p:par>
                              <p:par>
                                <p:cTn id="419" presetID="26" presetClass="emph" presetSubtype="0" repeatCount="3000" fill="hold" grpId="2" nodeType="withEffect">
                                  <p:stCondLst>
                                    <p:cond delay="4250"/>
                                  </p:stCondLst>
                                  <p:childTnLst>
                                    <p:animEffect transition="out" filter="fade">
                                      <p:cBhvr>
                                        <p:cTn id="420" dur="4000" tmFilter="0, 0; .2, .5; .8, .5; 1, 0"/>
                                        <p:tgtEl>
                                          <p:spTgt spid="257"/>
                                        </p:tgtEl>
                                      </p:cBhvr>
                                    </p:animEffect>
                                    <p:animScale>
                                      <p:cBhvr>
                                        <p:cTn id="421" dur="2000" autoRev="1" fill="hold"/>
                                        <p:tgtEl>
                                          <p:spTgt spid="257"/>
                                        </p:tgtEl>
                                      </p:cBhvr>
                                      <p:by x="105000" y="105000"/>
                                    </p:animScale>
                                  </p:childTnLst>
                                </p:cTn>
                              </p:par>
                              <p:par>
                                <p:cTn id="422" presetID="26" presetClass="emph" presetSubtype="0" repeatCount="3000" fill="hold" grpId="2" nodeType="withEffect">
                                  <p:stCondLst>
                                    <p:cond delay="3750"/>
                                  </p:stCondLst>
                                  <p:childTnLst>
                                    <p:animEffect transition="out" filter="fade">
                                      <p:cBhvr>
                                        <p:cTn id="423" dur="4000" tmFilter="0, 0; .2, .5; .8, .5; 1, 0"/>
                                        <p:tgtEl>
                                          <p:spTgt spid="233"/>
                                        </p:tgtEl>
                                      </p:cBhvr>
                                    </p:animEffect>
                                    <p:animScale>
                                      <p:cBhvr>
                                        <p:cTn id="424" dur="2000" autoRev="1" fill="hold"/>
                                        <p:tgtEl>
                                          <p:spTgt spid="233"/>
                                        </p:tgtEl>
                                      </p:cBhvr>
                                      <p:by x="105000" y="105000"/>
                                    </p:animScale>
                                  </p:childTnLst>
                                </p:cTn>
                              </p:par>
                              <p:par>
                                <p:cTn id="425" presetID="26" presetClass="emph" presetSubtype="0" repeatCount="3000" fill="hold" grpId="2" nodeType="withEffect">
                                  <p:stCondLst>
                                    <p:cond delay="1500"/>
                                  </p:stCondLst>
                                  <p:childTnLst>
                                    <p:animEffect transition="out" filter="fade">
                                      <p:cBhvr>
                                        <p:cTn id="426" dur="2000" tmFilter="0, 0; .2, .5; .8, .5; 1, 0"/>
                                        <p:tgtEl>
                                          <p:spTgt spid="260"/>
                                        </p:tgtEl>
                                      </p:cBhvr>
                                    </p:animEffect>
                                    <p:animScale>
                                      <p:cBhvr>
                                        <p:cTn id="427" dur="1000" autoRev="1" fill="hold"/>
                                        <p:tgtEl>
                                          <p:spTgt spid="260"/>
                                        </p:tgtEl>
                                      </p:cBhvr>
                                      <p:by x="105000" y="105000"/>
                                    </p:animScale>
                                  </p:childTnLst>
                                </p:cTn>
                              </p:par>
                              <p:par>
                                <p:cTn id="428" presetID="26" presetClass="emph" presetSubtype="0" repeatCount="3000" fill="hold" grpId="2" nodeType="withEffect">
                                  <p:stCondLst>
                                    <p:cond delay="1250"/>
                                  </p:stCondLst>
                                  <p:childTnLst>
                                    <p:animEffect transition="out" filter="fade">
                                      <p:cBhvr>
                                        <p:cTn id="429" dur="4000" tmFilter="0, 0; .2, .5; .8, .5; 1, 0"/>
                                        <p:tgtEl>
                                          <p:spTgt spid="255"/>
                                        </p:tgtEl>
                                      </p:cBhvr>
                                    </p:animEffect>
                                    <p:animScale>
                                      <p:cBhvr>
                                        <p:cTn id="430" dur="2000" autoRev="1" fill="hold"/>
                                        <p:tgtEl>
                                          <p:spTgt spid="255"/>
                                        </p:tgtEl>
                                      </p:cBhvr>
                                      <p:by x="105000" y="105000"/>
                                    </p:animScale>
                                  </p:childTnLst>
                                </p:cTn>
                              </p:par>
                              <p:par>
                                <p:cTn id="431" presetID="26" presetClass="emph" presetSubtype="0" repeatCount="3000" fill="hold" grpId="2" nodeType="withEffect">
                                  <p:stCondLst>
                                    <p:cond delay="2500"/>
                                  </p:stCondLst>
                                  <p:childTnLst>
                                    <p:animEffect transition="out" filter="fade">
                                      <p:cBhvr>
                                        <p:cTn id="432" dur="4000" tmFilter="0, 0; .2, .5; .8, .5; 1, 0"/>
                                        <p:tgtEl>
                                          <p:spTgt spid="270"/>
                                        </p:tgtEl>
                                      </p:cBhvr>
                                    </p:animEffect>
                                    <p:animScale>
                                      <p:cBhvr>
                                        <p:cTn id="433" dur="2000" autoRev="1" fill="hold"/>
                                        <p:tgtEl>
                                          <p:spTgt spid="270"/>
                                        </p:tgtEl>
                                      </p:cBhvr>
                                      <p:by x="105000" y="105000"/>
                                    </p:animScale>
                                  </p:childTnLst>
                                </p:cTn>
                              </p:par>
                              <p:par>
                                <p:cTn id="434" presetID="26" presetClass="emph" presetSubtype="0" repeatCount="3000" fill="hold" grpId="2" nodeType="withEffect">
                                  <p:stCondLst>
                                    <p:cond delay="1000"/>
                                  </p:stCondLst>
                                  <p:childTnLst>
                                    <p:animEffect transition="out" filter="fade">
                                      <p:cBhvr>
                                        <p:cTn id="435" dur="4000" tmFilter="0, 0; .2, .5; .8, .5; 1, 0"/>
                                        <p:tgtEl>
                                          <p:spTgt spid="278"/>
                                        </p:tgtEl>
                                      </p:cBhvr>
                                    </p:animEffect>
                                    <p:animScale>
                                      <p:cBhvr>
                                        <p:cTn id="436" dur="2000" autoRev="1" fill="hold"/>
                                        <p:tgtEl>
                                          <p:spTgt spid="278"/>
                                        </p:tgtEl>
                                      </p:cBhvr>
                                      <p:by x="105000" y="105000"/>
                                    </p:animScale>
                                  </p:childTnLst>
                                </p:cTn>
                              </p:par>
                              <p:par>
                                <p:cTn id="437" presetID="26" presetClass="emph" presetSubtype="0" repeatCount="3000" fill="hold" grpId="2" nodeType="withEffect">
                                  <p:stCondLst>
                                    <p:cond delay="0"/>
                                  </p:stCondLst>
                                  <p:childTnLst>
                                    <p:animEffect transition="out" filter="fade">
                                      <p:cBhvr>
                                        <p:cTn id="438" dur="4000" tmFilter="0, 0; .2, .5; .8, .5; 1, 0"/>
                                        <p:tgtEl>
                                          <p:spTgt spid="279"/>
                                        </p:tgtEl>
                                      </p:cBhvr>
                                    </p:animEffect>
                                    <p:animScale>
                                      <p:cBhvr>
                                        <p:cTn id="439" dur="2000" autoRev="1" fill="hold"/>
                                        <p:tgtEl>
                                          <p:spTgt spid="279"/>
                                        </p:tgtEl>
                                      </p:cBhvr>
                                      <p:by x="105000" y="105000"/>
                                    </p:animScale>
                                  </p:childTnLst>
                                </p:cTn>
                              </p:par>
                              <p:par>
                                <p:cTn id="440" presetID="26" presetClass="emph" presetSubtype="0" repeatCount="3000" fill="hold" grpId="2" nodeType="withEffect">
                                  <p:stCondLst>
                                    <p:cond delay="2000"/>
                                  </p:stCondLst>
                                  <p:childTnLst>
                                    <p:animEffect transition="out" filter="fade">
                                      <p:cBhvr>
                                        <p:cTn id="441" dur="3000" tmFilter="0, 0; .2, .5; .8, .5; 1, 0"/>
                                        <p:tgtEl>
                                          <p:spTgt spid="236"/>
                                        </p:tgtEl>
                                      </p:cBhvr>
                                    </p:animEffect>
                                    <p:animScale>
                                      <p:cBhvr>
                                        <p:cTn id="442" dur="1500" autoRev="1" fill="hold"/>
                                        <p:tgtEl>
                                          <p:spTgt spid="236"/>
                                        </p:tgtEl>
                                      </p:cBhvr>
                                      <p:by x="105000" y="105000"/>
                                    </p:animScale>
                                  </p:childTnLst>
                                </p:cTn>
                              </p:par>
                              <p:par>
                                <p:cTn id="443" presetID="26" presetClass="emph" presetSubtype="0" repeatCount="3000" fill="hold" grpId="2" nodeType="withEffect">
                                  <p:stCondLst>
                                    <p:cond delay="750"/>
                                  </p:stCondLst>
                                  <p:childTnLst>
                                    <p:animEffect transition="out" filter="fade">
                                      <p:cBhvr>
                                        <p:cTn id="444" dur="4000" tmFilter="0, 0; .2, .5; .8, .5; 1, 0"/>
                                        <p:tgtEl>
                                          <p:spTgt spid="254"/>
                                        </p:tgtEl>
                                      </p:cBhvr>
                                    </p:animEffect>
                                    <p:animScale>
                                      <p:cBhvr>
                                        <p:cTn id="445" dur="2000" autoRev="1" fill="hold"/>
                                        <p:tgtEl>
                                          <p:spTgt spid="254"/>
                                        </p:tgtEl>
                                      </p:cBhvr>
                                      <p:by x="105000" y="105000"/>
                                    </p:animScale>
                                  </p:childTnLst>
                                </p:cTn>
                              </p:par>
                              <p:par>
                                <p:cTn id="446" presetID="26" presetClass="emph" presetSubtype="0" repeatCount="3000" fill="hold" grpId="2" nodeType="withEffect">
                                  <p:stCondLst>
                                    <p:cond delay="3250"/>
                                  </p:stCondLst>
                                  <p:childTnLst>
                                    <p:animEffect transition="out" filter="fade">
                                      <p:cBhvr>
                                        <p:cTn id="447" dur="2000" tmFilter="0, 0; .2, .5; .8, .5; 1, 0"/>
                                        <p:tgtEl>
                                          <p:spTgt spid="280"/>
                                        </p:tgtEl>
                                      </p:cBhvr>
                                    </p:animEffect>
                                    <p:animScale>
                                      <p:cBhvr>
                                        <p:cTn id="448" dur="1000" autoRev="1" fill="hold"/>
                                        <p:tgtEl>
                                          <p:spTgt spid="280"/>
                                        </p:tgtEl>
                                      </p:cBhvr>
                                      <p:by x="105000" y="105000"/>
                                    </p:animScale>
                                  </p:childTnLst>
                                </p:cTn>
                              </p:par>
                              <p:par>
                                <p:cTn id="449" presetID="2" presetClass="entr" presetSubtype="4" decel="100000" fill="hold" grpId="0" nodeType="withEffect">
                                  <p:stCondLst>
                                    <p:cond delay="3500"/>
                                  </p:stCondLst>
                                  <p:childTnLst>
                                    <p:set>
                                      <p:cBhvr>
                                        <p:cTn id="450" dur="1" fill="hold">
                                          <p:stCondLst>
                                            <p:cond delay="0"/>
                                          </p:stCondLst>
                                        </p:cTn>
                                        <p:tgtEl>
                                          <p:spTgt spid="1028"/>
                                        </p:tgtEl>
                                        <p:attrNameLst>
                                          <p:attrName>style.visibility</p:attrName>
                                        </p:attrNameLst>
                                      </p:cBhvr>
                                      <p:to>
                                        <p:strVal val="visible"/>
                                      </p:to>
                                    </p:set>
                                    <p:anim calcmode="lin" valueType="num">
                                      <p:cBhvr additive="base">
                                        <p:cTn id="451" dur="500" fill="hold"/>
                                        <p:tgtEl>
                                          <p:spTgt spid="1028"/>
                                        </p:tgtEl>
                                        <p:attrNameLst>
                                          <p:attrName>ppt_x</p:attrName>
                                        </p:attrNameLst>
                                      </p:cBhvr>
                                      <p:tavLst>
                                        <p:tav tm="0">
                                          <p:val>
                                            <p:strVal val="#ppt_x"/>
                                          </p:val>
                                        </p:tav>
                                        <p:tav tm="100000">
                                          <p:val>
                                            <p:strVal val="#ppt_x"/>
                                          </p:val>
                                        </p:tav>
                                      </p:tavLst>
                                    </p:anim>
                                    <p:anim calcmode="lin" valueType="num">
                                      <p:cBhvr additive="base">
                                        <p:cTn id="452" dur="500" fill="hold"/>
                                        <p:tgtEl>
                                          <p:spTgt spid="1028"/>
                                        </p:tgtEl>
                                        <p:attrNameLst>
                                          <p:attrName>ppt_y</p:attrName>
                                        </p:attrNameLst>
                                      </p:cBhvr>
                                      <p:tavLst>
                                        <p:tav tm="0">
                                          <p:val>
                                            <p:strVal val="1+#ppt_h/2"/>
                                          </p:val>
                                        </p:tav>
                                        <p:tav tm="100000">
                                          <p:val>
                                            <p:strVal val="#ppt_y"/>
                                          </p:val>
                                        </p:tav>
                                      </p:tavLst>
                                    </p:anim>
                                  </p:childTnLst>
                                </p:cTn>
                              </p:par>
                              <p:par>
                                <p:cTn id="453" presetID="47" presetClass="entr" presetSubtype="0" fill="hold" grpId="0" nodeType="withEffect">
                                  <p:stCondLst>
                                    <p:cond delay="4000"/>
                                  </p:stCondLst>
                                  <p:childTnLst>
                                    <p:set>
                                      <p:cBhvr>
                                        <p:cTn id="454" dur="1" fill="hold">
                                          <p:stCondLst>
                                            <p:cond delay="0"/>
                                          </p:stCondLst>
                                        </p:cTn>
                                        <p:tgtEl>
                                          <p:spTgt spid="53"/>
                                        </p:tgtEl>
                                        <p:attrNameLst>
                                          <p:attrName>style.visibility</p:attrName>
                                        </p:attrNameLst>
                                      </p:cBhvr>
                                      <p:to>
                                        <p:strVal val="visible"/>
                                      </p:to>
                                    </p:set>
                                    <p:animEffect transition="in" filter="fade">
                                      <p:cBhvr>
                                        <p:cTn id="455" dur="1000"/>
                                        <p:tgtEl>
                                          <p:spTgt spid="53"/>
                                        </p:tgtEl>
                                      </p:cBhvr>
                                    </p:animEffect>
                                    <p:anim calcmode="lin" valueType="num">
                                      <p:cBhvr>
                                        <p:cTn id="456" dur="1000" fill="hold"/>
                                        <p:tgtEl>
                                          <p:spTgt spid="53"/>
                                        </p:tgtEl>
                                        <p:attrNameLst>
                                          <p:attrName>ppt_x</p:attrName>
                                        </p:attrNameLst>
                                      </p:cBhvr>
                                      <p:tavLst>
                                        <p:tav tm="0">
                                          <p:val>
                                            <p:strVal val="#ppt_x"/>
                                          </p:val>
                                        </p:tav>
                                        <p:tav tm="100000">
                                          <p:val>
                                            <p:strVal val="#ppt_x"/>
                                          </p:val>
                                        </p:tav>
                                      </p:tavLst>
                                    </p:anim>
                                    <p:anim calcmode="lin" valueType="num">
                                      <p:cBhvr>
                                        <p:cTn id="457" dur="1000" fill="hold"/>
                                        <p:tgtEl>
                                          <p:spTgt spid="53"/>
                                        </p:tgtEl>
                                        <p:attrNameLst>
                                          <p:attrName>ppt_y</p:attrName>
                                        </p:attrNameLst>
                                      </p:cBhvr>
                                      <p:tavLst>
                                        <p:tav tm="0">
                                          <p:val>
                                            <p:strVal val="#ppt_y-.1"/>
                                          </p:val>
                                        </p:tav>
                                        <p:tav tm="100000">
                                          <p:val>
                                            <p:strVal val="#ppt_y"/>
                                          </p:val>
                                        </p:tav>
                                      </p:tavLst>
                                    </p:anim>
                                  </p:childTnLst>
                                </p:cTn>
                              </p:par>
                              <p:par>
                                <p:cTn id="458" presetID="15" presetClass="entr" presetSubtype="0" fill="hold" grpId="0" nodeType="withEffect">
                                  <p:stCondLst>
                                    <p:cond delay="4000"/>
                                  </p:stCondLst>
                                  <p:iterate type="lt">
                                    <p:tmPct val="10000"/>
                                  </p:iterate>
                                  <p:childTnLst>
                                    <p:set>
                                      <p:cBhvr>
                                        <p:cTn id="459" dur="1" fill="hold">
                                          <p:stCondLst>
                                            <p:cond delay="0"/>
                                          </p:stCondLst>
                                        </p:cTn>
                                        <p:tgtEl>
                                          <p:spTgt spid="310"/>
                                        </p:tgtEl>
                                        <p:attrNameLst>
                                          <p:attrName>style.visibility</p:attrName>
                                        </p:attrNameLst>
                                      </p:cBhvr>
                                      <p:to>
                                        <p:strVal val="visible"/>
                                      </p:to>
                                    </p:set>
                                    <p:anim calcmode="lin" valueType="num">
                                      <p:cBhvr>
                                        <p:cTn id="460" dur="1000" fill="hold"/>
                                        <p:tgtEl>
                                          <p:spTgt spid="310"/>
                                        </p:tgtEl>
                                        <p:attrNameLst>
                                          <p:attrName>ppt_w</p:attrName>
                                        </p:attrNameLst>
                                      </p:cBhvr>
                                      <p:tavLst>
                                        <p:tav tm="0">
                                          <p:val>
                                            <p:fltVal val="0"/>
                                          </p:val>
                                        </p:tav>
                                        <p:tav tm="100000">
                                          <p:val>
                                            <p:strVal val="#ppt_w"/>
                                          </p:val>
                                        </p:tav>
                                      </p:tavLst>
                                    </p:anim>
                                    <p:anim calcmode="lin" valueType="num">
                                      <p:cBhvr>
                                        <p:cTn id="461" dur="1000" fill="hold"/>
                                        <p:tgtEl>
                                          <p:spTgt spid="310"/>
                                        </p:tgtEl>
                                        <p:attrNameLst>
                                          <p:attrName>ppt_h</p:attrName>
                                        </p:attrNameLst>
                                      </p:cBhvr>
                                      <p:tavLst>
                                        <p:tav tm="0">
                                          <p:val>
                                            <p:fltVal val="0"/>
                                          </p:val>
                                        </p:tav>
                                        <p:tav tm="100000">
                                          <p:val>
                                            <p:strVal val="#ppt_h"/>
                                          </p:val>
                                        </p:tav>
                                      </p:tavLst>
                                    </p:anim>
                                    <p:anim calcmode="lin" valueType="num">
                                      <p:cBhvr>
                                        <p:cTn id="462" dur="1000" fill="hold"/>
                                        <p:tgtEl>
                                          <p:spTgt spid="310"/>
                                        </p:tgtEl>
                                        <p:attrNameLst>
                                          <p:attrName>ppt_x</p:attrName>
                                        </p:attrNameLst>
                                      </p:cBhvr>
                                      <p:tavLst>
                                        <p:tav tm="0" fmla="#ppt_x+(cos(-2*pi*(1-$))*-#ppt_x-sin(-2*pi*(1-$))*(1-#ppt_y))*(1-$)">
                                          <p:val>
                                            <p:fltVal val="0"/>
                                          </p:val>
                                        </p:tav>
                                        <p:tav tm="100000">
                                          <p:val>
                                            <p:fltVal val="1"/>
                                          </p:val>
                                        </p:tav>
                                      </p:tavLst>
                                    </p:anim>
                                    <p:anim calcmode="lin" valueType="num">
                                      <p:cBhvr>
                                        <p:cTn id="463" dur="1000" fill="hold"/>
                                        <p:tgtEl>
                                          <p:spTgt spid="3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464" repeatCount="indefinite" fill="hold" display="0">
                  <p:stCondLst>
                    <p:cond delay="indefinite"/>
                  </p:stCondLst>
                  <p:endCondLst>
                    <p:cond evt="onStopAudio" delay="0">
                      <p:tgtEl>
                        <p:sldTgt/>
                      </p:tgtEl>
                    </p:cond>
                  </p:endCondLst>
                </p:cTn>
                <p:tgtEl>
                  <p:spTgt spid="1029"/>
                </p:tgtEl>
              </p:cMediaNode>
            </p:video>
          </p:childTnLst>
        </p:cTn>
      </p:par>
    </p:tnLst>
    <p:bldLst>
      <p:bldP spid="284" grpId="0" animBg="1"/>
      <p:bldP spid="284" grpId="1" animBg="1"/>
      <p:bldP spid="285" grpId="0" animBg="1"/>
      <p:bldP spid="285" grpId="1" animBg="1"/>
      <p:bldP spid="286" grpId="0" animBg="1"/>
      <p:bldP spid="286" grpId="1" animBg="1"/>
      <p:bldP spid="287" grpId="0" animBg="1"/>
      <p:bldP spid="287" grpId="1" animBg="1"/>
      <p:bldP spid="288" grpId="0" animBg="1"/>
      <p:bldP spid="288" grpId="1" animBg="1"/>
      <p:bldP spid="289" grpId="0" animBg="1"/>
      <p:bldP spid="289" grpId="1" animBg="1"/>
      <p:bldP spid="290" grpId="0" animBg="1"/>
      <p:bldP spid="290" grpId="1" animBg="1"/>
      <p:bldP spid="291" grpId="0" animBg="1"/>
      <p:bldP spid="291" grpId="1" animBg="1"/>
      <p:bldP spid="292" grpId="0" animBg="1"/>
      <p:bldP spid="292" grpId="1" animBg="1"/>
      <p:bldP spid="2074" grpId="0" animBg="1"/>
      <p:bldP spid="233" grpId="0" animBg="1"/>
      <p:bldP spid="233" grpId="1" animBg="1"/>
      <p:bldP spid="233" grpId="2" animBg="1"/>
      <p:bldP spid="234" grpId="0" animBg="1"/>
      <p:bldP spid="234" grpId="1" animBg="1"/>
      <p:bldP spid="234" grpId="2" animBg="1"/>
      <p:bldP spid="235" grpId="0" animBg="1"/>
      <p:bldP spid="235" grpId="1" animBg="1"/>
      <p:bldP spid="235" grpId="2" animBg="1"/>
      <p:bldP spid="236" grpId="0" animBg="1"/>
      <p:bldP spid="236" grpId="1" animBg="1"/>
      <p:bldP spid="236" grpId="2" animBg="1"/>
      <p:bldP spid="237" grpId="0" animBg="1"/>
      <p:bldP spid="237" grpId="1" animBg="1"/>
      <p:bldP spid="237" grpId="2" animBg="1"/>
      <p:bldP spid="238" grpId="0" animBg="1"/>
      <p:bldP spid="238" grpId="1" animBg="1"/>
      <p:bldP spid="238" grpId="2" animBg="1"/>
      <p:bldP spid="239" grpId="0" animBg="1"/>
      <p:bldP spid="239" grpId="1" animBg="1"/>
      <p:bldP spid="239" grpId="2" animBg="1"/>
      <p:bldP spid="240" grpId="0" animBg="1"/>
      <p:bldP spid="240" grpId="1" animBg="1"/>
      <p:bldP spid="240" grpId="2" animBg="1"/>
      <p:bldP spid="241" grpId="0" animBg="1"/>
      <p:bldP spid="241" grpId="1" animBg="1"/>
      <p:bldP spid="241" grpId="2" animBg="1"/>
      <p:bldP spid="242" grpId="0" animBg="1"/>
      <p:bldP spid="242" grpId="1" animBg="1"/>
      <p:bldP spid="242" grpId="2" animBg="1"/>
      <p:bldP spid="243" grpId="0" animBg="1"/>
      <p:bldP spid="243" grpId="1" animBg="1"/>
      <p:bldP spid="243" grpId="2" animBg="1"/>
      <p:bldP spid="244" grpId="0" animBg="1"/>
      <p:bldP spid="244" grpId="1" animBg="1"/>
      <p:bldP spid="244" grpId="2" animBg="1"/>
      <p:bldP spid="245" grpId="0" animBg="1"/>
      <p:bldP spid="245" grpId="1" animBg="1"/>
      <p:bldP spid="245" grpId="2" animBg="1"/>
      <p:bldP spid="246" grpId="0" animBg="1"/>
      <p:bldP spid="246" grpId="1" animBg="1"/>
      <p:bldP spid="246" grpId="2" animBg="1"/>
      <p:bldP spid="247" grpId="0" animBg="1"/>
      <p:bldP spid="247" grpId="1" animBg="1"/>
      <p:bldP spid="247" grpId="2" animBg="1"/>
      <p:bldP spid="248" grpId="0" animBg="1"/>
      <p:bldP spid="248" grpId="1" animBg="1"/>
      <p:bldP spid="248" grpId="2" animBg="1"/>
      <p:bldP spid="249" grpId="0" animBg="1"/>
      <p:bldP spid="249" grpId="1" animBg="1"/>
      <p:bldP spid="249" grpId="2" animBg="1"/>
      <p:bldP spid="250" grpId="0" animBg="1"/>
      <p:bldP spid="250" grpId="1" animBg="1"/>
      <p:bldP spid="250" grpId="2" animBg="1"/>
      <p:bldP spid="251" grpId="0" animBg="1"/>
      <p:bldP spid="251" grpId="1" animBg="1"/>
      <p:bldP spid="251" grpId="2" animBg="1"/>
      <p:bldP spid="252" grpId="0" animBg="1"/>
      <p:bldP spid="252" grpId="1" animBg="1"/>
      <p:bldP spid="252" grpId="2" animBg="1"/>
      <p:bldP spid="253" grpId="0" animBg="1"/>
      <p:bldP spid="253" grpId="1" animBg="1"/>
      <p:bldP spid="253" grpId="2" animBg="1"/>
      <p:bldP spid="254" grpId="0" animBg="1"/>
      <p:bldP spid="254" grpId="1" animBg="1"/>
      <p:bldP spid="254" grpId="2" animBg="1"/>
      <p:bldP spid="255" grpId="0" animBg="1"/>
      <p:bldP spid="255" grpId="1" animBg="1"/>
      <p:bldP spid="255" grpId="2" animBg="1"/>
      <p:bldP spid="256" grpId="0" animBg="1"/>
      <p:bldP spid="256" grpId="1" animBg="1"/>
      <p:bldP spid="256" grpId="2" animBg="1"/>
      <p:bldP spid="257" grpId="0" animBg="1"/>
      <p:bldP spid="257" grpId="1" animBg="1"/>
      <p:bldP spid="257" grpId="2" animBg="1"/>
      <p:bldP spid="258" grpId="0" animBg="1"/>
      <p:bldP spid="258" grpId="1" animBg="1"/>
      <p:bldP spid="258" grpId="2" animBg="1"/>
      <p:bldP spid="259" grpId="0" animBg="1"/>
      <p:bldP spid="259" grpId="1" animBg="1"/>
      <p:bldP spid="259" grpId="2" animBg="1"/>
      <p:bldP spid="260" grpId="0" animBg="1"/>
      <p:bldP spid="260" grpId="1" animBg="1"/>
      <p:bldP spid="260" grpId="2" animBg="1"/>
      <p:bldP spid="261" grpId="0" animBg="1"/>
      <p:bldP spid="261" grpId="1" animBg="1"/>
      <p:bldP spid="261" grpId="2" animBg="1"/>
      <p:bldP spid="265" grpId="0" animBg="1"/>
      <p:bldP spid="265" grpId="1" animBg="1"/>
      <p:bldP spid="265" grpId="2" animBg="1"/>
      <p:bldP spid="266" grpId="0" animBg="1"/>
      <p:bldP spid="266" grpId="1" animBg="1"/>
      <p:bldP spid="266" grpId="2" animBg="1"/>
      <p:bldP spid="270" grpId="0" animBg="1"/>
      <p:bldP spid="270" grpId="1" animBg="1"/>
      <p:bldP spid="270" grpId="2" animBg="1"/>
      <p:bldP spid="271" grpId="0" animBg="1"/>
      <p:bldP spid="271" grpId="1" animBg="1"/>
      <p:bldP spid="271" grpId="2" animBg="1"/>
      <p:bldP spid="272" grpId="0" animBg="1"/>
      <p:bldP spid="272" grpId="1" animBg="1"/>
      <p:bldP spid="272" grpId="2" animBg="1"/>
      <p:bldP spid="273" grpId="0" animBg="1"/>
      <p:bldP spid="273" grpId="1" animBg="1"/>
      <p:bldP spid="273" grpId="2" animBg="1"/>
      <p:bldP spid="274" grpId="0" animBg="1"/>
      <p:bldP spid="274" grpId="1" animBg="1"/>
      <p:bldP spid="274" grpId="2" animBg="1"/>
      <p:bldP spid="275" grpId="0" animBg="1"/>
      <p:bldP spid="275" grpId="1" animBg="1"/>
      <p:bldP spid="275" grpId="2" animBg="1"/>
      <p:bldP spid="276" grpId="0" animBg="1"/>
      <p:bldP spid="276" grpId="1" animBg="1"/>
      <p:bldP spid="276" grpId="2" animBg="1"/>
      <p:bldP spid="277" grpId="0" animBg="1"/>
      <p:bldP spid="277" grpId="1" animBg="1"/>
      <p:bldP spid="277" grpId="2" animBg="1"/>
      <p:bldP spid="278" grpId="0" animBg="1"/>
      <p:bldP spid="278" grpId="1" animBg="1"/>
      <p:bldP spid="278" grpId="2" animBg="1"/>
      <p:bldP spid="279" grpId="0" animBg="1"/>
      <p:bldP spid="279" grpId="1" animBg="1"/>
      <p:bldP spid="279" grpId="2" animBg="1"/>
      <p:bldP spid="280" grpId="0" animBg="1"/>
      <p:bldP spid="280" grpId="1" animBg="1"/>
      <p:bldP spid="280" grpId="2" animBg="1"/>
      <p:bldP spid="281" grpId="0" animBg="1"/>
      <p:bldP spid="281" grpId="1" animBg="1"/>
      <p:bldP spid="281" grpId="2" animBg="1"/>
      <p:bldP spid="282" grpId="0" animBg="1"/>
      <p:bldP spid="282" grpId="1" animBg="1"/>
      <p:bldP spid="282" grpId="2" animBg="1"/>
      <p:bldP spid="283" grpId="0" animBg="1"/>
      <p:bldP spid="283" grpId="1" animBg="1"/>
      <p:bldP spid="283" grpId="2" animBg="1"/>
      <p:bldP spid="53" grpId="0"/>
      <p:bldP spid="1028" grpId="0" animBg="1"/>
      <p:bldP spid="3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饼形 2"/>
          <p:cNvSpPr/>
          <p:nvPr/>
        </p:nvSpPr>
        <p:spPr>
          <a:xfrm>
            <a:off x="6407440" y="2204864"/>
            <a:ext cx="1800000" cy="1800000"/>
          </a:xfrm>
          <a:prstGeom prst="pie">
            <a:avLst>
              <a:gd name="adj1" fmla="val 16203239"/>
              <a:gd name="adj2" fmla="val 21545227"/>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 name="饼形 3"/>
          <p:cNvSpPr/>
          <p:nvPr/>
        </p:nvSpPr>
        <p:spPr>
          <a:xfrm>
            <a:off x="8831710" y="2204864"/>
            <a:ext cx="1800000" cy="1800000"/>
          </a:xfrm>
          <a:prstGeom prst="pie">
            <a:avLst>
              <a:gd name="adj1" fmla="val 16203239"/>
              <a:gd name="adj2" fmla="val 18198671"/>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饼形 4"/>
          <p:cNvSpPr/>
          <p:nvPr/>
        </p:nvSpPr>
        <p:spPr>
          <a:xfrm>
            <a:off x="3983171" y="2204864"/>
            <a:ext cx="1800000" cy="1800000"/>
          </a:xfrm>
          <a:prstGeom prst="pie">
            <a:avLst>
              <a:gd name="adj1" fmla="val 16203239"/>
              <a:gd name="adj2" fmla="val 5452259"/>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p:cNvSpPr/>
          <p:nvPr/>
        </p:nvSpPr>
        <p:spPr>
          <a:xfrm>
            <a:off x="1558702" y="2204864"/>
            <a:ext cx="1800000" cy="1800000"/>
          </a:xfrm>
          <a:prstGeom prst="pie">
            <a:avLst>
              <a:gd name="adj1" fmla="val 16203239"/>
              <a:gd name="adj2" fmla="val 10804258"/>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1558702" y="2204864"/>
            <a:ext cx="1800200" cy="1800200"/>
          </a:xfrm>
          <a:prstGeom prst="ellipse">
            <a:avLst/>
          </a:prstGeom>
          <a:noFill/>
          <a:ln w="3175">
            <a:solidFill>
              <a:srgbClr val="ED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smtClean="0">
                <a:solidFill>
                  <a:schemeClr val="tx1">
                    <a:lumMod val="75000"/>
                    <a:lumOff val="25000"/>
                  </a:schemeClr>
                </a:solidFill>
                <a:latin typeface="Pirulen" pitchFamily="2" charset="0"/>
              </a:rPr>
              <a:t>75</a:t>
            </a:r>
            <a:r>
              <a:rPr lang="en-US" altLang="zh-CN" smtClean="0">
                <a:solidFill>
                  <a:schemeClr val="tx1">
                    <a:lumMod val="75000"/>
                    <a:lumOff val="25000"/>
                  </a:schemeClr>
                </a:solidFill>
                <a:latin typeface="Pirulen" pitchFamily="2" charset="0"/>
              </a:rPr>
              <a:t>%</a:t>
            </a:r>
            <a:endParaRPr lang="zh-CN" altLang="en-US">
              <a:solidFill>
                <a:schemeClr val="tx1">
                  <a:lumMod val="75000"/>
                  <a:lumOff val="25000"/>
                </a:schemeClr>
              </a:solidFill>
              <a:latin typeface="Pirulen" pitchFamily="2" charset="0"/>
            </a:endParaRPr>
          </a:p>
        </p:txBody>
      </p:sp>
      <p:sp>
        <p:nvSpPr>
          <p:cNvPr id="8" name="椭圆 7"/>
          <p:cNvSpPr/>
          <p:nvPr/>
        </p:nvSpPr>
        <p:spPr>
          <a:xfrm>
            <a:off x="3982971" y="2204864"/>
            <a:ext cx="1800200" cy="1800200"/>
          </a:xfrm>
          <a:prstGeom prst="ellipse">
            <a:avLst/>
          </a:prstGeom>
          <a:noFill/>
          <a:ln w="3175">
            <a:solidFill>
              <a:srgbClr val="ED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smtClean="0">
                <a:solidFill>
                  <a:schemeClr val="tx1">
                    <a:lumMod val="75000"/>
                    <a:lumOff val="25000"/>
                  </a:schemeClr>
                </a:solidFill>
                <a:latin typeface="Pirulen" pitchFamily="2" charset="0"/>
              </a:rPr>
              <a:t>50</a:t>
            </a:r>
            <a:r>
              <a:rPr lang="en-US" altLang="zh-CN" smtClean="0">
                <a:solidFill>
                  <a:schemeClr val="tx1">
                    <a:lumMod val="75000"/>
                    <a:lumOff val="25000"/>
                  </a:schemeClr>
                </a:solidFill>
                <a:latin typeface="Pirulen" pitchFamily="2" charset="0"/>
              </a:rPr>
              <a:t>%</a:t>
            </a:r>
            <a:endParaRPr lang="zh-CN" altLang="en-US">
              <a:solidFill>
                <a:schemeClr val="tx1">
                  <a:lumMod val="75000"/>
                  <a:lumOff val="25000"/>
                </a:schemeClr>
              </a:solidFill>
              <a:latin typeface="Pirulen" pitchFamily="2" charset="0"/>
            </a:endParaRPr>
          </a:p>
        </p:txBody>
      </p:sp>
      <p:sp>
        <p:nvSpPr>
          <p:cNvPr id="9" name="椭圆 8"/>
          <p:cNvSpPr/>
          <p:nvPr/>
        </p:nvSpPr>
        <p:spPr>
          <a:xfrm>
            <a:off x="6407240" y="2204864"/>
            <a:ext cx="1800200" cy="1800200"/>
          </a:xfrm>
          <a:prstGeom prst="ellipse">
            <a:avLst/>
          </a:prstGeom>
          <a:noFill/>
          <a:ln w="3175">
            <a:solidFill>
              <a:srgbClr val="ED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smtClean="0">
                <a:solidFill>
                  <a:schemeClr val="tx1">
                    <a:lumMod val="75000"/>
                    <a:lumOff val="25000"/>
                  </a:schemeClr>
                </a:solidFill>
                <a:latin typeface="Pirulen" pitchFamily="2" charset="0"/>
              </a:rPr>
              <a:t>25</a:t>
            </a:r>
            <a:r>
              <a:rPr lang="en-US" altLang="zh-CN" smtClean="0">
                <a:solidFill>
                  <a:schemeClr val="tx1">
                    <a:lumMod val="75000"/>
                    <a:lumOff val="25000"/>
                  </a:schemeClr>
                </a:solidFill>
                <a:latin typeface="Pirulen" pitchFamily="2" charset="0"/>
              </a:rPr>
              <a:t>%</a:t>
            </a:r>
            <a:endParaRPr lang="zh-CN" altLang="en-US">
              <a:solidFill>
                <a:schemeClr val="tx1">
                  <a:lumMod val="75000"/>
                  <a:lumOff val="25000"/>
                </a:schemeClr>
              </a:solidFill>
              <a:latin typeface="Pirulen" pitchFamily="2" charset="0"/>
            </a:endParaRPr>
          </a:p>
        </p:txBody>
      </p:sp>
      <p:sp>
        <p:nvSpPr>
          <p:cNvPr id="10" name="椭圆 9"/>
          <p:cNvSpPr/>
          <p:nvPr/>
        </p:nvSpPr>
        <p:spPr>
          <a:xfrm>
            <a:off x="8831510" y="2204864"/>
            <a:ext cx="1800200" cy="1800200"/>
          </a:xfrm>
          <a:prstGeom prst="ellipse">
            <a:avLst/>
          </a:prstGeom>
          <a:noFill/>
          <a:ln w="3175">
            <a:solidFill>
              <a:srgbClr val="ED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smtClean="0">
                <a:solidFill>
                  <a:schemeClr val="tx1">
                    <a:lumMod val="75000"/>
                    <a:lumOff val="25000"/>
                  </a:schemeClr>
                </a:solidFill>
                <a:latin typeface="Pirulen" pitchFamily="2" charset="0"/>
              </a:rPr>
              <a:t>10</a:t>
            </a:r>
            <a:r>
              <a:rPr lang="en-US" altLang="zh-CN" smtClean="0">
                <a:solidFill>
                  <a:schemeClr val="tx1">
                    <a:lumMod val="75000"/>
                    <a:lumOff val="25000"/>
                  </a:schemeClr>
                </a:solidFill>
                <a:latin typeface="Pirulen" pitchFamily="2" charset="0"/>
              </a:rPr>
              <a:t>%</a:t>
            </a:r>
            <a:endParaRPr lang="zh-CN" altLang="en-US">
              <a:solidFill>
                <a:schemeClr val="tx1">
                  <a:lumMod val="75000"/>
                  <a:lumOff val="25000"/>
                </a:schemeClr>
              </a:solidFill>
              <a:latin typeface="Pirulen" pitchFamily="2" charset="0"/>
            </a:endParaRPr>
          </a:p>
        </p:txBody>
      </p:sp>
      <p:sp>
        <p:nvSpPr>
          <p:cNvPr id="11" name="TextBox 10"/>
          <p:cNvSpPr txBox="1"/>
          <p:nvPr/>
        </p:nvSpPr>
        <p:spPr>
          <a:xfrm>
            <a:off x="1347125" y="4361408"/>
            <a:ext cx="2011778" cy="1046440"/>
          </a:xfrm>
          <a:prstGeom prst="rect">
            <a:avLst/>
          </a:prstGeom>
          <a:noFill/>
        </p:spPr>
        <p:txBody>
          <a:bodyPr wrap="square" rtlCol="0">
            <a:spAutoFit/>
          </a:bodyPr>
          <a:lstStyle/>
          <a:p>
            <a:pPr algn="ct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单击添加标题</a:t>
            </a:r>
            <a:endParaRPr lang="en-US" altLang="zh-CN" sz="20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添加文本</a:t>
            </a:r>
          </a:p>
        </p:txBody>
      </p:sp>
      <p:sp>
        <p:nvSpPr>
          <p:cNvPr id="12" name="TextBox 11"/>
          <p:cNvSpPr txBox="1"/>
          <p:nvPr/>
        </p:nvSpPr>
        <p:spPr>
          <a:xfrm>
            <a:off x="3877182" y="4361408"/>
            <a:ext cx="2011778" cy="1046440"/>
          </a:xfrm>
          <a:prstGeom prst="rect">
            <a:avLst/>
          </a:prstGeom>
          <a:noFill/>
        </p:spPr>
        <p:txBody>
          <a:bodyPr wrap="square" rtlCol="0">
            <a:spAutoFit/>
          </a:bodyPr>
          <a:lstStyle/>
          <a:p>
            <a:pPr algn="ct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单击添加标题</a:t>
            </a:r>
            <a:endParaRPr lang="en-US" altLang="zh-CN" sz="20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2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TextBox 12"/>
          <p:cNvSpPr txBox="1"/>
          <p:nvPr/>
        </p:nvSpPr>
        <p:spPr>
          <a:xfrm>
            <a:off x="6301451" y="4361408"/>
            <a:ext cx="2011778" cy="1046440"/>
          </a:xfrm>
          <a:prstGeom prst="rect">
            <a:avLst/>
          </a:prstGeom>
          <a:noFill/>
        </p:spPr>
        <p:txBody>
          <a:bodyPr wrap="square" rtlCol="0">
            <a:spAutoFit/>
          </a:bodyPr>
          <a:lstStyle/>
          <a:p>
            <a:pPr algn="ct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单击添加标题</a:t>
            </a:r>
            <a:endParaRPr lang="en-US" altLang="zh-CN" sz="20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添加文本</a:t>
            </a:r>
          </a:p>
        </p:txBody>
      </p:sp>
      <p:sp>
        <p:nvSpPr>
          <p:cNvPr id="14" name="TextBox 13"/>
          <p:cNvSpPr txBox="1"/>
          <p:nvPr/>
        </p:nvSpPr>
        <p:spPr>
          <a:xfrm>
            <a:off x="8725721" y="4361408"/>
            <a:ext cx="2011778" cy="1046440"/>
          </a:xfrm>
          <a:prstGeom prst="rect">
            <a:avLst/>
          </a:prstGeom>
          <a:noFill/>
        </p:spPr>
        <p:txBody>
          <a:bodyPr wrap="square" rtlCol="0">
            <a:spAutoFit/>
          </a:bodyPr>
          <a:lstStyle/>
          <a:p>
            <a:pPr algn="ct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单击添加标题</a:t>
            </a:r>
            <a:endParaRPr lang="en-US" altLang="zh-CN" sz="20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单击添加文本单击添加文本单击添加文本单击添加文本单击</a:t>
            </a: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2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200">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10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47" presetClass="entr" presetSubtype="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strVal val="#ppt_x"/>
                                          </p:val>
                                        </p:tav>
                                        <p:tav tm="100000">
                                          <p:val>
                                            <p:strVal val="#ppt_x"/>
                                          </p:val>
                                        </p:tav>
                                      </p:tavLst>
                                    </p:anim>
                                    <p:anim calcmode="lin" valueType="num">
                                      <p:cBhvr>
                                        <p:cTn id="24" dur="500" fill="hold"/>
                                        <p:tgtEl>
                                          <p:spTgt spid="11"/>
                                        </p:tgtEl>
                                        <p:attrNameLst>
                                          <p:attrName>ppt_y</p:attrName>
                                        </p:attrNameLst>
                                      </p:cBhvr>
                                      <p:tavLst>
                                        <p:tav tm="0">
                                          <p:val>
                                            <p:strVal val="#ppt_y-.1"/>
                                          </p:val>
                                        </p:tav>
                                        <p:tav tm="100000">
                                          <p:val>
                                            <p:strVal val="#ppt_y"/>
                                          </p:val>
                                        </p:tav>
                                      </p:tavLst>
                                    </p:anim>
                                  </p:childTnLst>
                                </p:cTn>
                              </p:par>
                              <p:par>
                                <p:cTn id="25" presetID="21" presetClass="entr" presetSubtype="1"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1000"/>
                                        <p:tgtEl>
                                          <p:spTgt spid="8"/>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47" presetClass="entr" presetSubtype="0" fill="hold" grpId="0" nodeType="withEffect">
                                  <p:stCondLst>
                                    <p:cond delay="15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par>
                                <p:cTn id="36" presetID="21" presetClass="entr" presetSubtype="1" fill="hold" grpId="0" nodeType="withEffect">
                                  <p:stCondLst>
                                    <p:cond delay="1000"/>
                                  </p:stCondLst>
                                  <p:childTnLst>
                                    <p:set>
                                      <p:cBhvr>
                                        <p:cTn id="37" dur="1" fill="hold">
                                          <p:stCondLst>
                                            <p:cond delay="0"/>
                                          </p:stCondLst>
                                        </p:cTn>
                                        <p:tgtEl>
                                          <p:spTgt spid="9"/>
                                        </p:tgtEl>
                                        <p:attrNameLst>
                                          <p:attrName>style.visibility</p:attrName>
                                        </p:attrNameLst>
                                      </p:cBhvr>
                                      <p:to>
                                        <p:strVal val="visible"/>
                                      </p:to>
                                    </p:set>
                                    <p:animEffect transition="in" filter="wheel(1)">
                                      <p:cBhvr>
                                        <p:cTn id="38" dur="1000"/>
                                        <p:tgtEl>
                                          <p:spTgt spid="9"/>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par>
                                <p:cTn id="42" presetID="47" presetClass="entr" presetSubtype="0" fill="hold" grpId="0" nodeType="withEffect">
                                  <p:stCondLst>
                                    <p:cond delay="200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strVal val="#ppt_x"/>
                                          </p:val>
                                        </p:tav>
                                        <p:tav tm="100000">
                                          <p:val>
                                            <p:strVal val="#ppt_x"/>
                                          </p:val>
                                        </p:tav>
                                      </p:tavLst>
                                    </p:anim>
                                    <p:anim calcmode="lin" valueType="num">
                                      <p:cBhvr>
                                        <p:cTn id="46" dur="500" fill="hold"/>
                                        <p:tgtEl>
                                          <p:spTgt spid="13"/>
                                        </p:tgtEl>
                                        <p:attrNameLst>
                                          <p:attrName>ppt_y</p:attrName>
                                        </p:attrNameLst>
                                      </p:cBhvr>
                                      <p:tavLst>
                                        <p:tav tm="0">
                                          <p:val>
                                            <p:strVal val="#ppt_y-.1"/>
                                          </p:val>
                                        </p:tav>
                                        <p:tav tm="100000">
                                          <p:val>
                                            <p:strVal val="#ppt_y"/>
                                          </p:val>
                                        </p:tav>
                                      </p:tavLst>
                                    </p:anim>
                                  </p:childTnLst>
                                </p:cTn>
                              </p:par>
                              <p:par>
                                <p:cTn id="47" presetID="21" presetClass="entr" presetSubtype="1" fill="hold" grpId="0" nodeType="withEffect">
                                  <p:stCondLst>
                                    <p:cond delay="1500"/>
                                  </p:stCondLst>
                                  <p:childTnLst>
                                    <p:set>
                                      <p:cBhvr>
                                        <p:cTn id="48" dur="1" fill="hold">
                                          <p:stCondLst>
                                            <p:cond delay="0"/>
                                          </p:stCondLst>
                                        </p:cTn>
                                        <p:tgtEl>
                                          <p:spTgt spid="10"/>
                                        </p:tgtEl>
                                        <p:attrNameLst>
                                          <p:attrName>style.visibility</p:attrName>
                                        </p:attrNameLst>
                                      </p:cBhvr>
                                      <p:to>
                                        <p:strVal val="visible"/>
                                      </p:to>
                                    </p:set>
                                    <p:animEffect transition="in" filter="wheel(1)">
                                      <p:cBhvr>
                                        <p:cTn id="49" dur="1000"/>
                                        <p:tgtEl>
                                          <p:spTgt spid="10"/>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47" presetClass="entr" presetSubtype="0" fill="hold" grpId="0" nodeType="withEffect">
                                  <p:stCondLst>
                                    <p:cond delay="25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anim calcmode="lin" valueType="num">
                                      <p:cBhvr>
                                        <p:cTn id="56" dur="500" fill="hold"/>
                                        <p:tgtEl>
                                          <p:spTgt spid="14"/>
                                        </p:tgtEl>
                                        <p:attrNameLst>
                                          <p:attrName>ppt_x</p:attrName>
                                        </p:attrNameLst>
                                      </p:cBhvr>
                                      <p:tavLst>
                                        <p:tav tm="0">
                                          <p:val>
                                            <p:strVal val="#ppt_x"/>
                                          </p:val>
                                        </p:tav>
                                        <p:tav tm="100000">
                                          <p:val>
                                            <p:strVal val="#ppt_x"/>
                                          </p:val>
                                        </p:tav>
                                      </p:tavLst>
                                    </p:anim>
                                    <p:anim calcmode="lin" valueType="num">
                                      <p:cBhvr>
                                        <p:cTn id="5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1418071" y="3496848"/>
            <a:ext cx="1404613" cy="1017491"/>
          </a:xfrm>
          <a:custGeom>
            <a:avLst/>
            <a:gdLst>
              <a:gd name="T0" fmla="*/ 0 w 401"/>
              <a:gd name="T1" fmla="*/ 290 h 290"/>
              <a:gd name="T2" fmla="*/ 54 w 401"/>
              <a:gd name="T3" fmla="*/ 152 h 290"/>
              <a:gd name="T4" fmla="*/ 201 w 401"/>
              <a:gd name="T5" fmla="*/ 0 h 290"/>
              <a:gd name="T6" fmla="*/ 347 w 401"/>
              <a:gd name="T7" fmla="*/ 152 h 290"/>
              <a:gd name="T8" fmla="*/ 401 w 401"/>
              <a:gd name="T9" fmla="*/ 290 h 290"/>
              <a:gd name="T10" fmla="*/ 0 w 401"/>
              <a:gd name="T11" fmla="*/ 290 h 290"/>
            </a:gdLst>
            <a:ahLst/>
            <a:cxnLst>
              <a:cxn ang="0">
                <a:pos x="T0" y="T1"/>
              </a:cxn>
              <a:cxn ang="0">
                <a:pos x="T2" y="T3"/>
              </a:cxn>
              <a:cxn ang="0">
                <a:pos x="T4" y="T5"/>
              </a:cxn>
              <a:cxn ang="0">
                <a:pos x="T6" y="T7"/>
              </a:cxn>
              <a:cxn ang="0">
                <a:pos x="T8" y="T9"/>
              </a:cxn>
              <a:cxn ang="0">
                <a:pos x="T10" y="T11"/>
              </a:cxn>
            </a:cxnLst>
            <a:rect l="0" t="0" r="r" b="b"/>
            <a:pathLst>
              <a:path w="401" h="290">
                <a:moveTo>
                  <a:pt x="0" y="290"/>
                </a:moveTo>
                <a:cubicBezTo>
                  <a:pt x="33" y="249"/>
                  <a:pt x="46" y="203"/>
                  <a:pt x="54" y="152"/>
                </a:cubicBezTo>
                <a:cubicBezTo>
                  <a:pt x="64" y="89"/>
                  <a:pt x="93" y="0"/>
                  <a:pt x="201" y="0"/>
                </a:cubicBezTo>
                <a:cubicBezTo>
                  <a:pt x="309" y="0"/>
                  <a:pt x="337" y="89"/>
                  <a:pt x="347" y="152"/>
                </a:cubicBezTo>
                <a:cubicBezTo>
                  <a:pt x="355" y="203"/>
                  <a:pt x="368" y="249"/>
                  <a:pt x="401" y="290"/>
                </a:cubicBezTo>
                <a:lnTo>
                  <a:pt x="0" y="290"/>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2279823" y="2948055"/>
            <a:ext cx="1443176" cy="1566284"/>
          </a:xfrm>
          <a:custGeom>
            <a:avLst/>
            <a:gdLst>
              <a:gd name="T0" fmla="*/ 0 w 412"/>
              <a:gd name="T1" fmla="*/ 447 h 447"/>
              <a:gd name="T2" fmla="*/ 55 w 412"/>
              <a:gd name="T3" fmla="*/ 235 h 447"/>
              <a:gd name="T4" fmla="*/ 206 w 412"/>
              <a:gd name="T5" fmla="*/ 0 h 447"/>
              <a:gd name="T6" fmla="*/ 357 w 412"/>
              <a:gd name="T7" fmla="*/ 235 h 447"/>
              <a:gd name="T8" fmla="*/ 412 w 412"/>
              <a:gd name="T9" fmla="*/ 447 h 447"/>
              <a:gd name="T10" fmla="*/ 0 w 412"/>
              <a:gd name="T11" fmla="*/ 447 h 447"/>
            </a:gdLst>
            <a:ahLst/>
            <a:cxnLst>
              <a:cxn ang="0">
                <a:pos x="T0" y="T1"/>
              </a:cxn>
              <a:cxn ang="0">
                <a:pos x="T2" y="T3"/>
              </a:cxn>
              <a:cxn ang="0">
                <a:pos x="T4" y="T5"/>
              </a:cxn>
              <a:cxn ang="0">
                <a:pos x="T6" y="T7"/>
              </a:cxn>
              <a:cxn ang="0">
                <a:pos x="T8" y="T9"/>
              </a:cxn>
              <a:cxn ang="0">
                <a:pos x="T10" y="T11"/>
              </a:cxn>
            </a:cxnLst>
            <a:rect l="0" t="0" r="r" b="b"/>
            <a:pathLst>
              <a:path w="412" h="447">
                <a:moveTo>
                  <a:pt x="0" y="447"/>
                </a:moveTo>
                <a:cubicBezTo>
                  <a:pt x="33" y="385"/>
                  <a:pt x="46" y="313"/>
                  <a:pt x="55" y="235"/>
                </a:cubicBezTo>
                <a:cubicBezTo>
                  <a:pt x="65" y="137"/>
                  <a:pt x="95" y="0"/>
                  <a:pt x="206" y="0"/>
                </a:cubicBezTo>
                <a:cubicBezTo>
                  <a:pt x="317" y="0"/>
                  <a:pt x="346" y="137"/>
                  <a:pt x="357" y="235"/>
                </a:cubicBezTo>
                <a:cubicBezTo>
                  <a:pt x="365" y="313"/>
                  <a:pt x="378" y="385"/>
                  <a:pt x="412" y="447"/>
                </a:cubicBezTo>
                <a:lnTo>
                  <a:pt x="0" y="447"/>
                </a:lnTo>
                <a:close/>
              </a:path>
            </a:pathLst>
          </a:custGeom>
          <a:solidFill>
            <a:srgbClr val="FF8975">
              <a:alpha val="69804"/>
            </a:srgbClr>
          </a:solidFill>
          <a:ln>
            <a:solidFill>
              <a:srgbClr val="FF8975"/>
            </a:solid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3424872" y="3293647"/>
            <a:ext cx="1311169" cy="1220693"/>
          </a:xfrm>
          <a:custGeom>
            <a:avLst/>
            <a:gdLst>
              <a:gd name="T0" fmla="*/ 0 w 374"/>
              <a:gd name="T1" fmla="*/ 348 h 348"/>
              <a:gd name="T2" fmla="*/ 50 w 374"/>
              <a:gd name="T3" fmla="*/ 183 h 348"/>
              <a:gd name="T4" fmla="*/ 187 w 374"/>
              <a:gd name="T5" fmla="*/ 0 h 348"/>
              <a:gd name="T6" fmla="*/ 324 w 374"/>
              <a:gd name="T7" fmla="*/ 183 h 348"/>
              <a:gd name="T8" fmla="*/ 374 w 374"/>
              <a:gd name="T9" fmla="*/ 348 h 348"/>
              <a:gd name="T10" fmla="*/ 0 w 374"/>
              <a:gd name="T11" fmla="*/ 348 h 348"/>
            </a:gdLst>
            <a:ahLst/>
            <a:cxnLst>
              <a:cxn ang="0">
                <a:pos x="T0" y="T1"/>
              </a:cxn>
              <a:cxn ang="0">
                <a:pos x="T2" y="T3"/>
              </a:cxn>
              <a:cxn ang="0">
                <a:pos x="T4" y="T5"/>
              </a:cxn>
              <a:cxn ang="0">
                <a:pos x="T6" y="T7"/>
              </a:cxn>
              <a:cxn ang="0">
                <a:pos x="T8" y="T9"/>
              </a:cxn>
              <a:cxn ang="0">
                <a:pos x="T10" y="T11"/>
              </a:cxn>
            </a:cxnLst>
            <a:rect l="0" t="0" r="r" b="b"/>
            <a:pathLst>
              <a:path w="374" h="348">
                <a:moveTo>
                  <a:pt x="0" y="348"/>
                </a:moveTo>
                <a:cubicBezTo>
                  <a:pt x="31" y="299"/>
                  <a:pt x="43" y="244"/>
                  <a:pt x="50" y="183"/>
                </a:cubicBezTo>
                <a:cubicBezTo>
                  <a:pt x="60" y="107"/>
                  <a:pt x="87" y="0"/>
                  <a:pt x="187" y="0"/>
                </a:cubicBezTo>
                <a:cubicBezTo>
                  <a:pt x="288" y="0"/>
                  <a:pt x="315" y="107"/>
                  <a:pt x="324" y="183"/>
                </a:cubicBezTo>
                <a:cubicBezTo>
                  <a:pt x="332" y="244"/>
                  <a:pt x="344" y="299"/>
                  <a:pt x="374" y="348"/>
                </a:cubicBezTo>
                <a:lnTo>
                  <a:pt x="0" y="348"/>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4461645" y="3655553"/>
            <a:ext cx="1185095" cy="858786"/>
          </a:xfrm>
          <a:custGeom>
            <a:avLst/>
            <a:gdLst>
              <a:gd name="T0" fmla="*/ 0 w 338"/>
              <a:gd name="T1" fmla="*/ 245 h 245"/>
              <a:gd name="T2" fmla="*/ 45 w 338"/>
              <a:gd name="T3" fmla="*/ 129 h 245"/>
              <a:gd name="T4" fmla="*/ 169 w 338"/>
              <a:gd name="T5" fmla="*/ 0 h 245"/>
              <a:gd name="T6" fmla="*/ 293 w 338"/>
              <a:gd name="T7" fmla="*/ 129 h 245"/>
              <a:gd name="T8" fmla="*/ 338 w 338"/>
              <a:gd name="T9" fmla="*/ 245 h 245"/>
              <a:gd name="T10" fmla="*/ 0 w 338"/>
              <a:gd name="T11" fmla="*/ 245 h 245"/>
            </a:gdLst>
            <a:ahLst/>
            <a:cxnLst>
              <a:cxn ang="0">
                <a:pos x="T0" y="T1"/>
              </a:cxn>
              <a:cxn ang="0">
                <a:pos x="T2" y="T3"/>
              </a:cxn>
              <a:cxn ang="0">
                <a:pos x="T4" y="T5"/>
              </a:cxn>
              <a:cxn ang="0">
                <a:pos x="T6" y="T7"/>
              </a:cxn>
              <a:cxn ang="0">
                <a:pos x="T8" y="T9"/>
              </a:cxn>
              <a:cxn ang="0">
                <a:pos x="T10" y="T11"/>
              </a:cxn>
            </a:cxnLst>
            <a:rect l="0" t="0" r="r" b="b"/>
            <a:pathLst>
              <a:path w="338" h="245">
                <a:moveTo>
                  <a:pt x="0" y="245"/>
                </a:moveTo>
                <a:cubicBezTo>
                  <a:pt x="27" y="211"/>
                  <a:pt x="38" y="172"/>
                  <a:pt x="45" y="129"/>
                </a:cubicBezTo>
                <a:cubicBezTo>
                  <a:pt x="54" y="75"/>
                  <a:pt x="78" y="0"/>
                  <a:pt x="169" y="0"/>
                </a:cubicBezTo>
                <a:cubicBezTo>
                  <a:pt x="260" y="0"/>
                  <a:pt x="284" y="75"/>
                  <a:pt x="293" y="129"/>
                </a:cubicBezTo>
                <a:cubicBezTo>
                  <a:pt x="300" y="172"/>
                  <a:pt x="311" y="211"/>
                  <a:pt x="338" y="245"/>
                </a:cubicBezTo>
                <a:lnTo>
                  <a:pt x="0" y="245"/>
                </a:lnTo>
                <a:close/>
              </a:path>
            </a:pathLst>
          </a:custGeom>
          <a:solidFill>
            <a:srgbClr val="FF8975">
              <a:alpha val="69804"/>
            </a:srgbClr>
          </a:solidFill>
          <a:ln>
            <a:solidFill>
              <a:srgbClr val="FF8975"/>
            </a:solid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296700" y="3473117"/>
            <a:ext cx="1435760" cy="1041223"/>
          </a:xfrm>
          <a:custGeom>
            <a:avLst/>
            <a:gdLst>
              <a:gd name="T0" fmla="*/ 0 w 410"/>
              <a:gd name="T1" fmla="*/ 297 h 297"/>
              <a:gd name="T2" fmla="*/ 55 w 410"/>
              <a:gd name="T3" fmla="*/ 156 h 297"/>
              <a:gd name="T4" fmla="*/ 205 w 410"/>
              <a:gd name="T5" fmla="*/ 0 h 297"/>
              <a:gd name="T6" fmla="*/ 355 w 410"/>
              <a:gd name="T7" fmla="*/ 156 h 297"/>
              <a:gd name="T8" fmla="*/ 410 w 410"/>
              <a:gd name="T9" fmla="*/ 297 h 297"/>
              <a:gd name="T10" fmla="*/ 0 w 410"/>
              <a:gd name="T11" fmla="*/ 297 h 297"/>
            </a:gdLst>
            <a:ahLst/>
            <a:cxnLst>
              <a:cxn ang="0">
                <a:pos x="T0" y="T1"/>
              </a:cxn>
              <a:cxn ang="0">
                <a:pos x="T2" y="T3"/>
              </a:cxn>
              <a:cxn ang="0">
                <a:pos x="T4" y="T5"/>
              </a:cxn>
              <a:cxn ang="0">
                <a:pos x="T6" y="T7"/>
              </a:cxn>
              <a:cxn ang="0">
                <a:pos x="T8" y="T9"/>
              </a:cxn>
              <a:cxn ang="0">
                <a:pos x="T10" y="T11"/>
              </a:cxn>
            </a:cxnLst>
            <a:rect l="0" t="0" r="r" b="b"/>
            <a:pathLst>
              <a:path w="410" h="297">
                <a:moveTo>
                  <a:pt x="0" y="297"/>
                </a:moveTo>
                <a:cubicBezTo>
                  <a:pt x="33" y="256"/>
                  <a:pt x="47" y="208"/>
                  <a:pt x="55" y="156"/>
                </a:cubicBezTo>
                <a:cubicBezTo>
                  <a:pt x="65" y="91"/>
                  <a:pt x="95" y="0"/>
                  <a:pt x="205" y="0"/>
                </a:cubicBezTo>
                <a:cubicBezTo>
                  <a:pt x="316" y="0"/>
                  <a:pt x="345" y="91"/>
                  <a:pt x="355" y="156"/>
                </a:cubicBezTo>
                <a:cubicBezTo>
                  <a:pt x="364" y="208"/>
                  <a:pt x="377" y="256"/>
                  <a:pt x="410" y="297"/>
                </a:cubicBezTo>
                <a:lnTo>
                  <a:pt x="0" y="297"/>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p:cNvSpPr>
          <p:nvPr/>
        </p:nvSpPr>
        <p:spPr bwMode="auto">
          <a:xfrm>
            <a:off x="6202949" y="3921050"/>
            <a:ext cx="1419445" cy="593289"/>
          </a:xfrm>
          <a:custGeom>
            <a:avLst/>
            <a:gdLst>
              <a:gd name="T0" fmla="*/ 0 w 405"/>
              <a:gd name="T1" fmla="*/ 169 h 169"/>
              <a:gd name="T2" fmla="*/ 54 w 405"/>
              <a:gd name="T3" fmla="*/ 89 h 169"/>
              <a:gd name="T4" fmla="*/ 203 w 405"/>
              <a:gd name="T5" fmla="*/ 0 h 169"/>
              <a:gd name="T6" fmla="*/ 351 w 405"/>
              <a:gd name="T7" fmla="*/ 89 h 169"/>
              <a:gd name="T8" fmla="*/ 405 w 405"/>
              <a:gd name="T9" fmla="*/ 169 h 169"/>
              <a:gd name="T10" fmla="*/ 0 w 405"/>
              <a:gd name="T11" fmla="*/ 169 h 169"/>
            </a:gdLst>
            <a:ahLst/>
            <a:cxnLst>
              <a:cxn ang="0">
                <a:pos x="T0" y="T1"/>
              </a:cxn>
              <a:cxn ang="0">
                <a:pos x="T2" y="T3"/>
              </a:cxn>
              <a:cxn ang="0">
                <a:pos x="T4" y="T5"/>
              </a:cxn>
              <a:cxn ang="0">
                <a:pos x="T6" y="T7"/>
              </a:cxn>
              <a:cxn ang="0">
                <a:pos x="T8" y="T9"/>
              </a:cxn>
              <a:cxn ang="0">
                <a:pos x="T10" y="T11"/>
              </a:cxn>
            </a:cxnLst>
            <a:rect l="0" t="0" r="r" b="b"/>
            <a:pathLst>
              <a:path w="405" h="169">
                <a:moveTo>
                  <a:pt x="0" y="169"/>
                </a:moveTo>
                <a:cubicBezTo>
                  <a:pt x="33" y="145"/>
                  <a:pt x="46" y="118"/>
                  <a:pt x="54" y="89"/>
                </a:cubicBezTo>
                <a:cubicBezTo>
                  <a:pt x="65" y="52"/>
                  <a:pt x="94" y="0"/>
                  <a:pt x="203" y="0"/>
                </a:cubicBezTo>
                <a:cubicBezTo>
                  <a:pt x="312" y="0"/>
                  <a:pt x="341" y="52"/>
                  <a:pt x="351" y="89"/>
                </a:cubicBezTo>
                <a:cubicBezTo>
                  <a:pt x="359" y="118"/>
                  <a:pt x="372" y="145"/>
                  <a:pt x="405" y="169"/>
                </a:cubicBezTo>
                <a:lnTo>
                  <a:pt x="0" y="169"/>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6963843" y="2704807"/>
            <a:ext cx="1517338" cy="1809533"/>
          </a:xfrm>
          <a:custGeom>
            <a:avLst/>
            <a:gdLst>
              <a:gd name="T0" fmla="*/ 0 w 433"/>
              <a:gd name="T1" fmla="*/ 516 h 516"/>
              <a:gd name="T2" fmla="*/ 58 w 433"/>
              <a:gd name="T3" fmla="*/ 271 h 516"/>
              <a:gd name="T4" fmla="*/ 217 w 433"/>
              <a:gd name="T5" fmla="*/ 0 h 516"/>
              <a:gd name="T6" fmla="*/ 375 w 433"/>
              <a:gd name="T7" fmla="*/ 271 h 516"/>
              <a:gd name="T8" fmla="*/ 433 w 433"/>
              <a:gd name="T9" fmla="*/ 516 h 516"/>
              <a:gd name="T10" fmla="*/ 0 w 433"/>
              <a:gd name="T11" fmla="*/ 516 h 516"/>
            </a:gdLst>
            <a:ahLst/>
            <a:cxnLst>
              <a:cxn ang="0">
                <a:pos x="T0" y="T1"/>
              </a:cxn>
              <a:cxn ang="0">
                <a:pos x="T2" y="T3"/>
              </a:cxn>
              <a:cxn ang="0">
                <a:pos x="T4" y="T5"/>
              </a:cxn>
              <a:cxn ang="0">
                <a:pos x="T6" y="T7"/>
              </a:cxn>
              <a:cxn ang="0">
                <a:pos x="T8" y="T9"/>
              </a:cxn>
              <a:cxn ang="0">
                <a:pos x="T10" y="T11"/>
              </a:cxn>
            </a:cxnLst>
            <a:rect l="0" t="0" r="r" b="b"/>
            <a:pathLst>
              <a:path w="433" h="516">
                <a:moveTo>
                  <a:pt x="0" y="516"/>
                </a:moveTo>
                <a:cubicBezTo>
                  <a:pt x="35" y="444"/>
                  <a:pt x="49" y="361"/>
                  <a:pt x="58" y="271"/>
                </a:cubicBezTo>
                <a:cubicBezTo>
                  <a:pt x="69" y="158"/>
                  <a:pt x="100" y="0"/>
                  <a:pt x="217" y="0"/>
                </a:cubicBezTo>
                <a:cubicBezTo>
                  <a:pt x="333" y="0"/>
                  <a:pt x="364" y="158"/>
                  <a:pt x="375" y="271"/>
                </a:cubicBezTo>
                <a:cubicBezTo>
                  <a:pt x="384" y="361"/>
                  <a:pt x="398" y="444"/>
                  <a:pt x="433" y="516"/>
                </a:cubicBezTo>
                <a:lnTo>
                  <a:pt x="0" y="516"/>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7804831" y="3694117"/>
            <a:ext cx="1401646" cy="820223"/>
          </a:xfrm>
          <a:custGeom>
            <a:avLst/>
            <a:gdLst>
              <a:gd name="T0" fmla="*/ 0 w 400"/>
              <a:gd name="T1" fmla="*/ 234 h 234"/>
              <a:gd name="T2" fmla="*/ 53 w 400"/>
              <a:gd name="T3" fmla="*/ 123 h 234"/>
              <a:gd name="T4" fmla="*/ 200 w 400"/>
              <a:gd name="T5" fmla="*/ 0 h 234"/>
              <a:gd name="T6" fmla="*/ 346 w 400"/>
              <a:gd name="T7" fmla="*/ 123 h 234"/>
              <a:gd name="T8" fmla="*/ 400 w 400"/>
              <a:gd name="T9" fmla="*/ 234 h 234"/>
              <a:gd name="T10" fmla="*/ 0 w 400"/>
              <a:gd name="T11" fmla="*/ 234 h 234"/>
            </a:gdLst>
            <a:ahLst/>
            <a:cxnLst>
              <a:cxn ang="0">
                <a:pos x="T0" y="T1"/>
              </a:cxn>
              <a:cxn ang="0">
                <a:pos x="T2" y="T3"/>
              </a:cxn>
              <a:cxn ang="0">
                <a:pos x="T4" y="T5"/>
              </a:cxn>
              <a:cxn ang="0">
                <a:pos x="T6" y="T7"/>
              </a:cxn>
              <a:cxn ang="0">
                <a:pos x="T8" y="T9"/>
              </a:cxn>
              <a:cxn ang="0">
                <a:pos x="T10" y="T11"/>
              </a:cxn>
            </a:cxnLst>
            <a:rect l="0" t="0" r="r" b="b"/>
            <a:pathLst>
              <a:path w="400" h="234">
                <a:moveTo>
                  <a:pt x="0" y="234"/>
                </a:moveTo>
                <a:cubicBezTo>
                  <a:pt x="32" y="201"/>
                  <a:pt x="45" y="164"/>
                  <a:pt x="53" y="123"/>
                </a:cubicBezTo>
                <a:cubicBezTo>
                  <a:pt x="63" y="72"/>
                  <a:pt x="92" y="0"/>
                  <a:pt x="200" y="0"/>
                </a:cubicBezTo>
                <a:cubicBezTo>
                  <a:pt x="308" y="0"/>
                  <a:pt x="336" y="72"/>
                  <a:pt x="346" y="123"/>
                </a:cubicBezTo>
                <a:cubicBezTo>
                  <a:pt x="354" y="164"/>
                  <a:pt x="367" y="201"/>
                  <a:pt x="400" y="234"/>
                </a:cubicBezTo>
                <a:lnTo>
                  <a:pt x="0" y="234"/>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p:cNvSpPr>
          <p:nvPr/>
        </p:nvSpPr>
        <p:spPr bwMode="auto">
          <a:xfrm>
            <a:off x="8515295" y="3511680"/>
            <a:ext cx="1668626" cy="1002659"/>
          </a:xfrm>
          <a:custGeom>
            <a:avLst/>
            <a:gdLst>
              <a:gd name="T0" fmla="*/ 0 w 476"/>
              <a:gd name="T1" fmla="*/ 286 h 286"/>
              <a:gd name="T2" fmla="*/ 63 w 476"/>
              <a:gd name="T3" fmla="*/ 151 h 286"/>
              <a:gd name="T4" fmla="*/ 238 w 476"/>
              <a:gd name="T5" fmla="*/ 0 h 286"/>
              <a:gd name="T6" fmla="*/ 412 w 476"/>
              <a:gd name="T7" fmla="*/ 151 h 286"/>
              <a:gd name="T8" fmla="*/ 476 w 476"/>
              <a:gd name="T9" fmla="*/ 286 h 286"/>
              <a:gd name="T10" fmla="*/ 0 w 476"/>
              <a:gd name="T11" fmla="*/ 286 h 286"/>
            </a:gdLst>
            <a:ahLst/>
            <a:cxnLst>
              <a:cxn ang="0">
                <a:pos x="T0" y="T1"/>
              </a:cxn>
              <a:cxn ang="0">
                <a:pos x="T2" y="T3"/>
              </a:cxn>
              <a:cxn ang="0">
                <a:pos x="T4" y="T5"/>
              </a:cxn>
              <a:cxn ang="0">
                <a:pos x="T6" y="T7"/>
              </a:cxn>
              <a:cxn ang="0">
                <a:pos x="T8" y="T9"/>
              </a:cxn>
              <a:cxn ang="0">
                <a:pos x="T10" y="T11"/>
              </a:cxn>
            </a:cxnLst>
            <a:rect l="0" t="0" r="r" b="b"/>
            <a:pathLst>
              <a:path w="476" h="286">
                <a:moveTo>
                  <a:pt x="0" y="286"/>
                </a:moveTo>
                <a:cubicBezTo>
                  <a:pt x="38" y="246"/>
                  <a:pt x="54" y="200"/>
                  <a:pt x="63" y="151"/>
                </a:cubicBezTo>
                <a:cubicBezTo>
                  <a:pt x="75" y="88"/>
                  <a:pt x="109" y="0"/>
                  <a:pt x="238" y="0"/>
                </a:cubicBezTo>
                <a:cubicBezTo>
                  <a:pt x="366" y="0"/>
                  <a:pt x="400" y="88"/>
                  <a:pt x="412" y="151"/>
                </a:cubicBezTo>
                <a:cubicBezTo>
                  <a:pt x="421" y="200"/>
                  <a:pt x="437" y="246"/>
                  <a:pt x="476" y="286"/>
                </a:cubicBezTo>
                <a:lnTo>
                  <a:pt x="0" y="286"/>
                </a:lnTo>
                <a:close/>
              </a:path>
            </a:pathLst>
          </a:custGeom>
          <a:solidFill>
            <a:srgbClr val="FF8975">
              <a:alpha val="69804"/>
            </a:srgbClr>
          </a:solidFill>
          <a:ln>
            <a:solidFill>
              <a:srgbClr val="FF8975"/>
            </a:solid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p:cNvSpPr>
          <p:nvPr/>
        </p:nvSpPr>
        <p:spPr bwMode="auto">
          <a:xfrm>
            <a:off x="9374081" y="3308479"/>
            <a:ext cx="1404613" cy="1205861"/>
          </a:xfrm>
          <a:custGeom>
            <a:avLst/>
            <a:gdLst>
              <a:gd name="T0" fmla="*/ 0 w 401"/>
              <a:gd name="T1" fmla="*/ 344 h 344"/>
              <a:gd name="T2" fmla="*/ 54 w 401"/>
              <a:gd name="T3" fmla="*/ 181 h 344"/>
              <a:gd name="T4" fmla="*/ 201 w 401"/>
              <a:gd name="T5" fmla="*/ 0 h 344"/>
              <a:gd name="T6" fmla="*/ 347 w 401"/>
              <a:gd name="T7" fmla="*/ 181 h 344"/>
              <a:gd name="T8" fmla="*/ 401 w 401"/>
              <a:gd name="T9" fmla="*/ 344 h 344"/>
              <a:gd name="T10" fmla="*/ 0 w 401"/>
              <a:gd name="T11" fmla="*/ 344 h 344"/>
            </a:gdLst>
            <a:ahLst/>
            <a:cxnLst>
              <a:cxn ang="0">
                <a:pos x="T0" y="T1"/>
              </a:cxn>
              <a:cxn ang="0">
                <a:pos x="T2" y="T3"/>
              </a:cxn>
              <a:cxn ang="0">
                <a:pos x="T4" y="T5"/>
              </a:cxn>
              <a:cxn ang="0">
                <a:pos x="T6" y="T7"/>
              </a:cxn>
              <a:cxn ang="0">
                <a:pos x="T8" y="T9"/>
              </a:cxn>
              <a:cxn ang="0">
                <a:pos x="T10" y="T11"/>
              </a:cxn>
            </a:cxnLst>
            <a:rect l="0" t="0" r="r" b="b"/>
            <a:pathLst>
              <a:path w="401" h="344">
                <a:moveTo>
                  <a:pt x="0" y="344"/>
                </a:moveTo>
                <a:cubicBezTo>
                  <a:pt x="33" y="296"/>
                  <a:pt x="46" y="241"/>
                  <a:pt x="54" y="181"/>
                </a:cubicBezTo>
                <a:cubicBezTo>
                  <a:pt x="64" y="106"/>
                  <a:pt x="93" y="0"/>
                  <a:pt x="201" y="0"/>
                </a:cubicBezTo>
                <a:cubicBezTo>
                  <a:pt x="308" y="0"/>
                  <a:pt x="337" y="106"/>
                  <a:pt x="347" y="181"/>
                </a:cubicBezTo>
                <a:cubicBezTo>
                  <a:pt x="355" y="241"/>
                  <a:pt x="368" y="296"/>
                  <a:pt x="401" y="344"/>
                </a:cubicBezTo>
                <a:lnTo>
                  <a:pt x="0" y="344"/>
                </a:lnTo>
                <a:close/>
              </a:path>
            </a:pathLst>
          </a:custGeom>
          <a:solidFill>
            <a:srgbClr val="ED4545">
              <a:alpha val="69804"/>
            </a:srgbClr>
          </a:solidFill>
          <a:ln>
            <a:solidFill>
              <a:srgbClr val="ED4545"/>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Oval 16"/>
          <p:cNvSpPr>
            <a:spLocks noChangeArrowheads="1"/>
          </p:cNvSpPr>
          <p:nvPr/>
        </p:nvSpPr>
        <p:spPr bwMode="auto">
          <a:xfrm>
            <a:off x="1873421" y="2351800"/>
            <a:ext cx="493913"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50</a:t>
            </a:r>
            <a:endParaRPr lang="zh-CN" altLang="en-US">
              <a:solidFill>
                <a:schemeClr val="bg1"/>
              </a:solidFill>
            </a:endParaRPr>
          </a:p>
        </p:txBody>
      </p:sp>
      <p:sp>
        <p:nvSpPr>
          <p:cNvPr id="14" name="Line 17"/>
          <p:cNvSpPr>
            <a:spLocks noChangeShapeType="1"/>
          </p:cNvSpPr>
          <p:nvPr/>
        </p:nvSpPr>
        <p:spPr bwMode="auto">
          <a:xfrm>
            <a:off x="2120377" y="2948055"/>
            <a:ext cx="0" cy="44496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18"/>
          <p:cNvSpPr>
            <a:spLocks noChangeArrowheads="1"/>
          </p:cNvSpPr>
          <p:nvPr/>
        </p:nvSpPr>
        <p:spPr bwMode="auto">
          <a:xfrm>
            <a:off x="2752972" y="1773342"/>
            <a:ext cx="493913" cy="493913"/>
          </a:xfrm>
          <a:prstGeom prst="ellipse">
            <a:avLst/>
          </a:prstGeom>
          <a:solidFill>
            <a:srgbClr val="FF897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79</a:t>
            </a:r>
            <a:endParaRPr lang="zh-CN" altLang="en-US">
              <a:solidFill>
                <a:schemeClr val="bg1"/>
              </a:solidFill>
            </a:endParaRPr>
          </a:p>
        </p:txBody>
      </p:sp>
      <p:sp>
        <p:nvSpPr>
          <p:cNvPr id="16" name="Line 19"/>
          <p:cNvSpPr>
            <a:spLocks noChangeShapeType="1"/>
          </p:cNvSpPr>
          <p:nvPr/>
        </p:nvSpPr>
        <p:spPr bwMode="auto">
          <a:xfrm>
            <a:off x="2999928" y="2382947"/>
            <a:ext cx="0" cy="44496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20"/>
          <p:cNvSpPr>
            <a:spLocks noChangeArrowheads="1"/>
          </p:cNvSpPr>
          <p:nvPr/>
        </p:nvSpPr>
        <p:spPr bwMode="auto">
          <a:xfrm>
            <a:off x="3835725" y="2158980"/>
            <a:ext cx="493913"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68</a:t>
            </a:r>
            <a:endParaRPr lang="zh-CN" altLang="en-US">
              <a:solidFill>
                <a:schemeClr val="bg1"/>
              </a:solidFill>
            </a:endParaRPr>
          </a:p>
        </p:txBody>
      </p:sp>
      <p:sp>
        <p:nvSpPr>
          <p:cNvPr id="18" name="Oval 21"/>
          <p:cNvSpPr>
            <a:spLocks noChangeArrowheads="1"/>
          </p:cNvSpPr>
          <p:nvPr/>
        </p:nvSpPr>
        <p:spPr bwMode="auto">
          <a:xfrm>
            <a:off x="4808719" y="2547585"/>
            <a:ext cx="493913" cy="493913"/>
          </a:xfrm>
          <a:prstGeom prst="ellipse">
            <a:avLst/>
          </a:prstGeom>
          <a:solidFill>
            <a:srgbClr val="FF897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42</a:t>
            </a:r>
            <a:endParaRPr lang="zh-CN" altLang="en-US">
              <a:solidFill>
                <a:schemeClr val="bg1"/>
              </a:solidFill>
            </a:endParaRPr>
          </a:p>
        </p:txBody>
      </p:sp>
      <p:sp>
        <p:nvSpPr>
          <p:cNvPr id="19" name="Oval 22"/>
          <p:cNvSpPr>
            <a:spLocks noChangeArrowheads="1"/>
          </p:cNvSpPr>
          <p:nvPr/>
        </p:nvSpPr>
        <p:spPr bwMode="auto">
          <a:xfrm>
            <a:off x="5768365" y="2334001"/>
            <a:ext cx="495397"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60</a:t>
            </a:r>
            <a:endParaRPr lang="zh-CN" altLang="en-US">
              <a:solidFill>
                <a:schemeClr val="bg1"/>
              </a:solidFill>
            </a:endParaRPr>
          </a:p>
        </p:txBody>
      </p:sp>
      <p:sp>
        <p:nvSpPr>
          <p:cNvPr id="20" name="Oval 23"/>
          <p:cNvSpPr>
            <a:spLocks noChangeArrowheads="1"/>
          </p:cNvSpPr>
          <p:nvPr/>
        </p:nvSpPr>
        <p:spPr bwMode="auto">
          <a:xfrm>
            <a:off x="6665715" y="2743371"/>
            <a:ext cx="493913" cy="495397"/>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31</a:t>
            </a:r>
            <a:endParaRPr lang="zh-CN" altLang="en-US">
              <a:solidFill>
                <a:schemeClr val="bg1"/>
              </a:solidFill>
            </a:endParaRPr>
          </a:p>
        </p:txBody>
      </p:sp>
      <p:sp>
        <p:nvSpPr>
          <p:cNvPr id="21" name="Oval 24"/>
          <p:cNvSpPr>
            <a:spLocks noChangeArrowheads="1"/>
          </p:cNvSpPr>
          <p:nvPr/>
        </p:nvSpPr>
        <p:spPr bwMode="auto">
          <a:xfrm>
            <a:off x="7475555" y="1556792"/>
            <a:ext cx="493913"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92</a:t>
            </a:r>
            <a:endParaRPr lang="zh-CN" altLang="en-US">
              <a:solidFill>
                <a:schemeClr val="bg1"/>
              </a:solidFill>
            </a:endParaRPr>
          </a:p>
        </p:txBody>
      </p:sp>
      <p:sp>
        <p:nvSpPr>
          <p:cNvPr id="22" name="Oval 25"/>
          <p:cNvSpPr>
            <a:spLocks noChangeArrowheads="1"/>
          </p:cNvSpPr>
          <p:nvPr/>
        </p:nvSpPr>
        <p:spPr bwMode="auto">
          <a:xfrm>
            <a:off x="8257214" y="2547585"/>
            <a:ext cx="493913"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40</a:t>
            </a:r>
            <a:endParaRPr lang="zh-CN" altLang="en-US">
              <a:solidFill>
                <a:schemeClr val="bg1"/>
              </a:solidFill>
            </a:endParaRPr>
          </a:p>
        </p:txBody>
      </p:sp>
      <p:sp>
        <p:nvSpPr>
          <p:cNvPr id="23" name="Oval 26"/>
          <p:cNvSpPr>
            <a:spLocks noChangeArrowheads="1"/>
          </p:cNvSpPr>
          <p:nvPr/>
        </p:nvSpPr>
        <p:spPr bwMode="auto">
          <a:xfrm>
            <a:off x="9829430" y="2166397"/>
            <a:ext cx="493913" cy="493913"/>
          </a:xfrm>
          <a:prstGeom prst="ellipse">
            <a:avLst/>
          </a:prstGeom>
          <a:solidFill>
            <a:srgbClr val="ED454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64</a:t>
            </a:r>
            <a:endParaRPr lang="zh-CN" altLang="en-US">
              <a:solidFill>
                <a:schemeClr val="bg1"/>
              </a:solidFill>
            </a:endParaRPr>
          </a:p>
        </p:txBody>
      </p:sp>
      <p:sp>
        <p:nvSpPr>
          <p:cNvPr id="24" name="Oval 27"/>
          <p:cNvSpPr>
            <a:spLocks noChangeArrowheads="1"/>
          </p:cNvSpPr>
          <p:nvPr/>
        </p:nvSpPr>
        <p:spPr bwMode="auto">
          <a:xfrm>
            <a:off x="9101168" y="2334001"/>
            <a:ext cx="493913" cy="493913"/>
          </a:xfrm>
          <a:prstGeom prst="ellipse">
            <a:avLst/>
          </a:prstGeom>
          <a:solidFill>
            <a:srgbClr val="FF897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61</a:t>
            </a:r>
            <a:endParaRPr lang="zh-CN" altLang="en-US">
              <a:solidFill>
                <a:schemeClr val="bg1"/>
              </a:solidFill>
            </a:endParaRPr>
          </a:p>
        </p:txBody>
      </p:sp>
      <p:sp>
        <p:nvSpPr>
          <p:cNvPr id="25" name="Line 28"/>
          <p:cNvSpPr>
            <a:spLocks noChangeShapeType="1"/>
          </p:cNvSpPr>
          <p:nvPr/>
        </p:nvSpPr>
        <p:spPr bwMode="auto">
          <a:xfrm>
            <a:off x="4082681" y="2771552"/>
            <a:ext cx="0" cy="44496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29"/>
          <p:cNvSpPr>
            <a:spLocks noChangeShapeType="1"/>
          </p:cNvSpPr>
          <p:nvPr/>
        </p:nvSpPr>
        <p:spPr bwMode="auto">
          <a:xfrm>
            <a:off x="5055675" y="3143841"/>
            <a:ext cx="0" cy="447934"/>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30"/>
          <p:cNvSpPr>
            <a:spLocks noChangeShapeType="1"/>
          </p:cNvSpPr>
          <p:nvPr/>
        </p:nvSpPr>
        <p:spPr bwMode="auto">
          <a:xfrm>
            <a:off x="6016063" y="2915424"/>
            <a:ext cx="0" cy="44941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31"/>
          <p:cNvSpPr>
            <a:spLocks noChangeShapeType="1"/>
          </p:cNvSpPr>
          <p:nvPr/>
        </p:nvSpPr>
        <p:spPr bwMode="auto">
          <a:xfrm>
            <a:off x="6912671" y="3357425"/>
            <a:ext cx="0" cy="447934"/>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Line 32"/>
          <p:cNvSpPr>
            <a:spLocks noChangeShapeType="1"/>
          </p:cNvSpPr>
          <p:nvPr/>
        </p:nvSpPr>
        <p:spPr bwMode="auto">
          <a:xfrm>
            <a:off x="7722511" y="2144148"/>
            <a:ext cx="0" cy="44941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33"/>
          <p:cNvSpPr>
            <a:spLocks noChangeShapeType="1"/>
          </p:cNvSpPr>
          <p:nvPr/>
        </p:nvSpPr>
        <p:spPr bwMode="auto">
          <a:xfrm>
            <a:off x="8504170" y="3167573"/>
            <a:ext cx="0" cy="44941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34"/>
          <p:cNvSpPr>
            <a:spLocks noChangeShapeType="1"/>
          </p:cNvSpPr>
          <p:nvPr/>
        </p:nvSpPr>
        <p:spPr bwMode="auto">
          <a:xfrm>
            <a:off x="9348124" y="2902075"/>
            <a:ext cx="0" cy="447934"/>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35"/>
          <p:cNvSpPr>
            <a:spLocks noChangeShapeType="1"/>
          </p:cNvSpPr>
          <p:nvPr/>
        </p:nvSpPr>
        <p:spPr bwMode="auto">
          <a:xfrm>
            <a:off x="10076386" y="2771552"/>
            <a:ext cx="0" cy="44941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TextBox 32"/>
          <p:cNvSpPr txBox="1"/>
          <p:nvPr/>
        </p:nvSpPr>
        <p:spPr>
          <a:xfrm>
            <a:off x="1848508"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2729542"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3808587"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4782323"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5742711"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6640802"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450643"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8233785"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9077739"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9804518" y="4660702"/>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5208068" y="5207373"/>
            <a:ext cx="1774276" cy="366575"/>
          </a:xfrm>
          <a:prstGeom prst="rect">
            <a:avLst/>
          </a:prstGeom>
          <a:noFill/>
        </p:spPr>
        <p:txBody>
          <a:bodyPr wrap="square" tIns="0"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5" name="TextBox 44"/>
          <p:cNvSpPr txBox="1"/>
          <p:nvPr/>
        </p:nvSpPr>
        <p:spPr>
          <a:xfrm>
            <a:off x="2493592" y="5689714"/>
            <a:ext cx="7203228" cy="549061"/>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14:presetBounceEnd="48000">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500" fill="hold"/>
                                            <p:tgtEl>
                                              <p:spTgt spid="13"/>
                                            </p:tgtEl>
                                            <p:attrNameLst>
                                              <p:attrName>ppt_x</p:attrName>
                                            </p:attrNameLst>
                                          </p:cBhvr>
                                          <p:tavLst>
                                            <p:tav tm="0">
                                              <p:val>
                                                <p:strVal val="#ppt_x"/>
                                              </p:val>
                                            </p:tav>
                                            <p:tav tm="100000">
                                              <p:val>
                                                <p:strVal val="#ppt_x"/>
                                              </p:val>
                                            </p:tav>
                                          </p:tavLst>
                                        </p:anim>
                                        <p:anim calcmode="lin" valueType="num" p14:bounceEnd="48000">
                                          <p:cBhvr additive="base">
                                            <p:cTn id="17" dur="500" fill="hold"/>
                                            <p:tgtEl>
                                              <p:spTgt spid="1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8000">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14:bounceEnd="48000">
                                          <p:cBhvr additive="base">
                                            <p:cTn id="20" dur="500" fill="hold"/>
                                            <p:tgtEl>
                                              <p:spTgt spid="15"/>
                                            </p:tgtEl>
                                            <p:attrNameLst>
                                              <p:attrName>ppt_x</p:attrName>
                                            </p:attrNameLst>
                                          </p:cBhvr>
                                          <p:tavLst>
                                            <p:tav tm="0">
                                              <p:val>
                                                <p:strVal val="#ppt_x"/>
                                              </p:val>
                                            </p:tav>
                                            <p:tav tm="100000">
                                              <p:val>
                                                <p:strVal val="#ppt_x"/>
                                              </p:val>
                                            </p:tav>
                                          </p:tavLst>
                                        </p:anim>
                                        <p:anim calcmode="lin" valueType="num" p14:bounceEnd="48000">
                                          <p:cBhvr additive="base">
                                            <p:cTn id="21" dur="500" fill="hold"/>
                                            <p:tgtEl>
                                              <p:spTgt spid="15"/>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8000">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14:bounceEnd="48000">
                                          <p:cBhvr additive="base">
                                            <p:cTn id="24"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25" dur="500" fill="hold"/>
                                            <p:tgtEl>
                                              <p:spTgt spid="17"/>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8000">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14:bounceEnd="48000">
                                          <p:cBhvr additive="base">
                                            <p:cTn id="28"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29" dur="500" fill="hold"/>
                                            <p:tgtEl>
                                              <p:spTgt spid="1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48000">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14:bounceEnd="48000">
                                          <p:cBhvr additive="base">
                                            <p:cTn id="32" dur="500" fill="hold"/>
                                            <p:tgtEl>
                                              <p:spTgt spid="19"/>
                                            </p:tgtEl>
                                            <p:attrNameLst>
                                              <p:attrName>ppt_x</p:attrName>
                                            </p:attrNameLst>
                                          </p:cBhvr>
                                          <p:tavLst>
                                            <p:tav tm="0">
                                              <p:val>
                                                <p:strVal val="#ppt_x"/>
                                              </p:val>
                                            </p:tav>
                                            <p:tav tm="100000">
                                              <p:val>
                                                <p:strVal val="#ppt_x"/>
                                              </p:val>
                                            </p:tav>
                                          </p:tavLst>
                                        </p:anim>
                                        <p:anim calcmode="lin" valueType="num" p14:bounceEnd="48000">
                                          <p:cBhvr additive="base">
                                            <p:cTn id="33" dur="500" fill="hold"/>
                                            <p:tgtEl>
                                              <p:spTgt spid="19"/>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48000">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14:bounceEnd="48000">
                                          <p:cBhvr additive="base">
                                            <p:cTn id="36" dur="500" fill="hold"/>
                                            <p:tgtEl>
                                              <p:spTgt spid="20"/>
                                            </p:tgtEl>
                                            <p:attrNameLst>
                                              <p:attrName>ppt_x</p:attrName>
                                            </p:attrNameLst>
                                          </p:cBhvr>
                                          <p:tavLst>
                                            <p:tav tm="0">
                                              <p:val>
                                                <p:strVal val="#ppt_x"/>
                                              </p:val>
                                            </p:tav>
                                            <p:tav tm="100000">
                                              <p:val>
                                                <p:strVal val="#ppt_x"/>
                                              </p:val>
                                            </p:tav>
                                          </p:tavLst>
                                        </p:anim>
                                        <p:anim calcmode="lin" valueType="num" p14:bounceEnd="48000">
                                          <p:cBhvr additive="base">
                                            <p:cTn id="37" dur="500" fill="hold"/>
                                            <p:tgtEl>
                                              <p:spTgt spid="20"/>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48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48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48000">
                                          <p:cBhvr additive="base">
                                            <p:cTn id="41" dur="500" fill="hold"/>
                                            <p:tgtEl>
                                              <p:spTgt spid="21"/>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48000">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14:bounceEnd="48000">
                                          <p:cBhvr additive="base">
                                            <p:cTn id="44"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45" dur="500" fill="hold"/>
                                            <p:tgtEl>
                                              <p:spTgt spid="22"/>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48000">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14:bounceEnd="48000">
                                          <p:cBhvr additive="base">
                                            <p:cTn id="48" dur="500" fill="hold"/>
                                            <p:tgtEl>
                                              <p:spTgt spid="24"/>
                                            </p:tgtEl>
                                            <p:attrNameLst>
                                              <p:attrName>ppt_x</p:attrName>
                                            </p:attrNameLst>
                                          </p:cBhvr>
                                          <p:tavLst>
                                            <p:tav tm="0">
                                              <p:val>
                                                <p:strVal val="#ppt_x"/>
                                              </p:val>
                                            </p:tav>
                                            <p:tav tm="100000">
                                              <p:val>
                                                <p:strVal val="#ppt_x"/>
                                              </p:val>
                                            </p:tav>
                                          </p:tavLst>
                                        </p:anim>
                                        <p:anim calcmode="lin" valueType="num" p14:bounceEnd="48000">
                                          <p:cBhvr additive="base">
                                            <p:cTn id="49" dur="500" fill="hold"/>
                                            <p:tgtEl>
                                              <p:spTgt spid="24"/>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48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48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48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500"/>
                                </p:stCondLst>
                                <p:childTnLst>
                                  <p:par>
                                    <p:cTn id="55" presetID="22" presetClass="entr" presetSubtype="1"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up)">
                                          <p:cBhvr>
                                            <p:cTn id="60" dur="500"/>
                                            <p:tgtEl>
                                              <p:spTgt spid="16"/>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up)">
                                          <p:cBhvr>
                                            <p:cTn id="63" dur="500"/>
                                            <p:tgtEl>
                                              <p:spTgt spid="25"/>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up)">
                                          <p:cBhvr>
                                            <p:cTn id="66" dur="500"/>
                                            <p:tgtEl>
                                              <p:spTgt spid="26"/>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up)">
                                          <p:cBhvr>
                                            <p:cTn id="69" dur="500"/>
                                            <p:tgtEl>
                                              <p:spTgt spid="27"/>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up)">
                                          <p:cBhvr>
                                            <p:cTn id="72" dur="500"/>
                                            <p:tgtEl>
                                              <p:spTgt spid="28"/>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up)">
                                          <p:cBhvr>
                                            <p:cTn id="75" dur="500"/>
                                            <p:tgtEl>
                                              <p:spTgt spid="29"/>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up)">
                                          <p:cBhvr>
                                            <p:cTn id="78" dur="500"/>
                                            <p:tgtEl>
                                              <p:spTgt spid="30"/>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up)">
                                          <p:cBhvr>
                                            <p:cTn id="81" dur="500"/>
                                            <p:tgtEl>
                                              <p:spTgt spid="31"/>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500"/>
                                            <p:tgtEl>
                                              <p:spTgt spid="32"/>
                                            </p:tgtEl>
                                          </p:cBhvr>
                                        </p:animEffect>
                                      </p:childTnLst>
                                    </p:cTn>
                                  </p:par>
                                </p:childTnLst>
                              </p:cTn>
                            </p:par>
                            <p:par>
                              <p:cTn id="85" fill="hold">
                                <p:stCondLst>
                                  <p:cond delay="1000"/>
                                </p:stCondLst>
                                <p:childTnLst>
                                  <p:par>
                                    <p:cTn id="86" presetID="55" presetClass="entr" presetSubtype="0" fill="hold" grpId="0" nodeType="afterEffect">
                                      <p:stCondLst>
                                        <p:cond delay="0"/>
                                      </p:stCondLst>
                                      <p:childTnLst>
                                        <p:set>
                                          <p:cBhvr>
                                            <p:cTn id="87" dur="1" fill="hold">
                                              <p:stCondLst>
                                                <p:cond delay="0"/>
                                              </p:stCondLst>
                                            </p:cTn>
                                            <p:tgtEl>
                                              <p:spTgt spid="3"/>
                                            </p:tgtEl>
                                            <p:attrNameLst>
                                              <p:attrName>style.visibility</p:attrName>
                                            </p:attrNameLst>
                                          </p:cBhvr>
                                          <p:to>
                                            <p:strVal val="visible"/>
                                          </p:to>
                                        </p:set>
                                        <p:anim calcmode="lin" valueType="num">
                                          <p:cBhvr>
                                            <p:cTn id="88" dur="500" fill="hold"/>
                                            <p:tgtEl>
                                              <p:spTgt spid="3"/>
                                            </p:tgtEl>
                                            <p:attrNameLst>
                                              <p:attrName>ppt_w</p:attrName>
                                            </p:attrNameLst>
                                          </p:cBhvr>
                                          <p:tavLst>
                                            <p:tav tm="0">
                                              <p:val>
                                                <p:strVal val="#ppt_w*0.70"/>
                                              </p:val>
                                            </p:tav>
                                            <p:tav tm="100000">
                                              <p:val>
                                                <p:strVal val="#ppt_w"/>
                                              </p:val>
                                            </p:tav>
                                          </p:tavLst>
                                        </p:anim>
                                        <p:anim calcmode="lin" valueType="num">
                                          <p:cBhvr>
                                            <p:cTn id="89" dur="500" fill="hold"/>
                                            <p:tgtEl>
                                              <p:spTgt spid="3"/>
                                            </p:tgtEl>
                                            <p:attrNameLst>
                                              <p:attrName>ppt_h</p:attrName>
                                            </p:attrNameLst>
                                          </p:cBhvr>
                                          <p:tavLst>
                                            <p:tav tm="0">
                                              <p:val>
                                                <p:strVal val="#ppt_h"/>
                                              </p:val>
                                            </p:tav>
                                            <p:tav tm="100000">
                                              <p:val>
                                                <p:strVal val="#ppt_h"/>
                                              </p:val>
                                            </p:tav>
                                          </p:tavLst>
                                        </p:anim>
                                        <p:animEffect transition="in" filter="fade">
                                          <p:cBhvr>
                                            <p:cTn id="90" dur="500"/>
                                            <p:tgtEl>
                                              <p:spTgt spid="3"/>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p:cTn id="93" dur="500" fill="hold"/>
                                            <p:tgtEl>
                                              <p:spTgt spid="12"/>
                                            </p:tgtEl>
                                            <p:attrNameLst>
                                              <p:attrName>ppt_w</p:attrName>
                                            </p:attrNameLst>
                                          </p:cBhvr>
                                          <p:tavLst>
                                            <p:tav tm="0">
                                              <p:val>
                                                <p:strVal val="#ppt_w*0.70"/>
                                              </p:val>
                                            </p:tav>
                                            <p:tav tm="100000">
                                              <p:val>
                                                <p:strVal val="#ppt_w"/>
                                              </p:val>
                                            </p:tav>
                                          </p:tavLst>
                                        </p:anim>
                                        <p:anim calcmode="lin" valueType="num">
                                          <p:cBhvr>
                                            <p:cTn id="94" dur="500" fill="hold"/>
                                            <p:tgtEl>
                                              <p:spTgt spid="12"/>
                                            </p:tgtEl>
                                            <p:attrNameLst>
                                              <p:attrName>ppt_h</p:attrName>
                                            </p:attrNameLst>
                                          </p:cBhvr>
                                          <p:tavLst>
                                            <p:tav tm="0">
                                              <p:val>
                                                <p:strVal val="#ppt_h"/>
                                              </p:val>
                                            </p:tav>
                                            <p:tav tm="100000">
                                              <p:val>
                                                <p:strVal val="#ppt_h"/>
                                              </p:val>
                                            </p:tav>
                                          </p:tavLst>
                                        </p:anim>
                                        <p:animEffect transition="in" filter="fade">
                                          <p:cBhvr>
                                            <p:cTn id="95" dur="500"/>
                                            <p:tgtEl>
                                              <p:spTgt spid="12"/>
                                            </p:tgtEl>
                                          </p:cBhvr>
                                        </p:animEffect>
                                      </p:childTnLst>
                                    </p:cTn>
                                  </p:par>
                                  <p:par>
                                    <p:cTn id="96" presetID="55" presetClass="entr" presetSubtype="0" fill="hold" grpId="0" nodeType="withEffect">
                                      <p:stCondLst>
                                        <p:cond delay="200"/>
                                      </p:stCondLst>
                                      <p:childTnLst>
                                        <p:set>
                                          <p:cBhvr>
                                            <p:cTn id="97" dur="1" fill="hold">
                                              <p:stCondLst>
                                                <p:cond delay="0"/>
                                              </p:stCondLst>
                                            </p:cTn>
                                            <p:tgtEl>
                                              <p:spTgt spid="4"/>
                                            </p:tgtEl>
                                            <p:attrNameLst>
                                              <p:attrName>style.visibility</p:attrName>
                                            </p:attrNameLst>
                                          </p:cBhvr>
                                          <p:to>
                                            <p:strVal val="visible"/>
                                          </p:to>
                                        </p:set>
                                        <p:anim calcmode="lin" valueType="num">
                                          <p:cBhvr>
                                            <p:cTn id="98" dur="500" fill="hold"/>
                                            <p:tgtEl>
                                              <p:spTgt spid="4"/>
                                            </p:tgtEl>
                                            <p:attrNameLst>
                                              <p:attrName>ppt_w</p:attrName>
                                            </p:attrNameLst>
                                          </p:cBhvr>
                                          <p:tavLst>
                                            <p:tav tm="0">
                                              <p:val>
                                                <p:strVal val="#ppt_w*0.70"/>
                                              </p:val>
                                            </p:tav>
                                            <p:tav tm="100000">
                                              <p:val>
                                                <p:strVal val="#ppt_w"/>
                                              </p:val>
                                            </p:tav>
                                          </p:tavLst>
                                        </p:anim>
                                        <p:anim calcmode="lin" valueType="num">
                                          <p:cBhvr>
                                            <p:cTn id="99" dur="500" fill="hold"/>
                                            <p:tgtEl>
                                              <p:spTgt spid="4"/>
                                            </p:tgtEl>
                                            <p:attrNameLst>
                                              <p:attrName>ppt_h</p:attrName>
                                            </p:attrNameLst>
                                          </p:cBhvr>
                                          <p:tavLst>
                                            <p:tav tm="0">
                                              <p:val>
                                                <p:strVal val="#ppt_h"/>
                                              </p:val>
                                            </p:tav>
                                            <p:tav tm="100000">
                                              <p:val>
                                                <p:strVal val="#ppt_h"/>
                                              </p:val>
                                            </p:tav>
                                          </p:tavLst>
                                        </p:anim>
                                        <p:animEffect transition="in" filter="fade">
                                          <p:cBhvr>
                                            <p:cTn id="100" dur="500"/>
                                            <p:tgtEl>
                                              <p:spTgt spid="4"/>
                                            </p:tgtEl>
                                          </p:cBhvr>
                                        </p:animEffect>
                                      </p:childTnLst>
                                    </p:cTn>
                                  </p:par>
                                  <p:par>
                                    <p:cTn id="101" presetID="55" presetClass="entr" presetSubtype="0" fill="hold" grpId="0" nodeType="withEffect">
                                      <p:stCondLst>
                                        <p:cond delay="200"/>
                                      </p:stCondLst>
                                      <p:childTnLst>
                                        <p:set>
                                          <p:cBhvr>
                                            <p:cTn id="102" dur="1" fill="hold">
                                              <p:stCondLst>
                                                <p:cond delay="0"/>
                                              </p:stCondLst>
                                            </p:cTn>
                                            <p:tgtEl>
                                              <p:spTgt spid="11"/>
                                            </p:tgtEl>
                                            <p:attrNameLst>
                                              <p:attrName>style.visibility</p:attrName>
                                            </p:attrNameLst>
                                          </p:cBhvr>
                                          <p:to>
                                            <p:strVal val="visible"/>
                                          </p:to>
                                        </p:set>
                                        <p:anim calcmode="lin" valueType="num">
                                          <p:cBhvr>
                                            <p:cTn id="103" dur="500" fill="hold"/>
                                            <p:tgtEl>
                                              <p:spTgt spid="11"/>
                                            </p:tgtEl>
                                            <p:attrNameLst>
                                              <p:attrName>ppt_w</p:attrName>
                                            </p:attrNameLst>
                                          </p:cBhvr>
                                          <p:tavLst>
                                            <p:tav tm="0">
                                              <p:val>
                                                <p:strVal val="#ppt_w*0.70"/>
                                              </p:val>
                                            </p:tav>
                                            <p:tav tm="100000">
                                              <p:val>
                                                <p:strVal val="#ppt_w"/>
                                              </p:val>
                                            </p:tav>
                                          </p:tavLst>
                                        </p:anim>
                                        <p:anim calcmode="lin" valueType="num">
                                          <p:cBhvr>
                                            <p:cTn id="104" dur="500" fill="hold"/>
                                            <p:tgtEl>
                                              <p:spTgt spid="11"/>
                                            </p:tgtEl>
                                            <p:attrNameLst>
                                              <p:attrName>ppt_h</p:attrName>
                                            </p:attrNameLst>
                                          </p:cBhvr>
                                          <p:tavLst>
                                            <p:tav tm="0">
                                              <p:val>
                                                <p:strVal val="#ppt_h"/>
                                              </p:val>
                                            </p:tav>
                                            <p:tav tm="100000">
                                              <p:val>
                                                <p:strVal val="#ppt_h"/>
                                              </p:val>
                                            </p:tav>
                                          </p:tavLst>
                                        </p:anim>
                                        <p:animEffect transition="in" filter="fade">
                                          <p:cBhvr>
                                            <p:cTn id="105" dur="500"/>
                                            <p:tgtEl>
                                              <p:spTgt spid="11"/>
                                            </p:tgtEl>
                                          </p:cBhvr>
                                        </p:animEffect>
                                      </p:childTnLst>
                                    </p:cTn>
                                  </p:par>
                                  <p:par>
                                    <p:cTn id="106" presetID="55" presetClass="entr" presetSubtype="0" fill="hold" grpId="0" nodeType="withEffect">
                                      <p:stCondLst>
                                        <p:cond delay="400"/>
                                      </p:stCondLst>
                                      <p:childTnLst>
                                        <p:set>
                                          <p:cBhvr>
                                            <p:cTn id="107" dur="1" fill="hold">
                                              <p:stCondLst>
                                                <p:cond delay="0"/>
                                              </p:stCondLst>
                                            </p:cTn>
                                            <p:tgtEl>
                                              <p:spTgt spid="5"/>
                                            </p:tgtEl>
                                            <p:attrNameLst>
                                              <p:attrName>style.visibility</p:attrName>
                                            </p:attrNameLst>
                                          </p:cBhvr>
                                          <p:to>
                                            <p:strVal val="visible"/>
                                          </p:to>
                                        </p:set>
                                        <p:anim calcmode="lin" valueType="num">
                                          <p:cBhvr>
                                            <p:cTn id="108" dur="500" fill="hold"/>
                                            <p:tgtEl>
                                              <p:spTgt spid="5"/>
                                            </p:tgtEl>
                                            <p:attrNameLst>
                                              <p:attrName>ppt_w</p:attrName>
                                            </p:attrNameLst>
                                          </p:cBhvr>
                                          <p:tavLst>
                                            <p:tav tm="0">
                                              <p:val>
                                                <p:strVal val="#ppt_w*0.70"/>
                                              </p:val>
                                            </p:tav>
                                            <p:tav tm="100000">
                                              <p:val>
                                                <p:strVal val="#ppt_w"/>
                                              </p:val>
                                            </p:tav>
                                          </p:tavLst>
                                        </p:anim>
                                        <p:anim calcmode="lin" valueType="num">
                                          <p:cBhvr>
                                            <p:cTn id="109" dur="500" fill="hold"/>
                                            <p:tgtEl>
                                              <p:spTgt spid="5"/>
                                            </p:tgtEl>
                                            <p:attrNameLst>
                                              <p:attrName>ppt_h</p:attrName>
                                            </p:attrNameLst>
                                          </p:cBhvr>
                                          <p:tavLst>
                                            <p:tav tm="0">
                                              <p:val>
                                                <p:strVal val="#ppt_h"/>
                                              </p:val>
                                            </p:tav>
                                            <p:tav tm="100000">
                                              <p:val>
                                                <p:strVal val="#ppt_h"/>
                                              </p:val>
                                            </p:tav>
                                          </p:tavLst>
                                        </p:anim>
                                        <p:animEffect transition="in" filter="fade">
                                          <p:cBhvr>
                                            <p:cTn id="110" dur="500"/>
                                            <p:tgtEl>
                                              <p:spTgt spid="5"/>
                                            </p:tgtEl>
                                          </p:cBhvr>
                                        </p:animEffect>
                                      </p:childTnLst>
                                    </p:cTn>
                                  </p:par>
                                  <p:par>
                                    <p:cTn id="111" presetID="55" presetClass="entr" presetSubtype="0" fill="hold" grpId="0" nodeType="withEffect">
                                      <p:stCondLst>
                                        <p:cond delay="40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strVal val="#ppt_w*0.70"/>
                                              </p:val>
                                            </p:tav>
                                            <p:tav tm="100000">
                                              <p:val>
                                                <p:strVal val="#ppt_w"/>
                                              </p:val>
                                            </p:tav>
                                          </p:tavLst>
                                        </p:anim>
                                        <p:anim calcmode="lin" valueType="num">
                                          <p:cBhvr>
                                            <p:cTn id="114" dur="500" fill="hold"/>
                                            <p:tgtEl>
                                              <p:spTgt spid="10"/>
                                            </p:tgtEl>
                                            <p:attrNameLst>
                                              <p:attrName>ppt_h</p:attrName>
                                            </p:attrNameLst>
                                          </p:cBhvr>
                                          <p:tavLst>
                                            <p:tav tm="0">
                                              <p:val>
                                                <p:strVal val="#ppt_h"/>
                                              </p:val>
                                            </p:tav>
                                            <p:tav tm="100000">
                                              <p:val>
                                                <p:strVal val="#ppt_h"/>
                                              </p:val>
                                            </p:tav>
                                          </p:tavLst>
                                        </p:anim>
                                        <p:animEffect transition="in" filter="fade">
                                          <p:cBhvr>
                                            <p:cTn id="115" dur="500"/>
                                            <p:tgtEl>
                                              <p:spTgt spid="10"/>
                                            </p:tgtEl>
                                          </p:cBhvr>
                                        </p:animEffect>
                                      </p:childTnLst>
                                    </p:cTn>
                                  </p:par>
                                  <p:par>
                                    <p:cTn id="116" presetID="55" presetClass="entr" presetSubtype="0" fill="hold" grpId="0" nodeType="withEffect">
                                      <p:stCondLst>
                                        <p:cond delay="600"/>
                                      </p:stCondLst>
                                      <p:childTnLst>
                                        <p:set>
                                          <p:cBhvr>
                                            <p:cTn id="117" dur="1" fill="hold">
                                              <p:stCondLst>
                                                <p:cond delay="0"/>
                                              </p:stCondLst>
                                            </p:cTn>
                                            <p:tgtEl>
                                              <p:spTgt spid="6"/>
                                            </p:tgtEl>
                                            <p:attrNameLst>
                                              <p:attrName>style.visibility</p:attrName>
                                            </p:attrNameLst>
                                          </p:cBhvr>
                                          <p:to>
                                            <p:strVal val="visible"/>
                                          </p:to>
                                        </p:set>
                                        <p:anim calcmode="lin" valueType="num">
                                          <p:cBhvr>
                                            <p:cTn id="118" dur="500" fill="hold"/>
                                            <p:tgtEl>
                                              <p:spTgt spid="6"/>
                                            </p:tgtEl>
                                            <p:attrNameLst>
                                              <p:attrName>ppt_w</p:attrName>
                                            </p:attrNameLst>
                                          </p:cBhvr>
                                          <p:tavLst>
                                            <p:tav tm="0">
                                              <p:val>
                                                <p:strVal val="#ppt_w*0.70"/>
                                              </p:val>
                                            </p:tav>
                                            <p:tav tm="100000">
                                              <p:val>
                                                <p:strVal val="#ppt_w"/>
                                              </p:val>
                                            </p:tav>
                                          </p:tavLst>
                                        </p:anim>
                                        <p:anim calcmode="lin" valueType="num">
                                          <p:cBhvr>
                                            <p:cTn id="119" dur="500" fill="hold"/>
                                            <p:tgtEl>
                                              <p:spTgt spid="6"/>
                                            </p:tgtEl>
                                            <p:attrNameLst>
                                              <p:attrName>ppt_h</p:attrName>
                                            </p:attrNameLst>
                                          </p:cBhvr>
                                          <p:tavLst>
                                            <p:tav tm="0">
                                              <p:val>
                                                <p:strVal val="#ppt_h"/>
                                              </p:val>
                                            </p:tav>
                                            <p:tav tm="100000">
                                              <p:val>
                                                <p:strVal val="#ppt_h"/>
                                              </p:val>
                                            </p:tav>
                                          </p:tavLst>
                                        </p:anim>
                                        <p:animEffect transition="in" filter="fade">
                                          <p:cBhvr>
                                            <p:cTn id="120" dur="500"/>
                                            <p:tgtEl>
                                              <p:spTgt spid="6"/>
                                            </p:tgtEl>
                                          </p:cBhvr>
                                        </p:animEffect>
                                      </p:childTnLst>
                                    </p:cTn>
                                  </p:par>
                                  <p:par>
                                    <p:cTn id="121" presetID="55" presetClass="entr" presetSubtype="0" fill="hold" grpId="0" nodeType="withEffect">
                                      <p:stCondLst>
                                        <p:cond delay="600"/>
                                      </p:stCondLst>
                                      <p:childTnLst>
                                        <p:set>
                                          <p:cBhvr>
                                            <p:cTn id="122" dur="1" fill="hold">
                                              <p:stCondLst>
                                                <p:cond delay="0"/>
                                              </p:stCondLst>
                                            </p:cTn>
                                            <p:tgtEl>
                                              <p:spTgt spid="9"/>
                                            </p:tgtEl>
                                            <p:attrNameLst>
                                              <p:attrName>style.visibility</p:attrName>
                                            </p:attrNameLst>
                                          </p:cBhvr>
                                          <p:to>
                                            <p:strVal val="visible"/>
                                          </p:to>
                                        </p:set>
                                        <p:anim calcmode="lin" valueType="num">
                                          <p:cBhvr>
                                            <p:cTn id="123" dur="500" fill="hold"/>
                                            <p:tgtEl>
                                              <p:spTgt spid="9"/>
                                            </p:tgtEl>
                                            <p:attrNameLst>
                                              <p:attrName>ppt_w</p:attrName>
                                            </p:attrNameLst>
                                          </p:cBhvr>
                                          <p:tavLst>
                                            <p:tav tm="0">
                                              <p:val>
                                                <p:strVal val="#ppt_w*0.70"/>
                                              </p:val>
                                            </p:tav>
                                            <p:tav tm="100000">
                                              <p:val>
                                                <p:strVal val="#ppt_w"/>
                                              </p:val>
                                            </p:tav>
                                          </p:tavLst>
                                        </p:anim>
                                        <p:anim calcmode="lin" valueType="num">
                                          <p:cBhvr>
                                            <p:cTn id="124" dur="500" fill="hold"/>
                                            <p:tgtEl>
                                              <p:spTgt spid="9"/>
                                            </p:tgtEl>
                                            <p:attrNameLst>
                                              <p:attrName>ppt_h</p:attrName>
                                            </p:attrNameLst>
                                          </p:cBhvr>
                                          <p:tavLst>
                                            <p:tav tm="0">
                                              <p:val>
                                                <p:strVal val="#ppt_h"/>
                                              </p:val>
                                            </p:tav>
                                            <p:tav tm="100000">
                                              <p:val>
                                                <p:strVal val="#ppt_h"/>
                                              </p:val>
                                            </p:tav>
                                          </p:tavLst>
                                        </p:anim>
                                        <p:animEffect transition="in" filter="fade">
                                          <p:cBhvr>
                                            <p:cTn id="125" dur="500"/>
                                            <p:tgtEl>
                                              <p:spTgt spid="9"/>
                                            </p:tgtEl>
                                          </p:cBhvr>
                                        </p:animEffect>
                                      </p:childTnLst>
                                    </p:cTn>
                                  </p:par>
                                  <p:par>
                                    <p:cTn id="126" presetID="55" presetClass="entr" presetSubtype="0" fill="hold" grpId="0" nodeType="withEffect">
                                      <p:stCondLst>
                                        <p:cond delay="800"/>
                                      </p:stCondLst>
                                      <p:childTnLst>
                                        <p:set>
                                          <p:cBhvr>
                                            <p:cTn id="127" dur="1" fill="hold">
                                              <p:stCondLst>
                                                <p:cond delay="0"/>
                                              </p:stCondLst>
                                            </p:cTn>
                                            <p:tgtEl>
                                              <p:spTgt spid="7"/>
                                            </p:tgtEl>
                                            <p:attrNameLst>
                                              <p:attrName>style.visibility</p:attrName>
                                            </p:attrNameLst>
                                          </p:cBhvr>
                                          <p:to>
                                            <p:strVal val="visible"/>
                                          </p:to>
                                        </p:set>
                                        <p:anim calcmode="lin" valueType="num">
                                          <p:cBhvr>
                                            <p:cTn id="128" dur="500" fill="hold"/>
                                            <p:tgtEl>
                                              <p:spTgt spid="7"/>
                                            </p:tgtEl>
                                            <p:attrNameLst>
                                              <p:attrName>ppt_w</p:attrName>
                                            </p:attrNameLst>
                                          </p:cBhvr>
                                          <p:tavLst>
                                            <p:tav tm="0">
                                              <p:val>
                                                <p:strVal val="#ppt_w*0.70"/>
                                              </p:val>
                                            </p:tav>
                                            <p:tav tm="100000">
                                              <p:val>
                                                <p:strVal val="#ppt_w"/>
                                              </p:val>
                                            </p:tav>
                                          </p:tavLst>
                                        </p:anim>
                                        <p:anim calcmode="lin" valueType="num">
                                          <p:cBhvr>
                                            <p:cTn id="129" dur="500" fill="hold"/>
                                            <p:tgtEl>
                                              <p:spTgt spid="7"/>
                                            </p:tgtEl>
                                            <p:attrNameLst>
                                              <p:attrName>ppt_h</p:attrName>
                                            </p:attrNameLst>
                                          </p:cBhvr>
                                          <p:tavLst>
                                            <p:tav tm="0">
                                              <p:val>
                                                <p:strVal val="#ppt_h"/>
                                              </p:val>
                                            </p:tav>
                                            <p:tav tm="100000">
                                              <p:val>
                                                <p:strVal val="#ppt_h"/>
                                              </p:val>
                                            </p:tav>
                                          </p:tavLst>
                                        </p:anim>
                                        <p:animEffect transition="in" filter="fade">
                                          <p:cBhvr>
                                            <p:cTn id="130" dur="500"/>
                                            <p:tgtEl>
                                              <p:spTgt spid="7"/>
                                            </p:tgtEl>
                                          </p:cBhvr>
                                        </p:animEffect>
                                      </p:childTnLst>
                                    </p:cTn>
                                  </p:par>
                                  <p:par>
                                    <p:cTn id="131" presetID="55" presetClass="entr" presetSubtype="0" fill="hold" grpId="0" nodeType="withEffect">
                                      <p:stCondLst>
                                        <p:cond delay="800"/>
                                      </p:stCondLst>
                                      <p:childTnLst>
                                        <p:set>
                                          <p:cBhvr>
                                            <p:cTn id="132" dur="1" fill="hold">
                                              <p:stCondLst>
                                                <p:cond delay="0"/>
                                              </p:stCondLst>
                                            </p:cTn>
                                            <p:tgtEl>
                                              <p:spTgt spid="8"/>
                                            </p:tgtEl>
                                            <p:attrNameLst>
                                              <p:attrName>style.visibility</p:attrName>
                                            </p:attrNameLst>
                                          </p:cBhvr>
                                          <p:to>
                                            <p:strVal val="visible"/>
                                          </p:to>
                                        </p:set>
                                        <p:anim calcmode="lin" valueType="num">
                                          <p:cBhvr>
                                            <p:cTn id="133" dur="500" fill="hold"/>
                                            <p:tgtEl>
                                              <p:spTgt spid="8"/>
                                            </p:tgtEl>
                                            <p:attrNameLst>
                                              <p:attrName>ppt_w</p:attrName>
                                            </p:attrNameLst>
                                          </p:cBhvr>
                                          <p:tavLst>
                                            <p:tav tm="0">
                                              <p:val>
                                                <p:strVal val="#ppt_w*0.70"/>
                                              </p:val>
                                            </p:tav>
                                            <p:tav tm="100000">
                                              <p:val>
                                                <p:strVal val="#ppt_w"/>
                                              </p:val>
                                            </p:tav>
                                          </p:tavLst>
                                        </p:anim>
                                        <p:anim calcmode="lin" valueType="num">
                                          <p:cBhvr>
                                            <p:cTn id="134" dur="500" fill="hold"/>
                                            <p:tgtEl>
                                              <p:spTgt spid="8"/>
                                            </p:tgtEl>
                                            <p:attrNameLst>
                                              <p:attrName>ppt_h</p:attrName>
                                            </p:attrNameLst>
                                          </p:cBhvr>
                                          <p:tavLst>
                                            <p:tav tm="0">
                                              <p:val>
                                                <p:strVal val="#ppt_h"/>
                                              </p:val>
                                            </p:tav>
                                            <p:tav tm="100000">
                                              <p:val>
                                                <p:strVal val="#ppt_h"/>
                                              </p:val>
                                            </p:tav>
                                          </p:tavLst>
                                        </p:anim>
                                        <p:animEffect transition="in" filter="fade">
                                          <p:cBhvr>
                                            <p:cTn id="135" dur="500"/>
                                            <p:tgtEl>
                                              <p:spTgt spid="8"/>
                                            </p:tgtEl>
                                          </p:cBhvr>
                                        </p:animEffect>
                                      </p:childTnLst>
                                    </p:cTn>
                                  </p:par>
                                </p:childTnLst>
                              </p:cTn>
                            </p:par>
                            <p:par>
                              <p:cTn id="136" fill="hold">
                                <p:stCondLst>
                                  <p:cond delay="2300"/>
                                </p:stCondLst>
                                <p:childTnLst>
                                  <p:par>
                                    <p:cTn id="137" presetID="47"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1000"/>
                                            <p:tgtEl>
                                              <p:spTgt spid="33"/>
                                            </p:tgtEl>
                                          </p:cBhvr>
                                        </p:animEffect>
                                        <p:anim calcmode="lin" valueType="num">
                                          <p:cBhvr>
                                            <p:cTn id="140" dur="1000" fill="hold"/>
                                            <p:tgtEl>
                                              <p:spTgt spid="33"/>
                                            </p:tgtEl>
                                            <p:attrNameLst>
                                              <p:attrName>ppt_x</p:attrName>
                                            </p:attrNameLst>
                                          </p:cBhvr>
                                          <p:tavLst>
                                            <p:tav tm="0">
                                              <p:val>
                                                <p:strVal val="#ppt_x"/>
                                              </p:val>
                                            </p:tav>
                                            <p:tav tm="100000">
                                              <p:val>
                                                <p:strVal val="#ppt_x"/>
                                              </p:val>
                                            </p:tav>
                                          </p:tavLst>
                                        </p:anim>
                                        <p:anim calcmode="lin" valueType="num">
                                          <p:cBhvr>
                                            <p:cTn id="141" dur="1000" fill="hold"/>
                                            <p:tgtEl>
                                              <p:spTgt spid="3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fade">
                                          <p:cBhvr>
                                            <p:cTn id="144" dur="1000"/>
                                            <p:tgtEl>
                                              <p:spTgt spid="34"/>
                                            </p:tgtEl>
                                          </p:cBhvr>
                                        </p:animEffect>
                                        <p:anim calcmode="lin" valueType="num">
                                          <p:cBhvr>
                                            <p:cTn id="145" dur="1000" fill="hold"/>
                                            <p:tgtEl>
                                              <p:spTgt spid="34"/>
                                            </p:tgtEl>
                                            <p:attrNameLst>
                                              <p:attrName>ppt_x</p:attrName>
                                            </p:attrNameLst>
                                          </p:cBhvr>
                                          <p:tavLst>
                                            <p:tav tm="0">
                                              <p:val>
                                                <p:strVal val="#ppt_x"/>
                                              </p:val>
                                            </p:tav>
                                            <p:tav tm="100000">
                                              <p:val>
                                                <p:strVal val="#ppt_x"/>
                                              </p:val>
                                            </p:tav>
                                          </p:tavLst>
                                        </p:anim>
                                        <p:anim calcmode="lin" valueType="num">
                                          <p:cBhvr>
                                            <p:cTn id="146" dur="1000" fill="hold"/>
                                            <p:tgtEl>
                                              <p:spTgt spid="34"/>
                                            </p:tgtEl>
                                            <p:attrNameLst>
                                              <p:attrName>ppt_y</p:attrName>
                                            </p:attrNameLst>
                                          </p:cBhvr>
                                          <p:tavLst>
                                            <p:tav tm="0">
                                              <p:val>
                                                <p:strVal val="#ppt_y-.1"/>
                                              </p:val>
                                            </p:tav>
                                            <p:tav tm="100000">
                                              <p:val>
                                                <p:strVal val="#ppt_y"/>
                                              </p:val>
                                            </p:tav>
                                          </p:tavLst>
                                        </p:anim>
                                      </p:childTnLst>
                                    </p:cTn>
                                  </p:par>
                                  <p:par>
                                    <p:cTn id="147" presetID="47" presetClass="entr" presetSubtype="0" fill="hold" grpId="0" nodeType="withEffect">
                                      <p:stCondLst>
                                        <p:cond delay="0"/>
                                      </p:stCondLst>
                                      <p:childTnLst>
                                        <p:set>
                                          <p:cBhvr>
                                            <p:cTn id="148" dur="1" fill="hold">
                                              <p:stCondLst>
                                                <p:cond delay="0"/>
                                              </p:stCondLst>
                                            </p:cTn>
                                            <p:tgtEl>
                                              <p:spTgt spid="35"/>
                                            </p:tgtEl>
                                            <p:attrNameLst>
                                              <p:attrName>style.visibility</p:attrName>
                                            </p:attrNameLst>
                                          </p:cBhvr>
                                          <p:to>
                                            <p:strVal val="visible"/>
                                          </p:to>
                                        </p:set>
                                        <p:animEffect transition="in" filter="fade">
                                          <p:cBhvr>
                                            <p:cTn id="149" dur="1000"/>
                                            <p:tgtEl>
                                              <p:spTgt spid="35"/>
                                            </p:tgtEl>
                                          </p:cBhvr>
                                        </p:animEffect>
                                        <p:anim calcmode="lin" valueType="num">
                                          <p:cBhvr>
                                            <p:cTn id="150" dur="1000" fill="hold"/>
                                            <p:tgtEl>
                                              <p:spTgt spid="35"/>
                                            </p:tgtEl>
                                            <p:attrNameLst>
                                              <p:attrName>ppt_x</p:attrName>
                                            </p:attrNameLst>
                                          </p:cBhvr>
                                          <p:tavLst>
                                            <p:tav tm="0">
                                              <p:val>
                                                <p:strVal val="#ppt_x"/>
                                              </p:val>
                                            </p:tav>
                                            <p:tav tm="100000">
                                              <p:val>
                                                <p:strVal val="#ppt_x"/>
                                              </p:val>
                                            </p:tav>
                                          </p:tavLst>
                                        </p:anim>
                                        <p:anim calcmode="lin" valueType="num">
                                          <p:cBhvr>
                                            <p:cTn id="151" dur="1000" fill="hold"/>
                                            <p:tgtEl>
                                              <p:spTgt spid="35"/>
                                            </p:tgtEl>
                                            <p:attrNameLst>
                                              <p:attrName>ppt_y</p:attrName>
                                            </p:attrNameLst>
                                          </p:cBhvr>
                                          <p:tavLst>
                                            <p:tav tm="0">
                                              <p:val>
                                                <p:strVal val="#ppt_y-.1"/>
                                              </p:val>
                                            </p:tav>
                                            <p:tav tm="100000">
                                              <p:val>
                                                <p:strVal val="#ppt_y"/>
                                              </p:val>
                                            </p:tav>
                                          </p:tavLst>
                                        </p:anim>
                                      </p:childTnLst>
                                    </p:cTn>
                                  </p:par>
                                  <p:par>
                                    <p:cTn id="152" presetID="47" presetClass="entr" presetSubtype="0" fill="hold" grpId="0" nodeType="withEffect">
                                      <p:stCondLst>
                                        <p:cond delay="0"/>
                                      </p:stCondLst>
                                      <p:childTnLst>
                                        <p:set>
                                          <p:cBhvr>
                                            <p:cTn id="153" dur="1" fill="hold">
                                              <p:stCondLst>
                                                <p:cond delay="0"/>
                                              </p:stCondLst>
                                            </p:cTn>
                                            <p:tgtEl>
                                              <p:spTgt spid="36"/>
                                            </p:tgtEl>
                                            <p:attrNameLst>
                                              <p:attrName>style.visibility</p:attrName>
                                            </p:attrNameLst>
                                          </p:cBhvr>
                                          <p:to>
                                            <p:strVal val="visible"/>
                                          </p:to>
                                        </p:set>
                                        <p:animEffect transition="in" filter="fade">
                                          <p:cBhvr>
                                            <p:cTn id="154" dur="1000"/>
                                            <p:tgtEl>
                                              <p:spTgt spid="36"/>
                                            </p:tgtEl>
                                          </p:cBhvr>
                                        </p:animEffect>
                                        <p:anim calcmode="lin" valueType="num">
                                          <p:cBhvr>
                                            <p:cTn id="155" dur="1000" fill="hold"/>
                                            <p:tgtEl>
                                              <p:spTgt spid="36"/>
                                            </p:tgtEl>
                                            <p:attrNameLst>
                                              <p:attrName>ppt_x</p:attrName>
                                            </p:attrNameLst>
                                          </p:cBhvr>
                                          <p:tavLst>
                                            <p:tav tm="0">
                                              <p:val>
                                                <p:strVal val="#ppt_x"/>
                                              </p:val>
                                            </p:tav>
                                            <p:tav tm="100000">
                                              <p:val>
                                                <p:strVal val="#ppt_x"/>
                                              </p:val>
                                            </p:tav>
                                          </p:tavLst>
                                        </p:anim>
                                        <p:anim calcmode="lin" valueType="num">
                                          <p:cBhvr>
                                            <p:cTn id="156" dur="1000" fill="hold"/>
                                            <p:tgtEl>
                                              <p:spTgt spid="36"/>
                                            </p:tgtEl>
                                            <p:attrNameLst>
                                              <p:attrName>ppt_y</p:attrName>
                                            </p:attrNameLst>
                                          </p:cBhvr>
                                          <p:tavLst>
                                            <p:tav tm="0">
                                              <p:val>
                                                <p:strVal val="#ppt_y-.1"/>
                                              </p:val>
                                            </p:tav>
                                            <p:tav tm="100000">
                                              <p:val>
                                                <p:strVal val="#ppt_y"/>
                                              </p:val>
                                            </p:tav>
                                          </p:tavLst>
                                        </p:anim>
                                      </p:childTnLst>
                                    </p:cTn>
                                  </p:par>
                                  <p:par>
                                    <p:cTn id="157" presetID="47" presetClass="entr" presetSubtype="0" fill="hold" grpId="0" nodeType="withEffect">
                                      <p:stCondLst>
                                        <p:cond delay="0"/>
                                      </p:stCondLst>
                                      <p:childTnLst>
                                        <p:set>
                                          <p:cBhvr>
                                            <p:cTn id="158" dur="1" fill="hold">
                                              <p:stCondLst>
                                                <p:cond delay="0"/>
                                              </p:stCondLst>
                                            </p:cTn>
                                            <p:tgtEl>
                                              <p:spTgt spid="37"/>
                                            </p:tgtEl>
                                            <p:attrNameLst>
                                              <p:attrName>style.visibility</p:attrName>
                                            </p:attrNameLst>
                                          </p:cBhvr>
                                          <p:to>
                                            <p:strVal val="visible"/>
                                          </p:to>
                                        </p:set>
                                        <p:animEffect transition="in" filter="fade">
                                          <p:cBhvr>
                                            <p:cTn id="159" dur="1000"/>
                                            <p:tgtEl>
                                              <p:spTgt spid="37"/>
                                            </p:tgtEl>
                                          </p:cBhvr>
                                        </p:animEffect>
                                        <p:anim calcmode="lin" valueType="num">
                                          <p:cBhvr>
                                            <p:cTn id="160" dur="1000" fill="hold"/>
                                            <p:tgtEl>
                                              <p:spTgt spid="37"/>
                                            </p:tgtEl>
                                            <p:attrNameLst>
                                              <p:attrName>ppt_x</p:attrName>
                                            </p:attrNameLst>
                                          </p:cBhvr>
                                          <p:tavLst>
                                            <p:tav tm="0">
                                              <p:val>
                                                <p:strVal val="#ppt_x"/>
                                              </p:val>
                                            </p:tav>
                                            <p:tav tm="100000">
                                              <p:val>
                                                <p:strVal val="#ppt_x"/>
                                              </p:val>
                                            </p:tav>
                                          </p:tavLst>
                                        </p:anim>
                                        <p:anim calcmode="lin" valueType="num">
                                          <p:cBhvr>
                                            <p:cTn id="161" dur="1000" fill="hold"/>
                                            <p:tgtEl>
                                              <p:spTgt spid="3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38"/>
                                            </p:tgtEl>
                                            <p:attrNameLst>
                                              <p:attrName>style.visibility</p:attrName>
                                            </p:attrNameLst>
                                          </p:cBhvr>
                                          <p:to>
                                            <p:strVal val="visible"/>
                                          </p:to>
                                        </p:set>
                                        <p:animEffect transition="in" filter="fade">
                                          <p:cBhvr>
                                            <p:cTn id="164" dur="1000"/>
                                            <p:tgtEl>
                                              <p:spTgt spid="38"/>
                                            </p:tgtEl>
                                          </p:cBhvr>
                                        </p:animEffect>
                                        <p:anim calcmode="lin" valueType="num">
                                          <p:cBhvr>
                                            <p:cTn id="165" dur="1000" fill="hold"/>
                                            <p:tgtEl>
                                              <p:spTgt spid="38"/>
                                            </p:tgtEl>
                                            <p:attrNameLst>
                                              <p:attrName>ppt_x</p:attrName>
                                            </p:attrNameLst>
                                          </p:cBhvr>
                                          <p:tavLst>
                                            <p:tav tm="0">
                                              <p:val>
                                                <p:strVal val="#ppt_x"/>
                                              </p:val>
                                            </p:tav>
                                            <p:tav tm="100000">
                                              <p:val>
                                                <p:strVal val="#ppt_x"/>
                                              </p:val>
                                            </p:tav>
                                          </p:tavLst>
                                        </p:anim>
                                        <p:anim calcmode="lin" valueType="num">
                                          <p:cBhvr>
                                            <p:cTn id="166" dur="1000" fill="hold"/>
                                            <p:tgtEl>
                                              <p:spTgt spid="38"/>
                                            </p:tgtEl>
                                            <p:attrNameLst>
                                              <p:attrName>ppt_y</p:attrName>
                                            </p:attrNameLst>
                                          </p:cBhvr>
                                          <p:tavLst>
                                            <p:tav tm="0">
                                              <p:val>
                                                <p:strVal val="#ppt_y-.1"/>
                                              </p:val>
                                            </p:tav>
                                            <p:tav tm="100000">
                                              <p:val>
                                                <p:strVal val="#ppt_y"/>
                                              </p:val>
                                            </p:tav>
                                          </p:tavLst>
                                        </p:anim>
                                      </p:childTnLst>
                                    </p:cTn>
                                  </p:par>
                                  <p:par>
                                    <p:cTn id="167" presetID="47" presetClass="entr" presetSubtype="0" fill="hold" grpId="0" nodeType="withEffect">
                                      <p:stCondLst>
                                        <p:cond delay="0"/>
                                      </p:stCondLst>
                                      <p:childTnLst>
                                        <p:set>
                                          <p:cBhvr>
                                            <p:cTn id="168" dur="1" fill="hold">
                                              <p:stCondLst>
                                                <p:cond delay="0"/>
                                              </p:stCondLst>
                                            </p:cTn>
                                            <p:tgtEl>
                                              <p:spTgt spid="39"/>
                                            </p:tgtEl>
                                            <p:attrNameLst>
                                              <p:attrName>style.visibility</p:attrName>
                                            </p:attrNameLst>
                                          </p:cBhvr>
                                          <p:to>
                                            <p:strVal val="visible"/>
                                          </p:to>
                                        </p:set>
                                        <p:animEffect transition="in" filter="fade">
                                          <p:cBhvr>
                                            <p:cTn id="169" dur="1000"/>
                                            <p:tgtEl>
                                              <p:spTgt spid="39"/>
                                            </p:tgtEl>
                                          </p:cBhvr>
                                        </p:animEffect>
                                        <p:anim calcmode="lin" valueType="num">
                                          <p:cBhvr>
                                            <p:cTn id="170" dur="1000" fill="hold"/>
                                            <p:tgtEl>
                                              <p:spTgt spid="39"/>
                                            </p:tgtEl>
                                            <p:attrNameLst>
                                              <p:attrName>ppt_x</p:attrName>
                                            </p:attrNameLst>
                                          </p:cBhvr>
                                          <p:tavLst>
                                            <p:tav tm="0">
                                              <p:val>
                                                <p:strVal val="#ppt_x"/>
                                              </p:val>
                                            </p:tav>
                                            <p:tav tm="100000">
                                              <p:val>
                                                <p:strVal val="#ppt_x"/>
                                              </p:val>
                                            </p:tav>
                                          </p:tavLst>
                                        </p:anim>
                                        <p:anim calcmode="lin" valueType="num">
                                          <p:cBhvr>
                                            <p:cTn id="171" dur="1000" fill="hold"/>
                                            <p:tgtEl>
                                              <p:spTgt spid="39"/>
                                            </p:tgtEl>
                                            <p:attrNameLst>
                                              <p:attrName>ppt_y</p:attrName>
                                            </p:attrNameLst>
                                          </p:cBhvr>
                                          <p:tavLst>
                                            <p:tav tm="0">
                                              <p:val>
                                                <p:strVal val="#ppt_y-.1"/>
                                              </p:val>
                                            </p:tav>
                                            <p:tav tm="100000">
                                              <p:val>
                                                <p:strVal val="#ppt_y"/>
                                              </p:val>
                                            </p:tav>
                                          </p:tavLst>
                                        </p:anim>
                                      </p:childTnLst>
                                    </p:cTn>
                                  </p:par>
                                  <p:par>
                                    <p:cTn id="172" presetID="47" presetClass="entr" presetSubtype="0" fill="hold" grpId="0" nodeType="withEffect">
                                      <p:stCondLst>
                                        <p:cond delay="0"/>
                                      </p:stCondLst>
                                      <p:childTnLst>
                                        <p:set>
                                          <p:cBhvr>
                                            <p:cTn id="173" dur="1" fill="hold">
                                              <p:stCondLst>
                                                <p:cond delay="0"/>
                                              </p:stCondLst>
                                            </p:cTn>
                                            <p:tgtEl>
                                              <p:spTgt spid="41"/>
                                            </p:tgtEl>
                                            <p:attrNameLst>
                                              <p:attrName>style.visibility</p:attrName>
                                            </p:attrNameLst>
                                          </p:cBhvr>
                                          <p:to>
                                            <p:strVal val="visible"/>
                                          </p:to>
                                        </p:set>
                                        <p:animEffect transition="in" filter="fade">
                                          <p:cBhvr>
                                            <p:cTn id="174" dur="1000"/>
                                            <p:tgtEl>
                                              <p:spTgt spid="41"/>
                                            </p:tgtEl>
                                          </p:cBhvr>
                                        </p:animEffect>
                                        <p:anim calcmode="lin" valueType="num">
                                          <p:cBhvr>
                                            <p:cTn id="175" dur="1000" fill="hold"/>
                                            <p:tgtEl>
                                              <p:spTgt spid="41"/>
                                            </p:tgtEl>
                                            <p:attrNameLst>
                                              <p:attrName>ppt_x</p:attrName>
                                            </p:attrNameLst>
                                          </p:cBhvr>
                                          <p:tavLst>
                                            <p:tav tm="0">
                                              <p:val>
                                                <p:strVal val="#ppt_x"/>
                                              </p:val>
                                            </p:tav>
                                            <p:tav tm="100000">
                                              <p:val>
                                                <p:strVal val="#ppt_x"/>
                                              </p:val>
                                            </p:tav>
                                          </p:tavLst>
                                        </p:anim>
                                        <p:anim calcmode="lin" valueType="num">
                                          <p:cBhvr>
                                            <p:cTn id="176" dur="1000" fill="hold"/>
                                            <p:tgtEl>
                                              <p:spTgt spid="41"/>
                                            </p:tgtEl>
                                            <p:attrNameLst>
                                              <p:attrName>ppt_y</p:attrName>
                                            </p:attrNameLst>
                                          </p:cBhvr>
                                          <p:tavLst>
                                            <p:tav tm="0">
                                              <p:val>
                                                <p:strVal val="#ppt_y-.1"/>
                                              </p:val>
                                            </p:tav>
                                            <p:tav tm="100000">
                                              <p:val>
                                                <p:strVal val="#ppt_y"/>
                                              </p:val>
                                            </p:tav>
                                          </p:tavLst>
                                        </p:anim>
                                      </p:childTnLst>
                                    </p:cTn>
                                  </p:par>
                                  <p:par>
                                    <p:cTn id="177" presetID="47" presetClass="entr" presetSubtype="0" fill="hold" grpId="0" nodeType="withEffect">
                                      <p:stCondLst>
                                        <p:cond delay="0"/>
                                      </p:stCondLst>
                                      <p:childTnLst>
                                        <p:set>
                                          <p:cBhvr>
                                            <p:cTn id="178" dur="1" fill="hold">
                                              <p:stCondLst>
                                                <p:cond delay="0"/>
                                              </p:stCondLst>
                                            </p:cTn>
                                            <p:tgtEl>
                                              <p:spTgt spid="42"/>
                                            </p:tgtEl>
                                            <p:attrNameLst>
                                              <p:attrName>style.visibility</p:attrName>
                                            </p:attrNameLst>
                                          </p:cBhvr>
                                          <p:to>
                                            <p:strVal val="visible"/>
                                          </p:to>
                                        </p:set>
                                        <p:animEffect transition="in" filter="fade">
                                          <p:cBhvr>
                                            <p:cTn id="179" dur="1000"/>
                                            <p:tgtEl>
                                              <p:spTgt spid="42"/>
                                            </p:tgtEl>
                                          </p:cBhvr>
                                        </p:animEffect>
                                        <p:anim calcmode="lin" valueType="num">
                                          <p:cBhvr>
                                            <p:cTn id="180" dur="1000" fill="hold"/>
                                            <p:tgtEl>
                                              <p:spTgt spid="42"/>
                                            </p:tgtEl>
                                            <p:attrNameLst>
                                              <p:attrName>ppt_x</p:attrName>
                                            </p:attrNameLst>
                                          </p:cBhvr>
                                          <p:tavLst>
                                            <p:tav tm="0">
                                              <p:val>
                                                <p:strVal val="#ppt_x"/>
                                              </p:val>
                                            </p:tav>
                                            <p:tav tm="100000">
                                              <p:val>
                                                <p:strVal val="#ppt_x"/>
                                              </p:val>
                                            </p:tav>
                                          </p:tavLst>
                                        </p:anim>
                                        <p:anim calcmode="lin" valueType="num">
                                          <p:cBhvr>
                                            <p:cTn id="181" dur="1000" fill="hold"/>
                                            <p:tgtEl>
                                              <p:spTgt spid="42"/>
                                            </p:tgtEl>
                                            <p:attrNameLst>
                                              <p:attrName>ppt_y</p:attrName>
                                            </p:attrNameLst>
                                          </p:cBhvr>
                                          <p:tavLst>
                                            <p:tav tm="0">
                                              <p:val>
                                                <p:strVal val="#ppt_y-.1"/>
                                              </p:val>
                                            </p:tav>
                                            <p:tav tm="100000">
                                              <p:val>
                                                <p:strVal val="#ppt_y"/>
                                              </p:val>
                                            </p:tav>
                                          </p:tavLst>
                                        </p:anim>
                                      </p:childTnLst>
                                    </p:cTn>
                                  </p:par>
                                  <p:par>
                                    <p:cTn id="182" presetID="47" presetClass="entr" presetSubtype="0" fill="hold" grpId="0" nodeType="withEffect">
                                      <p:stCondLst>
                                        <p:cond delay="0"/>
                                      </p:stCondLst>
                                      <p:childTnLst>
                                        <p:set>
                                          <p:cBhvr>
                                            <p:cTn id="183" dur="1" fill="hold">
                                              <p:stCondLst>
                                                <p:cond delay="0"/>
                                              </p:stCondLst>
                                            </p:cTn>
                                            <p:tgtEl>
                                              <p:spTgt spid="43"/>
                                            </p:tgtEl>
                                            <p:attrNameLst>
                                              <p:attrName>style.visibility</p:attrName>
                                            </p:attrNameLst>
                                          </p:cBhvr>
                                          <p:to>
                                            <p:strVal val="visible"/>
                                          </p:to>
                                        </p:set>
                                        <p:animEffect transition="in" filter="fade">
                                          <p:cBhvr>
                                            <p:cTn id="184" dur="1000"/>
                                            <p:tgtEl>
                                              <p:spTgt spid="43"/>
                                            </p:tgtEl>
                                          </p:cBhvr>
                                        </p:animEffect>
                                        <p:anim calcmode="lin" valueType="num">
                                          <p:cBhvr>
                                            <p:cTn id="185" dur="1000" fill="hold"/>
                                            <p:tgtEl>
                                              <p:spTgt spid="43"/>
                                            </p:tgtEl>
                                            <p:attrNameLst>
                                              <p:attrName>ppt_x</p:attrName>
                                            </p:attrNameLst>
                                          </p:cBhvr>
                                          <p:tavLst>
                                            <p:tav tm="0">
                                              <p:val>
                                                <p:strVal val="#ppt_x"/>
                                              </p:val>
                                            </p:tav>
                                            <p:tav tm="100000">
                                              <p:val>
                                                <p:strVal val="#ppt_x"/>
                                              </p:val>
                                            </p:tav>
                                          </p:tavLst>
                                        </p:anim>
                                        <p:anim calcmode="lin" valueType="num">
                                          <p:cBhvr>
                                            <p:cTn id="18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16" presetClass="entr" presetSubtype="21" fill="hold" grpId="0" nodeType="clickEffect">
                                      <p:stCondLst>
                                        <p:cond delay="0"/>
                                      </p:stCondLst>
                                      <p:childTnLst>
                                        <p:set>
                                          <p:cBhvr>
                                            <p:cTn id="190" dur="1" fill="hold">
                                              <p:stCondLst>
                                                <p:cond delay="0"/>
                                              </p:stCondLst>
                                            </p:cTn>
                                            <p:tgtEl>
                                              <p:spTgt spid="44"/>
                                            </p:tgtEl>
                                            <p:attrNameLst>
                                              <p:attrName>style.visibility</p:attrName>
                                            </p:attrNameLst>
                                          </p:cBhvr>
                                          <p:to>
                                            <p:strVal val="visible"/>
                                          </p:to>
                                        </p:set>
                                        <p:animEffect transition="in" filter="barn(inVertical)">
                                          <p:cBhvr>
                                            <p:cTn id="191" dur="500"/>
                                            <p:tgtEl>
                                              <p:spTgt spid="44"/>
                                            </p:tgtEl>
                                          </p:cBhvr>
                                        </p:animEffect>
                                      </p:childTnLst>
                                    </p:cTn>
                                  </p:par>
                                </p:childTnLst>
                              </p:cTn>
                            </p:par>
                            <p:par>
                              <p:cTn id="192" fill="hold">
                                <p:stCondLst>
                                  <p:cond delay="500"/>
                                </p:stCondLst>
                                <p:childTnLst>
                                  <p:par>
                                    <p:cTn id="193" presetID="16" presetClass="entr" presetSubtype="37" fill="hold" grpId="0" nodeType="afterEffect">
                                      <p:stCondLst>
                                        <p:cond delay="0"/>
                                      </p:stCondLst>
                                      <p:childTnLst>
                                        <p:set>
                                          <p:cBhvr>
                                            <p:cTn id="194" dur="1" fill="hold">
                                              <p:stCondLst>
                                                <p:cond delay="0"/>
                                              </p:stCondLst>
                                            </p:cTn>
                                            <p:tgtEl>
                                              <p:spTgt spid="45"/>
                                            </p:tgtEl>
                                            <p:attrNameLst>
                                              <p:attrName>style.visibility</p:attrName>
                                            </p:attrNameLst>
                                          </p:cBhvr>
                                          <p:to>
                                            <p:strVal val="visible"/>
                                          </p:to>
                                        </p:set>
                                        <p:animEffect transition="in" filter="barn(outVertical)">
                                          <p:cBhvr>
                                            <p:cTn id="19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1" grpId="0"/>
          <p:bldP spid="42" grpId="0"/>
          <p:bldP spid="43" grpId="0"/>
          <p:bldP spid="44" grpId="0"/>
          <p:bldP spid="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ppt_x"/>
                                              </p:val>
                                            </p:tav>
                                            <p:tav tm="100000">
                                              <p:val>
                                                <p:strVal val="#ppt_x"/>
                                              </p:val>
                                            </p:tav>
                                          </p:tavLst>
                                        </p:anim>
                                        <p:anim calcmode="lin" valueType="num">
                                          <p:cBhvr additive="base">
                                            <p:cTn id="49" dur="500" fill="hold"/>
                                            <p:tgtEl>
                                              <p:spTgt spid="24"/>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500"/>
                                </p:stCondLst>
                                <p:childTnLst>
                                  <p:par>
                                    <p:cTn id="55" presetID="22" presetClass="entr" presetSubtype="1"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up)">
                                          <p:cBhvr>
                                            <p:cTn id="60" dur="500"/>
                                            <p:tgtEl>
                                              <p:spTgt spid="16"/>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up)">
                                          <p:cBhvr>
                                            <p:cTn id="63" dur="500"/>
                                            <p:tgtEl>
                                              <p:spTgt spid="25"/>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up)">
                                          <p:cBhvr>
                                            <p:cTn id="66" dur="500"/>
                                            <p:tgtEl>
                                              <p:spTgt spid="26"/>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up)">
                                          <p:cBhvr>
                                            <p:cTn id="69" dur="500"/>
                                            <p:tgtEl>
                                              <p:spTgt spid="27"/>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up)">
                                          <p:cBhvr>
                                            <p:cTn id="72" dur="500"/>
                                            <p:tgtEl>
                                              <p:spTgt spid="28"/>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up)">
                                          <p:cBhvr>
                                            <p:cTn id="75" dur="500"/>
                                            <p:tgtEl>
                                              <p:spTgt spid="29"/>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up)">
                                          <p:cBhvr>
                                            <p:cTn id="78" dur="500"/>
                                            <p:tgtEl>
                                              <p:spTgt spid="30"/>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up)">
                                          <p:cBhvr>
                                            <p:cTn id="81" dur="500"/>
                                            <p:tgtEl>
                                              <p:spTgt spid="31"/>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500"/>
                                            <p:tgtEl>
                                              <p:spTgt spid="32"/>
                                            </p:tgtEl>
                                          </p:cBhvr>
                                        </p:animEffect>
                                      </p:childTnLst>
                                    </p:cTn>
                                  </p:par>
                                </p:childTnLst>
                              </p:cTn>
                            </p:par>
                            <p:par>
                              <p:cTn id="85" fill="hold">
                                <p:stCondLst>
                                  <p:cond delay="1000"/>
                                </p:stCondLst>
                                <p:childTnLst>
                                  <p:par>
                                    <p:cTn id="86" presetID="55" presetClass="entr" presetSubtype="0" fill="hold" grpId="0" nodeType="afterEffect">
                                      <p:stCondLst>
                                        <p:cond delay="0"/>
                                      </p:stCondLst>
                                      <p:childTnLst>
                                        <p:set>
                                          <p:cBhvr>
                                            <p:cTn id="87" dur="1" fill="hold">
                                              <p:stCondLst>
                                                <p:cond delay="0"/>
                                              </p:stCondLst>
                                            </p:cTn>
                                            <p:tgtEl>
                                              <p:spTgt spid="3"/>
                                            </p:tgtEl>
                                            <p:attrNameLst>
                                              <p:attrName>style.visibility</p:attrName>
                                            </p:attrNameLst>
                                          </p:cBhvr>
                                          <p:to>
                                            <p:strVal val="visible"/>
                                          </p:to>
                                        </p:set>
                                        <p:anim calcmode="lin" valueType="num">
                                          <p:cBhvr>
                                            <p:cTn id="88" dur="500" fill="hold"/>
                                            <p:tgtEl>
                                              <p:spTgt spid="3"/>
                                            </p:tgtEl>
                                            <p:attrNameLst>
                                              <p:attrName>ppt_w</p:attrName>
                                            </p:attrNameLst>
                                          </p:cBhvr>
                                          <p:tavLst>
                                            <p:tav tm="0">
                                              <p:val>
                                                <p:strVal val="#ppt_w*0.70"/>
                                              </p:val>
                                            </p:tav>
                                            <p:tav tm="100000">
                                              <p:val>
                                                <p:strVal val="#ppt_w"/>
                                              </p:val>
                                            </p:tav>
                                          </p:tavLst>
                                        </p:anim>
                                        <p:anim calcmode="lin" valueType="num">
                                          <p:cBhvr>
                                            <p:cTn id="89" dur="500" fill="hold"/>
                                            <p:tgtEl>
                                              <p:spTgt spid="3"/>
                                            </p:tgtEl>
                                            <p:attrNameLst>
                                              <p:attrName>ppt_h</p:attrName>
                                            </p:attrNameLst>
                                          </p:cBhvr>
                                          <p:tavLst>
                                            <p:tav tm="0">
                                              <p:val>
                                                <p:strVal val="#ppt_h"/>
                                              </p:val>
                                            </p:tav>
                                            <p:tav tm="100000">
                                              <p:val>
                                                <p:strVal val="#ppt_h"/>
                                              </p:val>
                                            </p:tav>
                                          </p:tavLst>
                                        </p:anim>
                                        <p:animEffect transition="in" filter="fade">
                                          <p:cBhvr>
                                            <p:cTn id="90" dur="500"/>
                                            <p:tgtEl>
                                              <p:spTgt spid="3"/>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p:cTn id="93" dur="500" fill="hold"/>
                                            <p:tgtEl>
                                              <p:spTgt spid="12"/>
                                            </p:tgtEl>
                                            <p:attrNameLst>
                                              <p:attrName>ppt_w</p:attrName>
                                            </p:attrNameLst>
                                          </p:cBhvr>
                                          <p:tavLst>
                                            <p:tav tm="0">
                                              <p:val>
                                                <p:strVal val="#ppt_w*0.70"/>
                                              </p:val>
                                            </p:tav>
                                            <p:tav tm="100000">
                                              <p:val>
                                                <p:strVal val="#ppt_w"/>
                                              </p:val>
                                            </p:tav>
                                          </p:tavLst>
                                        </p:anim>
                                        <p:anim calcmode="lin" valueType="num">
                                          <p:cBhvr>
                                            <p:cTn id="94" dur="500" fill="hold"/>
                                            <p:tgtEl>
                                              <p:spTgt spid="12"/>
                                            </p:tgtEl>
                                            <p:attrNameLst>
                                              <p:attrName>ppt_h</p:attrName>
                                            </p:attrNameLst>
                                          </p:cBhvr>
                                          <p:tavLst>
                                            <p:tav tm="0">
                                              <p:val>
                                                <p:strVal val="#ppt_h"/>
                                              </p:val>
                                            </p:tav>
                                            <p:tav tm="100000">
                                              <p:val>
                                                <p:strVal val="#ppt_h"/>
                                              </p:val>
                                            </p:tav>
                                          </p:tavLst>
                                        </p:anim>
                                        <p:animEffect transition="in" filter="fade">
                                          <p:cBhvr>
                                            <p:cTn id="95" dur="500"/>
                                            <p:tgtEl>
                                              <p:spTgt spid="12"/>
                                            </p:tgtEl>
                                          </p:cBhvr>
                                        </p:animEffect>
                                      </p:childTnLst>
                                    </p:cTn>
                                  </p:par>
                                  <p:par>
                                    <p:cTn id="96" presetID="55" presetClass="entr" presetSubtype="0" fill="hold" grpId="0" nodeType="withEffect">
                                      <p:stCondLst>
                                        <p:cond delay="200"/>
                                      </p:stCondLst>
                                      <p:childTnLst>
                                        <p:set>
                                          <p:cBhvr>
                                            <p:cTn id="97" dur="1" fill="hold">
                                              <p:stCondLst>
                                                <p:cond delay="0"/>
                                              </p:stCondLst>
                                            </p:cTn>
                                            <p:tgtEl>
                                              <p:spTgt spid="4"/>
                                            </p:tgtEl>
                                            <p:attrNameLst>
                                              <p:attrName>style.visibility</p:attrName>
                                            </p:attrNameLst>
                                          </p:cBhvr>
                                          <p:to>
                                            <p:strVal val="visible"/>
                                          </p:to>
                                        </p:set>
                                        <p:anim calcmode="lin" valueType="num">
                                          <p:cBhvr>
                                            <p:cTn id="98" dur="500" fill="hold"/>
                                            <p:tgtEl>
                                              <p:spTgt spid="4"/>
                                            </p:tgtEl>
                                            <p:attrNameLst>
                                              <p:attrName>ppt_w</p:attrName>
                                            </p:attrNameLst>
                                          </p:cBhvr>
                                          <p:tavLst>
                                            <p:tav tm="0">
                                              <p:val>
                                                <p:strVal val="#ppt_w*0.70"/>
                                              </p:val>
                                            </p:tav>
                                            <p:tav tm="100000">
                                              <p:val>
                                                <p:strVal val="#ppt_w"/>
                                              </p:val>
                                            </p:tav>
                                          </p:tavLst>
                                        </p:anim>
                                        <p:anim calcmode="lin" valueType="num">
                                          <p:cBhvr>
                                            <p:cTn id="99" dur="500" fill="hold"/>
                                            <p:tgtEl>
                                              <p:spTgt spid="4"/>
                                            </p:tgtEl>
                                            <p:attrNameLst>
                                              <p:attrName>ppt_h</p:attrName>
                                            </p:attrNameLst>
                                          </p:cBhvr>
                                          <p:tavLst>
                                            <p:tav tm="0">
                                              <p:val>
                                                <p:strVal val="#ppt_h"/>
                                              </p:val>
                                            </p:tav>
                                            <p:tav tm="100000">
                                              <p:val>
                                                <p:strVal val="#ppt_h"/>
                                              </p:val>
                                            </p:tav>
                                          </p:tavLst>
                                        </p:anim>
                                        <p:animEffect transition="in" filter="fade">
                                          <p:cBhvr>
                                            <p:cTn id="100" dur="500"/>
                                            <p:tgtEl>
                                              <p:spTgt spid="4"/>
                                            </p:tgtEl>
                                          </p:cBhvr>
                                        </p:animEffect>
                                      </p:childTnLst>
                                    </p:cTn>
                                  </p:par>
                                  <p:par>
                                    <p:cTn id="101" presetID="55" presetClass="entr" presetSubtype="0" fill="hold" grpId="0" nodeType="withEffect">
                                      <p:stCondLst>
                                        <p:cond delay="200"/>
                                      </p:stCondLst>
                                      <p:childTnLst>
                                        <p:set>
                                          <p:cBhvr>
                                            <p:cTn id="102" dur="1" fill="hold">
                                              <p:stCondLst>
                                                <p:cond delay="0"/>
                                              </p:stCondLst>
                                            </p:cTn>
                                            <p:tgtEl>
                                              <p:spTgt spid="11"/>
                                            </p:tgtEl>
                                            <p:attrNameLst>
                                              <p:attrName>style.visibility</p:attrName>
                                            </p:attrNameLst>
                                          </p:cBhvr>
                                          <p:to>
                                            <p:strVal val="visible"/>
                                          </p:to>
                                        </p:set>
                                        <p:anim calcmode="lin" valueType="num">
                                          <p:cBhvr>
                                            <p:cTn id="103" dur="500" fill="hold"/>
                                            <p:tgtEl>
                                              <p:spTgt spid="11"/>
                                            </p:tgtEl>
                                            <p:attrNameLst>
                                              <p:attrName>ppt_w</p:attrName>
                                            </p:attrNameLst>
                                          </p:cBhvr>
                                          <p:tavLst>
                                            <p:tav tm="0">
                                              <p:val>
                                                <p:strVal val="#ppt_w*0.70"/>
                                              </p:val>
                                            </p:tav>
                                            <p:tav tm="100000">
                                              <p:val>
                                                <p:strVal val="#ppt_w"/>
                                              </p:val>
                                            </p:tav>
                                          </p:tavLst>
                                        </p:anim>
                                        <p:anim calcmode="lin" valueType="num">
                                          <p:cBhvr>
                                            <p:cTn id="104" dur="500" fill="hold"/>
                                            <p:tgtEl>
                                              <p:spTgt spid="11"/>
                                            </p:tgtEl>
                                            <p:attrNameLst>
                                              <p:attrName>ppt_h</p:attrName>
                                            </p:attrNameLst>
                                          </p:cBhvr>
                                          <p:tavLst>
                                            <p:tav tm="0">
                                              <p:val>
                                                <p:strVal val="#ppt_h"/>
                                              </p:val>
                                            </p:tav>
                                            <p:tav tm="100000">
                                              <p:val>
                                                <p:strVal val="#ppt_h"/>
                                              </p:val>
                                            </p:tav>
                                          </p:tavLst>
                                        </p:anim>
                                        <p:animEffect transition="in" filter="fade">
                                          <p:cBhvr>
                                            <p:cTn id="105" dur="500"/>
                                            <p:tgtEl>
                                              <p:spTgt spid="11"/>
                                            </p:tgtEl>
                                          </p:cBhvr>
                                        </p:animEffect>
                                      </p:childTnLst>
                                    </p:cTn>
                                  </p:par>
                                  <p:par>
                                    <p:cTn id="106" presetID="55" presetClass="entr" presetSubtype="0" fill="hold" grpId="0" nodeType="withEffect">
                                      <p:stCondLst>
                                        <p:cond delay="400"/>
                                      </p:stCondLst>
                                      <p:childTnLst>
                                        <p:set>
                                          <p:cBhvr>
                                            <p:cTn id="107" dur="1" fill="hold">
                                              <p:stCondLst>
                                                <p:cond delay="0"/>
                                              </p:stCondLst>
                                            </p:cTn>
                                            <p:tgtEl>
                                              <p:spTgt spid="5"/>
                                            </p:tgtEl>
                                            <p:attrNameLst>
                                              <p:attrName>style.visibility</p:attrName>
                                            </p:attrNameLst>
                                          </p:cBhvr>
                                          <p:to>
                                            <p:strVal val="visible"/>
                                          </p:to>
                                        </p:set>
                                        <p:anim calcmode="lin" valueType="num">
                                          <p:cBhvr>
                                            <p:cTn id="108" dur="500" fill="hold"/>
                                            <p:tgtEl>
                                              <p:spTgt spid="5"/>
                                            </p:tgtEl>
                                            <p:attrNameLst>
                                              <p:attrName>ppt_w</p:attrName>
                                            </p:attrNameLst>
                                          </p:cBhvr>
                                          <p:tavLst>
                                            <p:tav tm="0">
                                              <p:val>
                                                <p:strVal val="#ppt_w*0.70"/>
                                              </p:val>
                                            </p:tav>
                                            <p:tav tm="100000">
                                              <p:val>
                                                <p:strVal val="#ppt_w"/>
                                              </p:val>
                                            </p:tav>
                                          </p:tavLst>
                                        </p:anim>
                                        <p:anim calcmode="lin" valueType="num">
                                          <p:cBhvr>
                                            <p:cTn id="109" dur="500" fill="hold"/>
                                            <p:tgtEl>
                                              <p:spTgt spid="5"/>
                                            </p:tgtEl>
                                            <p:attrNameLst>
                                              <p:attrName>ppt_h</p:attrName>
                                            </p:attrNameLst>
                                          </p:cBhvr>
                                          <p:tavLst>
                                            <p:tav tm="0">
                                              <p:val>
                                                <p:strVal val="#ppt_h"/>
                                              </p:val>
                                            </p:tav>
                                            <p:tav tm="100000">
                                              <p:val>
                                                <p:strVal val="#ppt_h"/>
                                              </p:val>
                                            </p:tav>
                                          </p:tavLst>
                                        </p:anim>
                                        <p:animEffect transition="in" filter="fade">
                                          <p:cBhvr>
                                            <p:cTn id="110" dur="500"/>
                                            <p:tgtEl>
                                              <p:spTgt spid="5"/>
                                            </p:tgtEl>
                                          </p:cBhvr>
                                        </p:animEffect>
                                      </p:childTnLst>
                                    </p:cTn>
                                  </p:par>
                                  <p:par>
                                    <p:cTn id="111" presetID="55" presetClass="entr" presetSubtype="0" fill="hold" grpId="0" nodeType="withEffect">
                                      <p:stCondLst>
                                        <p:cond delay="40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strVal val="#ppt_w*0.70"/>
                                              </p:val>
                                            </p:tav>
                                            <p:tav tm="100000">
                                              <p:val>
                                                <p:strVal val="#ppt_w"/>
                                              </p:val>
                                            </p:tav>
                                          </p:tavLst>
                                        </p:anim>
                                        <p:anim calcmode="lin" valueType="num">
                                          <p:cBhvr>
                                            <p:cTn id="114" dur="500" fill="hold"/>
                                            <p:tgtEl>
                                              <p:spTgt spid="10"/>
                                            </p:tgtEl>
                                            <p:attrNameLst>
                                              <p:attrName>ppt_h</p:attrName>
                                            </p:attrNameLst>
                                          </p:cBhvr>
                                          <p:tavLst>
                                            <p:tav tm="0">
                                              <p:val>
                                                <p:strVal val="#ppt_h"/>
                                              </p:val>
                                            </p:tav>
                                            <p:tav tm="100000">
                                              <p:val>
                                                <p:strVal val="#ppt_h"/>
                                              </p:val>
                                            </p:tav>
                                          </p:tavLst>
                                        </p:anim>
                                        <p:animEffect transition="in" filter="fade">
                                          <p:cBhvr>
                                            <p:cTn id="115" dur="500"/>
                                            <p:tgtEl>
                                              <p:spTgt spid="10"/>
                                            </p:tgtEl>
                                          </p:cBhvr>
                                        </p:animEffect>
                                      </p:childTnLst>
                                    </p:cTn>
                                  </p:par>
                                  <p:par>
                                    <p:cTn id="116" presetID="55" presetClass="entr" presetSubtype="0" fill="hold" grpId="0" nodeType="withEffect">
                                      <p:stCondLst>
                                        <p:cond delay="600"/>
                                      </p:stCondLst>
                                      <p:childTnLst>
                                        <p:set>
                                          <p:cBhvr>
                                            <p:cTn id="117" dur="1" fill="hold">
                                              <p:stCondLst>
                                                <p:cond delay="0"/>
                                              </p:stCondLst>
                                            </p:cTn>
                                            <p:tgtEl>
                                              <p:spTgt spid="6"/>
                                            </p:tgtEl>
                                            <p:attrNameLst>
                                              <p:attrName>style.visibility</p:attrName>
                                            </p:attrNameLst>
                                          </p:cBhvr>
                                          <p:to>
                                            <p:strVal val="visible"/>
                                          </p:to>
                                        </p:set>
                                        <p:anim calcmode="lin" valueType="num">
                                          <p:cBhvr>
                                            <p:cTn id="118" dur="500" fill="hold"/>
                                            <p:tgtEl>
                                              <p:spTgt spid="6"/>
                                            </p:tgtEl>
                                            <p:attrNameLst>
                                              <p:attrName>ppt_w</p:attrName>
                                            </p:attrNameLst>
                                          </p:cBhvr>
                                          <p:tavLst>
                                            <p:tav tm="0">
                                              <p:val>
                                                <p:strVal val="#ppt_w*0.70"/>
                                              </p:val>
                                            </p:tav>
                                            <p:tav tm="100000">
                                              <p:val>
                                                <p:strVal val="#ppt_w"/>
                                              </p:val>
                                            </p:tav>
                                          </p:tavLst>
                                        </p:anim>
                                        <p:anim calcmode="lin" valueType="num">
                                          <p:cBhvr>
                                            <p:cTn id="119" dur="500" fill="hold"/>
                                            <p:tgtEl>
                                              <p:spTgt spid="6"/>
                                            </p:tgtEl>
                                            <p:attrNameLst>
                                              <p:attrName>ppt_h</p:attrName>
                                            </p:attrNameLst>
                                          </p:cBhvr>
                                          <p:tavLst>
                                            <p:tav tm="0">
                                              <p:val>
                                                <p:strVal val="#ppt_h"/>
                                              </p:val>
                                            </p:tav>
                                            <p:tav tm="100000">
                                              <p:val>
                                                <p:strVal val="#ppt_h"/>
                                              </p:val>
                                            </p:tav>
                                          </p:tavLst>
                                        </p:anim>
                                        <p:animEffect transition="in" filter="fade">
                                          <p:cBhvr>
                                            <p:cTn id="120" dur="500"/>
                                            <p:tgtEl>
                                              <p:spTgt spid="6"/>
                                            </p:tgtEl>
                                          </p:cBhvr>
                                        </p:animEffect>
                                      </p:childTnLst>
                                    </p:cTn>
                                  </p:par>
                                  <p:par>
                                    <p:cTn id="121" presetID="55" presetClass="entr" presetSubtype="0" fill="hold" grpId="0" nodeType="withEffect">
                                      <p:stCondLst>
                                        <p:cond delay="600"/>
                                      </p:stCondLst>
                                      <p:childTnLst>
                                        <p:set>
                                          <p:cBhvr>
                                            <p:cTn id="122" dur="1" fill="hold">
                                              <p:stCondLst>
                                                <p:cond delay="0"/>
                                              </p:stCondLst>
                                            </p:cTn>
                                            <p:tgtEl>
                                              <p:spTgt spid="9"/>
                                            </p:tgtEl>
                                            <p:attrNameLst>
                                              <p:attrName>style.visibility</p:attrName>
                                            </p:attrNameLst>
                                          </p:cBhvr>
                                          <p:to>
                                            <p:strVal val="visible"/>
                                          </p:to>
                                        </p:set>
                                        <p:anim calcmode="lin" valueType="num">
                                          <p:cBhvr>
                                            <p:cTn id="123" dur="500" fill="hold"/>
                                            <p:tgtEl>
                                              <p:spTgt spid="9"/>
                                            </p:tgtEl>
                                            <p:attrNameLst>
                                              <p:attrName>ppt_w</p:attrName>
                                            </p:attrNameLst>
                                          </p:cBhvr>
                                          <p:tavLst>
                                            <p:tav tm="0">
                                              <p:val>
                                                <p:strVal val="#ppt_w*0.70"/>
                                              </p:val>
                                            </p:tav>
                                            <p:tav tm="100000">
                                              <p:val>
                                                <p:strVal val="#ppt_w"/>
                                              </p:val>
                                            </p:tav>
                                          </p:tavLst>
                                        </p:anim>
                                        <p:anim calcmode="lin" valueType="num">
                                          <p:cBhvr>
                                            <p:cTn id="124" dur="500" fill="hold"/>
                                            <p:tgtEl>
                                              <p:spTgt spid="9"/>
                                            </p:tgtEl>
                                            <p:attrNameLst>
                                              <p:attrName>ppt_h</p:attrName>
                                            </p:attrNameLst>
                                          </p:cBhvr>
                                          <p:tavLst>
                                            <p:tav tm="0">
                                              <p:val>
                                                <p:strVal val="#ppt_h"/>
                                              </p:val>
                                            </p:tav>
                                            <p:tav tm="100000">
                                              <p:val>
                                                <p:strVal val="#ppt_h"/>
                                              </p:val>
                                            </p:tav>
                                          </p:tavLst>
                                        </p:anim>
                                        <p:animEffect transition="in" filter="fade">
                                          <p:cBhvr>
                                            <p:cTn id="125" dur="500"/>
                                            <p:tgtEl>
                                              <p:spTgt spid="9"/>
                                            </p:tgtEl>
                                          </p:cBhvr>
                                        </p:animEffect>
                                      </p:childTnLst>
                                    </p:cTn>
                                  </p:par>
                                  <p:par>
                                    <p:cTn id="126" presetID="55" presetClass="entr" presetSubtype="0" fill="hold" grpId="0" nodeType="withEffect">
                                      <p:stCondLst>
                                        <p:cond delay="800"/>
                                      </p:stCondLst>
                                      <p:childTnLst>
                                        <p:set>
                                          <p:cBhvr>
                                            <p:cTn id="127" dur="1" fill="hold">
                                              <p:stCondLst>
                                                <p:cond delay="0"/>
                                              </p:stCondLst>
                                            </p:cTn>
                                            <p:tgtEl>
                                              <p:spTgt spid="7"/>
                                            </p:tgtEl>
                                            <p:attrNameLst>
                                              <p:attrName>style.visibility</p:attrName>
                                            </p:attrNameLst>
                                          </p:cBhvr>
                                          <p:to>
                                            <p:strVal val="visible"/>
                                          </p:to>
                                        </p:set>
                                        <p:anim calcmode="lin" valueType="num">
                                          <p:cBhvr>
                                            <p:cTn id="128" dur="500" fill="hold"/>
                                            <p:tgtEl>
                                              <p:spTgt spid="7"/>
                                            </p:tgtEl>
                                            <p:attrNameLst>
                                              <p:attrName>ppt_w</p:attrName>
                                            </p:attrNameLst>
                                          </p:cBhvr>
                                          <p:tavLst>
                                            <p:tav tm="0">
                                              <p:val>
                                                <p:strVal val="#ppt_w*0.70"/>
                                              </p:val>
                                            </p:tav>
                                            <p:tav tm="100000">
                                              <p:val>
                                                <p:strVal val="#ppt_w"/>
                                              </p:val>
                                            </p:tav>
                                          </p:tavLst>
                                        </p:anim>
                                        <p:anim calcmode="lin" valueType="num">
                                          <p:cBhvr>
                                            <p:cTn id="129" dur="500" fill="hold"/>
                                            <p:tgtEl>
                                              <p:spTgt spid="7"/>
                                            </p:tgtEl>
                                            <p:attrNameLst>
                                              <p:attrName>ppt_h</p:attrName>
                                            </p:attrNameLst>
                                          </p:cBhvr>
                                          <p:tavLst>
                                            <p:tav tm="0">
                                              <p:val>
                                                <p:strVal val="#ppt_h"/>
                                              </p:val>
                                            </p:tav>
                                            <p:tav tm="100000">
                                              <p:val>
                                                <p:strVal val="#ppt_h"/>
                                              </p:val>
                                            </p:tav>
                                          </p:tavLst>
                                        </p:anim>
                                        <p:animEffect transition="in" filter="fade">
                                          <p:cBhvr>
                                            <p:cTn id="130" dur="500"/>
                                            <p:tgtEl>
                                              <p:spTgt spid="7"/>
                                            </p:tgtEl>
                                          </p:cBhvr>
                                        </p:animEffect>
                                      </p:childTnLst>
                                    </p:cTn>
                                  </p:par>
                                  <p:par>
                                    <p:cTn id="131" presetID="55" presetClass="entr" presetSubtype="0" fill="hold" grpId="0" nodeType="withEffect">
                                      <p:stCondLst>
                                        <p:cond delay="800"/>
                                      </p:stCondLst>
                                      <p:childTnLst>
                                        <p:set>
                                          <p:cBhvr>
                                            <p:cTn id="132" dur="1" fill="hold">
                                              <p:stCondLst>
                                                <p:cond delay="0"/>
                                              </p:stCondLst>
                                            </p:cTn>
                                            <p:tgtEl>
                                              <p:spTgt spid="8"/>
                                            </p:tgtEl>
                                            <p:attrNameLst>
                                              <p:attrName>style.visibility</p:attrName>
                                            </p:attrNameLst>
                                          </p:cBhvr>
                                          <p:to>
                                            <p:strVal val="visible"/>
                                          </p:to>
                                        </p:set>
                                        <p:anim calcmode="lin" valueType="num">
                                          <p:cBhvr>
                                            <p:cTn id="133" dur="500" fill="hold"/>
                                            <p:tgtEl>
                                              <p:spTgt spid="8"/>
                                            </p:tgtEl>
                                            <p:attrNameLst>
                                              <p:attrName>ppt_w</p:attrName>
                                            </p:attrNameLst>
                                          </p:cBhvr>
                                          <p:tavLst>
                                            <p:tav tm="0">
                                              <p:val>
                                                <p:strVal val="#ppt_w*0.70"/>
                                              </p:val>
                                            </p:tav>
                                            <p:tav tm="100000">
                                              <p:val>
                                                <p:strVal val="#ppt_w"/>
                                              </p:val>
                                            </p:tav>
                                          </p:tavLst>
                                        </p:anim>
                                        <p:anim calcmode="lin" valueType="num">
                                          <p:cBhvr>
                                            <p:cTn id="134" dur="500" fill="hold"/>
                                            <p:tgtEl>
                                              <p:spTgt spid="8"/>
                                            </p:tgtEl>
                                            <p:attrNameLst>
                                              <p:attrName>ppt_h</p:attrName>
                                            </p:attrNameLst>
                                          </p:cBhvr>
                                          <p:tavLst>
                                            <p:tav tm="0">
                                              <p:val>
                                                <p:strVal val="#ppt_h"/>
                                              </p:val>
                                            </p:tav>
                                            <p:tav tm="100000">
                                              <p:val>
                                                <p:strVal val="#ppt_h"/>
                                              </p:val>
                                            </p:tav>
                                          </p:tavLst>
                                        </p:anim>
                                        <p:animEffect transition="in" filter="fade">
                                          <p:cBhvr>
                                            <p:cTn id="135" dur="500"/>
                                            <p:tgtEl>
                                              <p:spTgt spid="8"/>
                                            </p:tgtEl>
                                          </p:cBhvr>
                                        </p:animEffect>
                                      </p:childTnLst>
                                    </p:cTn>
                                  </p:par>
                                </p:childTnLst>
                              </p:cTn>
                            </p:par>
                            <p:par>
                              <p:cTn id="136" fill="hold">
                                <p:stCondLst>
                                  <p:cond delay="2300"/>
                                </p:stCondLst>
                                <p:childTnLst>
                                  <p:par>
                                    <p:cTn id="137" presetID="47"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1000"/>
                                            <p:tgtEl>
                                              <p:spTgt spid="33"/>
                                            </p:tgtEl>
                                          </p:cBhvr>
                                        </p:animEffect>
                                        <p:anim calcmode="lin" valueType="num">
                                          <p:cBhvr>
                                            <p:cTn id="140" dur="1000" fill="hold"/>
                                            <p:tgtEl>
                                              <p:spTgt spid="33"/>
                                            </p:tgtEl>
                                            <p:attrNameLst>
                                              <p:attrName>ppt_x</p:attrName>
                                            </p:attrNameLst>
                                          </p:cBhvr>
                                          <p:tavLst>
                                            <p:tav tm="0">
                                              <p:val>
                                                <p:strVal val="#ppt_x"/>
                                              </p:val>
                                            </p:tav>
                                            <p:tav tm="100000">
                                              <p:val>
                                                <p:strVal val="#ppt_x"/>
                                              </p:val>
                                            </p:tav>
                                          </p:tavLst>
                                        </p:anim>
                                        <p:anim calcmode="lin" valueType="num">
                                          <p:cBhvr>
                                            <p:cTn id="141" dur="1000" fill="hold"/>
                                            <p:tgtEl>
                                              <p:spTgt spid="33"/>
                                            </p:tgtEl>
                                            <p:attrNameLst>
                                              <p:attrName>ppt_y</p:attrName>
                                            </p:attrNameLst>
                                          </p:cBhvr>
                                          <p:tavLst>
                                            <p:tav tm="0">
                                              <p:val>
                                                <p:strVal val="#ppt_y-.1"/>
                                              </p:val>
                                            </p:tav>
                                            <p:tav tm="100000">
                                              <p:val>
                                                <p:strVal val="#ppt_y"/>
                                              </p:val>
                                            </p:tav>
                                          </p:tavLst>
                                        </p:anim>
                                      </p:childTnLst>
                                    </p:cTn>
                                  </p:par>
                                  <p:par>
                                    <p:cTn id="142" presetID="47" presetClass="entr" presetSubtype="0"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fade">
                                          <p:cBhvr>
                                            <p:cTn id="144" dur="1000"/>
                                            <p:tgtEl>
                                              <p:spTgt spid="34"/>
                                            </p:tgtEl>
                                          </p:cBhvr>
                                        </p:animEffect>
                                        <p:anim calcmode="lin" valueType="num">
                                          <p:cBhvr>
                                            <p:cTn id="145" dur="1000" fill="hold"/>
                                            <p:tgtEl>
                                              <p:spTgt spid="34"/>
                                            </p:tgtEl>
                                            <p:attrNameLst>
                                              <p:attrName>ppt_x</p:attrName>
                                            </p:attrNameLst>
                                          </p:cBhvr>
                                          <p:tavLst>
                                            <p:tav tm="0">
                                              <p:val>
                                                <p:strVal val="#ppt_x"/>
                                              </p:val>
                                            </p:tav>
                                            <p:tav tm="100000">
                                              <p:val>
                                                <p:strVal val="#ppt_x"/>
                                              </p:val>
                                            </p:tav>
                                          </p:tavLst>
                                        </p:anim>
                                        <p:anim calcmode="lin" valueType="num">
                                          <p:cBhvr>
                                            <p:cTn id="146" dur="1000" fill="hold"/>
                                            <p:tgtEl>
                                              <p:spTgt spid="34"/>
                                            </p:tgtEl>
                                            <p:attrNameLst>
                                              <p:attrName>ppt_y</p:attrName>
                                            </p:attrNameLst>
                                          </p:cBhvr>
                                          <p:tavLst>
                                            <p:tav tm="0">
                                              <p:val>
                                                <p:strVal val="#ppt_y-.1"/>
                                              </p:val>
                                            </p:tav>
                                            <p:tav tm="100000">
                                              <p:val>
                                                <p:strVal val="#ppt_y"/>
                                              </p:val>
                                            </p:tav>
                                          </p:tavLst>
                                        </p:anim>
                                      </p:childTnLst>
                                    </p:cTn>
                                  </p:par>
                                  <p:par>
                                    <p:cTn id="147" presetID="47" presetClass="entr" presetSubtype="0" fill="hold" grpId="0" nodeType="withEffect">
                                      <p:stCondLst>
                                        <p:cond delay="0"/>
                                      </p:stCondLst>
                                      <p:childTnLst>
                                        <p:set>
                                          <p:cBhvr>
                                            <p:cTn id="148" dur="1" fill="hold">
                                              <p:stCondLst>
                                                <p:cond delay="0"/>
                                              </p:stCondLst>
                                            </p:cTn>
                                            <p:tgtEl>
                                              <p:spTgt spid="35"/>
                                            </p:tgtEl>
                                            <p:attrNameLst>
                                              <p:attrName>style.visibility</p:attrName>
                                            </p:attrNameLst>
                                          </p:cBhvr>
                                          <p:to>
                                            <p:strVal val="visible"/>
                                          </p:to>
                                        </p:set>
                                        <p:animEffect transition="in" filter="fade">
                                          <p:cBhvr>
                                            <p:cTn id="149" dur="1000"/>
                                            <p:tgtEl>
                                              <p:spTgt spid="35"/>
                                            </p:tgtEl>
                                          </p:cBhvr>
                                        </p:animEffect>
                                        <p:anim calcmode="lin" valueType="num">
                                          <p:cBhvr>
                                            <p:cTn id="150" dur="1000" fill="hold"/>
                                            <p:tgtEl>
                                              <p:spTgt spid="35"/>
                                            </p:tgtEl>
                                            <p:attrNameLst>
                                              <p:attrName>ppt_x</p:attrName>
                                            </p:attrNameLst>
                                          </p:cBhvr>
                                          <p:tavLst>
                                            <p:tav tm="0">
                                              <p:val>
                                                <p:strVal val="#ppt_x"/>
                                              </p:val>
                                            </p:tav>
                                            <p:tav tm="100000">
                                              <p:val>
                                                <p:strVal val="#ppt_x"/>
                                              </p:val>
                                            </p:tav>
                                          </p:tavLst>
                                        </p:anim>
                                        <p:anim calcmode="lin" valueType="num">
                                          <p:cBhvr>
                                            <p:cTn id="151" dur="1000" fill="hold"/>
                                            <p:tgtEl>
                                              <p:spTgt spid="35"/>
                                            </p:tgtEl>
                                            <p:attrNameLst>
                                              <p:attrName>ppt_y</p:attrName>
                                            </p:attrNameLst>
                                          </p:cBhvr>
                                          <p:tavLst>
                                            <p:tav tm="0">
                                              <p:val>
                                                <p:strVal val="#ppt_y-.1"/>
                                              </p:val>
                                            </p:tav>
                                            <p:tav tm="100000">
                                              <p:val>
                                                <p:strVal val="#ppt_y"/>
                                              </p:val>
                                            </p:tav>
                                          </p:tavLst>
                                        </p:anim>
                                      </p:childTnLst>
                                    </p:cTn>
                                  </p:par>
                                  <p:par>
                                    <p:cTn id="152" presetID="47" presetClass="entr" presetSubtype="0" fill="hold" grpId="0" nodeType="withEffect">
                                      <p:stCondLst>
                                        <p:cond delay="0"/>
                                      </p:stCondLst>
                                      <p:childTnLst>
                                        <p:set>
                                          <p:cBhvr>
                                            <p:cTn id="153" dur="1" fill="hold">
                                              <p:stCondLst>
                                                <p:cond delay="0"/>
                                              </p:stCondLst>
                                            </p:cTn>
                                            <p:tgtEl>
                                              <p:spTgt spid="36"/>
                                            </p:tgtEl>
                                            <p:attrNameLst>
                                              <p:attrName>style.visibility</p:attrName>
                                            </p:attrNameLst>
                                          </p:cBhvr>
                                          <p:to>
                                            <p:strVal val="visible"/>
                                          </p:to>
                                        </p:set>
                                        <p:animEffect transition="in" filter="fade">
                                          <p:cBhvr>
                                            <p:cTn id="154" dur="1000"/>
                                            <p:tgtEl>
                                              <p:spTgt spid="36"/>
                                            </p:tgtEl>
                                          </p:cBhvr>
                                        </p:animEffect>
                                        <p:anim calcmode="lin" valueType="num">
                                          <p:cBhvr>
                                            <p:cTn id="155" dur="1000" fill="hold"/>
                                            <p:tgtEl>
                                              <p:spTgt spid="36"/>
                                            </p:tgtEl>
                                            <p:attrNameLst>
                                              <p:attrName>ppt_x</p:attrName>
                                            </p:attrNameLst>
                                          </p:cBhvr>
                                          <p:tavLst>
                                            <p:tav tm="0">
                                              <p:val>
                                                <p:strVal val="#ppt_x"/>
                                              </p:val>
                                            </p:tav>
                                            <p:tav tm="100000">
                                              <p:val>
                                                <p:strVal val="#ppt_x"/>
                                              </p:val>
                                            </p:tav>
                                          </p:tavLst>
                                        </p:anim>
                                        <p:anim calcmode="lin" valueType="num">
                                          <p:cBhvr>
                                            <p:cTn id="156" dur="1000" fill="hold"/>
                                            <p:tgtEl>
                                              <p:spTgt spid="36"/>
                                            </p:tgtEl>
                                            <p:attrNameLst>
                                              <p:attrName>ppt_y</p:attrName>
                                            </p:attrNameLst>
                                          </p:cBhvr>
                                          <p:tavLst>
                                            <p:tav tm="0">
                                              <p:val>
                                                <p:strVal val="#ppt_y-.1"/>
                                              </p:val>
                                            </p:tav>
                                            <p:tav tm="100000">
                                              <p:val>
                                                <p:strVal val="#ppt_y"/>
                                              </p:val>
                                            </p:tav>
                                          </p:tavLst>
                                        </p:anim>
                                      </p:childTnLst>
                                    </p:cTn>
                                  </p:par>
                                  <p:par>
                                    <p:cTn id="157" presetID="47" presetClass="entr" presetSubtype="0" fill="hold" grpId="0" nodeType="withEffect">
                                      <p:stCondLst>
                                        <p:cond delay="0"/>
                                      </p:stCondLst>
                                      <p:childTnLst>
                                        <p:set>
                                          <p:cBhvr>
                                            <p:cTn id="158" dur="1" fill="hold">
                                              <p:stCondLst>
                                                <p:cond delay="0"/>
                                              </p:stCondLst>
                                            </p:cTn>
                                            <p:tgtEl>
                                              <p:spTgt spid="37"/>
                                            </p:tgtEl>
                                            <p:attrNameLst>
                                              <p:attrName>style.visibility</p:attrName>
                                            </p:attrNameLst>
                                          </p:cBhvr>
                                          <p:to>
                                            <p:strVal val="visible"/>
                                          </p:to>
                                        </p:set>
                                        <p:animEffect transition="in" filter="fade">
                                          <p:cBhvr>
                                            <p:cTn id="159" dur="1000"/>
                                            <p:tgtEl>
                                              <p:spTgt spid="37"/>
                                            </p:tgtEl>
                                          </p:cBhvr>
                                        </p:animEffect>
                                        <p:anim calcmode="lin" valueType="num">
                                          <p:cBhvr>
                                            <p:cTn id="160" dur="1000" fill="hold"/>
                                            <p:tgtEl>
                                              <p:spTgt spid="37"/>
                                            </p:tgtEl>
                                            <p:attrNameLst>
                                              <p:attrName>ppt_x</p:attrName>
                                            </p:attrNameLst>
                                          </p:cBhvr>
                                          <p:tavLst>
                                            <p:tav tm="0">
                                              <p:val>
                                                <p:strVal val="#ppt_x"/>
                                              </p:val>
                                            </p:tav>
                                            <p:tav tm="100000">
                                              <p:val>
                                                <p:strVal val="#ppt_x"/>
                                              </p:val>
                                            </p:tav>
                                          </p:tavLst>
                                        </p:anim>
                                        <p:anim calcmode="lin" valueType="num">
                                          <p:cBhvr>
                                            <p:cTn id="161" dur="1000" fill="hold"/>
                                            <p:tgtEl>
                                              <p:spTgt spid="37"/>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38"/>
                                            </p:tgtEl>
                                            <p:attrNameLst>
                                              <p:attrName>style.visibility</p:attrName>
                                            </p:attrNameLst>
                                          </p:cBhvr>
                                          <p:to>
                                            <p:strVal val="visible"/>
                                          </p:to>
                                        </p:set>
                                        <p:animEffect transition="in" filter="fade">
                                          <p:cBhvr>
                                            <p:cTn id="164" dur="1000"/>
                                            <p:tgtEl>
                                              <p:spTgt spid="38"/>
                                            </p:tgtEl>
                                          </p:cBhvr>
                                        </p:animEffect>
                                        <p:anim calcmode="lin" valueType="num">
                                          <p:cBhvr>
                                            <p:cTn id="165" dur="1000" fill="hold"/>
                                            <p:tgtEl>
                                              <p:spTgt spid="38"/>
                                            </p:tgtEl>
                                            <p:attrNameLst>
                                              <p:attrName>ppt_x</p:attrName>
                                            </p:attrNameLst>
                                          </p:cBhvr>
                                          <p:tavLst>
                                            <p:tav tm="0">
                                              <p:val>
                                                <p:strVal val="#ppt_x"/>
                                              </p:val>
                                            </p:tav>
                                            <p:tav tm="100000">
                                              <p:val>
                                                <p:strVal val="#ppt_x"/>
                                              </p:val>
                                            </p:tav>
                                          </p:tavLst>
                                        </p:anim>
                                        <p:anim calcmode="lin" valueType="num">
                                          <p:cBhvr>
                                            <p:cTn id="166" dur="1000" fill="hold"/>
                                            <p:tgtEl>
                                              <p:spTgt spid="38"/>
                                            </p:tgtEl>
                                            <p:attrNameLst>
                                              <p:attrName>ppt_y</p:attrName>
                                            </p:attrNameLst>
                                          </p:cBhvr>
                                          <p:tavLst>
                                            <p:tav tm="0">
                                              <p:val>
                                                <p:strVal val="#ppt_y-.1"/>
                                              </p:val>
                                            </p:tav>
                                            <p:tav tm="100000">
                                              <p:val>
                                                <p:strVal val="#ppt_y"/>
                                              </p:val>
                                            </p:tav>
                                          </p:tavLst>
                                        </p:anim>
                                      </p:childTnLst>
                                    </p:cTn>
                                  </p:par>
                                  <p:par>
                                    <p:cTn id="167" presetID="47" presetClass="entr" presetSubtype="0" fill="hold" grpId="0" nodeType="withEffect">
                                      <p:stCondLst>
                                        <p:cond delay="0"/>
                                      </p:stCondLst>
                                      <p:childTnLst>
                                        <p:set>
                                          <p:cBhvr>
                                            <p:cTn id="168" dur="1" fill="hold">
                                              <p:stCondLst>
                                                <p:cond delay="0"/>
                                              </p:stCondLst>
                                            </p:cTn>
                                            <p:tgtEl>
                                              <p:spTgt spid="39"/>
                                            </p:tgtEl>
                                            <p:attrNameLst>
                                              <p:attrName>style.visibility</p:attrName>
                                            </p:attrNameLst>
                                          </p:cBhvr>
                                          <p:to>
                                            <p:strVal val="visible"/>
                                          </p:to>
                                        </p:set>
                                        <p:animEffect transition="in" filter="fade">
                                          <p:cBhvr>
                                            <p:cTn id="169" dur="1000"/>
                                            <p:tgtEl>
                                              <p:spTgt spid="39"/>
                                            </p:tgtEl>
                                          </p:cBhvr>
                                        </p:animEffect>
                                        <p:anim calcmode="lin" valueType="num">
                                          <p:cBhvr>
                                            <p:cTn id="170" dur="1000" fill="hold"/>
                                            <p:tgtEl>
                                              <p:spTgt spid="39"/>
                                            </p:tgtEl>
                                            <p:attrNameLst>
                                              <p:attrName>ppt_x</p:attrName>
                                            </p:attrNameLst>
                                          </p:cBhvr>
                                          <p:tavLst>
                                            <p:tav tm="0">
                                              <p:val>
                                                <p:strVal val="#ppt_x"/>
                                              </p:val>
                                            </p:tav>
                                            <p:tav tm="100000">
                                              <p:val>
                                                <p:strVal val="#ppt_x"/>
                                              </p:val>
                                            </p:tav>
                                          </p:tavLst>
                                        </p:anim>
                                        <p:anim calcmode="lin" valueType="num">
                                          <p:cBhvr>
                                            <p:cTn id="171" dur="1000" fill="hold"/>
                                            <p:tgtEl>
                                              <p:spTgt spid="39"/>
                                            </p:tgtEl>
                                            <p:attrNameLst>
                                              <p:attrName>ppt_y</p:attrName>
                                            </p:attrNameLst>
                                          </p:cBhvr>
                                          <p:tavLst>
                                            <p:tav tm="0">
                                              <p:val>
                                                <p:strVal val="#ppt_y-.1"/>
                                              </p:val>
                                            </p:tav>
                                            <p:tav tm="100000">
                                              <p:val>
                                                <p:strVal val="#ppt_y"/>
                                              </p:val>
                                            </p:tav>
                                          </p:tavLst>
                                        </p:anim>
                                      </p:childTnLst>
                                    </p:cTn>
                                  </p:par>
                                  <p:par>
                                    <p:cTn id="172" presetID="47" presetClass="entr" presetSubtype="0" fill="hold" grpId="0" nodeType="withEffect">
                                      <p:stCondLst>
                                        <p:cond delay="0"/>
                                      </p:stCondLst>
                                      <p:childTnLst>
                                        <p:set>
                                          <p:cBhvr>
                                            <p:cTn id="173" dur="1" fill="hold">
                                              <p:stCondLst>
                                                <p:cond delay="0"/>
                                              </p:stCondLst>
                                            </p:cTn>
                                            <p:tgtEl>
                                              <p:spTgt spid="41"/>
                                            </p:tgtEl>
                                            <p:attrNameLst>
                                              <p:attrName>style.visibility</p:attrName>
                                            </p:attrNameLst>
                                          </p:cBhvr>
                                          <p:to>
                                            <p:strVal val="visible"/>
                                          </p:to>
                                        </p:set>
                                        <p:animEffect transition="in" filter="fade">
                                          <p:cBhvr>
                                            <p:cTn id="174" dur="1000"/>
                                            <p:tgtEl>
                                              <p:spTgt spid="41"/>
                                            </p:tgtEl>
                                          </p:cBhvr>
                                        </p:animEffect>
                                        <p:anim calcmode="lin" valueType="num">
                                          <p:cBhvr>
                                            <p:cTn id="175" dur="1000" fill="hold"/>
                                            <p:tgtEl>
                                              <p:spTgt spid="41"/>
                                            </p:tgtEl>
                                            <p:attrNameLst>
                                              <p:attrName>ppt_x</p:attrName>
                                            </p:attrNameLst>
                                          </p:cBhvr>
                                          <p:tavLst>
                                            <p:tav tm="0">
                                              <p:val>
                                                <p:strVal val="#ppt_x"/>
                                              </p:val>
                                            </p:tav>
                                            <p:tav tm="100000">
                                              <p:val>
                                                <p:strVal val="#ppt_x"/>
                                              </p:val>
                                            </p:tav>
                                          </p:tavLst>
                                        </p:anim>
                                        <p:anim calcmode="lin" valueType="num">
                                          <p:cBhvr>
                                            <p:cTn id="176" dur="1000" fill="hold"/>
                                            <p:tgtEl>
                                              <p:spTgt spid="41"/>
                                            </p:tgtEl>
                                            <p:attrNameLst>
                                              <p:attrName>ppt_y</p:attrName>
                                            </p:attrNameLst>
                                          </p:cBhvr>
                                          <p:tavLst>
                                            <p:tav tm="0">
                                              <p:val>
                                                <p:strVal val="#ppt_y-.1"/>
                                              </p:val>
                                            </p:tav>
                                            <p:tav tm="100000">
                                              <p:val>
                                                <p:strVal val="#ppt_y"/>
                                              </p:val>
                                            </p:tav>
                                          </p:tavLst>
                                        </p:anim>
                                      </p:childTnLst>
                                    </p:cTn>
                                  </p:par>
                                  <p:par>
                                    <p:cTn id="177" presetID="47" presetClass="entr" presetSubtype="0" fill="hold" grpId="0" nodeType="withEffect">
                                      <p:stCondLst>
                                        <p:cond delay="0"/>
                                      </p:stCondLst>
                                      <p:childTnLst>
                                        <p:set>
                                          <p:cBhvr>
                                            <p:cTn id="178" dur="1" fill="hold">
                                              <p:stCondLst>
                                                <p:cond delay="0"/>
                                              </p:stCondLst>
                                            </p:cTn>
                                            <p:tgtEl>
                                              <p:spTgt spid="42"/>
                                            </p:tgtEl>
                                            <p:attrNameLst>
                                              <p:attrName>style.visibility</p:attrName>
                                            </p:attrNameLst>
                                          </p:cBhvr>
                                          <p:to>
                                            <p:strVal val="visible"/>
                                          </p:to>
                                        </p:set>
                                        <p:animEffect transition="in" filter="fade">
                                          <p:cBhvr>
                                            <p:cTn id="179" dur="1000"/>
                                            <p:tgtEl>
                                              <p:spTgt spid="42"/>
                                            </p:tgtEl>
                                          </p:cBhvr>
                                        </p:animEffect>
                                        <p:anim calcmode="lin" valueType="num">
                                          <p:cBhvr>
                                            <p:cTn id="180" dur="1000" fill="hold"/>
                                            <p:tgtEl>
                                              <p:spTgt spid="42"/>
                                            </p:tgtEl>
                                            <p:attrNameLst>
                                              <p:attrName>ppt_x</p:attrName>
                                            </p:attrNameLst>
                                          </p:cBhvr>
                                          <p:tavLst>
                                            <p:tav tm="0">
                                              <p:val>
                                                <p:strVal val="#ppt_x"/>
                                              </p:val>
                                            </p:tav>
                                            <p:tav tm="100000">
                                              <p:val>
                                                <p:strVal val="#ppt_x"/>
                                              </p:val>
                                            </p:tav>
                                          </p:tavLst>
                                        </p:anim>
                                        <p:anim calcmode="lin" valueType="num">
                                          <p:cBhvr>
                                            <p:cTn id="181" dur="1000" fill="hold"/>
                                            <p:tgtEl>
                                              <p:spTgt spid="42"/>
                                            </p:tgtEl>
                                            <p:attrNameLst>
                                              <p:attrName>ppt_y</p:attrName>
                                            </p:attrNameLst>
                                          </p:cBhvr>
                                          <p:tavLst>
                                            <p:tav tm="0">
                                              <p:val>
                                                <p:strVal val="#ppt_y-.1"/>
                                              </p:val>
                                            </p:tav>
                                            <p:tav tm="100000">
                                              <p:val>
                                                <p:strVal val="#ppt_y"/>
                                              </p:val>
                                            </p:tav>
                                          </p:tavLst>
                                        </p:anim>
                                      </p:childTnLst>
                                    </p:cTn>
                                  </p:par>
                                  <p:par>
                                    <p:cTn id="182" presetID="47" presetClass="entr" presetSubtype="0" fill="hold" grpId="0" nodeType="withEffect">
                                      <p:stCondLst>
                                        <p:cond delay="0"/>
                                      </p:stCondLst>
                                      <p:childTnLst>
                                        <p:set>
                                          <p:cBhvr>
                                            <p:cTn id="183" dur="1" fill="hold">
                                              <p:stCondLst>
                                                <p:cond delay="0"/>
                                              </p:stCondLst>
                                            </p:cTn>
                                            <p:tgtEl>
                                              <p:spTgt spid="43"/>
                                            </p:tgtEl>
                                            <p:attrNameLst>
                                              <p:attrName>style.visibility</p:attrName>
                                            </p:attrNameLst>
                                          </p:cBhvr>
                                          <p:to>
                                            <p:strVal val="visible"/>
                                          </p:to>
                                        </p:set>
                                        <p:animEffect transition="in" filter="fade">
                                          <p:cBhvr>
                                            <p:cTn id="184" dur="1000"/>
                                            <p:tgtEl>
                                              <p:spTgt spid="43"/>
                                            </p:tgtEl>
                                          </p:cBhvr>
                                        </p:animEffect>
                                        <p:anim calcmode="lin" valueType="num">
                                          <p:cBhvr>
                                            <p:cTn id="185" dur="1000" fill="hold"/>
                                            <p:tgtEl>
                                              <p:spTgt spid="43"/>
                                            </p:tgtEl>
                                            <p:attrNameLst>
                                              <p:attrName>ppt_x</p:attrName>
                                            </p:attrNameLst>
                                          </p:cBhvr>
                                          <p:tavLst>
                                            <p:tav tm="0">
                                              <p:val>
                                                <p:strVal val="#ppt_x"/>
                                              </p:val>
                                            </p:tav>
                                            <p:tav tm="100000">
                                              <p:val>
                                                <p:strVal val="#ppt_x"/>
                                              </p:val>
                                            </p:tav>
                                          </p:tavLst>
                                        </p:anim>
                                        <p:anim calcmode="lin" valueType="num">
                                          <p:cBhvr>
                                            <p:cTn id="18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87" fill="hold">
                          <p:stCondLst>
                            <p:cond delay="indefinite"/>
                          </p:stCondLst>
                          <p:childTnLst>
                            <p:par>
                              <p:cTn id="188" fill="hold">
                                <p:stCondLst>
                                  <p:cond delay="0"/>
                                </p:stCondLst>
                                <p:childTnLst>
                                  <p:par>
                                    <p:cTn id="189" presetID="16" presetClass="entr" presetSubtype="21" fill="hold" grpId="0" nodeType="clickEffect">
                                      <p:stCondLst>
                                        <p:cond delay="0"/>
                                      </p:stCondLst>
                                      <p:childTnLst>
                                        <p:set>
                                          <p:cBhvr>
                                            <p:cTn id="190" dur="1" fill="hold">
                                              <p:stCondLst>
                                                <p:cond delay="0"/>
                                              </p:stCondLst>
                                            </p:cTn>
                                            <p:tgtEl>
                                              <p:spTgt spid="44"/>
                                            </p:tgtEl>
                                            <p:attrNameLst>
                                              <p:attrName>style.visibility</p:attrName>
                                            </p:attrNameLst>
                                          </p:cBhvr>
                                          <p:to>
                                            <p:strVal val="visible"/>
                                          </p:to>
                                        </p:set>
                                        <p:animEffect transition="in" filter="barn(inVertical)">
                                          <p:cBhvr>
                                            <p:cTn id="191" dur="500"/>
                                            <p:tgtEl>
                                              <p:spTgt spid="44"/>
                                            </p:tgtEl>
                                          </p:cBhvr>
                                        </p:animEffect>
                                      </p:childTnLst>
                                    </p:cTn>
                                  </p:par>
                                </p:childTnLst>
                              </p:cTn>
                            </p:par>
                            <p:par>
                              <p:cTn id="192" fill="hold">
                                <p:stCondLst>
                                  <p:cond delay="500"/>
                                </p:stCondLst>
                                <p:childTnLst>
                                  <p:par>
                                    <p:cTn id="193" presetID="16" presetClass="entr" presetSubtype="37" fill="hold" grpId="0" nodeType="afterEffect">
                                      <p:stCondLst>
                                        <p:cond delay="0"/>
                                      </p:stCondLst>
                                      <p:childTnLst>
                                        <p:set>
                                          <p:cBhvr>
                                            <p:cTn id="194" dur="1" fill="hold">
                                              <p:stCondLst>
                                                <p:cond delay="0"/>
                                              </p:stCondLst>
                                            </p:cTn>
                                            <p:tgtEl>
                                              <p:spTgt spid="45"/>
                                            </p:tgtEl>
                                            <p:attrNameLst>
                                              <p:attrName>style.visibility</p:attrName>
                                            </p:attrNameLst>
                                          </p:cBhvr>
                                          <p:to>
                                            <p:strVal val="visible"/>
                                          </p:to>
                                        </p:set>
                                        <p:animEffect transition="in" filter="barn(outVertical)">
                                          <p:cBhvr>
                                            <p:cTn id="19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1" grpId="0"/>
          <p:bldP spid="42" grpId="0"/>
          <p:bldP spid="43" grpId="0"/>
          <p:bldP spid="44" grpId="0"/>
          <p:bldP spid="4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graphicFrame>
        <p:nvGraphicFramePr>
          <p:cNvPr id="3" name="图表 2"/>
          <p:cNvGraphicFramePr/>
          <p:nvPr>
            <p:extLst>
              <p:ext uri="{D42A27DB-BD31-4B8C-83A1-F6EECF244321}">
                <p14:modId xmlns:p14="http://schemas.microsoft.com/office/powerpoint/2010/main" xmlns="" val="1823752156"/>
              </p:ext>
            </p:extLst>
          </p:nvPr>
        </p:nvGraphicFramePr>
        <p:xfrm>
          <a:off x="4006974" y="1852868"/>
          <a:ext cx="4176464" cy="4168420"/>
        </p:xfrm>
        <a:graphic>
          <a:graphicData uri="http://schemas.openxmlformats.org/drawingml/2006/chart">
            <c:chart xmlns:c="http://schemas.openxmlformats.org/drawingml/2006/chart" xmlns:r="http://schemas.openxmlformats.org/officeDocument/2006/relationships" r:id="rId3"/>
          </a:graphicData>
        </a:graphic>
      </p:graphicFrame>
      <p:sp>
        <p:nvSpPr>
          <p:cNvPr id="4" name="椭圆 3"/>
          <p:cNvSpPr/>
          <p:nvPr/>
        </p:nvSpPr>
        <p:spPr>
          <a:xfrm>
            <a:off x="5015086" y="2856958"/>
            <a:ext cx="2160240" cy="2160240"/>
          </a:xfrm>
          <a:prstGeom prst="ellipse">
            <a:avLst/>
          </a:prstGeom>
          <a:noFill/>
          <a:ln>
            <a:solidFill>
              <a:srgbClr val="ED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solidFill>
                  <a:schemeClr val="tx1">
                    <a:lumMod val="75000"/>
                    <a:lumOff val="25000"/>
                  </a:schemeClr>
                </a:solidFill>
                <a:latin typeface="微软雅黑" pitchFamily="34" charset="-122"/>
                <a:ea typeface="微软雅黑" pitchFamily="34" charset="-122"/>
              </a:rPr>
              <a:t>添加标题</a:t>
            </a:r>
            <a:endParaRPr lang="zh-CN" altLang="en-US" sz="240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965281" y="2222485"/>
            <a:ext cx="799706" cy="923330"/>
          </a:xfrm>
          <a:prstGeom prst="rect">
            <a:avLst/>
          </a:prstGeom>
          <a:noFill/>
        </p:spPr>
        <p:txBody>
          <a:bodyPr wrap="none" rtlCol="0">
            <a:spAutoFit/>
          </a:bodyPr>
          <a:lstStyle/>
          <a:p>
            <a:r>
              <a:rPr lang="en-US" altLang="zh-CN" sz="5400" smtClean="0">
                <a:solidFill>
                  <a:srgbClr val="FF6D55"/>
                </a:solidFill>
                <a:latin typeface="Bebas" pitchFamily="2" charset="0"/>
              </a:rPr>
              <a:t>12</a:t>
            </a:r>
            <a:endParaRPr lang="zh-CN" altLang="en-US" sz="5400">
              <a:solidFill>
                <a:srgbClr val="FF6D55"/>
              </a:solidFill>
              <a:latin typeface="Bebas" pitchFamily="2" charset="0"/>
            </a:endParaRPr>
          </a:p>
        </p:txBody>
      </p:sp>
      <p:sp>
        <p:nvSpPr>
          <p:cNvPr id="6" name="TextBox 5"/>
          <p:cNvSpPr txBox="1"/>
          <p:nvPr/>
        </p:nvSpPr>
        <p:spPr>
          <a:xfrm>
            <a:off x="8111430" y="2222485"/>
            <a:ext cx="924484" cy="923330"/>
          </a:xfrm>
          <a:prstGeom prst="rect">
            <a:avLst/>
          </a:prstGeom>
          <a:noFill/>
        </p:spPr>
        <p:txBody>
          <a:bodyPr wrap="none" rtlCol="0">
            <a:spAutoFit/>
          </a:bodyPr>
          <a:lstStyle/>
          <a:p>
            <a:r>
              <a:rPr lang="en-US" altLang="zh-CN" sz="5400" smtClean="0">
                <a:solidFill>
                  <a:srgbClr val="FF6D55"/>
                </a:solidFill>
                <a:latin typeface="Bebas" pitchFamily="2" charset="0"/>
              </a:rPr>
              <a:t>08</a:t>
            </a:r>
            <a:endParaRPr lang="zh-CN" altLang="en-US" sz="5400">
              <a:solidFill>
                <a:srgbClr val="FF6D55"/>
              </a:solidFill>
              <a:latin typeface="Bebas" pitchFamily="2" charset="0"/>
            </a:endParaRPr>
          </a:p>
        </p:txBody>
      </p:sp>
      <p:sp>
        <p:nvSpPr>
          <p:cNvPr id="7" name="TextBox 6"/>
          <p:cNvSpPr txBox="1"/>
          <p:nvPr/>
        </p:nvSpPr>
        <p:spPr>
          <a:xfrm>
            <a:off x="965281" y="4555533"/>
            <a:ext cx="923586" cy="923330"/>
          </a:xfrm>
          <a:prstGeom prst="rect">
            <a:avLst/>
          </a:prstGeom>
          <a:noFill/>
        </p:spPr>
        <p:txBody>
          <a:bodyPr wrap="none" rtlCol="0">
            <a:spAutoFit/>
          </a:bodyPr>
          <a:lstStyle/>
          <a:p>
            <a:r>
              <a:rPr lang="en-US" altLang="zh-CN" sz="5400" smtClean="0">
                <a:solidFill>
                  <a:srgbClr val="FF6D55"/>
                </a:solidFill>
                <a:latin typeface="Bebas" pitchFamily="2" charset="0"/>
              </a:rPr>
              <a:t>20</a:t>
            </a:r>
            <a:endParaRPr lang="zh-CN" altLang="en-US" sz="5400">
              <a:solidFill>
                <a:srgbClr val="FF6D55"/>
              </a:solidFill>
              <a:latin typeface="Bebas" pitchFamily="2" charset="0"/>
            </a:endParaRPr>
          </a:p>
        </p:txBody>
      </p:sp>
      <p:sp>
        <p:nvSpPr>
          <p:cNvPr id="8" name="TextBox 7"/>
          <p:cNvSpPr txBox="1"/>
          <p:nvPr/>
        </p:nvSpPr>
        <p:spPr>
          <a:xfrm>
            <a:off x="8111430" y="4555533"/>
            <a:ext cx="902619" cy="923330"/>
          </a:xfrm>
          <a:prstGeom prst="rect">
            <a:avLst/>
          </a:prstGeom>
          <a:noFill/>
        </p:spPr>
        <p:txBody>
          <a:bodyPr wrap="none" rtlCol="0">
            <a:spAutoFit/>
          </a:bodyPr>
          <a:lstStyle/>
          <a:p>
            <a:r>
              <a:rPr lang="en-US" altLang="zh-CN" sz="5400" smtClean="0">
                <a:solidFill>
                  <a:srgbClr val="FF6D55"/>
                </a:solidFill>
                <a:latin typeface="Bebas" pitchFamily="2" charset="0"/>
              </a:rPr>
              <a:t>60</a:t>
            </a:r>
            <a:endParaRPr lang="zh-CN" altLang="en-US" sz="5400">
              <a:solidFill>
                <a:srgbClr val="FF6D55"/>
              </a:solidFill>
              <a:latin typeface="Bebas" pitchFamily="2" charset="0"/>
            </a:endParaRPr>
          </a:p>
        </p:txBody>
      </p:sp>
      <p:sp>
        <p:nvSpPr>
          <p:cNvPr id="9" name="TextBox 8"/>
          <p:cNvSpPr txBox="1"/>
          <p:nvPr/>
        </p:nvSpPr>
        <p:spPr>
          <a:xfrm>
            <a:off x="1818487" y="2744448"/>
            <a:ext cx="2188487"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1818487" y="2282783"/>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9035914" y="2744448"/>
            <a:ext cx="2188487"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9035914" y="2282783"/>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TextBox 12"/>
          <p:cNvSpPr txBox="1"/>
          <p:nvPr/>
        </p:nvSpPr>
        <p:spPr>
          <a:xfrm>
            <a:off x="1818487" y="5146553"/>
            <a:ext cx="2188487"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4" name="TextBox 13"/>
          <p:cNvSpPr txBox="1"/>
          <p:nvPr/>
        </p:nvSpPr>
        <p:spPr>
          <a:xfrm>
            <a:off x="1818487" y="4684888"/>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5" name="TextBox 14"/>
          <p:cNvSpPr txBox="1"/>
          <p:nvPr/>
        </p:nvSpPr>
        <p:spPr>
          <a:xfrm>
            <a:off x="9035914" y="5146553"/>
            <a:ext cx="2188487"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6" name="TextBox 15"/>
          <p:cNvSpPr txBox="1"/>
          <p:nvPr/>
        </p:nvSpPr>
        <p:spPr>
          <a:xfrm>
            <a:off x="9035914" y="4684888"/>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 calcmode="lin" valueType="num">
                                      <p:cBhvr>
                                        <p:cTn id="18" dur="500" fill="hold"/>
                                        <p:tgtEl>
                                          <p:spTgt spid="4"/>
                                        </p:tgtEl>
                                        <p:attrNameLst>
                                          <p:attrName>style.rotation</p:attrName>
                                        </p:attrNameLst>
                                      </p:cBhvr>
                                      <p:tavLst>
                                        <p:tav tm="0">
                                          <p:val>
                                            <p:fltVal val="360"/>
                                          </p:val>
                                        </p:tav>
                                        <p:tav tm="100000">
                                          <p:val>
                                            <p:fltVal val="0"/>
                                          </p:val>
                                        </p:tav>
                                      </p:tavLst>
                                    </p:anim>
                                    <p:animEffect transition="in" filter="fade">
                                      <p:cBhvr>
                                        <p:cTn id="19" dur="500"/>
                                        <p:tgtEl>
                                          <p:spTgt spid="4"/>
                                        </p:tgtEl>
                                      </p:cBhvr>
                                    </p:animEffect>
                                  </p:childTnLst>
                                </p:cTn>
                              </p:par>
                            </p:childTnLst>
                          </p:cTn>
                        </p:par>
                        <p:par>
                          <p:cTn id="20" fill="hold">
                            <p:stCondLst>
                              <p:cond delay="500"/>
                            </p:stCondLst>
                            <p:childTnLst>
                              <p:par>
                                <p:cTn id="21" presetID="23" presetClass="entr" presetSubtype="52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 calcmode="lin" valueType="num">
                                      <p:cBhvr>
                                        <p:cTn id="25" dur="500" fill="hold"/>
                                        <p:tgtEl>
                                          <p:spTgt spid="3"/>
                                        </p:tgtEl>
                                        <p:attrNameLst>
                                          <p:attrName>ppt_x</p:attrName>
                                        </p:attrNameLst>
                                      </p:cBhvr>
                                      <p:tavLst>
                                        <p:tav tm="0">
                                          <p:val>
                                            <p:fltVal val="0.5"/>
                                          </p:val>
                                        </p:tav>
                                        <p:tav tm="100000">
                                          <p:val>
                                            <p:strVal val="#ppt_x"/>
                                          </p:val>
                                        </p:tav>
                                      </p:tavLst>
                                    </p:anim>
                                    <p:anim calcmode="lin" valueType="num">
                                      <p:cBhvr>
                                        <p:cTn id="26" dur="500" fill="hold"/>
                                        <p:tgtEl>
                                          <p:spTgt spid="3"/>
                                        </p:tgtEl>
                                        <p:attrNameLst>
                                          <p:attrName>ppt_y</p:attrName>
                                        </p:attrNameLst>
                                      </p:cBhvr>
                                      <p:tavLst>
                                        <p:tav tm="0">
                                          <p:val>
                                            <p:fltVal val="0.5"/>
                                          </p:val>
                                        </p:tav>
                                        <p:tav tm="100000">
                                          <p:val>
                                            <p:strVal val="#ppt_y"/>
                                          </p:val>
                                        </p:tav>
                                      </p:tavLst>
                                    </p:anim>
                                  </p:childTnLst>
                                </p:cTn>
                              </p:par>
                            </p:childTnLst>
                          </p:cTn>
                        </p:par>
                        <p:par>
                          <p:cTn id="27" fill="hold">
                            <p:stCondLst>
                              <p:cond delay="10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p:tgtEl>
                                          <p:spTgt spid="5"/>
                                        </p:tgtEl>
                                        <p:attrNameLst>
                                          <p:attrName>ppt_y</p:attrName>
                                        </p:attrNameLst>
                                      </p:cBhvr>
                                      <p:tavLst>
                                        <p:tav tm="0">
                                          <p:val>
                                            <p:strVal val="#ppt_y+#ppt_h*1.125000"/>
                                          </p:val>
                                        </p:tav>
                                        <p:tav tm="100000">
                                          <p:val>
                                            <p:strVal val="#ppt_y"/>
                                          </p:val>
                                        </p:tav>
                                      </p:tavLst>
                                    </p:anim>
                                    <p:animEffect transition="in" filter="wipe(up)">
                                      <p:cBhvr>
                                        <p:cTn id="31" dur="500"/>
                                        <p:tgtEl>
                                          <p:spTgt spid="5"/>
                                        </p:tgtEl>
                                      </p:cBhvr>
                                    </p:animEffect>
                                  </p:childTnLst>
                                </p:cTn>
                              </p:par>
                              <p:par>
                                <p:cTn id="32" presetID="12" presetClass="entr" presetSubtype="4" fill="hold" grpId="0" nodeType="withEffect">
                                  <p:stCondLst>
                                    <p:cond delay="0"/>
                                  </p:stCondLst>
                                  <p:iterate type="lt">
                                    <p:tmPct val="30000"/>
                                  </p:iterate>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p:tgtEl>
                                          <p:spTgt spid="6"/>
                                        </p:tgtEl>
                                        <p:attrNameLst>
                                          <p:attrName>ppt_y</p:attrName>
                                        </p:attrNameLst>
                                      </p:cBhvr>
                                      <p:tavLst>
                                        <p:tav tm="0">
                                          <p:val>
                                            <p:strVal val="#ppt_y+#ppt_h*1.125000"/>
                                          </p:val>
                                        </p:tav>
                                        <p:tav tm="100000">
                                          <p:val>
                                            <p:strVal val="#ppt_y"/>
                                          </p:val>
                                        </p:tav>
                                      </p:tavLst>
                                    </p:anim>
                                    <p:animEffect transition="in" filter="wipe(up)">
                                      <p:cBhvr>
                                        <p:cTn id="35" dur="500"/>
                                        <p:tgtEl>
                                          <p:spTgt spid="6"/>
                                        </p:tgtEl>
                                      </p:cBhvr>
                                    </p:animEffect>
                                  </p:childTnLst>
                                </p:cTn>
                              </p:par>
                              <p:par>
                                <p:cTn id="36" presetID="12" presetClass="entr" presetSubtype="4" fill="hold" grpId="0" nodeType="withEffect">
                                  <p:stCondLst>
                                    <p:cond delay="0"/>
                                  </p:stCondLst>
                                  <p:iterate type="lt">
                                    <p:tmPct val="30000"/>
                                  </p:iterate>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p:tgtEl>
                                          <p:spTgt spid="7"/>
                                        </p:tgtEl>
                                        <p:attrNameLst>
                                          <p:attrName>ppt_y</p:attrName>
                                        </p:attrNameLst>
                                      </p:cBhvr>
                                      <p:tavLst>
                                        <p:tav tm="0">
                                          <p:val>
                                            <p:strVal val="#ppt_y+#ppt_h*1.125000"/>
                                          </p:val>
                                        </p:tav>
                                        <p:tav tm="100000">
                                          <p:val>
                                            <p:strVal val="#ppt_y"/>
                                          </p:val>
                                        </p:tav>
                                      </p:tavLst>
                                    </p:anim>
                                    <p:animEffect transition="in" filter="wipe(up)">
                                      <p:cBhvr>
                                        <p:cTn id="39" dur="500"/>
                                        <p:tgtEl>
                                          <p:spTgt spid="7"/>
                                        </p:tgtEl>
                                      </p:cBhvr>
                                    </p:animEffect>
                                  </p:childTnLst>
                                </p:cTn>
                              </p:par>
                              <p:par>
                                <p:cTn id="40" presetID="12" presetClass="entr" presetSubtype="4" fill="hold" grpId="0" nodeType="withEffect">
                                  <p:stCondLst>
                                    <p:cond delay="0"/>
                                  </p:stCondLst>
                                  <p:iterate type="lt">
                                    <p:tmPct val="30000"/>
                                  </p:iterate>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p:tgtEl>
                                          <p:spTgt spid="8"/>
                                        </p:tgtEl>
                                        <p:attrNameLst>
                                          <p:attrName>ppt_y</p:attrName>
                                        </p:attrNameLst>
                                      </p:cBhvr>
                                      <p:tavLst>
                                        <p:tav tm="0">
                                          <p:val>
                                            <p:strVal val="#ppt_y+#ppt_h*1.125000"/>
                                          </p:val>
                                        </p:tav>
                                        <p:tav tm="100000">
                                          <p:val>
                                            <p:strVal val="#ppt_y"/>
                                          </p:val>
                                        </p:tav>
                                      </p:tavLst>
                                    </p:anim>
                                    <p:animEffect transition="in" filter="wipe(up)">
                                      <p:cBhvr>
                                        <p:cTn id="43" dur="500"/>
                                        <p:tgtEl>
                                          <p:spTgt spid="8"/>
                                        </p:tgtEl>
                                      </p:cBhvr>
                                    </p:animEffect>
                                  </p:childTnLst>
                                </p:cTn>
                              </p:par>
                            </p:childTnLst>
                          </p:cTn>
                        </p:par>
                        <p:par>
                          <p:cTn id="44" fill="hold">
                            <p:stCondLst>
                              <p:cond delay="165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left)">
                                      <p:cBhvr>
                                        <p:cTn id="65" dur="500"/>
                                        <p:tgtEl>
                                          <p:spTgt spid="16"/>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Graphic spid="3" grpId="0">
        <p:bldAsOne/>
      </p:bldGraphic>
      <p:bldP spid="4" grpId="0" animBg="1"/>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19" name="Freeform 2"/>
          <p:cNvSpPr>
            <a:spLocks/>
          </p:cNvSpPr>
          <p:nvPr/>
        </p:nvSpPr>
        <p:spPr bwMode="blackWhite">
          <a:xfrm>
            <a:off x="5324549" y="2355776"/>
            <a:ext cx="1505172" cy="3087104"/>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ED4545"/>
          </a:solidFill>
          <a:ln w="25400" cap="flat" cmpd="sng" algn="ctr">
            <a:noFill/>
            <a:prstDash val="solid"/>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4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0" name="Freeform 3"/>
          <p:cNvSpPr>
            <a:spLocks/>
          </p:cNvSpPr>
          <p:nvPr/>
        </p:nvSpPr>
        <p:spPr bwMode="blackWhite">
          <a:xfrm rot="1118702">
            <a:off x="4362098" y="1873476"/>
            <a:ext cx="3551116" cy="1331692"/>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 cap="flat" cmpd="sng" algn="ctr">
            <a:solidFill>
              <a:schemeClr val="bg1">
                <a:lumMod val="85000"/>
              </a:schemeClr>
            </a:solidFill>
            <a:prstDash val="solid"/>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1" name="Oval 4"/>
          <p:cNvSpPr>
            <a:spLocks noChangeArrowheads="1"/>
          </p:cNvSpPr>
          <p:nvPr/>
        </p:nvSpPr>
        <p:spPr bwMode="blackWhite">
          <a:xfrm>
            <a:off x="5984404" y="2312818"/>
            <a:ext cx="185462" cy="179642"/>
          </a:xfrm>
          <a:prstGeom prst="ellipse">
            <a:avLst/>
          </a:prstGeom>
          <a:solidFill>
            <a:srgbClr val="ED4545"/>
          </a:solidFill>
          <a:ln w="25400" cap="flat" cmpd="sng" algn="ctr">
            <a:noFill/>
            <a:prstDash val="solid"/>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4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22" name="组合 21"/>
          <p:cNvGrpSpPr/>
          <p:nvPr/>
        </p:nvGrpSpPr>
        <p:grpSpPr>
          <a:xfrm>
            <a:off x="7026898" y="2595115"/>
            <a:ext cx="1444654" cy="1962393"/>
            <a:chOff x="7028729" y="2636912"/>
            <a:chExt cx="1445030" cy="1962393"/>
          </a:xfrm>
        </p:grpSpPr>
        <p:sp>
          <p:nvSpPr>
            <p:cNvPr id="23" name="Line 5"/>
            <p:cNvSpPr>
              <a:spLocks noChangeShapeType="1"/>
            </p:cNvSpPr>
            <p:nvPr/>
          </p:nvSpPr>
          <p:spPr bwMode="blackWhite">
            <a:xfrm>
              <a:off x="7796157" y="2636912"/>
              <a:ext cx="638547" cy="1532813"/>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4" name="Line 6"/>
            <p:cNvSpPr>
              <a:spLocks noChangeShapeType="1"/>
            </p:cNvSpPr>
            <p:nvPr/>
          </p:nvSpPr>
          <p:spPr bwMode="blackWhite">
            <a:xfrm>
              <a:off x="7782487" y="2636912"/>
              <a:ext cx="0" cy="1523050"/>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5" name="Line 7"/>
            <p:cNvSpPr>
              <a:spLocks noChangeShapeType="1"/>
            </p:cNvSpPr>
            <p:nvPr/>
          </p:nvSpPr>
          <p:spPr bwMode="blackWhite">
            <a:xfrm flipH="1">
              <a:off x="7108791" y="2640818"/>
              <a:ext cx="665886" cy="1483997"/>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6" name="Freeform 8"/>
            <p:cNvSpPr>
              <a:spLocks/>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FF6D55"/>
            </a:solidFill>
            <a:ln w="3175" cap="flat" cmpd="sng" algn="ctr">
              <a:noFill/>
              <a:prstDash val="solid"/>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grpSp>
      <p:grpSp>
        <p:nvGrpSpPr>
          <p:cNvPr id="27" name="组合 26"/>
          <p:cNvGrpSpPr/>
          <p:nvPr/>
        </p:nvGrpSpPr>
        <p:grpSpPr>
          <a:xfrm>
            <a:off x="3762762" y="2595115"/>
            <a:ext cx="1444654" cy="1960439"/>
            <a:chOff x="3763742" y="2636912"/>
            <a:chExt cx="1445030" cy="1960439"/>
          </a:xfrm>
        </p:grpSpPr>
        <p:sp>
          <p:nvSpPr>
            <p:cNvPr id="28" name="Line 9"/>
            <p:cNvSpPr>
              <a:spLocks noChangeShapeType="1"/>
            </p:cNvSpPr>
            <p:nvPr/>
          </p:nvSpPr>
          <p:spPr bwMode="blackWhite">
            <a:xfrm>
              <a:off x="4529217" y="2636912"/>
              <a:ext cx="638546" cy="1530861"/>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9" name="Line 10"/>
            <p:cNvSpPr>
              <a:spLocks noChangeShapeType="1"/>
            </p:cNvSpPr>
            <p:nvPr/>
          </p:nvSpPr>
          <p:spPr bwMode="blackWhite">
            <a:xfrm>
              <a:off x="4519452" y="2636912"/>
              <a:ext cx="0" cy="1523050"/>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0" name="Line 11"/>
            <p:cNvSpPr>
              <a:spLocks noChangeShapeType="1"/>
            </p:cNvSpPr>
            <p:nvPr/>
          </p:nvSpPr>
          <p:spPr bwMode="blackWhite">
            <a:xfrm flipH="1">
              <a:off x="3834040" y="2638864"/>
              <a:ext cx="675650" cy="1493761"/>
            </a:xfrm>
            <a:prstGeom prst="line">
              <a:avLst/>
            </a:prstGeom>
            <a:gradFill>
              <a:gsLst>
                <a:gs pos="33000">
                  <a:srgbClr val="F9F9F9"/>
                </a:gs>
                <a:gs pos="100000">
                  <a:srgbClr val="D7D7D7"/>
                </a:gs>
              </a:gsLst>
              <a:lin ang="5400000" scaled="0"/>
            </a:gradFill>
            <a:ln w="3175" cap="flat" cmpd="sng" algn="ctr">
              <a:solidFill>
                <a:srgbClr val="8E8071"/>
              </a:solid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1" name="Freeform 12"/>
            <p:cNvSpPr>
              <a:spLocks/>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FF6D55"/>
            </a:solidFill>
            <a:ln w="3175" cap="flat" cmpd="sng" algn="ctr">
              <a:noFill/>
              <a:prstDash val="solid"/>
            </a:ln>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grpSp>
      <p:sp>
        <p:nvSpPr>
          <p:cNvPr id="32" name="TextBox 53"/>
          <p:cNvSpPr txBox="1">
            <a:spLocks noChangeArrowheads="1"/>
          </p:cNvSpPr>
          <p:nvPr/>
        </p:nvSpPr>
        <p:spPr bwMode="auto">
          <a:xfrm>
            <a:off x="8948832" y="3899328"/>
            <a:ext cx="2125308"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p>
            <a:pPr algn="ctr" defTabSz="932962"/>
            <a:r>
              <a:rPr lang="zh-CN" altLang="en-US" sz="1600" b="1" dirty="0">
                <a:solidFill>
                  <a:schemeClr val="tx1">
                    <a:lumMod val="75000"/>
                    <a:lumOff val="25000"/>
                  </a:schemeClr>
                </a:solidFill>
                <a:latin typeface="微软雅黑" pitchFamily="34" charset="-122"/>
                <a:ea typeface="微软雅黑" pitchFamily="34" charset="-122"/>
                <a:cs typeface="宋体" pitchFamily="2" charset="-122"/>
              </a:rPr>
              <a:t>单击此处添加标题</a:t>
            </a:r>
            <a:endParaRPr lang="zh-CN" altLang="en-US" sz="1600" dirty="0">
              <a:solidFill>
                <a:schemeClr val="tx1">
                  <a:lumMod val="75000"/>
                  <a:lumOff val="25000"/>
                </a:schemeClr>
              </a:solidFill>
              <a:latin typeface="Arial" pitchFamily="34" charset="0"/>
              <a:cs typeface="宋体" pitchFamily="2" charset="-122"/>
            </a:endParaRPr>
          </a:p>
        </p:txBody>
      </p:sp>
      <p:sp>
        <p:nvSpPr>
          <p:cNvPr id="33" name="TextBox 32"/>
          <p:cNvSpPr txBox="1"/>
          <p:nvPr/>
        </p:nvSpPr>
        <p:spPr bwMode="auto">
          <a:xfrm>
            <a:off x="8705906" y="4243875"/>
            <a:ext cx="2638327" cy="925204"/>
          </a:xfrm>
          <a:prstGeom prst="rect">
            <a:avLst/>
          </a:prstGeom>
          <a:noFill/>
        </p:spPr>
        <p:txBody>
          <a:bodyPr vert="horz" wrap="square" lIns="93296" tIns="46648" rIns="93296" bIns="46648" numCol="1" anchor="t" anchorCtr="0" compatLnSpc="1">
            <a:prstTxWarp prst="textNoShape">
              <a:avLst/>
            </a:prstTxWarp>
            <a:spAutoFit/>
          </a:bodyPr>
          <a:lstStyle/>
          <a:p>
            <a:pPr defTabSz="932962">
              <a:lnSpc>
                <a:spcPct val="150000"/>
              </a:lnSpc>
              <a:defRPr/>
            </a:pPr>
            <a:r>
              <a:rPr lang="zh-CN" altLang="en-US" sz="1200" dirty="0">
                <a:solidFill>
                  <a:schemeClr val="tx1">
                    <a:lumMod val="75000"/>
                    <a:lumOff val="2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4" name="TextBox 33"/>
          <p:cNvSpPr txBox="1">
            <a:spLocks noChangeArrowheads="1"/>
          </p:cNvSpPr>
          <p:nvPr/>
        </p:nvSpPr>
        <p:spPr bwMode="auto">
          <a:xfrm>
            <a:off x="1298087" y="2754623"/>
            <a:ext cx="2125308"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p>
            <a:pPr algn="ctr" defTabSz="932962"/>
            <a:r>
              <a:rPr lang="zh-CN" altLang="en-US" sz="1600" b="1" dirty="0">
                <a:solidFill>
                  <a:schemeClr val="tx1">
                    <a:lumMod val="75000"/>
                    <a:lumOff val="25000"/>
                  </a:schemeClr>
                </a:solidFill>
                <a:latin typeface="微软雅黑" pitchFamily="34" charset="-122"/>
                <a:ea typeface="微软雅黑" pitchFamily="34" charset="-122"/>
                <a:cs typeface="宋体" pitchFamily="2" charset="-122"/>
              </a:rPr>
              <a:t>单击此处添加标题</a:t>
            </a:r>
            <a:endParaRPr lang="zh-CN" altLang="en-US" sz="1600" dirty="0">
              <a:solidFill>
                <a:schemeClr val="tx1">
                  <a:lumMod val="75000"/>
                  <a:lumOff val="25000"/>
                </a:schemeClr>
              </a:solidFill>
              <a:latin typeface="Arial" pitchFamily="34" charset="0"/>
              <a:cs typeface="宋体" pitchFamily="2" charset="-122"/>
            </a:endParaRPr>
          </a:p>
        </p:txBody>
      </p:sp>
      <p:sp>
        <p:nvSpPr>
          <p:cNvPr id="35" name="TextBox 34"/>
          <p:cNvSpPr txBox="1"/>
          <p:nvPr/>
        </p:nvSpPr>
        <p:spPr bwMode="auto">
          <a:xfrm>
            <a:off x="1055159" y="3099170"/>
            <a:ext cx="2638327" cy="925204"/>
          </a:xfrm>
          <a:prstGeom prst="rect">
            <a:avLst/>
          </a:prstGeom>
          <a:noFill/>
        </p:spPr>
        <p:txBody>
          <a:bodyPr vert="horz" wrap="square" lIns="93296" tIns="46648" rIns="93296" bIns="46648" numCol="1" anchor="t" anchorCtr="0" compatLnSpc="1">
            <a:prstTxWarp prst="textNoShape">
              <a:avLst/>
            </a:prstTxWarp>
            <a:spAutoFit/>
          </a:bodyPr>
          <a:lstStyle/>
          <a:p>
            <a:pPr defTabSz="932962">
              <a:lnSpc>
                <a:spcPct val="150000"/>
              </a:lnSpc>
              <a:defRPr/>
            </a:pPr>
            <a:r>
              <a:rPr lang="zh-CN" altLang="en-US" sz="1200" dirty="0">
                <a:solidFill>
                  <a:schemeClr val="tx1">
                    <a:lumMod val="75000"/>
                    <a:lumOff val="2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xmlns="" val="3729378407"/>
      </p:ext>
    </p:extLst>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2000"/>
                                            <p:tgtEl>
                                              <p:spTgt spid="21"/>
                                            </p:tgtEl>
                                          </p:cBhvr>
                                        </p:animEffect>
                                        <p:anim calcmode="lin" valueType="num">
                                          <p:cBhvr>
                                            <p:cTn id="17" dur="2000" fill="hold"/>
                                            <p:tgtEl>
                                              <p:spTgt spid="21"/>
                                            </p:tgtEl>
                                            <p:attrNameLst>
                                              <p:attrName>ppt_w</p:attrName>
                                            </p:attrNameLst>
                                          </p:cBhvr>
                                          <p:tavLst>
                                            <p:tav tm="0" fmla="#ppt_w*sin(2.5*pi*$)">
                                              <p:val>
                                                <p:fltVal val="0"/>
                                              </p:val>
                                            </p:tav>
                                            <p:tav tm="100000">
                                              <p:val>
                                                <p:fltVal val="1"/>
                                              </p:val>
                                            </p:tav>
                                          </p:tavLst>
                                        </p:anim>
                                        <p:anim calcmode="lin" valueType="num">
                                          <p:cBhvr>
                                            <p:cTn id="18" dur="2000" fill="hold"/>
                                            <p:tgtEl>
                                              <p:spTgt spid="2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2000"/>
                                            <p:tgtEl>
                                              <p:spTgt spid="19"/>
                                            </p:tgtEl>
                                          </p:cBhvr>
                                        </p:animEffect>
                                        <p:anim calcmode="lin" valueType="num">
                                          <p:cBhvr>
                                            <p:cTn id="22" dur="2000" fill="hold"/>
                                            <p:tgtEl>
                                              <p:spTgt spid="19"/>
                                            </p:tgtEl>
                                            <p:attrNameLst>
                                              <p:attrName>ppt_w</p:attrName>
                                            </p:attrNameLst>
                                          </p:cBhvr>
                                          <p:tavLst>
                                            <p:tav tm="0" fmla="#ppt_w*sin(2.5*pi*$)">
                                              <p:val>
                                                <p:fltVal val="0"/>
                                              </p:val>
                                            </p:tav>
                                            <p:tav tm="100000">
                                              <p:val>
                                                <p:fltVal val="1"/>
                                              </p:val>
                                            </p:tav>
                                          </p:tavLst>
                                        </p:anim>
                                        <p:anim calcmode="lin" valueType="num">
                                          <p:cBhvr>
                                            <p:cTn id="23" dur="2000" fill="hold"/>
                                            <p:tgtEl>
                                              <p:spTgt spid="19"/>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000"/>
                                            <p:tgtEl>
                                              <p:spTgt spid="20"/>
                                            </p:tgtEl>
                                          </p:cBhvr>
                                        </p:animEffect>
                                        <p:anim calcmode="lin" valueType="num">
                                          <p:cBhvr>
                                            <p:cTn id="27" dur="2000" fill="hold"/>
                                            <p:tgtEl>
                                              <p:spTgt spid="20"/>
                                            </p:tgtEl>
                                            <p:attrNameLst>
                                              <p:attrName>ppt_w</p:attrName>
                                            </p:attrNameLst>
                                          </p:cBhvr>
                                          <p:tavLst>
                                            <p:tav tm="0" fmla="#ppt_w*sin(2.5*pi*$)">
                                              <p:val>
                                                <p:fltVal val="0"/>
                                              </p:val>
                                            </p:tav>
                                            <p:tav tm="100000">
                                              <p:val>
                                                <p:fltVal val="1"/>
                                              </p:val>
                                            </p:tav>
                                          </p:tavLst>
                                        </p:anim>
                                        <p:anim calcmode="lin" valueType="num">
                                          <p:cBhvr>
                                            <p:cTn id="28" dur="2000" fill="hold"/>
                                            <p:tgtEl>
                                              <p:spTgt spid="20"/>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500"/>
                                            <p:tgtEl>
                                              <p:spTgt spid="22"/>
                                            </p:tgtEl>
                                          </p:cBhvr>
                                        </p:animEffect>
                                      </p:childTnLst>
                                    </p:cTn>
                                  </p:par>
                                  <p:par>
                                    <p:cTn id="33" presetID="22" presetClass="entr" presetSubtype="1"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anim calcmode="lin" valueType="num">
                                          <p:cBhvr>
                                            <p:cTn id="56" dur="1000" fill="hold"/>
                                            <p:tgtEl>
                                              <p:spTgt spid="33"/>
                                            </p:tgtEl>
                                            <p:attrNameLst>
                                              <p:attrName>ppt_x</p:attrName>
                                            </p:attrNameLst>
                                          </p:cBhvr>
                                          <p:tavLst>
                                            <p:tav tm="0">
                                              <p:val>
                                                <p:strVal val="#ppt_x"/>
                                              </p:val>
                                            </p:tav>
                                            <p:tav tm="100000">
                                              <p:val>
                                                <p:strVal val="#ppt_x"/>
                                              </p:val>
                                            </p:tav>
                                          </p:tavLst>
                                        </p:anim>
                                        <p:anim calcmode="lin" valueType="num">
                                          <p:cBhvr>
                                            <p:cTn id="57" dur="1000" fill="hold"/>
                                            <p:tgtEl>
                                              <p:spTgt spid="33"/>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60" dur="2000" fill="hold"/>
                                            <p:tgtEl>
                                              <p:spTgt spid="22"/>
                                            </p:tgtEl>
                                            <p:attrNameLst>
                                              <p:attrName>ppt_x</p:attrName>
                                              <p:attrName>ppt_y</p:attrName>
                                            </p:attrNameLst>
                                          </p:cBhvr>
                                          <p:rCtr x="0" y="3333"/>
                                        </p:animMotion>
                                      </p:childTnLst>
                                    </p:cTn>
                                  </p:par>
                                  <p:par>
                                    <p:cTn id="61" presetID="42" presetClass="path" presetSubtype="0" fill="hold" nodeType="withEffect" p14:presetBounceEnd="35000">
                                      <p:stCondLst>
                                        <p:cond delay="0"/>
                                      </p:stCondLst>
                                      <p:childTnLst>
                                        <p:animMotion origin="layout" path="M 1.25E-6 -4.81481E-6 L 1.25E-6 -0.06921 " pathEditMode="relative" rAng="0" ptsTypes="AA" p14:bounceEnd="35000">
                                          <p:cBhvr>
                                            <p:cTn id="62" dur="2000" fill="hold"/>
                                            <p:tgtEl>
                                              <p:spTgt spid="27"/>
                                            </p:tgtEl>
                                            <p:attrNameLst>
                                              <p:attrName>ppt_x</p:attrName>
                                              <p:attrName>ppt_y</p:attrName>
                                            </p:attrNameLst>
                                          </p:cBhvr>
                                          <p:rCtr x="0" y="-3472"/>
                                        </p:animMotion>
                                      </p:childTnLst>
                                    </p:cTn>
                                  </p:par>
                                  <p:par>
                                    <p:cTn id="63" presetID="8" presetClass="emph" presetSubtype="0" fill="hold" grpId="1" nodeType="withEffect">
                                      <p:stCondLst>
                                        <p:cond delay="0"/>
                                      </p:stCondLst>
                                      <p:childTnLst>
                                        <p:animRot by="900000">
                                          <p:cBhvr>
                                            <p:cTn id="64" dur="13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9" grpId="0" animBg="1"/>
          <p:bldP spid="20" grpId="0" animBg="1"/>
          <p:bldP spid="20" grpId="1" animBg="1"/>
          <p:bldP spid="21" grpId="0" animBg="1"/>
          <p:bldP spid="32" grpId="0"/>
          <p:bldP spid="33"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2000"/>
                                            <p:tgtEl>
                                              <p:spTgt spid="21"/>
                                            </p:tgtEl>
                                          </p:cBhvr>
                                        </p:animEffect>
                                        <p:anim calcmode="lin" valueType="num">
                                          <p:cBhvr>
                                            <p:cTn id="17" dur="2000" fill="hold"/>
                                            <p:tgtEl>
                                              <p:spTgt spid="21"/>
                                            </p:tgtEl>
                                            <p:attrNameLst>
                                              <p:attrName>ppt_w</p:attrName>
                                            </p:attrNameLst>
                                          </p:cBhvr>
                                          <p:tavLst>
                                            <p:tav tm="0" fmla="#ppt_w*sin(2.5*pi*$)">
                                              <p:val>
                                                <p:fltVal val="0"/>
                                              </p:val>
                                            </p:tav>
                                            <p:tav tm="100000">
                                              <p:val>
                                                <p:fltVal val="1"/>
                                              </p:val>
                                            </p:tav>
                                          </p:tavLst>
                                        </p:anim>
                                        <p:anim calcmode="lin" valueType="num">
                                          <p:cBhvr>
                                            <p:cTn id="18" dur="2000" fill="hold"/>
                                            <p:tgtEl>
                                              <p:spTgt spid="2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2000"/>
                                            <p:tgtEl>
                                              <p:spTgt spid="19"/>
                                            </p:tgtEl>
                                          </p:cBhvr>
                                        </p:animEffect>
                                        <p:anim calcmode="lin" valueType="num">
                                          <p:cBhvr>
                                            <p:cTn id="22" dur="2000" fill="hold"/>
                                            <p:tgtEl>
                                              <p:spTgt spid="19"/>
                                            </p:tgtEl>
                                            <p:attrNameLst>
                                              <p:attrName>ppt_w</p:attrName>
                                            </p:attrNameLst>
                                          </p:cBhvr>
                                          <p:tavLst>
                                            <p:tav tm="0" fmla="#ppt_w*sin(2.5*pi*$)">
                                              <p:val>
                                                <p:fltVal val="0"/>
                                              </p:val>
                                            </p:tav>
                                            <p:tav tm="100000">
                                              <p:val>
                                                <p:fltVal val="1"/>
                                              </p:val>
                                            </p:tav>
                                          </p:tavLst>
                                        </p:anim>
                                        <p:anim calcmode="lin" valueType="num">
                                          <p:cBhvr>
                                            <p:cTn id="23" dur="2000" fill="hold"/>
                                            <p:tgtEl>
                                              <p:spTgt spid="19"/>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000"/>
                                            <p:tgtEl>
                                              <p:spTgt spid="20"/>
                                            </p:tgtEl>
                                          </p:cBhvr>
                                        </p:animEffect>
                                        <p:anim calcmode="lin" valueType="num">
                                          <p:cBhvr>
                                            <p:cTn id="27" dur="2000" fill="hold"/>
                                            <p:tgtEl>
                                              <p:spTgt spid="20"/>
                                            </p:tgtEl>
                                            <p:attrNameLst>
                                              <p:attrName>ppt_w</p:attrName>
                                            </p:attrNameLst>
                                          </p:cBhvr>
                                          <p:tavLst>
                                            <p:tav tm="0" fmla="#ppt_w*sin(2.5*pi*$)">
                                              <p:val>
                                                <p:fltVal val="0"/>
                                              </p:val>
                                            </p:tav>
                                            <p:tav tm="100000">
                                              <p:val>
                                                <p:fltVal val="1"/>
                                              </p:val>
                                            </p:tav>
                                          </p:tavLst>
                                        </p:anim>
                                        <p:anim calcmode="lin" valueType="num">
                                          <p:cBhvr>
                                            <p:cTn id="28" dur="2000" fill="hold"/>
                                            <p:tgtEl>
                                              <p:spTgt spid="20"/>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2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up)">
                                          <p:cBhvr>
                                            <p:cTn id="32" dur="500"/>
                                            <p:tgtEl>
                                              <p:spTgt spid="22"/>
                                            </p:tgtEl>
                                          </p:cBhvr>
                                        </p:animEffect>
                                      </p:childTnLst>
                                    </p:cTn>
                                  </p:par>
                                  <p:par>
                                    <p:cTn id="33" presetID="22" presetClass="entr" presetSubtype="1"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anim calcmode="lin" valueType="num">
                                          <p:cBhvr>
                                            <p:cTn id="56" dur="1000" fill="hold"/>
                                            <p:tgtEl>
                                              <p:spTgt spid="33"/>
                                            </p:tgtEl>
                                            <p:attrNameLst>
                                              <p:attrName>ppt_x</p:attrName>
                                            </p:attrNameLst>
                                          </p:cBhvr>
                                          <p:tavLst>
                                            <p:tav tm="0">
                                              <p:val>
                                                <p:strVal val="#ppt_x"/>
                                              </p:val>
                                            </p:tav>
                                            <p:tav tm="100000">
                                              <p:val>
                                                <p:strVal val="#ppt_x"/>
                                              </p:val>
                                            </p:tav>
                                          </p:tavLst>
                                        </p:anim>
                                        <p:anim calcmode="lin" valueType="num">
                                          <p:cBhvr>
                                            <p:cTn id="57" dur="1000" fill="hold"/>
                                            <p:tgtEl>
                                              <p:spTgt spid="33"/>
                                            </p:tgtEl>
                                            <p:attrNameLst>
                                              <p:attrName>ppt_y</p:attrName>
                                            </p:attrNameLst>
                                          </p:cBhvr>
                                          <p:tavLst>
                                            <p:tav tm="0">
                                              <p:val>
                                                <p:strVal val="#ppt_y-.1"/>
                                              </p:val>
                                            </p:tav>
                                            <p:tav tm="100000">
                                              <p:val>
                                                <p:strVal val="#ppt_y"/>
                                              </p:val>
                                            </p:tav>
                                          </p:tavLst>
                                        </p:anim>
                                      </p:childTnLst>
                                    </p:cTn>
                                  </p:par>
                                </p:childTnLst>
                              </p:cTn>
                            </p:par>
                            <p:par>
                              <p:cTn id="58" fill="hold">
                                <p:stCondLst>
                                  <p:cond delay="1000"/>
                                </p:stCondLst>
                                <p:childTnLst>
                                  <p:par>
                                    <p:cTn id="59" presetID="42" presetClass="path" presetSubtype="0" fill="hold" nodeType="afterEffect">
                                      <p:stCondLst>
                                        <p:cond delay="0"/>
                                      </p:stCondLst>
                                      <p:childTnLst>
                                        <p:animMotion origin="layout" path="M 1.38614E-6 3.7037E-6 L 1.38614E-6 0.06689 " pathEditMode="relative" rAng="0" ptsTypes="AA">
                                          <p:cBhvr>
                                            <p:cTn id="60" dur="2000" fill="hold"/>
                                            <p:tgtEl>
                                              <p:spTgt spid="22"/>
                                            </p:tgtEl>
                                            <p:attrNameLst>
                                              <p:attrName>ppt_x</p:attrName>
                                              <p:attrName>ppt_y</p:attrName>
                                            </p:attrNameLst>
                                          </p:cBhvr>
                                          <p:rCtr x="0" y="3333"/>
                                        </p:animMotion>
                                      </p:childTnLst>
                                    </p:cTn>
                                  </p:par>
                                  <p:par>
                                    <p:cTn id="61" presetID="42" presetClass="path" presetSubtype="0" fill="hold" nodeType="withEffect">
                                      <p:stCondLst>
                                        <p:cond delay="0"/>
                                      </p:stCondLst>
                                      <p:childTnLst>
                                        <p:animMotion origin="layout" path="M 1.25E-6 -4.81481E-6 L 1.25E-6 -0.06921 " pathEditMode="relative" rAng="0" ptsTypes="AA">
                                          <p:cBhvr>
                                            <p:cTn id="62" dur="2000" fill="hold"/>
                                            <p:tgtEl>
                                              <p:spTgt spid="27"/>
                                            </p:tgtEl>
                                            <p:attrNameLst>
                                              <p:attrName>ppt_x</p:attrName>
                                              <p:attrName>ppt_y</p:attrName>
                                            </p:attrNameLst>
                                          </p:cBhvr>
                                          <p:rCtr x="0" y="-3472"/>
                                        </p:animMotion>
                                      </p:childTnLst>
                                    </p:cTn>
                                  </p:par>
                                  <p:par>
                                    <p:cTn id="63" presetID="8" presetClass="emph" presetSubtype="0" fill="hold" grpId="1" nodeType="withEffect">
                                      <p:stCondLst>
                                        <p:cond delay="0"/>
                                      </p:stCondLst>
                                      <p:childTnLst>
                                        <p:animRot by="900000">
                                          <p:cBhvr>
                                            <p:cTn id="64" dur="13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9" grpId="0" animBg="1"/>
          <p:bldP spid="20" grpId="0" animBg="1"/>
          <p:bldP spid="20" grpId="1" animBg="1"/>
          <p:bldP spid="21" grpId="0" animBg="1"/>
          <p:bldP spid="32" grpId="0"/>
          <p:bldP spid="33" grpId="0"/>
          <p:bldP spid="34" grpId="0"/>
          <p:bldP spid="3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TextBox 2"/>
          <p:cNvSpPr txBox="1"/>
          <p:nvPr/>
        </p:nvSpPr>
        <p:spPr>
          <a:xfrm>
            <a:off x="4943030" y="5206571"/>
            <a:ext cx="2304352" cy="499624"/>
          </a:xfrm>
          <a:prstGeom prst="rect">
            <a:avLst/>
          </a:prstGeom>
          <a:noFill/>
        </p:spPr>
        <p:txBody>
          <a:bodyPr wrap="square" rtlCol="0">
            <a:spAutoFit/>
          </a:bodyPr>
          <a:lstStyle/>
          <a:p>
            <a:pPr algn="ct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 name="Freeform 6"/>
          <p:cNvSpPr>
            <a:spLocks noEditPoints="1"/>
          </p:cNvSpPr>
          <p:nvPr/>
        </p:nvSpPr>
        <p:spPr bwMode="auto">
          <a:xfrm>
            <a:off x="2668212" y="4472442"/>
            <a:ext cx="1985128" cy="1996078"/>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ED4545"/>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5" name="Freeform 7"/>
          <p:cNvSpPr>
            <a:spLocks noEditPoints="1"/>
          </p:cNvSpPr>
          <p:nvPr/>
        </p:nvSpPr>
        <p:spPr bwMode="auto">
          <a:xfrm>
            <a:off x="3417193" y="2804050"/>
            <a:ext cx="1642864" cy="1645602"/>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rgbClr val="ED4545"/>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6" name="Freeform 8"/>
          <p:cNvSpPr>
            <a:spLocks noEditPoints="1"/>
          </p:cNvSpPr>
          <p:nvPr/>
        </p:nvSpPr>
        <p:spPr bwMode="auto">
          <a:xfrm>
            <a:off x="4290536" y="1340768"/>
            <a:ext cx="1645604" cy="1652448"/>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rgbClr val="FF6D55"/>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7" name="Freeform 9"/>
          <p:cNvSpPr>
            <a:spLocks noEditPoints="1"/>
          </p:cNvSpPr>
          <p:nvPr/>
        </p:nvSpPr>
        <p:spPr bwMode="auto">
          <a:xfrm>
            <a:off x="6203474" y="1343506"/>
            <a:ext cx="1645604" cy="1646972"/>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rgbClr val="ED4545"/>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8" name="Freeform 10"/>
          <p:cNvSpPr>
            <a:spLocks noEditPoints="1"/>
          </p:cNvSpPr>
          <p:nvPr/>
        </p:nvSpPr>
        <p:spPr bwMode="auto">
          <a:xfrm>
            <a:off x="7043043" y="2829231"/>
            <a:ext cx="1642864" cy="1642864"/>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rgbClr val="D33131"/>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9" name="Freeform 11"/>
          <p:cNvSpPr>
            <a:spLocks noEditPoints="1"/>
          </p:cNvSpPr>
          <p:nvPr/>
        </p:nvSpPr>
        <p:spPr bwMode="auto">
          <a:xfrm>
            <a:off x="7530833" y="4480378"/>
            <a:ext cx="1986498" cy="1996080"/>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FF6D55"/>
          </a:solidFill>
          <a:ln>
            <a:noFill/>
          </a:ln>
        </p:spPr>
        <p:txBody>
          <a:bodyPr vert="horz" wrap="square" lIns="91440" tIns="45720" rIns="91440" bIns="45720" numCol="1" anchor="ctr" anchorCtr="0" compatLnSpc="1">
            <a:prstTxWarp prst="textNoShape">
              <a:avLst/>
            </a:prstTxWarp>
          </a:bodyP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0" name="TextBox 9"/>
          <p:cNvSpPr txBox="1"/>
          <p:nvPr/>
        </p:nvSpPr>
        <p:spPr>
          <a:xfrm>
            <a:off x="3106777" y="5285814"/>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1" name="TextBox 10"/>
          <p:cNvSpPr txBox="1"/>
          <p:nvPr/>
        </p:nvSpPr>
        <p:spPr>
          <a:xfrm>
            <a:off x="3684627" y="3442184"/>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4559339" y="1982325"/>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6472277" y="1982325"/>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4" name="TextBox 13"/>
          <p:cNvSpPr txBox="1"/>
          <p:nvPr/>
        </p:nvSpPr>
        <p:spPr>
          <a:xfrm>
            <a:off x="7310477" y="3465997"/>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5" name="TextBox 14"/>
          <p:cNvSpPr txBox="1"/>
          <p:nvPr/>
        </p:nvSpPr>
        <p:spPr>
          <a:xfrm>
            <a:off x="7970083" y="5293751"/>
            <a:ext cx="1107996" cy="369332"/>
          </a:xfrm>
          <a:prstGeom prst="rect">
            <a:avLst/>
          </a:prstGeom>
          <a:noFill/>
        </p:spPr>
        <p:txBody>
          <a:bodyPr wrap="none" rtlCol="0" anchor="ctr">
            <a:spAutoFit/>
          </a:bodyPr>
          <a:lstStyle/>
          <a:p>
            <a:r>
              <a:rPr lang="zh-CN" altLang="en-US">
                <a:solidFill>
                  <a:schemeClr val="tx1">
                    <a:lumMod val="75000"/>
                    <a:lumOff val="25000"/>
                  </a:schemeClr>
                </a:solidFill>
                <a:latin typeface="微软雅黑" pitchFamily="34" charset="-122"/>
                <a:ea typeface="微软雅黑" pitchFamily="34" charset="-122"/>
              </a:rPr>
              <a:t>添加</a:t>
            </a:r>
            <a:r>
              <a:rPr lang="zh-CN" altLang="en-US" smtClean="0">
                <a:solidFill>
                  <a:schemeClr val="tx1">
                    <a:lumMod val="75000"/>
                    <a:lumOff val="25000"/>
                  </a:schemeClr>
                </a:solidFill>
                <a:latin typeface="微软雅黑" pitchFamily="34" charset="-122"/>
                <a:ea typeface="微软雅黑" pitchFamily="34" charset="-122"/>
              </a:rPr>
              <a:t>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6" name="TextBox 15"/>
          <p:cNvSpPr txBox="1"/>
          <p:nvPr/>
        </p:nvSpPr>
        <p:spPr>
          <a:xfrm>
            <a:off x="613448" y="5072152"/>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1369435" y="3124365"/>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2323988" y="1640693"/>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8775982" y="3124365"/>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7965827" y="1640693"/>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9712086" y="5072152"/>
            <a:ext cx="1969431"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5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strVal val="#ppt_w*0.70"/>
                                          </p:val>
                                        </p:tav>
                                        <p:tav tm="100000">
                                          <p:val>
                                            <p:strVal val="#ppt_w"/>
                                          </p:val>
                                        </p:tav>
                                      </p:tavLst>
                                    </p:anim>
                                    <p:anim calcmode="lin" valueType="num">
                                      <p:cBhvr>
                                        <p:cTn id="16" dur="1000" fill="hold"/>
                                        <p:tgtEl>
                                          <p:spTgt spid="3"/>
                                        </p:tgtEl>
                                        <p:attrNameLst>
                                          <p:attrName>ppt_h</p:attrName>
                                        </p:attrNameLst>
                                      </p:cBhvr>
                                      <p:tavLst>
                                        <p:tav tm="0">
                                          <p:val>
                                            <p:strVal val="#ppt_h"/>
                                          </p:val>
                                        </p:tav>
                                        <p:tav tm="100000">
                                          <p:val>
                                            <p:strVal val="#ppt_h"/>
                                          </p:val>
                                        </p:tav>
                                      </p:tavLst>
                                    </p:anim>
                                    <p:animEffect transition="in" filter="fade">
                                      <p:cBhvr>
                                        <p:cTn id="17" dur="1000"/>
                                        <p:tgtEl>
                                          <p:spTgt spid="3"/>
                                        </p:tgtEl>
                                      </p:cBhvr>
                                    </p:animEffect>
                                  </p:childTnLst>
                                </p:cTn>
                              </p:par>
                            </p:childTnLst>
                          </p:cTn>
                        </p:par>
                        <p:par>
                          <p:cTn id="18" fill="hold">
                            <p:stCondLst>
                              <p:cond delay="1800"/>
                            </p:stCondLst>
                            <p:childTnLst>
                              <p:par>
                                <p:cTn id="19" presetID="2" presetClass="entr" presetSubtype="8" decel="10000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8" presetClass="emph" presetSubtype="0" repeatCount="indefinite" fill="hold" grpId="1" nodeType="withEffect">
                                  <p:stCondLst>
                                    <p:cond delay="0"/>
                                  </p:stCondLst>
                                  <p:childTnLst>
                                    <p:animRot by="86400000">
                                      <p:cBhvr>
                                        <p:cTn id="24" dur="8000" fill="hold"/>
                                        <p:tgtEl>
                                          <p:spTgt spid="4"/>
                                        </p:tgtEl>
                                        <p:attrNameLst>
                                          <p:attrName>r</p:attrName>
                                        </p:attrNameLst>
                                      </p:cBhvr>
                                    </p:animRot>
                                  </p:childTnLst>
                                </p:cTn>
                              </p:par>
                              <p:par>
                                <p:cTn id="25" presetID="44" presetClass="path" presetSubtype="0" fill="hold" grpId="2" nodeType="withEffect">
                                  <p:stCondLst>
                                    <p:cond delay="0"/>
                                  </p:stCondLst>
                                  <p:childTnLst>
                                    <p:animMotion origin="layout" path="M 2.24827E-6 -1.48148E-6 C 2.24827E-6 0.00023 0.05002 -0.50208 0.19851 -0.50856 C 0.34714 -0.51481 0.39156 -0.08588 0.40068 -1.48148E-6 " pathEditMode="relative" rAng="0" ptsTypes="fsf">
                                      <p:cBhvr>
                                        <p:cTn id="26" dur="2000" fill="hold"/>
                                        <p:tgtEl>
                                          <p:spTgt spid="4"/>
                                        </p:tgtEl>
                                        <p:attrNameLst>
                                          <p:attrName>ppt_x</p:attrName>
                                          <p:attrName>ppt_y</p:attrName>
                                        </p:attrNameLst>
                                      </p:cBhvr>
                                      <p:rCtr x="20034" y="-25741"/>
                                    </p:animMotion>
                                  </p:childTnLst>
                                </p:cTn>
                              </p:par>
                              <p:par>
                                <p:cTn id="27" presetID="10" presetClass="entr" presetSubtype="0" fill="hold" grpId="0" nodeType="withEffect">
                                  <p:stCondLst>
                                    <p:cond delay="4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8" presetClass="emph" presetSubtype="0" repeatCount="indefinite" fill="hold" grpId="1" nodeType="withEffect">
                                  <p:stCondLst>
                                    <p:cond delay="0"/>
                                  </p:stCondLst>
                                  <p:childTnLst>
                                    <p:animRot by="86400000">
                                      <p:cBhvr>
                                        <p:cTn id="34" dur="8000" fill="hold"/>
                                        <p:tgtEl>
                                          <p:spTgt spid="5"/>
                                        </p:tgtEl>
                                        <p:attrNameLst>
                                          <p:attrName>r</p:attrName>
                                        </p:attrNameLst>
                                      </p:cBhvr>
                                    </p:animRot>
                                  </p:childTnLst>
                                </p:cTn>
                              </p:par>
                              <p:par>
                                <p:cTn id="35" presetID="10" presetClass="entr" presetSubtype="0" fill="hold" grpId="0" nodeType="withEffect">
                                  <p:stCondLst>
                                    <p:cond delay="8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8" presetClass="emph" presetSubtype="0" repeatCount="indefinite" fill="hold" grpId="1" nodeType="withEffect">
                                  <p:stCondLst>
                                    <p:cond delay="0"/>
                                  </p:stCondLst>
                                  <p:childTnLst>
                                    <p:animRot by="86400000">
                                      <p:cBhvr>
                                        <p:cTn id="42" dur="8000" fill="hold"/>
                                        <p:tgtEl>
                                          <p:spTgt spid="6"/>
                                        </p:tgtEl>
                                        <p:attrNameLst>
                                          <p:attrName>r</p:attrName>
                                        </p:attrNameLst>
                                      </p:cBhvr>
                                    </p:animRot>
                                  </p:childTnLst>
                                </p:cTn>
                              </p:par>
                              <p:par>
                                <p:cTn id="43" presetID="10" presetClass="entr" presetSubtype="0" fill="hold" grpId="0" nodeType="withEffect">
                                  <p:stCondLst>
                                    <p:cond delay="12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8" presetClass="emph" presetSubtype="0" repeatCount="indefinite" fill="hold" grpId="1" nodeType="withEffect">
                                  <p:stCondLst>
                                    <p:cond delay="0"/>
                                  </p:stCondLst>
                                  <p:childTnLst>
                                    <p:animRot by="86400000">
                                      <p:cBhvr>
                                        <p:cTn id="50" dur="8000" fill="hold"/>
                                        <p:tgtEl>
                                          <p:spTgt spid="7"/>
                                        </p:tgtEl>
                                        <p:attrNameLst>
                                          <p:attrName>r</p:attrName>
                                        </p:attrNameLst>
                                      </p:cBhvr>
                                    </p:animRot>
                                  </p:childTnLst>
                                </p:cTn>
                              </p:par>
                              <p:par>
                                <p:cTn id="51" presetID="10" presetClass="entr" presetSubtype="0" fill="hold" grpId="0" nodeType="withEffect">
                                  <p:stCondLst>
                                    <p:cond delay="160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grpId="0" nodeType="withEffect">
                                  <p:stCondLst>
                                    <p:cond delay="16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8" presetClass="emph" presetSubtype="0" repeatCount="indefinite" fill="hold" grpId="1" nodeType="withEffect">
                                  <p:stCondLst>
                                    <p:cond delay="0"/>
                                  </p:stCondLst>
                                  <p:childTnLst>
                                    <p:animRot by="86400000">
                                      <p:cBhvr>
                                        <p:cTn id="58" dur="8000" fill="hold"/>
                                        <p:tgtEl>
                                          <p:spTgt spid="8"/>
                                        </p:tgtEl>
                                        <p:attrNameLst>
                                          <p:attrName>r</p:attrName>
                                        </p:attrNameLst>
                                      </p:cBhvr>
                                    </p:animRot>
                                  </p:childTnLst>
                                </p:cTn>
                              </p:par>
                              <p:par>
                                <p:cTn id="59" presetID="10" presetClass="entr" presetSubtype="0" fill="hold" grpId="0" nodeType="withEffect">
                                  <p:stCondLst>
                                    <p:cond delay="200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par>
                                <p:cTn id="62" presetID="10" presetClass="entr" presetSubtype="0" fill="hold" grpId="0" nodeType="withEffect">
                                  <p:stCondLst>
                                    <p:cond delay="20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childTnLst>
                                </p:cTn>
                              </p:par>
                              <p:par>
                                <p:cTn id="65" presetID="8" presetClass="emph" presetSubtype="0" repeatCount="indefinite" fill="hold" grpId="1" nodeType="withEffect">
                                  <p:stCondLst>
                                    <p:cond delay="0"/>
                                  </p:stCondLst>
                                  <p:childTnLst>
                                    <p:animRot by="86400000">
                                      <p:cBhvr>
                                        <p:cTn id="66" dur="8000" fill="hold"/>
                                        <p:tgtEl>
                                          <p:spTgt spid="9"/>
                                        </p:tgtEl>
                                        <p:attrNameLst>
                                          <p:attrName>r</p:attrName>
                                        </p:attrNameLst>
                                      </p:cBhvr>
                                    </p:animRot>
                                  </p:childTnLst>
                                </p:cTn>
                              </p:par>
                              <p:par>
                                <p:cTn id="67" presetID="63" presetClass="path" presetSubtype="0" accel="50000" decel="50000" fill="hold" grpId="3" nodeType="withEffect">
                                  <p:stCondLst>
                                    <p:cond delay="2000"/>
                                  </p:stCondLst>
                                  <p:childTnLst>
                                    <p:animMotion origin="layout" path="M -4.16667E-7 6.35838E-7 L 0.40052 6.35838E-7 " pathEditMode="relative" rAng="0" ptsTypes="AA">
                                      <p:cBhvr>
                                        <p:cTn id="68" dur="1000" spd="-100000" fill="hold"/>
                                        <p:tgtEl>
                                          <p:spTgt spid="4"/>
                                        </p:tgtEl>
                                        <p:attrNameLst>
                                          <p:attrName>ppt_x</p:attrName>
                                          <p:attrName>ppt_y</p:attrName>
                                        </p:attrNameLst>
                                      </p:cBhvr>
                                      <p:rCtr x="20026" y="0"/>
                                    </p:animMotion>
                                  </p:childTnLst>
                                </p:cTn>
                              </p:par>
                              <p:par>
                                <p:cTn id="69" presetID="10" presetClass="entr" presetSubtype="0" fill="hold" grpId="0" nodeType="withEffect">
                                  <p:stCondLst>
                                    <p:cond delay="280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par>
                                <p:cTn id="72" presetID="12" presetClass="entr" presetSubtype="2" fill="hold" grpId="0" nodeType="withEffect">
                                  <p:stCondLst>
                                    <p:cond delay="28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p:tgtEl>
                                          <p:spTgt spid="16"/>
                                        </p:tgtEl>
                                        <p:attrNameLst>
                                          <p:attrName>ppt_x</p:attrName>
                                        </p:attrNameLst>
                                      </p:cBhvr>
                                      <p:tavLst>
                                        <p:tav tm="0">
                                          <p:val>
                                            <p:strVal val="#ppt_x+#ppt_w*1.125000"/>
                                          </p:val>
                                        </p:tav>
                                        <p:tav tm="100000">
                                          <p:val>
                                            <p:strVal val="#ppt_x"/>
                                          </p:val>
                                        </p:tav>
                                      </p:tavLst>
                                    </p:anim>
                                    <p:animEffect transition="in" filter="wipe(left)">
                                      <p:cBhvr>
                                        <p:cTn id="75" dur="500"/>
                                        <p:tgtEl>
                                          <p:spTgt spid="16"/>
                                        </p:tgtEl>
                                      </p:cBhvr>
                                    </p:animEffect>
                                  </p:childTnLst>
                                </p:cTn>
                              </p:par>
                              <p:par>
                                <p:cTn id="76" presetID="12" presetClass="entr" presetSubtype="2" fill="hold" grpId="0" nodeType="withEffect">
                                  <p:stCondLst>
                                    <p:cond delay="280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p:tgtEl>
                                          <p:spTgt spid="17"/>
                                        </p:tgtEl>
                                        <p:attrNameLst>
                                          <p:attrName>ppt_x</p:attrName>
                                        </p:attrNameLst>
                                      </p:cBhvr>
                                      <p:tavLst>
                                        <p:tav tm="0">
                                          <p:val>
                                            <p:strVal val="#ppt_x+#ppt_w*1.125000"/>
                                          </p:val>
                                        </p:tav>
                                        <p:tav tm="100000">
                                          <p:val>
                                            <p:strVal val="#ppt_x"/>
                                          </p:val>
                                        </p:tav>
                                      </p:tavLst>
                                    </p:anim>
                                    <p:animEffect transition="in" filter="wipe(left)">
                                      <p:cBhvr>
                                        <p:cTn id="79" dur="500"/>
                                        <p:tgtEl>
                                          <p:spTgt spid="17"/>
                                        </p:tgtEl>
                                      </p:cBhvr>
                                    </p:animEffect>
                                  </p:childTnLst>
                                </p:cTn>
                              </p:par>
                              <p:par>
                                <p:cTn id="80" presetID="12" presetClass="entr" presetSubtype="2" fill="hold" grpId="0" nodeType="withEffect">
                                  <p:stCondLst>
                                    <p:cond delay="280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p:tgtEl>
                                          <p:spTgt spid="18"/>
                                        </p:tgtEl>
                                        <p:attrNameLst>
                                          <p:attrName>ppt_x</p:attrName>
                                        </p:attrNameLst>
                                      </p:cBhvr>
                                      <p:tavLst>
                                        <p:tav tm="0">
                                          <p:val>
                                            <p:strVal val="#ppt_x+#ppt_w*1.125000"/>
                                          </p:val>
                                        </p:tav>
                                        <p:tav tm="100000">
                                          <p:val>
                                            <p:strVal val="#ppt_x"/>
                                          </p:val>
                                        </p:tav>
                                      </p:tavLst>
                                    </p:anim>
                                    <p:animEffect transition="in" filter="wipe(left)">
                                      <p:cBhvr>
                                        <p:cTn id="83" dur="500"/>
                                        <p:tgtEl>
                                          <p:spTgt spid="18"/>
                                        </p:tgtEl>
                                      </p:cBhvr>
                                    </p:animEffect>
                                  </p:childTnLst>
                                </p:cTn>
                              </p:par>
                              <p:par>
                                <p:cTn id="84" presetID="12" presetClass="entr" presetSubtype="8" fill="hold" grpId="0" nodeType="withEffect">
                                  <p:stCondLst>
                                    <p:cond delay="280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p:tgtEl>
                                          <p:spTgt spid="19"/>
                                        </p:tgtEl>
                                        <p:attrNameLst>
                                          <p:attrName>ppt_x</p:attrName>
                                        </p:attrNameLst>
                                      </p:cBhvr>
                                      <p:tavLst>
                                        <p:tav tm="0">
                                          <p:val>
                                            <p:strVal val="#ppt_x-#ppt_w*1.125000"/>
                                          </p:val>
                                        </p:tav>
                                        <p:tav tm="100000">
                                          <p:val>
                                            <p:strVal val="#ppt_x"/>
                                          </p:val>
                                        </p:tav>
                                      </p:tavLst>
                                    </p:anim>
                                    <p:animEffect transition="in" filter="wipe(right)">
                                      <p:cBhvr>
                                        <p:cTn id="87" dur="500"/>
                                        <p:tgtEl>
                                          <p:spTgt spid="19"/>
                                        </p:tgtEl>
                                      </p:cBhvr>
                                    </p:animEffect>
                                  </p:childTnLst>
                                </p:cTn>
                              </p:par>
                              <p:par>
                                <p:cTn id="88" presetID="12" presetClass="entr" presetSubtype="8" fill="hold" grpId="0" nodeType="withEffect">
                                  <p:stCondLst>
                                    <p:cond delay="280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p:tgtEl>
                                          <p:spTgt spid="20"/>
                                        </p:tgtEl>
                                        <p:attrNameLst>
                                          <p:attrName>ppt_x</p:attrName>
                                        </p:attrNameLst>
                                      </p:cBhvr>
                                      <p:tavLst>
                                        <p:tav tm="0">
                                          <p:val>
                                            <p:strVal val="#ppt_x-#ppt_w*1.125000"/>
                                          </p:val>
                                        </p:tav>
                                        <p:tav tm="100000">
                                          <p:val>
                                            <p:strVal val="#ppt_x"/>
                                          </p:val>
                                        </p:tav>
                                      </p:tavLst>
                                    </p:anim>
                                    <p:animEffect transition="in" filter="wipe(right)">
                                      <p:cBhvr>
                                        <p:cTn id="91" dur="500"/>
                                        <p:tgtEl>
                                          <p:spTgt spid="20"/>
                                        </p:tgtEl>
                                      </p:cBhvr>
                                    </p:animEffect>
                                  </p:childTnLst>
                                </p:cTn>
                              </p:par>
                              <p:par>
                                <p:cTn id="92" presetID="12" presetClass="entr" presetSubtype="8" fill="hold" grpId="0" nodeType="withEffect">
                                  <p:stCondLst>
                                    <p:cond delay="280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500"/>
                                        <p:tgtEl>
                                          <p:spTgt spid="21"/>
                                        </p:tgtEl>
                                        <p:attrNameLst>
                                          <p:attrName>ppt_x</p:attrName>
                                        </p:attrNameLst>
                                      </p:cBhvr>
                                      <p:tavLst>
                                        <p:tav tm="0">
                                          <p:val>
                                            <p:strVal val="#ppt_x-#ppt_w*1.125000"/>
                                          </p:val>
                                        </p:tav>
                                        <p:tav tm="100000">
                                          <p:val>
                                            <p:strVal val="#ppt_x"/>
                                          </p:val>
                                        </p:tav>
                                      </p:tavLst>
                                    </p:anim>
                                    <p:animEffect transition="in" filter="wipe(right)">
                                      <p:cBhvr>
                                        <p:cTn id="9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p:bldP spid="4" grpId="0" animBg="1"/>
      <p:bldP spid="4" grpId="1" animBg="1"/>
      <p:bldP spid="4" grpId="2" animBg="1"/>
      <p:bldP spid="4" grpId="3"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2782838" y="1484784"/>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FF6D5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2782838" y="3205083"/>
            <a:ext cx="1584176" cy="145594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rgbClr val="ED454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2782838" y="4922711"/>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3"/>
          <p:cNvSpPr>
            <a:spLocks/>
          </p:cNvSpPr>
          <p:nvPr/>
        </p:nvSpPr>
        <p:spPr bwMode="auto">
          <a:xfrm>
            <a:off x="3231834" y="3212826"/>
            <a:ext cx="686185" cy="432198"/>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0"/>
          <p:cNvSpPr>
            <a:spLocks/>
          </p:cNvSpPr>
          <p:nvPr/>
        </p:nvSpPr>
        <p:spPr bwMode="auto">
          <a:xfrm>
            <a:off x="3363829" y="1484784"/>
            <a:ext cx="422194" cy="49530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2"/>
          <p:cNvSpPr>
            <a:spLocks noEditPoints="1"/>
          </p:cNvSpPr>
          <p:nvPr/>
        </p:nvSpPr>
        <p:spPr bwMode="auto">
          <a:xfrm>
            <a:off x="3416663" y="4968418"/>
            <a:ext cx="316526" cy="54881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TextBox 8"/>
          <p:cNvSpPr txBox="1"/>
          <p:nvPr/>
        </p:nvSpPr>
        <p:spPr>
          <a:xfrm>
            <a:off x="4770282" y="1786808"/>
            <a:ext cx="4997332"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4758405" y="1325143"/>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4770282" y="3530625"/>
            <a:ext cx="4997332"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，或者通过通过复制您的文本。您的内容打在这里，或者通过复制您的文本后，在此框中选择粘贴，并选择只保留文字。</a:t>
            </a:r>
          </a:p>
        </p:txBody>
      </p:sp>
      <p:sp>
        <p:nvSpPr>
          <p:cNvPr id="12" name="TextBox 11"/>
          <p:cNvSpPr txBox="1"/>
          <p:nvPr/>
        </p:nvSpPr>
        <p:spPr>
          <a:xfrm>
            <a:off x="4758405" y="3068960"/>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TextBox 12"/>
          <p:cNvSpPr txBox="1"/>
          <p:nvPr/>
        </p:nvSpPr>
        <p:spPr>
          <a:xfrm>
            <a:off x="4770282" y="5330825"/>
            <a:ext cx="4997332"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p>
        </p:txBody>
      </p:sp>
      <p:sp>
        <p:nvSpPr>
          <p:cNvPr id="14" name="TextBox 13"/>
          <p:cNvSpPr txBox="1"/>
          <p:nvPr/>
        </p:nvSpPr>
        <p:spPr>
          <a:xfrm>
            <a:off x="4758405" y="4869160"/>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15" name="直接箭头连接符 14"/>
          <p:cNvCxnSpPr>
            <a:stCxn id="3" idx="1"/>
          </p:cNvCxnSpPr>
          <p:nvPr/>
        </p:nvCxnSpPr>
        <p:spPr>
          <a:xfrm>
            <a:off x="3570919" y="2943401"/>
            <a:ext cx="605267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4" idx="1"/>
          </p:cNvCxnSpPr>
          <p:nvPr/>
        </p:nvCxnSpPr>
        <p:spPr>
          <a:xfrm>
            <a:off x="3570919" y="4661029"/>
            <a:ext cx="605267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5" idx="1"/>
          </p:cNvCxnSpPr>
          <p:nvPr/>
        </p:nvCxnSpPr>
        <p:spPr>
          <a:xfrm>
            <a:off x="3570919" y="6381328"/>
            <a:ext cx="6052679" cy="0"/>
          </a:xfrm>
          <a:prstGeom prst="straightConnector1">
            <a:avLst/>
          </a:prstGeom>
          <a:ln>
            <a:solidFill>
              <a:schemeClr val="tx1">
                <a:lumMod val="65000"/>
                <a:lumOff val="3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 presetClass="entr" presetSubtype="1" decel="10000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childTnLst>
                          </p:cTn>
                        </p:par>
                        <p:par>
                          <p:cTn id="25" fill="hold">
                            <p:stCondLst>
                              <p:cond delay="1300"/>
                            </p:stCondLst>
                            <p:childTnLst>
                              <p:par>
                                <p:cTn id="26" presetID="14" presetClass="entr" presetSubtype="1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randombar(horizontal)">
                                      <p:cBhvr>
                                        <p:cTn id="28" dur="500"/>
                                        <p:tgtEl>
                                          <p:spTgt spid="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randombar(horizontal)">
                                      <p:cBhvr>
                                        <p:cTn id="34" dur="500"/>
                                        <p:tgtEl>
                                          <p:spTgt spid="8"/>
                                        </p:tgtEl>
                                      </p:cBhvr>
                                    </p:animEffect>
                                  </p:childTnLst>
                                </p:cTn>
                              </p:par>
                              <p:par>
                                <p:cTn id="35" presetID="2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18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par>
                          <p:cTn id="51" fill="hold">
                            <p:stCondLst>
                              <p:cond delay="2300"/>
                            </p:stCondLst>
                            <p:childTnLst>
                              <p:par>
                                <p:cTn id="52" presetID="2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left)">
                                      <p:cBhvr>
                                        <p:cTn id="61" dur="500"/>
                                        <p:tgtEl>
                                          <p:spTgt spid="1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8579160" y="1916832"/>
            <a:ext cx="1116444" cy="1116444"/>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FF897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7894825" y="3033276"/>
            <a:ext cx="1118399" cy="1118399"/>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FF897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6782291" y="3033276"/>
            <a:ext cx="1112534" cy="1118399"/>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FF897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6094045" y="1916832"/>
            <a:ext cx="1116444" cy="111644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FF6D5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4981512" y="1916832"/>
            <a:ext cx="1112534" cy="1116444"/>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FF6D5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p:cNvSpPr>
          <p:nvPr/>
        </p:nvSpPr>
        <p:spPr bwMode="auto">
          <a:xfrm>
            <a:off x="4981512" y="3033276"/>
            <a:ext cx="1112534" cy="11183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FF6D5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6094045" y="3717612"/>
            <a:ext cx="1116444" cy="1116444"/>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ED454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6094045" y="4834055"/>
            <a:ext cx="1116444" cy="1118399"/>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ED454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p:cNvSpPr>
          <p:nvPr/>
        </p:nvSpPr>
        <p:spPr bwMode="auto">
          <a:xfrm>
            <a:off x="4981512" y="4834055"/>
            <a:ext cx="1112534" cy="1118399"/>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ED454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p:cNvSpPr>
          <p:nvPr/>
        </p:nvSpPr>
        <p:spPr bwMode="auto">
          <a:xfrm>
            <a:off x="4297177" y="3717612"/>
            <a:ext cx="1112534" cy="1116444"/>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p:cNvSpPr>
          <p:nvPr/>
        </p:nvSpPr>
        <p:spPr bwMode="auto">
          <a:xfrm>
            <a:off x="3178778" y="3717612"/>
            <a:ext cx="1118399" cy="1116444"/>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7"/>
          <p:cNvSpPr>
            <a:spLocks/>
          </p:cNvSpPr>
          <p:nvPr/>
        </p:nvSpPr>
        <p:spPr bwMode="auto">
          <a:xfrm>
            <a:off x="2496398" y="4834055"/>
            <a:ext cx="1112534" cy="1118399"/>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Oval 18"/>
          <p:cNvSpPr>
            <a:spLocks noChangeArrowheads="1"/>
          </p:cNvSpPr>
          <p:nvPr/>
        </p:nvSpPr>
        <p:spPr bwMode="auto">
          <a:xfrm>
            <a:off x="7298475" y="2442793"/>
            <a:ext cx="1196609" cy="1196609"/>
          </a:xfrm>
          <a:prstGeom prst="ellipse">
            <a:avLst/>
          </a:prstGeom>
          <a:solidFill>
            <a:schemeClr val="bg1"/>
          </a:solidFill>
          <a:ln w="19050" cap="flat">
            <a:solidFill>
              <a:schemeClr val="bg1">
                <a:lumMod val="75000"/>
              </a:schemeClr>
            </a:solidFill>
            <a:prstDash val="solid"/>
            <a:miter lim="800000"/>
            <a:headEnd/>
            <a:tailEnd/>
          </a:ln>
        </p:spPr>
        <p:txBody>
          <a:bodyPr vert="horz" wrap="square" lIns="91440" tIns="45720" rIns="91440" bIns="45720" numCol="1" anchor="ctr" anchorCtr="0" compatLnSpc="1">
            <a:prstTxWarp prst="textNoShape">
              <a:avLst/>
            </a:prstTxWarp>
          </a:bodyPr>
          <a:lstStyle/>
          <a:p>
            <a:pPr algn="ctr"/>
            <a:r>
              <a:rPr lang="en-US" altLang="zh-CN" sz="2400" spc="-150" smtClean="0">
                <a:solidFill>
                  <a:schemeClr val="tx1">
                    <a:lumMod val="75000"/>
                    <a:lumOff val="25000"/>
                  </a:schemeClr>
                </a:solidFill>
                <a:latin typeface="微软雅黑" pitchFamily="34" charset="-122"/>
                <a:ea typeface="微软雅黑" pitchFamily="34" charset="-122"/>
                <a:cs typeface="Arial" pitchFamily="34" charset="0"/>
              </a:rPr>
              <a:t>2012</a:t>
            </a:r>
            <a:endParaRPr lang="zh-CN" altLang="en-US" sz="2400" spc="-15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6" name="Oval 19"/>
          <p:cNvSpPr>
            <a:spLocks noChangeArrowheads="1"/>
          </p:cNvSpPr>
          <p:nvPr/>
        </p:nvSpPr>
        <p:spPr bwMode="auto">
          <a:xfrm>
            <a:off x="5497697" y="2442793"/>
            <a:ext cx="1196609" cy="1196609"/>
          </a:xfrm>
          <a:prstGeom prst="ellipse">
            <a:avLst/>
          </a:prstGeom>
          <a:solidFill>
            <a:schemeClr val="bg1"/>
          </a:solidFill>
          <a:ln w="19050" cap="flat">
            <a:solidFill>
              <a:schemeClr val="bg1">
                <a:lumMod val="75000"/>
              </a:schemeClr>
            </a:solidFill>
            <a:prstDash val="solid"/>
            <a:miter lim="800000"/>
            <a:headEnd/>
            <a:tailEnd/>
          </a:ln>
          <a:extLst/>
        </p:spPr>
        <p:txBody>
          <a:bodyPr vert="horz" wrap="square" lIns="91440" tIns="45720" rIns="91440" bIns="45720" numCol="1" anchor="ctr" anchorCtr="0" compatLnSpc="1">
            <a:prstTxWarp prst="textNoShape">
              <a:avLst/>
            </a:prstTxWarp>
          </a:bodyPr>
          <a:lstStyle/>
          <a:p>
            <a:pPr algn="ctr"/>
            <a:r>
              <a:rPr lang="en-US" altLang="zh-CN" sz="2400" spc="-150" smtClean="0">
                <a:solidFill>
                  <a:schemeClr val="tx1">
                    <a:lumMod val="75000"/>
                    <a:lumOff val="25000"/>
                  </a:schemeClr>
                </a:solidFill>
                <a:latin typeface="微软雅黑" pitchFamily="34" charset="-122"/>
                <a:ea typeface="微软雅黑" pitchFamily="34" charset="-122"/>
                <a:cs typeface="Arial" pitchFamily="34" charset="0"/>
              </a:rPr>
              <a:t>2013</a:t>
            </a:r>
            <a:endParaRPr lang="zh-CN" altLang="en-US" sz="2400" spc="-15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7" name="Oval 20"/>
          <p:cNvSpPr>
            <a:spLocks noChangeArrowheads="1"/>
          </p:cNvSpPr>
          <p:nvPr/>
        </p:nvSpPr>
        <p:spPr bwMode="auto">
          <a:xfrm>
            <a:off x="5497697" y="4233796"/>
            <a:ext cx="1196609" cy="1196609"/>
          </a:xfrm>
          <a:prstGeom prst="ellipse">
            <a:avLst/>
          </a:prstGeom>
          <a:solidFill>
            <a:schemeClr val="bg1"/>
          </a:solidFill>
          <a:ln w="19050" cap="flat">
            <a:solidFill>
              <a:schemeClr val="bg1">
                <a:lumMod val="75000"/>
              </a:schemeClr>
            </a:solidFill>
            <a:prstDash val="solid"/>
            <a:miter lim="800000"/>
            <a:headEnd/>
            <a:tailEnd/>
          </a:ln>
          <a:extLst/>
        </p:spPr>
        <p:txBody>
          <a:bodyPr vert="horz" wrap="square" lIns="91440" tIns="45720" rIns="91440" bIns="45720" numCol="1" anchor="ctr" anchorCtr="0" compatLnSpc="1">
            <a:prstTxWarp prst="textNoShape">
              <a:avLst/>
            </a:prstTxWarp>
          </a:bodyPr>
          <a:lstStyle/>
          <a:p>
            <a:pPr algn="ctr"/>
            <a:r>
              <a:rPr lang="en-US" altLang="zh-CN" sz="2400" spc="-150" smtClean="0">
                <a:solidFill>
                  <a:schemeClr val="tx1">
                    <a:lumMod val="75000"/>
                    <a:lumOff val="25000"/>
                  </a:schemeClr>
                </a:solidFill>
                <a:latin typeface="微软雅黑" pitchFamily="34" charset="-122"/>
                <a:ea typeface="微软雅黑" pitchFamily="34" charset="-122"/>
                <a:cs typeface="Arial" pitchFamily="34" charset="0"/>
              </a:rPr>
              <a:t>2014</a:t>
            </a:r>
            <a:endParaRPr lang="zh-CN" altLang="en-US" sz="2400" spc="-15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8" name="Oval 21"/>
          <p:cNvSpPr>
            <a:spLocks noChangeArrowheads="1"/>
          </p:cNvSpPr>
          <p:nvPr/>
        </p:nvSpPr>
        <p:spPr bwMode="auto">
          <a:xfrm>
            <a:off x="3696917" y="4233796"/>
            <a:ext cx="1196609" cy="1196609"/>
          </a:xfrm>
          <a:prstGeom prst="ellipse">
            <a:avLst/>
          </a:prstGeom>
          <a:solidFill>
            <a:schemeClr val="bg1"/>
          </a:solidFill>
          <a:ln w="19050" cap="flat">
            <a:solidFill>
              <a:schemeClr val="bg1">
                <a:lumMod val="75000"/>
              </a:schemeClr>
            </a:solidFill>
            <a:prstDash val="solid"/>
            <a:miter lim="800000"/>
            <a:headEnd/>
            <a:tailEnd/>
          </a:ln>
          <a:extLst/>
        </p:spPr>
        <p:txBody>
          <a:bodyPr vert="horz" wrap="square" lIns="91440" tIns="45720" rIns="91440" bIns="45720" numCol="1" anchor="ctr" anchorCtr="0" compatLnSpc="1">
            <a:prstTxWarp prst="textNoShape">
              <a:avLst/>
            </a:prstTxWarp>
          </a:bodyPr>
          <a:lstStyle/>
          <a:p>
            <a:pPr algn="ctr"/>
            <a:r>
              <a:rPr lang="en-US" altLang="zh-CN" sz="2400" spc="-150" smtClean="0">
                <a:solidFill>
                  <a:schemeClr val="tx1">
                    <a:lumMod val="75000"/>
                    <a:lumOff val="25000"/>
                  </a:schemeClr>
                </a:solidFill>
                <a:latin typeface="微软雅黑" pitchFamily="34" charset="-122"/>
                <a:ea typeface="微软雅黑" pitchFamily="34" charset="-122"/>
                <a:cs typeface="Arial" pitchFamily="34" charset="0"/>
              </a:rPr>
              <a:t>2015</a:t>
            </a:r>
            <a:endParaRPr lang="zh-CN" altLang="en-US" sz="2400" spc="-150">
              <a:solidFill>
                <a:schemeClr val="tx1">
                  <a:lumMod val="75000"/>
                  <a:lumOff val="25000"/>
                </a:schemeClr>
              </a:solidFill>
              <a:latin typeface="微软雅黑" pitchFamily="34" charset="-122"/>
              <a:ea typeface="微软雅黑" pitchFamily="34" charset="-122"/>
              <a:cs typeface="Arial" pitchFamily="34" charset="0"/>
            </a:endParaRPr>
          </a:p>
        </p:txBody>
      </p:sp>
      <p:sp>
        <p:nvSpPr>
          <p:cNvPr id="19" name="矩形 18"/>
          <p:cNvSpPr/>
          <p:nvPr/>
        </p:nvSpPr>
        <p:spPr>
          <a:xfrm>
            <a:off x="9695604" y="1916832"/>
            <a:ext cx="2494809" cy="435222"/>
          </a:xfrm>
          <a:prstGeom prst="rect">
            <a:avLst/>
          </a:prstGeom>
          <a:solidFill>
            <a:srgbClr val="FF8975"/>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20" name="矩形 19"/>
          <p:cNvSpPr/>
          <p:nvPr/>
        </p:nvSpPr>
        <p:spPr>
          <a:xfrm>
            <a:off x="0" y="5517232"/>
            <a:ext cx="2509323" cy="435222"/>
          </a:xfrm>
          <a:prstGeom prst="rect">
            <a:avLst/>
          </a:pr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TextBox 20"/>
          <p:cNvSpPr txBox="1"/>
          <p:nvPr/>
        </p:nvSpPr>
        <p:spPr>
          <a:xfrm>
            <a:off x="9119542" y="2608307"/>
            <a:ext cx="2304352" cy="507831"/>
          </a:xfrm>
          <a:prstGeom prst="rect">
            <a:avLst/>
          </a:prstGeom>
          <a:noFill/>
        </p:spPr>
        <p:txBody>
          <a:bodyPr wrap="square" rtlCol="0">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2" name="TextBox 21"/>
          <p:cNvSpPr txBox="1"/>
          <p:nvPr/>
        </p:nvSpPr>
        <p:spPr>
          <a:xfrm>
            <a:off x="9119542" y="3053282"/>
            <a:ext cx="287298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2526048" y="2134443"/>
            <a:ext cx="2304352" cy="507831"/>
          </a:xfrm>
          <a:prstGeom prst="rect">
            <a:avLst/>
          </a:prstGeom>
          <a:noFill/>
        </p:spPr>
        <p:txBody>
          <a:bodyPr wrap="square" rtlCol="0">
            <a:spAutoFit/>
          </a:bodyPr>
          <a:lstStyle/>
          <a:p>
            <a:pPr algn="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1957417" y="2579418"/>
            <a:ext cx="2872983" cy="812530"/>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7372075" y="4418462"/>
            <a:ext cx="2304352" cy="507831"/>
          </a:xfrm>
          <a:prstGeom prst="rect">
            <a:avLst/>
          </a:prstGeom>
          <a:noFill/>
        </p:spPr>
        <p:txBody>
          <a:bodyPr wrap="square" rtlCol="0">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6" name="TextBox 25"/>
          <p:cNvSpPr txBox="1"/>
          <p:nvPr/>
        </p:nvSpPr>
        <p:spPr>
          <a:xfrm>
            <a:off x="7372075" y="4863437"/>
            <a:ext cx="287298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766518" y="3983984"/>
            <a:ext cx="2304352" cy="507831"/>
          </a:xfrm>
          <a:prstGeom prst="rect">
            <a:avLst/>
          </a:prstGeom>
          <a:noFill/>
        </p:spPr>
        <p:txBody>
          <a:bodyPr wrap="square" rtlCol="0">
            <a:spAutoFit/>
          </a:bodyPr>
          <a:lstStyle/>
          <a:p>
            <a:pPr algn="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8" name="TextBox 27"/>
          <p:cNvSpPr txBox="1"/>
          <p:nvPr/>
        </p:nvSpPr>
        <p:spPr>
          <a:xfrm>
            <a:off x="197887" y="4428959"/>
            <a:ext cx="2872983" cy="812530"/>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2" presetClass="entr" presetSubtype="2"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200"/>
                                        <p:tgtEl>
                                          <p:spTgt spid="19"/>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right)">
                                      <p:cBhvr>
                                        <p:cTn id="19" dur="200"/>
                                        <p:tgtEl>
                                          <p:spTgt spid="3"/>
                                        </p:tgtEl>
                                      </p:cBhvr>
                                    </p:animEffect>
                                  </p:childTnLst>
                                </p:cTn>
                              </p:par>
                            </p:childTnLst>
                          </p:cTn>
                        </p:par>
                        <p:par>
                          <p:cTn id="20" fill="hold">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200"/>
                                        <p:tgtEl>
                                          <p:spTgt spid="4"/>
                                        </p:tgtEl>
                                      </p:cBhvr>
                                    </p:animEffect>
                                  </p:childTnLst>
                                </p:cTn>
                              </p:par>
                            </p:childTnLst>
                          </p:cTn>
                        </p:par>
                        <p:par>
                          <p:cTn id="24" fill="hold">
                            <p:stCondLst>
                              <p:cond delay="1400"/>
                            </p:stCondLst>
                            <p:childTnLst>
                              <p:par>
                                <p:cTn id="25" presetID="22" presetClass="entr" presetSubtype="2"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right)">
                                      <p:cBhvr>
                                        <p:cTn id="27" dur="200"/>
                                        <p:tgtEl>
                                          <p:spTgt spid="5"/>
                                        </p:tgtEl>
                                      </p:cBhvr>
                                    </p:animEffect>
                                  </p:childTnLst>
                                </p:cTn>
                              </p:par>
                            </p:childTnLst>
                          </p:cTn>
                        </p:par>
                        <p:par>
                          <p:cTn id="28" fill="hold">
                            <p:stCondLst>
                              <p:cond delay="1600"/>
                            </p:stCondLst>
                            <p:childTnLst>
                              <p:par>
                                <p:cTn id="29" presetID="2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200"/>
                                        <p:tgtEl>
                                          <p:spTgt spid="6"/>
                                        </p:tgtEl>
                                      </p:cBhvr>
                                    </p:animEffect>
                                  </p:childTnLst>
                                </p:cTn>
                              </p:par>
                            </p:childTnLst>
                          </p:cTn>
                        </p:par>
                        <p:par>
                          <p:cTn id="32" fill="hold">
                            <p:stCondLst>
                              <p:cond delay="1800"/>
                            </p:stCondLst>
                            <p:childTnLst>
                              <p:par>
                                <p:cTn id="33" presetID="2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right)">
                                      <p:cBhvr>
                                        <p:cTn id="35" dur="200"/>
                                        <p:tgtEl>
                                          <p:spTgt spid="7"/>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200"/>
                                        <p:tgtEl>
                                          <p:spTgt spid="8"/>
                                        </p:tgtEl>
                                      </p:cBhvr>
                                    </p:animEffect>
                                  </p:childTnLst>
                                </p:cTn>
                              </p:par>
                            </p:childTnLst>
                          </p:cTn>
                        </p:par>
                        <p:par>
                          <p:cTn id="40" fill="hold">
                            <p:stCondLst>
                              <p:cond delay="22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200"/>
                                        <p:tgtEl>
                                          <p:spTgt spid="9"/>
                                        </p:tgtEl>
                                      </p:cBhvr>
                                    </p:animEffect>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200"/>
                                        <p:tgtEl>
                                          <p:spTgt spid="10"/>
                                        </p:tgtEl>
                                      </p:cBhvr>
                                    </p:animEffect>
                                  </p:childTnLst>
                                </p:cTn>
                              </p:par>
                            </p:childTnLst>
                          </p:cTn>
                        </p:par>
                        <p:par>
                          <p:cTn id="48" fill="hold">
                            <p:stCondLst>
                              <p:cond delay="2600"/>
                            </p:stCondLst>
                            <p:childTnLst>
                              <p:par>
                                <p:cTn id="49" presetID="22" presetClass="entr" presetSubtype="2"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right)">
                                      <p:cBhvr>
                                        <p:cTn id="51" dur="200"/>
                                        <p:tgtEl>
                                          <p:spTgt spid="11"/>
                                        </p:tgtEl>
                                      </p:cBhvr>
                                    </p:animEffect>
                                  </p:childTnLst>
                                </p:cTn>
                              </p:par>
                            </p:childTnLst>
                          </p:cTn>
                        </p:par>
                        <p:par>
                          <p:cTn id="52" fill="hold">
                            <p:stCondLst>
                              <p:cond delay="2800"/>
                            </p:stCondLst>
                            <p:childTnLst>
                              <p:par>
                                <p:cTn id="53" presetID="22" presetClass="entr" presetSubtype="4"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200"/>
                                        <p:tgtEl>
                                          <p:spTgt spid="12"/>
                                        </p:tgtEl>
                                      </p:cBhvr>
                                    </p:animEffect>
                                  </p:childTnLst>
                                </p:cTn>
                              </p:par>
                            </p:childTnLst>
                          </p:cTn>
                        </p:par>
                        <p:par>
                          <p:cTn id="56" fill="hold">
                            <p:stCondLst>
                              <p:cond delay="3000"/>
                            </p:stCondLst>
                            <p:childTnLst>
                              <p:par>
                                <p:cTn id="57" presetID="22" presetClass="entr" presetSubtype="2"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right)">
                                      <p:cBhvr>
                                        <p:cTn id="59" dur="200"/>
                                        <p:tgtEl>
                                          <p:spTgt spid="13"/>
                                        </p:tgtEl>
                                      </p:cBhvr>
                                    </p:animEffect>
                                  </p:childTnLst>
                                </p:cTn>
                              </p:par>
                            </p:childTnLst>
                          </p:cTn>
                        </p:par>
                        <p:par>
                          <p:cTn id="60" fill="hold">
                            <p:stCondLst>
                              <p:cond delay="3200"/>
                            </p:stCondLst>
                            <p:childTnLst>
                              <p:par>
                                <p:cTn id="61" presetID="22" presetClass="entr" presetSubtype="1"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up)">
                                      <p:cBhvr>
                                        <p:cTn id="63" dur="200"/>
                                        <p:tgtEl>
                                          <p:spTgt spid="14"/>
                                        </p:tgtEl>
                                      </p:cBhvr>
                                    </p:animEffect>
                                  </p:childTnLst>
                                </p:cTn>
                              </p:par>
                            </p:childTnLst>
                          </p:cTn>
                        </p:par>
                        <p:par>
                          <p:cTn id="64" fill="hold">
                            <p:stCondLst>
                              <p:cond delay="3400"/>
                            </p:stCondLst>
                            <p:childTnLst>
                              <p:par>
                                <p:cTn id="65" presetID="22" presetClass="entr" presetSubtype="2"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right)">
                                      <p:cBhvr>
                                        <p:cTn id="67" dur="200"/>
                                        <p:tgtEl>
                                          <p:spTgt spid="20"/>
                                        </p:tgtEl>
                                      </p:cBhvr>
                                    </p:animEffect>
                                  </p:childTnLst>
                                </p:cTn>
                              </p:par>
                            </p:childTnLst>
                          </p:cTn>
                        </p:par>
                        <p:par>
                          <p:cTn id="68" fill="hold">
                            <p:stCondLst>
                              <p:cond delay="3600"/>
                            </p:stCondLst>
                            <p:childTnLst>
                              <p:par>
                                <p:cTn id="69" presetID="49" presetClass="entr" presetSubtype="0" decel="10000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 calcmode="lin" valueType="num">
                                      <p:cBhvr>
                                        <p:cTn id="73" dur="500" fill="hold"/>
                                        <p:tgtEl>
                                          <p:spTgt spid="15"/>
                                        </p:tgtEl>
                                        <p:attrNameLst>
                                          <p:attrName>style.rotation</p:attrName>
                                        </p:attrNameLst>
                                      </p:cBhvr>
                                      <p:tavLst>
                                        <p:tav tm="0">
                                          <p:val>
                                            <p:fltVal val="360"/>
                                          </p:val>
                                        </p:tav>
                                        <p:tav tm="100000">
                                          <p:val>
                                            <p:fltVal val="0"/>
                                          </p:val>
                                        </p:tav>
                                      </p:tavLst>
                                    </p:anim>
                                    <p:animEffect transition="in" filter="fade">
                                      <p:cBhvr>
                                        <p:cTn id="74" dur="500"/>
                                        <p:tgtEl>
                                          <p:spTgt spid="15"/>
                                        </p:tgtEl>
                                      </p:cBhvr>
                                    </p:animEffect>
                                  </p:childTnLst>
                                </p:cTn>
                              </p:par>
                            </p:childTnLst>
                          </p:cTn>
                        </p:par>
                        <p:par>
                          <p:cTn id="75" fill="hold">
                            <p:stCondLst>
                              <p:cond delay="4100"/>
                            </p:stCondLst>
                            <p:childTnLst>
                              <p:par>
                                <p:cTn id="76" presetID="12" presetClass="entr" presetSubtype="8"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ppt_x</p:attrName>
                                        </p:attrNameLst>
                                      </p:cBhvr>
                                      <p:tavLst>
                                        <p:tav tm="0">
                                          <p:val>
                                            <p:strVal val="#ppt_x-#ppt_w*1.125000"/>
                                          </p:val>
                                        </p:tav>
                                        <p:tav tm="100000">
                                          <p:val>
                                            <p:strVal val="#ppt_x"/>
                                          </p:val>
                                        </p:tav>
                                      </p:tavLst>
                                    </p:anim>
                                    <p:animEffect transition="in" filter="wipe(right)">
                                      <p:cBhvr>
                                        <p:cTn id="79" dur="500"/>
                                        <p:tgtEl>
                                          <p:spTgt spid="2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ppt_x</p:attrName>
                                        </p:attrNameLst>
                                      </p:cBhvr>
                                      <p:tavLst>
                                        <p:tav tm="0">
                                          <p:val>
                                            <p:strVal val="#ppt_x-#ppt_w*1.125000"/>
                                          </p:val>
                                        </p:tav>
                                        <p:tav tm="100000">
                                          <p:val>
                                            <p:strVal val="#ppt_x"/>
                                          </p:val>
                                        </p:tav>
                                      </p:tavLst>
                                    </p:anim>
                                    <p:animEffect transition="in" filter="wipe(right)">
                                      <p:cBhvr>
                                        <p:cTn id="83" dur="500"/>
                                        <p:tgtEl>
                                          <p:spTgt spid="22"/>
                                        </p:tgtEl>
                                      </p:cBhvr>
                                    </p:animEffect>
                                  </p:childTnLst>
                                </p:cTn>
                              </p:par>
                            </p:childTnLst>
                          </p:cTn>
                        </p:par>
                        <p:par>
                          <p:cTn id="84" fill="hold">
                            <p:stCondLst>
                              <p:cond delay="4600"/>
                            </p:stCondLst>
                            <p:childTnLst>
                              <p:par>
                                <p:cTn id="85" presetID="49" presetClass="entr" presetSubtype="0" decel="10000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500" fill="hold"/>
                                        <p:tgtEl>
                                          <p:spTgt spid="16"/>
                                        </p:tgtEl>
                                        <p:attrNameLst>
                                          <p:attrName>ppt_w</p:attrName>
                                        </p:attrNameLst>
                                      </p:cBhvr>
                                      <p:tavLst>
                                        <p:tav tm="0">
                                          <p:val>
                                            <p:fltVal val="0"/>
                                          </p:val>
                                        </p:tav>
                                        <p:tav tm="100000">
                                          <p:val>
                                            <p:strVal val="#ppt_w"/>
                                          </p:val>
                                        </p:tav>
                                      </p:tavLst>
                                    </p:anim>
                                    <p:anim calcmode="lin" valueType="num">
                                      <p:cBhvr>
                                        <p:cTn id="88" dur="500" fill="hold"/>
                                        <p:tgtEl>
                                          <p:spTgt spid="16"/>
                                        </p:tgtEl>
                                        <p:attrNameLst>
                                          <p:attrName>ppt_h</p:attrName>
                                        </p:attrNameLst>
                                      </p:cBhvr>
                                      <p:tavLst>
                                        <p:tav tm="0">
                                          <p:val>
                                            <p:fltVal val="0"/>
                                          </p:val>
                                        </p:tav>
                                        <p:tav tm="100000">
                                          <p:val>
                                            <p:strVal val="#ppt_h"/>
                                          </p:val>
                                        </p:tav>
                                      </p:tavLst>
                                    </p:anim>
                                    <p:anim calcmode="lin" valueType="num">
                                      <p:cBhvr>
                                        <p:cTn id="89" dur="500" fill="hold"/>
                                        <p:tgtEl>
                                          <p:spTgt spid="16"/>
                                        </p:tgtEl>
                                        <p:attrNameLst>
                                          <p:attrName>style.rotation</p:attrName>
                                        </p:attrNameLst>
                                      </p:cBhvr>
                                      <p:tavLst>
                                        <p:tav tm="0">
                                          <p:val>
                                            <p:fltVal val="360"/>
                                          </p:val>
                                        </p:tav>
                                        <p:tav tm="100000">
                                          <p:val>
                                            <p:fltVal val="0"/>
                                          </p:val>
                                        </p:tav>
                                      </p:tavLst>
                                    </p:anim>
                                    <p:animEffect transition="in" filter="fade">
                                      <p:cBhvr>
                                        <p:cTn id="90" dur="500"/>
                                        <p:tgtEl>
                                          <p:spTgt spid="16"/>
                                        </p:tgtEl>
                                      </p:cBhvr>
                                    </p:animEffect>
                                  </p:childTnLst>
                                </p:cTn>
                              </p:par>
                            </p:childTnLst>
                          </p:cTn>
                        </p:par>
                        <p:par>
                          <p:cTn id="91" fill="hold">
                            <p:stCondLst>
                              <p:cond delay="5100"/>
                            </p:stCondLst>
                            <p:childTnLst>
                              <p:par>
                                <p:cTn id="92" presetID="12" presetClass="entr" presetSubtype="2"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p:tgtEl>
                                          <p:spTgt spid="23"/>
                                        </p:tgtEl>
                                        <p:attrNameLst>
                                          <p:attrName>ppt_x</p:attrName>
                                        </p:attrNameLst>
                                      </p:cBhvr>
                                      <p:tavLst>
                                        <p:tav tm="0">
                                          <p:val>
                                            <p:strVal val="#ppt_x+#ppt_w*1.125000"/>
                                          </p:val>
                                        </p:tav>
                                        <p:tav tm="100000">
                                          <p:val>
                                            <p:strVal val="#ppt_x"/>
                                          </p:val>
                                        </p:tav>
                                      </p:tavLst>
                                    </p:anim>
                                    <p:animEffect transition="in" filter="wipe(left)">
                                      <p:cBhvr>
                                        <p:cTn id="95" dur="500"/>
                                        <p:tgtEl>
                                          <p:spTgt spid="23"/>
                                        </p:tgtEl>
                                      </p:cBhvr>
                                    </p:animEffect>
                                  </p:childTnLst>
                                </p:cTn>
                              </p:par>
                              <p:par>
                                <p:cTn id="96" presetID="12" presetClass="entr" presetSubtype="2"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p:tgtEl>
                                          <p:spTgt spid="24"/>
                                        </p:tgtEl>
                                        <p:attrNameLst>
                                          <p:attrName>ppt_x</p:attrName>
                                        </p:attrNameLst>
                                      </p:cBhvr>
                                      <p:tavLst>
                                        <p:tav tm="0">
                                          <p:val>
                                            <p:strVal val="#ppt_x+#ppt_w*1.125000"/>
                                          </p:val>
                                        </p:tav>
                                        <p:tav tm="100000">
                                          <p:val>
                                            <p:strVal val="#ppt_x"/>
                                          </p:val>
                                        </p:tav>
                                      </p:tavLst>
                                    </p:anim>
                                    <p:animEffect transition="in" filter="wipe(left)">
                                      <p:cBhvr>
                                        <p:cTn id="99" dur="500"/>
                                        <p:tgtEl>
                                          <p:spTgt spid="24"/>
                                        </p:tgtEl>
                                      </p:cBhvr>
                                    </p:animEffect>
                                  </p:childTnLst>
                                </p:cTn>
                              </p:par>
                            </p:childTnLst>
                          </p:cTn>
                        </p:par>
                        <p:par>
                          <p:cTn id="100" fill="hold">
                            <p:stCondLst>
                              <p:cond delay="5600"/>
                            </p:stCondLst>
                            <p:childTnLst>
                              <p:par>
                                <p:cTn id="101" presetID="49" presetClass="entr" presetSubtype="0" decel="100000" fill="hold" grpId="0" nodeType="afterEffect">
                                  <p:stCondLst>
                                    <p:cond delay="0"/>
                                  </p:stCondLst>
                                  <p:childTnLst>
                                    <p:set>
                                      <p:cBhvr>
                                        <p:cTn id="102" dur="1" fill="hold">
                                          <p:stCondLst>
                                            <p:cond delay="0"/>
                                          </p:stCondLst>
                                        </p:cTn>
                                        <p:tgtEl>
                                          <p:spTgt spid="17"/>
                                        </p:tgtEl>
                                        <p:attrNameLst>
                                          <p:attrName>style.visibility</p:attrName>
                                        </p:attrNameLst>
                                      </p:cBhvr>
                                      <p:to>
                                        <p:strVal val="visible"/>
                                      </p:to>
                                    </p:set>
                                    <p:anim calcmode="lin" valueType="num">
                                      <p:cBhvr>
                                        <p:cTn id="103" dur="500" fill="hold"/>
                                        <p:tgtEl>
                                          <p:spTgt spid="17"/>
                                        </p:tgtEl>
                                        <p:attrNameLst>
                                          <p:attrName>ppt_w</p:attrName>
                                        </p:attrNameLst>
                                      </p:cBhvr>
                                      <p:tavLst>
                                        <p:tav tm="0">
                                          <p:val>
                                            <p:fltVal val="0"/>
                                          </p:val>
                                        </p:tav>
                                        <p:tav tm="100000">
                                          <p:val>
                                            <p:strVal val="#ppt_w"/>
                                          </p:val>
                                        </p:tav>
                                      </p:tavLst>
                                    </p:anim>
                                    <p:anim calcmode="lin" valueType="num">
                                      <p:cBhvr>
                                        <p:cTn id="104" dur="500" fill="hold"/>
                                        <p:tgtEl>
                                          <p:spTgt spid="17"/>
                                        </p:tgtEl>
                                        <p:attrNameLst>
                                          <p:attrName>ppt_h</p:attrName>
                                        </p:attrNameLst>
                                      </p:cBhvr>
                                      <p:tavLst>
                                        <p:tav tm="0">
                                          <p:val>
                                            <p:fltVal val="0"/>
                                          </p:val>
                                        </p:tav>
                                        <p:tav tm="100000">
                                          <p:val>
                                            <p:strVal val="#ppt_h"/>
                                          </p:val>
                                        </p:tav>
                                      </p:tavLst>
                                    </p:anim>
                                    <p:anim calcmode="lin" valueType="num">
                                      <p:cBhvr>
                                        <p:cTn id="105" dur="500" fill="hold"/>
                                        <p:tgtEl>
                                          <p:spTgt spid="17"/>
                                        </p:tgtEl>
                                        <p:attrNameLst>
                                          <p:attrName>style.rotation</p:attrName>
                                        </p:attrNameLst>
                                      </p:cBhvr>
                                      <p:tavLst>
                                        <p:tav tm="0">
                                          <p:val>
                                            <p:fltVal val="360"/>
                                          </p:val>
                                        </p:tav>
                                        <p:tav tm="100000">
                                          <p:val>
                                            <p:fltVal val="0"/>
                                          </p:val>
                                        </p:tav>
                                      </p:tavLst>
                                    </p:anim>
                                    <p:animEffect transition="in" filter="fade">
                                      <p:cBhvr>
                                        <p:cTn id="106" dur="500"/>
                                        <p:tgtEl>
                                          <p:spTgt spid="17"/>
                                        </p:tgtEl>
                                      </p:cBhvr>
                                    </p:animEffect>
                                  </p:childTnLst>
                                </p:cTn>
                              </p:par>
                            </p:childTnLst>
                          </p:cTn>
                        </p:par>
                        <p:par>
                          <p:cTn id="107" fill="hold">
                            <p:stCondLst>
                              <p:cond delay="6100"/>
                            </p:stCondLst>
                            <p:childTnLst>
                              <p:par>
                                <p:cTn id="108" presetID="12" presetClass="entr" presetSubtype="8" fill="hold" grpId="0" nodeType="after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500"/>
                                        <p:tgtEl>
                                          <p:spTgt spid="25"/>
                                        </p:tgtEl>
                                        <p:attrNameLst>
                                          <p:attrName>ppt_x</p:attrName>
                                        </p:attrNameLst>
                                      </p:cBhvr>
                                      <p:tavLst>
                                        <p:tav tm="0">
                                          <p:val>
                                            <p:strVal val="#ppt_x-#ppt_w*1.125000"/>
                                          </p:val>
                                        </p:tav>
                                        <p:tav tm="100000">
                                          <p:val>
                                            <p:strVal val="#ppt_x"/>
                                          </p:val>
                                        </p:tav>
                                      </p:tavLst>
                                    </p:anim>
                                    <p:animEffect transition="in" filter="wipe(right)">
                                      <p:cBhvr>
                                        <p:cTn id="111" dur="500"/>
                                        <p:tgtEl>
                                          <p:spTgt spid="25"/>
                                        </p:tgtEl>
                                      </p:cBhvr>
                                    </p:animEffect>
                                  </p:childTnLst>
                                </p:cTn>
                              </p:par>
                              <p:par>
                                <p:cTn id="112" presetID="12" presetClass="entr" presetSubtype="8" fill="hold" grpId="0" nodeType="with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additive="base">
                                        <p:cTn id="114" dur="500"/>
                                        <p:tgtEl>
                                          <p:spTgt spid="26"/>
                                        </p:tgtEl>
                                        <p:attrNameLst>
                                          <p:attrName>ppt_x</p:attrName>
                                        </p:attrNameLst>
                                      </p:cBhvr>
                                      <p:tavLst>
                                        <p:tav tm="0">
                                          <p:val>
                                            <p:strVal val="#ppt_x-#ppt_w*1.125000"/>
                                          </p:val>
                                        </p:tav>
                                        <p:tav tm="100000">
                                          <p:val>
                                            <p:strVal val="#ppt_x"/>
                                          </p:val>
                                        </p:tav>
                                      </p:tavLst>
                                    </p:anim>
                                    <p:animEffect transition="in" filter="wipe(right)">
                                      <p:cBhvr>
                                        <p:cTn id="115" dur="500"/>
                                        <p:tgtEl>
                                          <p:spTgt spid="26"/>
                                        </p:tgtEl>
                                      </p:cBhvr>
                                    </p:animEffect>
                                  </p:childTnLst>
                                </p:cTn>
                              </p:par>
                            </p:childTnLst>
                          </p:cTn>
                        </p:par>
                        <p:par>
                          <p:cTn id="116" fill="hold">
                            <p:stCondLst>
                              <p:cond delay="6600"/>
                            </p:stCondLst>
                            <p:childTnLst>
                              <p:par>
                                <p:cTn id="117" presetID="49" presetClass="entr" presetSubtype="0" decel="100000" fill="hold" grpId="0" nodeType="afterEffect">
                                  <p:stCondLst>
                                    <p:cond delay="0"/>
                                  </p:stCondLst>
                                  <p:childTnLst>
                                    <p:set>
                                      <p:cBhvr>
                                        <p:cTn id="118" dur="1" fill="hold">
                                          <p:stCondLst>
                                            <p:cond delay="0"/>
                                          </p:stCondLst>
                                        </p:cTn>
                                        <p:tgtEl>
                                          <p:spTgt spid="18"/>
                                        </p:tgtEl>
                                        <p:attrNameLst>
                                          <p:attrName>style.visibility</p:attrName>
                                        </p:attrNameLst>
                                      </p:cBhvr>
                                      <p:to>
                                        <p:strVal val="visible"/>
                                      </p:to>
                                    </p:set>
                                    <p:anim calcmode="lin" valueType="num">
                                      <p:cBhvr>
                                        <p:cTn id="119" dur="500" fill="hold"/>
                                        <p:tgtEl>
                                          <p:spTgt spid="18"/>
                                        </p:tgtEl>
                                        <p:attrNameLst>
                                          <p:attrName>ppt_w</p:attrName>
                                        </p:attrNameLst>
                                      </p:cBhvr>
                                      <p:tavLst>
                                        <p:tav tm="0">
                                          <p:val>
                                            <p:fltVal val="0"/>
                                          </p:val>
                                        </p:tav>
                                        <p:tav tm="100000">
                                          <p:val>
                                            <p:strVal val="#ppt_w"/>
                                          </p:val>
                                        </p:tav>
                                      </p:tavLst>
                                    </p:anim>
                                    <p:anim calcmode="lin" valueType="num">
                                      <p:cBhvr>
                                        <p:cTn id="120" dur="500" fill="hold"/>
                                        <p:tgtEl>
                                          <p:spTgt spid="18"/>
                                        </p:tgtEl>
                                        <p:attrNameLst>
                                          <p:attrName>ppt_h</p:attrName>
                                        </p:attrNameLst>
                                      </p:cBhvr>
                                      <p:tavLst>
                                        <p:tav tm="0">
                                          <p:val>
                                            <p:fltVal val="0"/>
                                          </p:val>
                                        </p:tav>
                                        <p:tav tm="100000">
                                          <p:val>
                                            <p:strVal val="#ppt_h"/>
                                          </p:val>
                                        </p:tav>
                                      </p:tavLst>
                                    </p:anim>
                                    <p:anim calcmode="lin" valueType="num">
                                      <p:cBhvr>
                                        <p:cTn id="121" dur="500" fill="hold"/>
                                        <p:tgtEl>
                                          <p:spTgt spid="18"/>
                                        </p:tgtEl>
                                        <p:attrNameLst>
                                          <p:attrName>style.rotation</p:attrName>
                                        </p:attrNameLst>
                                      </p:cBhvr>
                                      <p:tavLst>
                                        <p:tav tm="0">
                                          <p:val>
                                            <p:fltVal val="360"/>
                                          </p:val>
                                        </p:tav>
                                        <p:tav tm="100000">
                                          <p:val>
                                            <p:fltVal val="0"/>
                                          </p:val>
                                        </p:tav>
                                      </p:tavLst>
                                    </p:anim>
                                    <p:animEffect transition="in" filter="fade">
                                      <p:cBhvr>
                                        <p:cTn id="122" dur="500"/>
                                        <p:tgtEl>
                                          <p:spTgt spid="18"/>
                                        </p:tgtEl>
                                      </p:cBhvr>
                                    </p:animEffect>
                                  </p:childTnLst>
                                </p:cTn>
                              </p:par>
                            </p:childTnLst>
                          </p:cTn>
                        </p:par>
                        <p:par>
                          <p:cTn id="123" fill="hold">
                            <p:stCondLst>
                              <p:cond delay="7100"/>
                            </p:stCondLst>
                            <p:childTnLst>
                              <p:par>
                                <p:cTn id="124" presetID="12" presetClass="entr" presetSubtype="2"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 calcmode="lin" valueType="num">
                                      <p:cBhvr additive="base">
                                        <p:cTn id="126" dur="500"/>
                                        <p:tgtEl>
                                          <p:spTgt spid="27"/>
                                        </p:tgtEl>
                                        <p:attrNameLst>
                                          <p:attrName>ppt_x</p:attrName>
                                        </p:attrNameLst>
                                      </p:cBhvr>
                                      <p:tavLst>
                                        <p:tav tm="0">
                                          <p:val>
                                            <p:strVal val="#ppt_x+#ppt_w*1.125000"/>
                                          </p:val>
                                        </p:tav>
                                        <p:tav tm="100000">
                                          <p:val>
                                            <p:strVal val="#ppt_x"/>
                                          </p:val>
                                        </p:tav>
                                      </p:tavLst>
                                    </p:anim>
                                    <p:animEffect transition="in" filter="wipe(left)">
                                      <p:cBhvr>
                                        <p:cTn id="127" dur="500"/>
                                        <p:tgtEl>
                                          <p:spTgt spid="27"/>
                                        </p:tgtEl>
                                      </p:cBhvr>
                                    </p:animEffect>
                                  </p:childTnLst>
                                </p:cTn>
                              </p:par>
                              <p:par>
                                <p:cTn id="128" presetID="12" presetClass="entr" presetSubtype="2" fill="hold" grpId="0" nodeType="withEffect">
                                  <p:stCondLst>
                                    <p:cond delay="0"/>
                                  </p:stCondLst>
                                  <p:childTnLst>
                                    <p:set>
                                      <p:cBhvr>
                                        <p:cTn id="129" dur="1" fill="hold">
                                          <p:stCondLst>
                                            <p:cond delay="0"/>
                                          </p:stCondLst>
                                        </p:cTn>
                                        <p:tgtEl>
                                          <p:spTgt spid="28"/>
                                        </p:tgtEl>
                                        <p:attrNameLst>
                                          <p:attrName>style.visibility</p:attrName>
                                        </p:attrNameLst>
                                      </p:cBhvr>
                                      <p:to>
                                        <p:strVal val="visible"/>
                                      </p:to>
                                    </p:set>
                                    <p:anim calcmode="lin" valueType="num">
                                      <p:cBhvr additive="base">
                                        <p:cTn id="130" dur="500"/>
                                        <p:tgtEl>
                                          <p:spTgt spid="28"/>
                                        </p:tgtEl>
                                        <p:attrNameLst>
                                          <p:attrName>ppt_x</p:attrName>
                                        </p:attrNameLst>
                                      </p:cBhvr>
                                      <p:tavLst>
                                        <p:tav tm="0">
                                          <p:val>
                                            <p:strVal val="#ppt_x+#ppt_w*1.125000"/>
                                          </p:val>
                                        </p:tav>
                                        <p:tav tm="100000">
                                          <p:val>
                                            <p:strVal val="#ppt_x"/>
                                          </p:val>
                                        </p:tav>
                                      </p:tavLst>
                                    </p:anim>
                                    <p:animEffect transition="in" filter="wipe(left)">
                                      <p:cBhvr>
                                        <p:cTn id="1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Line 6"/>
          <p:cNvSpPr>
            <a:spLocks noChangeShapeType="1"/>
          </p:cNvSpPr>
          <p:nvPr/>
        </p:nvSpPr>
        <p:spPr bwMode="auto">
          <a:xfrm>
            <a:off x="7181850" y="4701380"/>
            <a:ext cx="220821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Line 12"/>
          <p:cNvSpPr>
            <a:spLocks noChangeShapeType="1"/>
          </p:cNvSpPr>
          <p:nvPr/>
        </p:nvSpPr>
        <p:spPr bwMode="auto">
          <a:xfrm>
            <a:off x="7969250" y="3917155"/>
            <a:ext cx="1946275"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Line 13"/>
          <p:cNvSpPr>
            <a:spLocks noChangeShapeType="1"/>
          </p:cNvSpPr>
          <p:nvPr/>
        </p:nvSpPr>
        <p:spPr bwMode="auto">
          <a:xfrm>
            <a:off x="8172450" y="3212305"/>
            <a:ext cx="1663700"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14"/>
          <p:cNvSpPr>
            <a:spLocks noChangeShapeType="1"/>
          </p:cNvSpPr>
          <p:nvPr/>
        </p:nvSpPr>
        <p:spPr bwMode="auto">
          <a:xfrm>
            <a:off x="8018463" y="2477293"/>
            <a:ext cx="1882775"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Oval 7"/>
          <p:cNvSpPr>
            <a:spLocks noChangeArrowheads="1"/>
          </p:cNvSpPr>
          <p:nvPr/>
        </p:nvSpPr>
        <p:spPr bwMode="auto">
          <a:xfrm>
            <a:off x="5854700" y="2931318"/>
            <a:ext cx="1795462" cy="1795463"/>
          </a:xfrm>
          <a:prstGeom prst="ellips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ctr" anchorCtr="0" compatLnSpc="1">
            <a:prstTxWarp prst="textNoShape">
              <a:avLst/>
            </a:prstTxWarp>
          </a:bodyPr>
          <a:lstStyle/>
          <a:p>
            <a:pPr algn="ctr"/>
            <a:r>
              <a:rPr lang="zh-CN" altLang="en-US" sz="2000" smtClean="0">
                <a:solidFill>
                  <a:schemeClr val="tx1">
                    <a:lumMod val="75000"/>
                    <a:lumOff val="25000"/>
                  </a:schemeClr>
                </a:solidFill>
                <a:latin typeface="微软雅黑" pitchFamily="34" charset="-122"/>
                <a:ea typeface="微软雅黑" pitchFamily="34" charset="-122"/>
              </a:rPr>
              <a:t>添加标题</a:t>
            </a:r>
            <a:endParaRPr lang="zh-CN" altLang="en-US" sz="2000">
              <a:solidFill>
                <a:schemeClr val="tx1">
                  <a:lumMod val="75000"/>
                  <a:lumOff val="25000"/>
                </a:schemeClr>
              </a:solidFill>
              <a:latin typeface="微软雅黑" pitchFamily="34" charset="-122"/>
              <a:ea typeface="微软雅黑" pitchFamily="34" charset="-122"/>
            </a:endParaRPr>
          </a:p>
        </p:txBody>
      </p:sp>
      <p:sp>
        <p:nvSpPr>
          <p:cNvPr id="8" name="Freeform 8"/>
          <p:cNvSpPr>
            <a:spLocks/>
          </p:cNvSpPr>
          <p:nvPr/>
        </p:nvSpPr>
        <p:spPr bwMode="auto">
          <a:xfrm>
            <a:off x="5827713" y="2856705"/>
            <a:ext cx="1898650" cy="1941513"/>
          </a:xfrm>
          <a:custGeom>
            <a:avLst/>
            <a:gdLst>
              <a:gd name="T0" fmla="*/ 0 w 506"/>
              <a:gd name="T1" fmla="*/ 181 h 518"/>
              <a:gd name="T2" fmla="*/ 81 w 506"/>
              <a:gd name="T3" fmla="*/ 60 h 518"/>
              <a:gd name="T4" fmla="*/ 247 w 506"/>
              <a:gd name="T5" fmla="*/ 0 h 518"/>
              <a:gd name="T6" fmla="*/ 430 w 506"/>
              <a:gd name="T7" fmla="*/ 76 h 518"/>
              <a:gd name="T8" fmla="*/ 506 w 506"/>
              <a:gd name="T9" fmla="*/ 259 h 518"/>
              <a:gd name="T10" fmla="*/ 430 w 506"/>
              <a:gd name="T11" fmla="*/ 442 h 518"/>
              <a:gd name="T12" fmla="*/ 247 w 506"/>
              <a:gd name="T13" fmla="*/ 518 h 518"/>
              <a:gd name="T14" fmla="*/ 184 w 506"/>
              <a:gd name="T15" fmla="*/ 511 h 518"/>
              <a:gd name="T16" fmla="*/ 126 w 506"/>
              <a:gd name="T17" fmla="*/ 488 h 518"/>
              <a:gd name="T18" fmla="*/ 144 w 506"/>
              <a:gd name="T19" fmla="*/ 454 h 518"/>
              <a:gd name="T20" fmla="*/ 194 w 506"/>
              <a:gd name="T21" fmla="*/ 473 h 518"/>
              <a:gd name="T22" fmla="*/ 247 w 506"/>
              <a:gd name="T23" fmla="*/ 479 h 518"/>
              <a:gd name="T24" fmla="*/ 402 w 506"/>
              <a:gd name="T25" fmla="*/ 415 h 518"/>
              <a:gd name="T26" fmla="*/ 467 w 506"/>
              <a:gd name="T27" fmla="*/ 259 h 518"/>
              <a:gd name="T28" fmla="*/ 402 w 506"/>
              <a:gd name="T29" fmla="*/ 104 h 518"/>
              <a:gd name="T30" fmla="*/ 247 w 506"/>
              <a:gd name="T31" fmla="*/ 39 h 518"/>
              <a:gd name="T32" fmla="*/ 106 w 506"/>
              <a:gd name="T33" fmla="*/ 90 h 518"/>
              <a:gd name="T34" fmla="*/ 41 w 506"/>
              <a:gd name="T35" fmla="*/ 181 h 518"/>
              <a:gd name="T36" fmla="*/ 0 w 506"/>
              <a:gd name="T37" fmla="*/ 18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6" h="518">
                <a:moveTo>
                  <a:pt x="0" y="181"/>
                </a:moveTo>
                <a:cubicBezTo>
                  <a:pt x="15" y="132"/>
                  <a:pt x="44" y="91"/>
                  <a:pt x="81" y="60"/>
                </a:cubicBezTo>
                <a:cubicBezTo>
                  <a:pt x="127" y="22"/>
                  <a:pt x="184" y="0"/>
                  <a:pt x="247" y="0"/>
                </a:cubicBezTo>
                <a:cubicBezTo>
                  <a:pt x="318" y="0"/>
                  <a:pt x="383" y="29"/>
                  <a:pt x="430" y="76"/>
                </a:cubicBezTo>
                <a:cubicBezTo>
                  <a:pt x="477" y="123"/>
                  <a:pt x="506" y="188"/>
                  <a:pt x="506" y="259"/>
                </a:cubicBezTo>
                <a:cubicBezTo>
                  <a:pt x="506" y="331"/>
                  <a:pt x="477" y="396"/>
                  <a:pt x="430" y="442"/>
                </a:cubicBezTo>
                <a:cubicBezTo>
                  <a:pt x="383" y="489"/>
                  <a:pt x="318" y="518"/>
                  <a:pt x="247" y="518"/>
                </a:cubicBezTo>
                <a:cubicBezTo>
                  <a:pt x="226" y="518"/>
                  <a:pt x="205" y="516"/>
                  <a:pt x="184" y="511"/>
                </a:cubicBezTo>
                <a:cubicBezTo>
                  <a:pt x="164" y="506"/>
                  <a:pt x="144" y="498"/>
                  <a:pt x="126" y="488"/>
                </a:cubicBezTo>
                <a:cubicBezTo>
                  <a:pt x="144" y="454"/>
                  <a:pt x="144" y="454"/>
                  <a:pt x="144" y="454"/>
                </a:cubicBezTo>
                <a:cubicBezTo>
                  <a:pt x="160" y="462"/>
                  <a:pt x="176" y="469"/>
                  <a:pt x="194" y="473"/>
                </a:cubicBezTo>
                <a:cubicBezTo>
                  <a:pt x="211" y="477"/>
                  <a:pt x="228" y="479"/>
                  <a:pt x="247" y="479"/>
                </a:cubicBezTo>
                <a:cubicBezTo>
                  <a:pt x="307" y="479"/>
                  <a:pt x="362" y="455"/>
                  <a:pt x="402" y="415"/>
                </a:cubicBezTo>
                <a:cubicBezTo>
                  <a:pt x="442" y="375"/>
                  <a:pt x="467" y="320"/>
                  <a:pt x="467" y="259"/>
                </a:cubicBezTo>
                <a:cubicBezTo>
                  <a:pt x="467" y="198"/>
                  <a:pt x="442" y="143"/>
                  <a:pt x="402" y="104"/>
                </a:cubicBezTo>
                <a:cubicBezTo>
                  <a:pt x="362" y="64"/>
                  <a:pt x="307" y="39"/>
                  <a:pt x="247" y="39"/>
                </a:cubicBezTo>
                <a:cubicBezTo>
                  <a:pt x="194" y="39"/>
                  <a:pt x="145" y="58"/>
                  <a:pt x="106" y="90"/>
                </a:cubicBezTo>
                <a:cubicBezTo>
                  <a:pt x="77" y="113"/>
                  <a:pt x="55" y="145"/>
                  <a:pt x="41" y="181"/>
                </a:cubicBezTo>
                <a:lnTo>
                  <a:pt x="0" y="181"/>
                </a:lnTo>
                <a:close/>
              </a:path>
            </a:pathLst>
          </a:cu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5513388" y="2564605"/>
            <a:ext cx="2493962" cy="2455863"/>
          </a:xfrm>
          <a:custGeom>
            <a:avLst/>
            <a:gdLst>
              <a:gd name="T0" fmla="*/ 0 w 665"/>
              <a:gd name="T1" fmla="*/ 259 h 655"/>
              <a:gd name="T2" fmla="*/ 111 w 665"/>
              <a:gd name="T3" fmla="*/ 79 h 655"/>
              <a:gd name="T4" fmla="*/ 328 w 665"/>
              <a:gd name="T5" fmla="*/ 0 h 655"/>
              <a:gd name="T6" fmla="*/ 566 w 665"/>
              <a:gd name="T7" fmla="*/ 99 h 655"/>
              <a:gd name="T8" fmla="*/ 665 w 665"/>
              <a:gd name="T9" fmla="*/ 337 h 655"/>
              <a:gd name="T10" fmla="*/ 604 w 665"/>
              <a:gd name="T11" fmla="*/ 531 h 655"/>
              <a:gd name="T12" fmla="*/ 442 w 665"/>
              <a:gd name="T13" fmla="*/ 655 h 655"/>
              <a:gd name="T14" fmla="*/ 428 w 665"/>
              <a:gd name="T15" fmla="*/ 618 h 655"/>
              <a:gd name="T16" fmla="*/ 572 w 665"/>
              <a:gd name="T17" fmla="*/ 509 h 655"/>
              <a:gd name="T18" fmla="*/ 626 w 665"/>
              <a:gd name="T19" fmla="*/ 337 h 655"/>
              <a:gd name="T20" fmla="*/ 539 w 665"/>
              <a:gd name="T21" fmla="*/ 126 h 655"/>
              <a:gd name="T22" fmla="*/ 328 w 665"/>
              <a:gd name="T23" fmla="*/ 39 h 655"/>
              <a:gd name="T24" fmla="*/ 136 w 665"/>
              <a:gd name="T25" fmla="*/ 109 h 655"/>
              <a:gd name="T26" fmla="*/ 40 w 665"/>
              <a:gd name="T27" fmla="*/ 259 h 655"/>
              <a:gd name="T28" fmla="*/ 0 w 665"/>
              <a:gd name="T29" fmla="*/ 259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5" h="655">
                <a:moveTo>
                  <a:pt x="0" y="259"/>
                </a:moveTo>
                <a:cubicBezTo>
                  <a:pt x="17" y="187"/>
                  <a:pt x="57" y="124"/>
                  <a:pt x="111" y="79"/>
                </a:cubicBezTo>
                <a:cubicBezTo>
                  <a:pt x="170" y="29"/>
                  <a:pt x="246" y="0"/>
                  <a:pt x="328" y="0"/>
                </a:cubicBezTo>
                <a:cubicBezTo>
                  <a:pt x="421" y="0"/>
                  <a:pt x="505" y="38"/>
                  <a:pt x="566" y="99"/>
                </a:cubicBezTo>
                <a:cubicBezTo>
                  <a:pt x="627" y="160"/>
                  <a:pt x="665" y="244"/>
                  <a:pt x="665" y="337"/>
                </a:cubicBezTo>
                <a:cubicBezTo>
                  <a:pt x="665" y="408"/>
                  <a:pt x="643" y="476"/>
                  <a:pt x="604" y="531"/>
                </a:cubicBezTo>
                <a:cubicBezTo>
                  <a:pt x="564" y="587"/>
                  <a:pt x="509" y="631"/>
                  <a:pt x="442" y="655"/>
                </a:cubicBezTo>
                <a:cubicBezTo>
                  <a:pt x="428" y="618"/>
                  <a:pt x="428" y="618"/>
                  <a:pt x="428" y="618"/>
                </a:cubicBezTo>
                <a:cubicBezTo>
                  <a:pt x="488" y="597"/>
                  <a:pt x="537" y="558"/>
                  <a:pt x="572" y="509"/>
                </a:cubicBezTo>
                <a:cubicBezTo>
                  <a:pt x="606" y="460"/>
                  <a:pt x="626" y="400"/>
                  <a:pt x="626" y="337"/>
                </a:cubicBezTo>
                <a:cubicBezTo>
                  <a:pt x="626" y="255"/>
                  <a:pt x="593" y="180"/>
                  <a:pt x="539" y="126"/>
                </a:cubicBezTo>
                <a:cubicBezTo>
                  <a:pt x="485" y="72"/>
                  <a:pt x="410" y="39"/>
                  <a:pt x="328" y="39"/>
                </a:cubicBezTo>
                <a:cubicBezTo>
                  <a:pt x="255" y="39"/>
                  <a:pt x="188" y="65"/>
                  <a:pt x="136" y="109"/>
                </a:cubicBezTo>
                <a:cubicBezTo>
                  <a:pt x="91" y="147"/>
                  <a:pt x="56" y="199"/>
                  <a:pt x="40" y="259"/>
                </a:cubicBezTo>
                <a:lnTo>
                  <a:pt x="0" y="259"/>
                </a:ln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5183188" y="2256630"/>
            <a:ext cx="3135312" cy="3149600"/>
          </a:xfrm>
          <a:custGeom>
            <a:avLst/>
            <a:gdLst>
              <a:gd name="T0" fmla="*/ 0 w 836"/>
              <a:gd name="T1" fmla="*/ 341 h 840"/>
              <a:gd name="T2" fmla="*/ 133 w 836"/>
              <a:gd name="T3" fmla="*/ 107 h 840"/>
              <a:gd name="T4" fmla="*/ 414 w 836"/>
              <a:gd name="T5" fmla="*/ 0 h 840"/>
              <a:gd name="T6" fmla="*/ 713 w 836"/>
              <a:gd name="T7" fmla="*/ 123 h 840"/>
              <a:gd name="T8" fmla="*/ 836 w 836"/>
              <a:gd name="T9" fmla="*/ 422 h 840"/>
              <a:gd name="T10" fmla="*/ 731 w 836"/>
              <a:gd name="T11" fmla="*/ 701 h 840"/>
              <a:gd name="T12" fmla="*/ 467 w 836"/>
              <a:gd name="T13" fmla="*/ 840 h 840"/>
              <a:gd name="T14" fmla="*/ 462 w 836"/>
              <a:gd name="T15" fmla="*/ 802 h 840"/>
              <a:gd name="T16" fmla="*/ 702 w 836"/>
              <a:gd name="T17" fmla="*/ 675 h 840"/>
              <a:gd name="T18" fmla="*/ 797 w 836"/>
              <a:gd name="T19" fmla="*/ 422 h 840"/>
              <a:gd name="T20" fmla="*/ 685 w 836"/>
              <a:gd name="T21" fmla="*/ 151 h 840"/>
              <a:gd name="T22" fmla="*/ 414 w 836"/>
              <a:gd name="T23" fmla="*/ 39 h 840"/>
              <a:gd name="T24" fmla="*/ 159 w 836"/>
              <a:gd name="T25" fmla="*/ 136 h 840"/>
              <a:gd name="T26" fmla="*/ 40 w 836"/>
              <a:gd name="T27" fmla="*/ 341 h 840"/>
              <a:gd name="T28" fmla="*/ 0 w 836"/>
              <a:gd name="T29" fmla="*/ 341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6" h="840">
                <a:moveTo>
                  <a:pt x="0" y="341"/>
                </a:moveTo>
                <a:cubicBezTo>
                  <a:pt x="18" y="248"/>
                  <a:pt x="66" y="166"/>
                  <a:pt x="133" y="107"/>
                </a:cubicBezTo>
                <a:cubicBezTo>
                  <a:pt x="208" y="40"/>
                  <a:pt x="307" y="0"/>
                  <a:pt x="414" y="0"/>
                </a:cubicBezTo>
                <a:cubicBezTo>
                  <a:pt x="531" y="0"/>
                  <a:pt x="636" y="47"/>
                  <a:pt x="713" y="123"/>
                </a:cubicBezTo>
                <a:cubicBezTo>
                  <a:pt x="789" y="200"/>
                  <a:pt x="836" y="305"/>
                  <a:pt x="836" y="422"/>
                </a:cubicBezTo>
                <a:cubicBezTo>
                  <a:pt x="836" y="528"/>
                  <a:pt x="797" y="626"/>
                  <a:pt x="731" y="701"/>
                </a:cubicBezTo>
                <a:cubicBezTo>
                  <a:pt x="665" y="776"/>
                  <a:pt x="572" y="827"/>
                  <a:pt x="467" y="840"/>
                </a:cubicBezTo>
                <a:cubicBezTo>
                  <a:pt x="462" y="802"/>
                  <a:pt x="462" y="802"/>
                  <a:pt x="462" y="802"/>
                </a:cubicBezTo>
                <a:cubicBezTo>
                  <a:pt x="558" y="790"/>
                  <a:pt x="642" y="743"/>
                  <a:pt x="702" y="675"/>
                </a:cubicBezTo>
                <a:cubicBezTo>
                  <a:pt x="761" y="607"/>
                  <a:pt x="797" y="518"/>
                  <a:pt x="797" y="422"/>
                </a:cubicBezTo>
                <a:cubicBezTo>
                  <a:pt x="797" y="316"/>
                  <a:pt x="754" y="220"/>
                  <a:pt x="685" y="151"/>
                </a:cubicBezTo>
                <a:cubicBezTo>
                  <a:pt x="616" y="81"/>
                  <a:pt x="520" y="39"/>
                  <a:pt x="414" y="39"/>
                </a:cubicBezTo>
                <a:cubicBezTo>
                  <a:pt x="317" y="39"/>
                  <a:pt x="227" y="75"/>
                  <a:pt x="159" y="136"/>
                </a:cubicBezTo>
                <a:cubicBezTo>
                  <a:pt x="100" y="188"/>
                  <a:pt x="57" y="259"/>
                  <a:pt x="40" y="341"/>
                </a:cubicBezTo>
                <a:lnTo>
                  <a:pt x="0" y="341"/>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4860925" y="1945480"/>
            <a:ext cx="3768725" cy="3787776"/>
          </a:xfrm>
          <a:custGeom>
            <a:avLst/>
            <a:gdLst>
              <a:gd name="T0" fmla="*/ 0 w 1005"/>
              <a:gd name="T1" fmla="*/ 424 h 1010"/>
              <a:gd name="T2" fmla="*/ 161 w 1005"/>
              <a:gd name="T3" fmla="*/ 129 h 1010"/>
              <a:gd name="T4" fmla="*/ 499 w 1005"/>
              <a:gd name="T5" fmla="*/ 0 h 1010"/>
              <a:gd name="T6" fmla="*/ 857 w 1005"/>
              <a:gd name="T7" fmla="*/ 148 h 1010"/>
              <a:gd name="T8" fmla="*/ 1005 w 1005"/>
              <a:gd name="T9" fmla="*/ 505 h 1010"/>
              <a:gd name="T10" fmla="*/ 857 w 1005"/>
              <a:gd name="T11" fmla="*/ 862 h 1010"/>
              <a:gd name="T12" fmla="*/ 499 w 1005"/>
              <a:gd name="T13" fmla="*/ 1010 h 1010"/>
              <a:gd name="T14" fmla="*/ 492 w 1005"/>
              <a:gd name="T15" fmla="*/ 1010 h 1010"/>
              <a:gd name="T16" fmla="*/ 485 w 1005"/>
              <a:gd name="T17" fmla="*/ 1010 h 1010"/>
              <a:gd name="T18" fmla="*/ 486 w 1005"/>
              <a:gd name="T19" fmla="*/ 971 h 1010"/>
              <a:gd name="T20" fmla="*/ 493 w 1005"/>
              <a:gd name="T21" fmla="*/ 972 h 1010"/>
              <a:gd name="T22" fmla="*/ 499 w 1005"/>
              <a:gd name="T23" fmla="*/ 971 h 1010"/>
              <a:gd name="T24" fmla="*/ 829 w 1005"/>
              <a:gd name="T25" fmla="*/ 835 h 1010"/>
              <a:gd name="T26" fmla="*/ 966 w 1005"/>
              <a:gd name="T27" fmla="*/ 505 h 1010"/>
              <a:gd name="T28" fmla="*/ 829 w 1005"/>
              <a:gd name="T29" fmla="*/ 175 h 1010"/>
              <a:gd name="T30" fmla="*/ 499 w 1005"/>
              <a:gd name="T31" fmla="*/ 39 h 1010"/>
              <a:gd name="T32" fmla="*/ 187 w 1005"/>
              <a:gd name="T33" fmla="*/ 158 h 1010"/>
              <a:gd name="T34" fmla="*/ 40 w 1005"/>
              <a:gd name="T35" fmla="*/ 424 h 1010"/>
              <a:gd name="T36" fmla="*/ 0 w 1005"/>
              <a:gd name="T37" fmla="*/ 424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5" h="1010">
                <a:moveTo>
                  <a:pt x="0" y="424"/>
                </a:moveTo>
                <a:cubicBezTo>
                  <a:pt x="19" y="307"/>
                  <a:pt x="78" y="204"/>
                  <a:pt x="161" y="129"/>
                </a:cubicBezTo>
                <a:cubicBezTo>
                  <a:pt x="251" y="48"/>
                  <a:pt x="370" y="0"/>
                  <a:pt x="499" y="0"/>
                </a:cubicBezTo>
                <a:cubicBezTo>
                  <a:pt x="639" y="0"/>
                  <a:pt x="765" y="56"/>
                  <a:pt x="857" y="148"/>
                </a:cubicBezTo>
                <a:cubicBezTo>
                  <a:pt x="948" y="239"/>
                  <a:pt x="1005" y="365"/>
                  <a:pt x="1005" y="505"/>
                </a:cubicBezTo>
                <a:cubicBezTo>
                  <a:pt x="1005" y="645"/>
                  <a:pt x="948" y="771"/>
                  <a:pt x="857" y="862"/>
                </a:cubicBezTo>
                <a:cubicBezTo>
                  <a:pt x="765" y="954"/>
                  <a:pt x="639" y="1010"/>
                  <a:pt x="499" y="1010"/>
                </a:cubicBezTo>
                <a:cubicBezTo>
                  <a:pt x="498" y="1010"/>
                  <a:pt x="498" y="1010"/>
                  <a:pt x="492" y="1010"/>
                </a:cubicBezTo>
                <a:cubicBezTo>
                  <a:pt x="490" y="1010"/>
                  <a:pt x="487" y="1010"/>
                  <a:pt x="485" y="1010"/>
                </a:cubicBezTo>
                <a:cubicBezTo>
                  <a:pt x="486" y="971"/>
                  <a:pt x="486" y="971"/>
                  <a:pt x="486" y="971"/>
                </a:cubicBezTo>
                <a:cubicBezTo>
                  <a:pt x="489" y="971"/>
                  <a:pt x="491" y="971"/>
                  <a:pt x="493" y="972"/>
                </a:cubicBezTo>
                <a:cubicBezTo>
                  <a:pt x="494" y="972"/>
                  <a:pt x="494" y="971"/>
                  <a:pt x="499" y="971"/>
                </a:cubicBezTo>
                <a:cubicBezTo>
                  <a:pt x="628" y="971"/>
                  <a:pt x="745" y="919"/>
                  <a:pt x="829" y="835"/>
                </a:cubicBezTo>
                <a:cubicBezTo>
                  <a:pt x="913" y="750"/>
                  <a:pt x="966" y="634"/>
                  <a:pt x="966" y="505"/>
                </a:cubicBezTo>
                <a:cubicBezTo>
                  <a:pt x="966" y="376"/>
                  <a:pt x="913" y="260"/>
                  <a:pt x="829" y="175"/>
                </a:cubicBezTo>
                <a:cubicBezTo>
                  <a:pt x="745" y="91"/>
                  <a:pt x="628" y="39"/>
                  <a:pt x="499" y="39"/>
                </a:cubicBezTo>
                <a:cubicBezTo>
                  <a:pt x="380" y="39"/>
                  <a:pt x="270" y="84"/>
                  <a:pt x="187" y="158"/>
                </a:cubicBezTo>
                <a:cubicBezTo>
                  <a:pt x="112" y="226"/>
                  <a:pt x="58" y="318"/>
                  <a:pt x="40" y="424"/>
                </a:cubicBezTo>
                <a:lnTo>
                  <a:pt x="0" y="424"/>
                </a:ln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p:cNvSpPr>
          <p:nvPr/>
        </p:nvSpPr>
        <p:spPr bwMode="auto">
          <a:xfrm>
            <a:off x="1558702" y="2207418"/>
            <a:ext cx="1274762" cy="363538"/>
          </a:xfrm>
          <a:custGeom>
            <a:avLst/>
            <a:gdLst>
              <a:gd name="T0" fmla="*/ 19 w 340"/>
              <a:gd name="T1" fmla="*/ 0 h 97"/>
              <a:gd name="T2" fmla="*/ 320 w 340"/>
              <a:gd name="T3" fmla="*/ 0 h 97"/>
              <a:gd name="T4" fmla="*/ 340 w 340"/>
              <a:gd name="T5" fmla="*/ 19 h 97"/>
              <a:gd name="T6" fmla="*/ 340 w 340"/>
              <a:gd name="T7" fmla="*/ 78 h 97"/>
              <a:gd name="T8" fmla="*/ 320 w 340"/>
              <a:gd name="T9" fmla="*/ 97 h 97"/>
              <a:gd name="T10" fmla="*/ 19 w 340"/>
              <a:gd name="T11" fmla="*/ 97 h 97"/>
              <a:gd name="T12" fmla="*/ 0 w 340"/>
              <a:gd name="T13" fmla="*/ 78 h 97"/>
              <a:gd name="T14" fmla="*/ 0 w 340"/>
              <a:gd name="T15" fmla="*/ 19 h 97"/>
              <a:gd name="T16" fmla="*/ 19 w 340"/>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97">
                <a:moveTo>
                  <a:pt x="19" y="0"/>
                </a:moveTo>
                <a:cubicBezTo>
                  <a:pt x="320" y="0"/>
                  <a:pt x="320" y="0"/>
                  <a:pt x="320" y="0"/>
                </a:cubicBezTo>
                <a:cubicBezTo>
                  <a:pt x="331" y="0"/>
                  <a:pt x="340" y="8"/>
                  <a:pt x="340" y="19"/>
                </a:cubicBezTo>
                <a:cubicBezTo>
                  <a:pt x="340" y="78"/>
                  <a:pt x="340" y="78"/>
                  <a:pt x="340" y="78"/>
                </a:cubicBezTo>
                <a:cubicBezTo>
                  <a:pt x="340" y="88"/>
                  <a:pt x="331" y="97"/>
                  <a:pt x="320" y="97"/>
                </a:cubicBezTo>
                <a:cubicBezTo>
                  <a:pt x="19" y="97"/>
                  <a:pt x="19" y="97"/>
                  <a:pt x="19" y="97"/>
                </a:cubicBezTo>
                <a:cubicBezTo>
                  <a:pt x="8" y="97"/>
                  <a:pt x="0" y="88"/>
                  <a:pt x="0" y="78"/>
                </a:cubicBezTo>
                <a:cubicBezTo>
                  <a:pt x="0" y="19"/>
                  <a:pt x="0" y="19"/>
                  <a:pt x="0" y="19"/>
                </a:cubicBezTo>
                <a:cubicBezTo>
                  <a:pt x="0" y="8"/>
                  <a:pt x="8" y="0"/>
                  <a:pt x="19"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pPr algn="ctr"/>
            <a:r>
              <a:rPr lang="zh-CN" altLang="en-US" smtClean="0">
                <a:solidFill>
                  <a:schemeClr val="bg1"/>
                </a:solidFill>
                <a:latin typeface="微软雅黑" pitchFamily="34" charset="-122"/>
                <a:ea typeface="微软雅黑" pitchFamily="34" charset="-122"/>
              </a:rPr>
              <a:t>添加标题</a:t>
            </a:r>
            <a:endParaRPr lang="zh-CN" altLang="en-US">
              <a:solidFill>
                <a:schemeClr val="bg1"/>
              </a:solidFill>
              <a:latin typeface="微软雅黑" pitchFamily="34" charset="-122"/>
              <a:ea typeface="微软雅黑" pitchFamily="34" charset="-122"/>
            </a:endParaRPr>
          </a:p>
        </p:txBody>
      </p:sp>
      <p:sp>
        <p:nvSpPr>
          <p:cNvPr id="13" name="Freeform 16"/>
          <p:cNvSpPr>
            <a:spLocks/>
          </p:cNvSpPr>
          <p:nvPr/>
        </p:nvSpPr>
        <p:spPr bwMode="auto">
          <a:xfrm>
            <a:off x="1558702" y="3985418"/>
            <a:ext cx="1274762" cy="363538"/>
          </a:xfrm>
          <a:custGeom>
            <a:avLst/>
            <a:gdLst>
              <a:gd name="T0" fmla="*/ 19 w 340"/>
              <a:gd name="T1" fmla="*/ 0 h 97"/>
              <a:gd name="T2" fmla="*/ 320 w 340"/>
              <a:gd name="T3" fmla="*/ 0 h 97"/>
              <a:gd name="T4" fmla="*/ 340 w 340"/>
              <a:gd name="T5" fmla="*/ 19 h 97"/>
              <a:gd name="T6" fmla="*/ 340 w 340"/>
              <a:gd name="T7" fmla="*/ 78 h 97"/>
              <a:gd name="T8" fmla="*/ 320 w 340"/>
              <a:gd name="T9" fmla="*/ 97 h 97"/>
              <a:gd name="T10" fmla="*/ 19 w 340"/>
              <a:gd name="T11" fmla="*/ 97 h 97"/>
              <a:gd name="T12" fmla="*/ 0 w 340"/>
              <a:gd name="T13" fmla="*/ 78 h 97"/>
              <a:gd name="T14" fmla="*/ 0 w 340"/>
              <a:gd name="T15" fmla="*/ 19 h 97"/>
              <a:gd name="T16" fmla="*/ 19 w 340"/>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97">
                <a:moveTo>
                  <a:pt x="19" y="0"/>
                </a:moveTo>
                <a:cubicBezTo>
                  <a:pt x="320" y="0"/>
                  <a:pt x="320" y="0"/>
                  <a:pt x="320" y="0"/>
                </a:cubicBezTo>
                <a:cubicBezTo>
                  <a:pt x="331" y="0"/>
                  <a:pt x="340" y="8"/>
                  <a:pt x="340" y="19"/>
                </a:cubicBezTo>
                <a:cubicBezTo>
                  <a:pt x="340" y="78"/>
                  <a:pt x="340" y="78"/>
                  <a:pt x="340" y="78"/>
                </a:cubicBezTo>
                <a:cubicBezTo>
                  <a:pt x="340" y="89"/>
                  <a:pt x="331" y="97"/>
                  <a:pt x="320" y="97"/>
                </a:cubicBezTo>
                <a:cubicBezTo>
                  <a:pt x="19" y="97"/>
                  <a:pt x="19" y="97"/>
                  <a:pt x="19" y="97"/>
                </a:cubicBezTo>
                <a:cubicBezTo>
                  <a:pt x="8" y="97"/>
                  <a:pt x="0" y="89"/>
                  <a:pt x="0" y="78"/>
                </a:cubicBezTo>
                <a:cubicBezTo>
                  <a:pt x="0" y="19"/>
                  <a:pt x="0" y="19"/>
                  <a:pt x="0" y="19"/>
                </a:cubicBezTo>
                <a:cubicBezTo>
                  <a:pt x="0" y="8"/>
                  <a:pt x="8" y="0"/>
                  <a:pt x="19" y="0"/>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pPr algn="ctr"/>
            <a:r>
              <a:rPr lang="zh-CN" altLang="en-US" smtClean="0">
                <a:solidFill>
                  <a:schemeClr val="bg1"/>
                </a:solidFill>
                <a:latin typeface="微软雅黑" pitchFamily="34" charset="-122"/>
                <a:ea typeface="微软雅黑" pitchFamily="34" charset="-122"/>
              </a:rPr>
              <a:t>添加标题</a:t>
            </a:r>
            <a:endParaRPr lang="zh-CN" altLang="en-US">
              <a:solidFill>
                <a:schemeClr val="bg1"/>
              </a:solidFill>
              <a:latin typeface="微软雅黑" pitchFamily="34" charset="-122"/>
              <a:ea typeface="微软雅黑" pitchFamily="34" charset="-122"/>
            </a:endParaRPr>
          </a:p>
        </p:txBody>
      </p:sp>
      <p:sp>
        <p:nvSpPr>
          <p:cNvPr id="14" name="TextBox 13"/>
          <p:cNvSpPr txBox="1"/>
          <p:nvPr/>
        </p:nvSpPr>
        <p:spPr>
          <a:xfrm>
            <a:off x="1558703" y="2686007"/>
            <a:ext cx="2880320"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5" name="TextBox 14"/>
          <p:cNvSpPr txBox="1"/>
          <p:nvPr/>
        </p:nvSpPr>
        <p:spPr>
          <a:xfrm>
            <a:off x="1558703" y="4494170"/>
            <a:ext cx="2880320" cy="1052596"/>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6" name="TextBox 15"/>
          <p:cNvSpPr txBox="1"/>
          <p:nvPr/>
        </p:nvSpPr>
        <p:spPr>
          <a:xfrm>
            <a:off x="9921899" y="2312415"/>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点击输入标题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9921899" y="3053039"/>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点击输入标题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9921899" y="3757889"/>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点击输入标题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9526190" y="4542114"/>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点击输入标题</a:t>
            </a:r>
            <a:endParaRPr lang="zh-CN" altLang="en-US" sz="16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500"/>
                            </p:stCondLst>
                            <p:childTnLst>
                              <p:par>
                                <p:cTn id="21" presetID="49" presetClass="entr" presetSubtype="0" decel="10000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par>
                          <p:cTn id="27" fill="hold">
                            <p:stCondLst>
                              <p:cond delay="1000"/>
                            </p:stCondLst>
                            <p:childTnLst>
                              <p:par>
                                <p:cTn id="28" presetID="49" presetClass="entr" presetSubtype="0" decel="10000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style.rotation</p:attrName>
                                        </p:attrNameLst>
                                      </p:cBhvr>
                                      <p:tavLst>
                                        <p:tav tm="0">
                                          <p:val>
                                            <p:fltVal val="360"/>
                                          </p:val>
                                        </p:tav>
                                        <p:tav tm="100000">
                                          <p:val>
                                            <p:fltVal val="0"/>
                                          </p:val>
                                        </p:tav>
                                      </p:tavLst>
                                    </p:anim>
                                    <p:animEffect transition="in" filter="fade">
                                      <p:cBhvr>
                                        <p:cTn id="33" dur="500"/>
                                        <p:tgtEl>
                                          <p:spTgt spid="9"/>
                                        </p:tgtEl>
                                      </p:cBhvr>
                                    </p:animEffect>
                                  </p:childTnLst>
                                </p:cTn>
                              </p:par>
                            </p:childTnLst>
                          </p:cTn>
                        </p:par>
                        <p:par>
                          <p:cTn id="34" fill="hold">
                            <p:stCondLst>
                              <p:cond delay="1500"/>
                            </p:stCondLst>
                            <p:childTnLst>
                              <p:par>
                                <p:cTn id="35" presetID="49" presetClass="entr" presetSubtype="0" decel="10000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style.rotation</p:attrName>
                                        </p:attrNameLst>
                                      </p:cBhvr>
                                      <p:tavLst>
                                        <p:tav tm="0">
                                          <p:val>
                                            <p:fltVal val="360"/>
                                          </p:val>
                                        </p:tav>
                                        <p:tav tm="100000">
                                          <p:val>
                                            <p:fltVal val="0"/>
                                          </p:val>
                                        </p:tav>
                                      </p:tavLst>
                                    </p:anim>
                                    <p:animEffect transition="in" filter="fade">
                                      <p:cBhvr>
                                        <p:cTn id="40" dur="500"/>
                                        <p:tgtEl>
                                          <p:spTgt spid="10"/>
                                        </p:tgtEl>
                                      </p:cBhvr>
                                    </p:animEffect>
                                  </p:childTnLst>
                                </p:cTn>
                              </p:par>
                            </p:childTnLst>
                          </p:cTn>
                        </p:par>
                        <p:par>
                          <p:cTn id="41" fill="hold">
                            <p:stCondLst>
                              <p:cond delay="2000"/>
                            </p:stCondLst>
                            <p:childTnLst>
                              <p:par>
                                <p:cTn id="42" presetID="49" presetClass="entr" presetSubtype="0" decel="10000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style.rotation</p:attrName>
                                        </p:attrNameLst>
                                      </p:cBhvr>
                                      <p:tavLst>
                                        <p:tav tm="0">
                                          <p:val>
                                            <p:fltVal val="360"/>
                                          </p:val>
                                        </p:tav>
                                        <p:tav tm="100000">
                                          <p:val>
                                            <p:fltVal val="0"/>
                                          </p:val>
                                        </p:tav>
                                      </p:tavLst>
                                    </p:anim>
                                    <p:animEffect transition="in" filter="fade">
                                      <p:cBhvr>
                                        <p:cTn id="47" dur="500"/>
                                        <p:tgtEl>
                                          <p:spTgt spid="11"/>
                                        </p:tgtEl>
                                      </p:cBhvr>
                                    </p:animEffect>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left)">
                                      <p:cBhvr>
                                        <p:cTn id="54" dur="500"/>
                                        <p:tgtEl>
                                          <p:spTgt spid="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500"/>
                                        <p:tgtEl>
                                          <p:spTgt spid="3"/>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500"/>
                                        <p:tgtEl>
                                          <p:spTgt spid="19"/>
                                        </p:tgtEl>
                                      </p:cBhvr>
                                    </p:animEffect>
                                  </p:childTnLst>
                                </p:cTn>
                              </p:par>
                            </p:childTnLst>
                          </p:cTn>
                        </p:par>
                        <p:par>
                          <p:cTn id="74" fill="hold">
                            <p:stCondLst>
                              <p:cond delay="3500"/>
                            </p:stCondLst>
                            <p:childTnLst>
                              <p:par>
                                <p:cTn id="75" presetID="52"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Scale>
                                      <p:cBhvr>
                                        <p:cTn id="7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2"/>
                                        </p:tgtEl>
                                        <p:attrNameLst>
                                          <p:attrName>ppt_x</p:attrName>
                                          <p:attrName>ppt_y</p:attrName>
                                        </p:attrNameLst>
                                      </p:cBhvr>
                                    </p:animMotion>
                                    <p:animEffect transition="in" filter="fade">
                                      <p:cBhvr>
                                        <p:cTn id="79" dur="1000"/>
                                        <p:tgtEl>
                                          <p:spTgt spid="12"/>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Scale>
                                      <p:cBhvr>
                                        <p:cTn id="82"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13"/>
                                        </p:tgtEl>
                                        <p:attrNameLst>
                                          <p:attrName>ppt_x</p:attrName>
                                          <p:attrName>ppt_y</p:attrName>
                                        </p:attrNameLst>
                                      </p:cBhvr>
                                    </p:animMotion>
                                    <p:animEffect transition="in" filter="fade">
                                      <p:cBhvr>
                                        <p:cTn id="84" dur="1000"/>
                                        <p:tgtEl>
                                          <p:spTgt spid="13"/>
                                        </p:tgtEl>
                                      </p:cBhvr>
                                    </p:animEffect>
                                  </p:childTnLst>
                                </p:cTn>
                              </p:par>
                            </p:childTnLst>
                          </p:cTn>
                        </p:par>
                        <p:par>
                          <p:cTn id="85" fill="hold">
                            <p:stCondLst>
                              <p:cond delay="4500"/>
                            </p:stCondLst>
                            <p:childTnLst>
                              <p:par>
                                <p:cTn id="86" presetID="22" presetClass="entr" presetSubtype="8"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500"/>
                                        <p:tgtEl>
                                          <p:spTgt spid="1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8"/>
          <p:cNvSpPr>
            <a:spLocks/>
          </p:cNvSpPr>
          <p:nvPr/>
        </p:nvSpPr>
        <p:spPr bwMode="gray">
          <a:xfrm flipH="1">
            <a:off x="1845073" y="1770726"/>
            <a:ext cx="4176930" cy="205870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08000" tIns="72000" rIns="108000" bIns="144000" anchor="b" anchorCtr="0"/>
          <a:lstStyle/>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或者</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通过复制您的文本后</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，在此</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框</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中</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选择</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粘贴</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，并</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选择只保留文字。</a:t>
            </a:r>
          </a:p>
        </p:txBody>
      </p:sp>
      <p:sp>
        <p:nvSpPr>
          <p:cNvPr id="4" name="Freeform 9"/>
          <p:cNvSpPr>
            <a:spLocks/>
          </p:cNvSpPr>
          <p:nvPr/>
        </p:nvSpPr>
        <p:spPr bwMode="gray">
          <a:xfrm>
            <a:off x="1845073" y="3962579"/>
            <a:ext cx="4176930" cy="2058709"/>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108000" tIns="144000" rIns="108000" bIns="144000" anchor="t" anchorCtr="0"/>
          <a:lstStyle/>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6165235" y="3962579"/>
            <a:ext cx="4176930" cy="2058709"/>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108000" tIns="144000" rIns="108000" bIns="144000" anchor="t" anchorCtr="0"/>
          <a:lstStyle/>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6165234" y="1770726"/>
            <a:ext cx="4176000" cy="205870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08000" tIns="72000" rIns="108000" bIns="144000" anchor="b" anchorCtr="0"/>
          <a:lstStyle/>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您的内容打在</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这里</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4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选择粘贴，并选择只保留</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文字</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7" name="Rectangle 19"/>
          <p:cNvSpPr>
            <a:spLocks noChangeArrowheads="1"/>
          </p:cNvSpPr>
          <p:nvPr/>
        </p:nvSpPr>
        <p:spPr bwMode="gray">
          <a:xfrm>
            <a:off x="1845073" y="5660925"/>
            <a:ext cx="4169368" cy="360363"/>
          </a:xfrm>
          <a:prstGeom prst="rect">
            <a:avLst/>
          </a:prstGeom>
          <a:solidFill>
            <a:srgbClr val="ED4545"/>
          </a:solidFill>
          <a:ln w="12700">
            <a:noFill/>
            <a:miter lim="800000"/>
            <a:headEnd/>
            <a:tailEnd/>
          </a:ln>
          <a:effectLst/>
        </p:spPr>
        <p:txBody>
          <a:bodyPr lIns="108000" tIns="72000" rIns="108000" bIns="72000" anchor="ctr"/>
          <a:lstStyle/>
          <a:p>
            <a:pPr defTabSz="801688" eaLnBrk="0" hangingPunct="0"/>
            <a:r>
              <a:rPr lang="zh-CN" altLang="en-US" sz="1600" b="1" noProof="1">
                <a:solidFill>
                  <a:srgbClr val="FFFFFF"/>
                </a:solidFill>
                <a:latin typeface="微软雅黑" pitchFamily="34" charset="-122"/>
                <a:ea typeface="微软雅黑" pitchFamily="34" charset="-122"/>
                <a:cs typeface="Arial" charset="0"/>
              </a:rPr>
              <a:t>点击添加标题</a:t>
            </a:r>
            <a:endParaRPr lang="de-DE" altLang="zh-CN" sz="1600" b="1" noProof="1">
              <a:solidFill>
                <a:srgbClr val="FFFFFF"/>
              </a:solidFill>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6172797" y="5660925"/>
            <a:ext cx="4169368" cy="360363"/>
          </a:xfrm>
          <a:prstGeom prst="rect">
            <a:avLst/>
          </a:prstGeom>
          <a:solidFill>
            <a:srgbClr val="ED4545"/>
          </a:solidFill>
          <a:ln w="12700">
            <a:noFill/>
            <a:miter lim="800000"/>
            <a:headEnd/>
            <a:tailEnd/>
          </a:ln>
          <a:effectLst/>
        </p:spPr>
        <p:txBody>
          <a:bodyPr lIns="108000" tIns="72000" rIns="108000" bIns="72000" anchor="ctr"/>
          <a:lstStyle/>
          <a:p>
            <a:pPr defTabSz="801688" eaLnBrk="0" hangingPunct="0"/>
            <a:r>
              <a:rPr lang="zh-CN" altLang="en-US" sz="1600" b="1" noProof="1">
                <a:solidFill>
                  <a:srgbClr val="FFFFFF"/>
                </a:solidFill>
                <a:latin typeface="微软雅黑" pitchFamily="34" charset="-122"/>
                <a:ea typeface="微软雅黑" pitchFamily="34" charset="-122"/>
                <a:cs typeface="Arial" charset="0"/>
              </a:rPr>
              <a:t>点击添加标题</a:t>
            </a:r>
            <a:endParaRPr lang="de-DE" altLang="zh-CN" sz="16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172797" y="1770726"/>
            <a:ext cx="4169368" cy="360363"/>
          </a:xfrm>
          <a:prstGeom prst="rect">
            <a:avLst/>
          </a:prstGeom>
          <a:solidFill>
            <a:srgbClr val="ED4545"/>
          </a:solidFill>
          <a:ln w="12700">
            <a:noFill/>
            <a:miter lim="800000"/>
            <a:headEnd/>
            <a:tailEnd/>
          </a:ln>
          <a:effectLst/>
        </p:spPr>
        <p:txBody>
          <a:bodyPr lIns="108000" tIns="72000" rIns="108000" bIns="72000" anchor="ctr"/>
          <a:lstStyle/>
          <a:p>
            <a:pPr defTabSz="801688" eaLnBrk="0" hangingPunct="0"/>
            <a:r>
              <a:rPr lang="zh-CN" altLang="en-US" sz="1600" b="1" noProof="1">
                <a:solidFill>
                  <a:srgbClr val="FFFFFF"/>
                </a:solidFill>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1845073" y="1770726"/>
            <a:ext cx="4169368" cy="360363"/>
          </a:xfrm>
          <a:prstGeom prst="rect">
            <a:avLst/>
          </a:prstGeom>
          <a:solidFill>
            <a:srgbClr val="ED4545"/>
          </a:solidFill>
          <a:ln w="12700">
            <a:noFill/>
            <a:round/>
            <a:headEnd/>
            <a:tailEnd/>
          </a:ln>
          <a:effectLst/>
        </p:spPr>
        <p:txBody>
          <a:bodyPr wrap="none" anchor="ctr"/>
          <a:lstStyle/>
          <a:p>
            <a:r>
              <a:rPr lang="zh-CN" altLang="en-US" sz="1600" b="1" noProof="1">
                <a:solidFill>
                  <a:schemeClr val="bg1"/>
                </a:solidFill>
                <a:latin typeface="微软雅黑" pitchFamily="34" charset="-122"/>
                <a:ea typeface="微软雅黑" pitchFamily="34" charset="-122"/>
              </a:rPr>
              <a:t>点击添加标题</a:t>
            </a:r>
            <a:endParaRPr lang="de-DE" sz="1600" b="1" noProof="1">
              <a:solidFill>
                <a:schemeClr val="bg1"/>
              </a:solidFill>
              <a:latin typeface="微软雅黑" pitchFamily="34" charset="-122"/>
              <a:ea typeface="微软雅黑" pitchFamily="34" charset="-122"/>
            </a:endParaRPr>
          </a:p>
        </p:txBody>
      </p:sp>
      <p:grpSp>
        <p:nvGrpSpPr>
          <p:cNvPr id="11" name="Gruppieren 43"/>
          <p:cNvGrpSpPr/>
          <p:nvPr/>
        </p:nvGrpSpPr>
        <p:grpSpPr bwMode="gray">
          <a:xfrm>
            <a:off x="5112671" y="2899806"/>
            <a:ext cx="1941601" cy="1941601"/>
            <a:chOff x="2804400" y="1911431"/>
            <a:chExt cx="3535200" cy="3535200"/>
          </a:xfrm>
          <a:solidFill>
            <a:srgbClr val="ED4545"/>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ppt_w</p:attrName>
                                        </p:attrNameLst>
                                      </p:cBhvr>
                                      <p:tavLst>
                                        <p:tav tm="0" fmla="#ppt_w*sin(2.5*pi*$)">
                                          <p:val>
                                            <p:fltVal val="0"/>
                                          </p:val>
                                        </p:tav>
                                        <p:tav tm="100000">
                                          <p:val>
                                            <p:fltVal val="1"/>
                                          </p:val>
                                        </p:tav>
                                      </p:tavLst>
                                    </p:anim>
                                    <p:anim calcmode="lin" valueType="num">
                                      <p:cBhvr>
                                        <p:cTn id="18"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randombar(horizontal)">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1+#ppt_w/2"/>
                                          </p:val>
                                        </p:tav>
                                        <p:tav tm="100000">
                                          <p:val>
                                            <p:strVal val="#ppt_x"/>
                                          </p:val>
                                        </p:tav>
                                      </p:tavLst>
                                    </p:anim>
                                    <p:anim calcmode="lin" valueType="num">
                                      <p:cBhvr additive="base">
                                        <p:cTn id="54" dur="500" fill="hold"/>
                                        <p:tgtEl>
                                          <p:spTgt spid="5"/>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8"/>
                                        </p:tgtEl>
                                        <p:attrNameLst>
                                          <p:attrName>style.visibility</p:attrName>
                                        </p:attrNameLst>
                                      </p:cBhvr>
                                      <p:to>
                                        <p:strVal val="visible"/>
                                      </p:to>
                                    </p:set>
                                    <p:animEffect transition="in" filter="randombar(horizontal)">
                                      <p:cBhvr>
                                        <p:cTn id="5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矩形 287"/>
          <p:cNvSpPr/>
          <p:nvPr/>
        </p:nvSpPr>
        <p:spPr>
          <a:xfrm>
            <a:off x="5460791" y="0"/>
            <a:ext cx="1368254" cy="4413844"/>
          </a:xfrm>
          <a:custGeom>
            <a:avLst/>
            <a:gdLst/>
            <a:ahLst/>
            <a:cxnLst/>
            <a:rect l="l" t="t" r="r" b="b"/>
            <a:pathLst>
              <a:path w="1368254" h="4413844">
                <a:moveTo>
                  <a:pt x="0" y="0"/>
                </a:moveTo>
                <a:lnTo>
                  <a:pt x="1368254" y="0"/>
                </a:lnTo>
                <a:lnTo>
                  <a:pt x="1368254" y="4413844"/>
                </a:lnTo>
                <a:lnTo>
                  <a:pt x="1353555" y="4413844"/>
                </a:lnTo>
                <a:lnTo>
                  <a:pt x="684127" y="3744416"/>
                </a:lnTo>
                <a:lnTo>
                  <a:pt x="14699" y="4413844"/>
                </a:lnTo>
                <a:lnTo>
                  <a:pt x="0" y="4413844"/>
                </a:lnTo>
                <a:close/>
              </a:path>
            </a:pathLst>
          </a:custGeom>
          <a:pattFill prst="plaid">
            <a:fgClr>
              <a:srgbClr val="FFEEE1"/>
            </a:fgClr>
            <a:bgClr>
              <a:schemeClr val="bg1"/>
            </a:bgClr>
          </a:patt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302" name="Freeform 6"/>
          <p:cNvSpPr>
            <a:spLocks noEditPoints="1"/>
          </p:cNvSpPr>
          <p:nvPr/>
        </p:nvSpPr>
        <p:spPr bwMode="auto">
          <a:xfrm>
            <a:off x="3470454" y="1828342"/>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7"/>
          <p:cNvSpPr>
            <a:spLocks noEditPoints="1"/>
          </p:cNvSpPr>
          <p:nvPr/>
        </p:nvSpPr>
        <p:spPr bwMode="auto">
          <a:xfrm>
            <a:off x="7805272" y="1842544"/>
            <a:ext cx="826627" cy="66755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8"/>
          <p:cNvSpPr>
            <a:spLocks noEditPoints="1"/>
          </p:cNvSpPr>
          <p:nvPr/>
        </p:nvSpPr>
        <p:spPr bwMode="auto">
          <a:xfrm>
            <a:off x="5686154" y="1774369"/>
            <a:ext cx="917528" cy="80390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9"/>
          <p:cNvSpPr>
            <a:spLocks noEditPoints="1"/>
          </p:cNvSpPr>
          <p:nvPr/>
        </p:nvSpPr>
        <p:spPr bwMode="auto">
          <a:xfrm>
            <a:off x="1558702" y="178857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0"/>
          <p:cNvSpPr>
            <a:spLocks noEditPoints="1"/>
          </p:cNvSpPr>
          <p:nvPr/>
        </p:nvSpPr>
        <p:spPr bwMode="auto">
          <a:xfrm>
            <a:off x="9992565" y="1819819"/>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2" name="TextBox 361"/>
          <p:cNvSpPr txBox="1"/>
          <p:nvPr/>
        </p:nvSpPr>
        <p:spPr>
          <a:xfrm>
            <a:off x="1342576"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01</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3" name="TextBox 362"/>
          <p:cNvSpPr txBox="1"/>
          <p:nvPr/>
        </p:nvSpPr>
        <p:spPr>
          <a:xfrm>
            <a:off x="3419085"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02</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9" name="TextBox 368"/>
          <p:cNvSpPr txBox="1"/>
          <p:nvPr/>
        </p:nvSpPr>
        <p:spPr>
          <a:xfrm>
            <a:off x="5539624"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03</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76" name="TextBox 375"/>
          <p:cNvSpPr txBox="1"/>
          <p:nvPr/>
        </p:nvSpPr>
        <p:spPr>
          <a:xfrm>
            <a:off x="7613291"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04</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96" name="TextBox 395"/>
          <p:cNvSpPr txBox="1"/>
          <p:nvPr/>
        </p:nvSpPr>
        <p:spPr>
          <a:xfrm>
            <a:off x="9706843"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05</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5" name="Freeform 6"/>
          <p:cNvSpPr>
            <a:spLocks/>
          </p:cNvSpPr>
          <p:nvPr/>
        </p:nvSpPr>
        <p:spPr bwMode="auto">
          <a:xfrm>
            <a:off x="0" y="4763146"/>
            <a:ext cx="12190412" cy="2094854"/>
          </a:xfrm>
          <a:custGeom>
            <a:avLst/>
            <a:gdLst>
              <a:gd name="T0" fmla="*/ 1135 w 2153"/>
              <a:gd name="T1" fmla="*/ 28 h 370"/>
              <a:gd name="T2" fmla="*/ 1172 w 2153"/>
              <a:gd name="T3" fmla="*/ 0 h 370"/>
              <a:gd name="T4" fmla="*/ 1210 w 2153"/>
              <a:gd name="T5" fmla="*/ 29 h 370"/>
              <a:gd name="T6" fmla="*/ 1252 w 2153"/>
              <a:gd name="T7" fmla="*/ 1 h 370"/>
              <a:gd name="T8" fmla="*/ 1290 w 2153"/>
              <a:gd name="T9" fmla="*/ 28 h 370"/>
              <a:gd name="T10" fmla="*/ 1327 w 2153"/>
              <a:gd name="T11" fmla="*/ 1 h 370"/>
              <a:gd name="T12" fmla="*/ 1365 w 2153"/>
              <a:gd name="T13" fmla="*/ 28 h 370"/>
              <a:gd name="T14" fmla="*/ 1403 w 2153"/>
              <a:gd name="T15" fmla="*/ 1 h 370"/>
              <a:gd name="T16" fmla="*/ 1441 w 2153"/>
              <a:gd name="T17" fmla="*/ 28 h 370"/>
              <a:gd name="T18" fmla="*/ 1478 w 2153"/>
              <a:gd name="T19" fmla="*/ 1 h 370"/>
              <a:gd name="T20" fmla="*/ 1516 w 2153"/>
              <a:gd name="T21" fmla="*/ 28 h 370"/>
              <a:gd name="T22" fmla="*/ 1553 w 2153"/>
              <a:gd name="T23" fmla="*/ 1 h 370"/>
              <a:gd name="T24" fmla="*/ 1591 w 2153"/>
              <a:gd name="T25" fmla="*/ 28 h 370"/>
              <a:gd name="T26" fmla="*/ 1628 w 2153"/>
              <a:gd name="T27" fmla="*/ 1 h 370"/>
              <a:gd name="T28" fmla="*/ 1667 w 2153"/>
              <a:gd name="T29" fmla="*/ 28 h 370"/>
              <a:gd name="T30" fmla="*/ 1704 w 2153"/>
              <a:gd name="T31" fmla="*/ 1 h 370"/>
              <a:gd name="T32" fmla="*/ 1742 w 2153"/>
              <a:gd name="T33" fmla="*/ 28 h 370"/>
              <a:gd name="T34" fmla="*/ 1779 w 2153"/>
              <a:gd name="T35" fmla="*/ 1 h 370"/>
              <a:gd name="T36" fmla="*/ 1817 w 2153"/>
              <a:gd name="T37" fmla="*/ 28 h 370"/>
              <a:gd name="T38" fmla="*/ 1854 w 2153"/>
              <a:gd name="T39" fmla="*/ 1 h 370"/>
              <a:gd name="T40" fmla="*/ 1892 w 2153"/>
              <a:gd name="T41" fmla="*/ 28 h 370"/>
              <a:gd name="T42" fmla="*/ 1930 w 2153"/>
              <a:gd name="T43" fmla="*/ 0 h 370"/>
              <a:gd name="T44" fmla="*/ 1968 w 2153"/>
              <a:gd name="T45" fmla="*/ 28 h 370"/>
              <a:gd name="T46" fmla="*/ 2005 w 2153"/>
              <a:gd name="T47" fmla="*/ 0 h 370"/>
              <a:gd name="T48" fmla="*/ 2043 w 2153"/>
              <a:gd name="T49" fmla="*/ 28 h 370"/>
              <a:gd name="T50" fmla="*/ 2080 w 2153"/>
              <a:gd name="T51" fmla="*/ 0 h 370"/>
              <a:gd name="T52" fmla="*/ 2118 w 2153"/>
              <a:gd name="T53" fmla="*/ 28 h 370"/>
              <a:gd name="T54" fmla="*/ 2153 w 2153"/>
              <a:gd name="T55" fmla="*/ 2 h 370"/>
              <a:gd name="T56" fmla="*/ 2153 w 2153"/>
              <a:gd name="T57" fmla="*/ 370 h 370"/>
              <a:gd name="T58" fmla="*/ 0 w 2153"/>
              <a:gd name="T59" fmla="*/ 370 h 370"/>
              <a:gd name="T60" fmla="*/ 0 w 2153"/>
              <a:gd name="T61" fmla="*/ 29 h 370"/>
              <a:gd name="T62" fmla="*/ 42 w 2153"/>
              <a:gd name="T63" fmla="*/ 1 h 370"/>
              <a:gd name="T64" fmla="*/ 81 w 2153"/>
              <a:gd name="T65" fmla="*/ 28 h 370"/>
              <a:gd name="T66" fmla="*/ 118 w 2153"/>
              <a:gd name="T67" fmla="*/ 1 h 370"/>
              <a:gd name="T68" fmla="*/ 156 w 2153"/>
              <a:gd name="T69" fmla="*/ 28 h 370"/>
              <a:gd name="T70" fmla="*/ 193 w 2153"/>
              <a:gd name="T71" fmla="*/ 1 h 370"/>
              <a:gd name="T72" fmla="*/ 231 w 2153"/>
              <a:gd name="T73" fmla="*/ 28 h 370"/>
              <a:gd name="T74" fmla="*/ 268 w 2153"/>
              <a:gd name="T75" fmla="*/ 1 h 370"/>
              <a:gd name="T76" fmla="*/ 306 w 2153"/>
              <a:gd name="T77" fmla="*/ 28 h 370"/>
              <a:gd name="T78" fmla="*/ 344 w 2153"/>
              <a:gd name="T79" fmla="*/ 1 h 370"/>
              <a:gd name="T80" fmla="*/ 382 w 2153"/>
              <a:gd name="T81" fmla="*/ 28 h 370"/>
              <a:gd name="T82" fmla="*/ 419 w 2153"/>
              <a:gd name="T83" fmla="*/ 1 h 370"/>
              <a:gd name="T84" fmla="*/ 457 w 2153"/>
              <a:gd name="T85" fmla="*/ 28 h 370"/>
              <a:gd name="T86" fmla="*/ 494 w 2153"/>
              <a:gd name="T87" fmla="*/ 1 h 370"/>
              <a:gd name="T88" fmla="*/ 532 w 2153"/>
              <a:gd name="T89" fmla="*/ 28 h 370"/>
              <a:gd name="T90" fmla="*/ 569 w 2153"/>
              <a:gd name="T91" fmla="*/ 1 h 370"/>
              <a:gd name="T92" fmla="*/ 608 w 2153"/>
              <a:gd name="T93" fmla="*/ 28 h 370"/>
              <a:gd name="T94" fmla="*/ 645 w 2153"/>
              <a:gd name="T95" fmla="*/ 1 h 370"/>
              <a:gd name="T96" fmla="*/ 683 w 2153"/>
              <a:gd name="T97" fmla="*/ 28 h 370"/>
              <a:gd name="T98" fmla="*/ 720 w 2153"/>
              <a:gd name="T99" fmla="*/ 0 h 370"/>
              <a:gd name="T100" fmla="*/ 758 w 2153"/>
              <a:gd name="T101" fmla="*/ 28 h 370"/>
              <a:gd name="T102" fmla="*/ 795 w 2153"/>
              <a:gd name="T103" fmla="*/ 0 h 370"/>
              <a:gd name="T104" fmla="*/ 833 w 2153"/>
              <a:gd name="T105" fmla="*/ 28 h 370"/>
              <a:gd name="T106" fmla="*/ 871 w 2153"/>
              <a:gd name="T107" fmla="*/ 0 h 370"/>
              <a:gd name="T108" fmla="*/ 909 w 2153"/>
              <a:gd name="T109" fmla="*/ 28 h 370"/>
              <a:gd name="T110" fmla="*/ 946 w 2153"/>
              <a:gd name="T111" fmla="*/ 0 h 370"/>
              <a:gd name="T112" fmla="*/ 984 w 2153"/>
              <a:gd name="T113" fmla="*/ 28 h 370"/>
              <a:gd name="T114" fmla="*/ 1021 w 2153"/>
              <a:gd name="T115" fmla="*/ 0 h 370"/>
              <a:gd name="T116" fmla="*/ 1059 w 2153"/>
              <a:gd name="T117" fmla="*/ 28 h 370"/>
              <a:gd name="T118" fmla="*/ 1096 w 2153"/>
              <a:gd name="T119" fmla="*/ 0 h 370"/>
              <a:gd name="T120" fmla="*/ 1135 w 2153"/>
              <a:gd name="T121" fmla="*/ 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370">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220"/>
                  <a:pt x="2153" y="370"/>
                </a:cubicBezTo>
                <a:cubicBezTo>
                  <a:pt x="0" y="370"/>
                  <a:pt x="0" y="370"/>
                  <a:pt x="0" y="370"/>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89332390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88"/>
                                        </p:tgtEl>
                                        <p:attrNameLst>
                                          <p:attrName>style.visibility</p:attrName>
                                        </p:attrNameLst>
                                      </p:cBhvr>
                                      <p:to>
                                        <p:strVal val="visible"/>
                                      </p:to>
                                    </p:set>
                                    <p:anim calcmode="lin" valueType="num">
                                      <p:cBhvr additive="base">
                                        <p:cTn id="7" dur="500" fill="hold"/>
                                        <p:tgtEl>
                                          <p:spTgt spid="288"/>
                                        </p:tgtEl>
                                        <p:attrNameLst>
                                          <p:attrName>ppt_x</p:attrName>
                                        </p:attrNameLst>
                                      </p:cBhvr>
                                      <p:tavLst>
                                        <p:tav tm="0">
                                          <p:val>
                                            <p:strVal val="#ppt_x"/>
                                          </p:val>
                                        </p:tav>
                                        <p:tav tm="100000">
                                          <p:val>
                                            <p:strVal val="#ppt_x"/>
                                          </p:val>
                                        </p:tav>
                                      </p:tavLst>
                                    </p:anim>
                                    <p:anim calcmode="lin" valueType="num">
                                      <p:cBhvr additive="base">
                                        <p:cTn id="8" dur="500" fill="hold"/>
                                        <p:tgtEl>
                                          <p:spTgt spid="288"/>
                                        </p:tgtEl>
                                        <p:attrNameLst>
                                          <p:attrName>ppt_y</p:attrName>
                                        </p:attrNameLst>
                                      </p:cBhvr>
                                      <p:tavLst>
                                        <p:tav tm="0">
                                          <p:val>
                                            <p:strVal val="0-#ppt_h/2"/>
                                          </p:val>
                                        </p:tav>
                                        <p:tav tm="100000">
                                          <p:val>
                                            <p:strVal val="#ppt_y"/>
                                          </p:val>
                                        </p:tav>
                                      </p:tavLst>
                                    </p:anim>
                                  </p:childTnLst>
                                </p:cTn>
                              </p:par>
                              <p:par>
                                <p:cTn id="9" presetID="3" presetClass="emph" presetSubtype="2" fill="hold" grpId="0" nodeType="withEffect">
                                  <p:stCondLst>
                                    <p:cond delay="0"/>
                                  </p:stCondLst>
                                  <p:childTnLst>
                                    <p:animClr clrSpc="rgb" dir="cw">
                                      <p:cBhvr override="childStyle">
                                        <p:cTn id="10" dur="500" fill="hold"/>
                                        <p:tgtEl>
                                          <p:spTgt spid="369"/>
                                        </p:tgtEl>
                                        <p:attrNameLst>
                                          <p:attrName>style.color</p:attrName>
                                        </p:attrNameLst>
                                      </p:cBhvr>
                                      <p:to>
                                        <a:srgbClr val="ED4545"/>
                                      </p:to>
                                    </p:animClr>
                                  </p:childTnLst>
                                </p:cTn>
                              </p:par>
                              <p:par>
                                <p:cTn id="11" presetID="19" presetClass="emph" presetSubtype="0" fill="hold" grpId="0" nodeType="withEffect">
                                  <p:stCondLst>
                                    <p:cond delay="0"/>
                                  </p:stCondLst>
                                  <p:childTnLst>
                                    <p:animClr clrSpc="rgb" dir="cw">
                                      <p:cBhvr override="childStyle">
                                        <p:cTn id="12" dur="500" fill="hold"/>
                                        <p:tgtEl>
                                          <p:spTgt spid="325"/>
                                        </p:tgtEl>
                                        <p:attrNameLst>
                                          <p:attrName>style.color</p:attrName>
                                        </p:attrNameLst>
                                      </p:cBhvr>
                                      <p:to>
                                        <a:srgbClr val="ED4545"/>
                                      </p:to>
                                    </p:animClr>
                                    <p:animClr clrSpc="rgb" dir="cw">
                                      <p:cBhvr>
                                        <p:cTn id="13" dur="500" fill="hold"/>
                                        <p:tgtEl>
                                          <p:spTgt spid="325"/>
                                        </p:tgtEl>
                                        <p:attrNameLst>
                                          <p:attrName>fillcolor</p:attrName>
                                        </p:attrNameLst>
                                      </p:cBhvr>
                                      <p:to>
                                        <a:srgbClr val="ED4545"/>
                                      </p:to>
                                    </p:animClr>
                                    <p:set>
                                      <p:cBhvr>
                                        <p:cTn id="14" dur="500" fill="hold"/>
                                        <p:tgtEl>
                                          <p:spTgt spid="325"/>
                                        </p:tgtEl>
                                        <p:attrNameLst>
                                          <p:attrName>fill.type</p:attrName>
                                        </p:attrNameLst>
                                      </p:cBhvr>
                                      <p:to>
                                        <p:strVal val="solid"/>
                                      </p:to>
                                    </p:set>
                                    <p:set>
                                      <p:cBhvr>
                                        <p:cTn id="15" dur="500" fill="hold"/>
                                        <p:tgtEl>
                                          <p:spTgt spid="32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p:bldP spid="325" grpId="0" animBg="1"/>
      <p:bldP spid="3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8" name="矩形 287"/>
          <p:cNvSpPr/>
          <p:nvPr/>
        </p:nvSpPr>
        <p:spPr>
          <a:xfrm>
            <a:off x="1263743" y="0"/>
            <a:ext cx="1368254" cy="4413844"/>
          </a:xfrm>
          <a:custGeom>
            <a:avLst/>
            <a:gdLst/>
            <a:ahLst/>
            <a:cxnLst/>
            <a:rect l="l" t="t" r="r" b="b"/>
            <a:pathLst>
              <a:path w="1368254" h="4413844">
                <a:moveTo>
                  <a:pt x="0" y="0"/>
                </a:moveTo>
                <a:lnTo>
                  <a:pt x="1368254" y="0"/>
                </a:lnTo>
                <a:lnTo>
                  <a:pt x="1368254" y="4413844"/>
                </a:lnTo>
                <a:lnTo>
                  <a:pt x="1353555" y="4413844"/>
                </a:lnTo>
                <a:lnTo>
                  <a:pt x="684127" y="3744416"/>
                </a:lnTo>
                <a:lnTo>
                  <a:pt x="14699" y="4413844"/>
                </a:lnTo>
                <a:lnTo>
                  <a:pt x="0" y="4413844"/>
                </a:lnTo>
                <a:close/>
              </a:path>
            </a:pathLst>
          </a:custGeom>
          <a:pattFill prst="plaid">
            <a:fgClr>
              <a:srgbClr val="FFEEE1"/>
            </a:fgClr>
            <a:bgClr>
              <a:schemeClr val="bg1"/>
            </a:bgClr>
          </a:patt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2" name="Freeform 6"/>
          <p:cNvSpPr>
            <a:spLocks noEditPoints="1"/>
          </p:cNvSpPr>
          <p:nvPr/>
        </p:nvSpPr>
        <p:spPr bwMode="auto">
          <a:xfrm>
            <a:off x="3470454" y="1828342"/>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8" name="Freeform 7"/>
          <p:cNvSpPr>
            <a:spLocks noEditPoints="1"/>
          </p:cNvSpPr>
          <p:nvPr/>
        </p:nvSpPr>
        <p:spPr bwMode="auto">
          <a:xfrm>
            <a:off x="7805272" y="1842544"/>
            <a:ext cx="826627" cy="66755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5" name="Freeform 8"/>
          <p:cNvSpPr>
            <a:spLocks noEditPoints="1"/>
          </p:cNvSpPr>
          <p:nvPr/>
        </p:nvSpPr>
        <p:spPr bwMode="auto">
          <a:xfrm>
            <a:off x="5686154" y="1774369"/>
            <a:ext cx="917528" cy="80390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8" name="Freeform 9"/>
          <p:cNvSpPr>
            <a:spLocks noEditPoints="1"/>
          </p:cNvSpPr>
          <p:nvPr/>
        </p:nvSpPr>
        <p:spPr bwMode="auto">
          <a:xfrm>
            <a:off x="1558702" y="178857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5" name="Freeform 10"/>
          <p:cNvSpPr>
            <a:spLocks noEditPoints="1"/>
          </p:cNvSpPr>
          <p:nvPr/>
        </p:nvSpPr>
        <p:spPr bwMode="auto">
          <a:xfrm>
            <a:off x="9992565" y="1819819"/>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2" name="TextBox 361"/>
          <p:cNvSpPr txBox="1"/>
          <p:nvPr/>
        </p:nvSpPr>
        <p:spPr>
          <a:xfrm>
            <a:off x="1342576" y="836712"/>
            <a:ext cx="1210588" cy="733534"/>
          </a:xfrm>
          <a:prstGeom prst="rect">
            <a:avLst/>
          </a:prstGeom>
          <a:noFill/>
        </p:spPr>
        <p:txBody>
          <a:bodyPr wrap="none" rtlCol="0" anchor="ctr">
            <a:spAutoFit/>
          </a:bodyPr>
          <a:lstStyle/>
          <a:p>
            <a:pPr algn="ctr">
              <a:lnSpc>
                <a:spcPts val="2500"/>
              </a:lnSpc>
            </a:pPr>
            <a:r>
              <a:rPr lang="en-US" altLang="zh-CN" sz="5400" dirty="0" smtClean="0">
                <a:solidFill>
                  <a:prstClr val="white"/>
                </a:solidFill>
                <a:latin typeface="微软雅黑" pitchFamily="34" charset="-122"/>
                <a:ea typeface="微软雅黑" pitchFamily="34" charset="-122"/>
              </a:rPr>
              <a:t>01</a:t>
            </a:r>
          </a:p>
          <a:p>
            <a:pPr algn="ctr">
              <a:lnSpc>
                <a:spcPts val="2500"/>
              </a:lnSpc>
            </a:pPr>
            <a:r>
              <a:rPr lang="zh-CN" altLang="en-US" sz="2000" dirty="0" smtClean="0">
                <a:solidFill>
                  <a:prstClr val="white"/>
                </a:solidFill>
                <a:latin typeface="微软雅黑" pitchFamily="34" charset="-122"/>
                <a:ea typeface="微软雅黑" pitchFamily="34" charset="-122"/>
              </a:rPr>
              <a:t>添加标题</a:t>
            </a:r>
            <a:endParaRPr lang="zh-CN" altLang="en-US" sz="5400" dirty="0" smtClean="0">
              <a:solidFill>
                <a:prstClr val="white"/>
              </a:solidFill>
              <a:latin typeface="微软雅黑" pitchFamily="34" charset="-122"/>
              <a:ea typeface="微软雅黑" pitchFamily="34" charset="-122"/>
            </a:endParaRPr>
          </a:p>
        </p:txBody>
      </p:sp>
      <p:sp>
        <p:nvSpPr>
          <p:cNvPr id="363" name="TextBox 362"/>
          <p:cNvSpPr txBox="1"/>
          <p:nvPr/>
        </p:nvSpPr>
        <p:spPr>
          <a:xfrm>
            <a:off x="3419085" y="836712"/>
            <a:ext cx="1210588" cy="733534"/>
          </a:xfrm>
          <a:prstGeom prst="rect">
            <a:avLst/>
          </a:prstGeom>
          <a:noFill/>
        </p:spPr>
        <p:txBody>
          <a:bodyPr wrap="none" rtlCol="0" anchor="ctr">
            <a:spAutoFit/>
          </a:bodyPr>
          <a:lstStyle/>
          <a:p>
            <a:pPr algn="ctr">
              <a:lnSpc>
                <a:spcPts val="2500"/>
              </a:lnSpc>
            </a:pPr>
            <a:r>
              <a:rPr lang="en-US" altLang="zh-CN" sz="5400" smtClean="0">
                <a:solidFill>
                  <a:prstClr val="white"/>
                </a:solidFill>
                <a:latin typeface="微软雅黑" pitchFamily="34" charset="-122"/>
                <a:ea typeface="微软雅黑" pitchFamily="34" charset="-122"/>
              </a:rPr>
              <a:t>02</a:t>
            </a:r>
          </a:p>
          <a:p>
            <a:pPr algn="ctr">
              <a:lnSpc>
                <a:spcPts val="2500"/>
              </a:lnSpc>
            </a:pPr>
            <a:r>
              <a:rPr lang="zh-CN" altLang="en-US" sz="2000" smtClean="0">
                <a:solidFill>
                  <a:prstClr val="white"/>
                </a:solidFill>
                <a:latin typeface="微软雅黑" pitchFamily="34" charset="-122"/>
                <a:ea typeface="微软雅黑" pitchFamily="34" charset="-122"/>
              </a:rPr>
              <a:t>添加标题</a:t>
            </a:r>
            <a:endParaRPr lang="zh-CN" altLang="en-US" sz="5400" smtClean="0">
              <a:solidFill>
                <a:prstClr val="white"/>
              </a:solidFill>
              <a:latin typeface="微软雅黑" pitchFamily="34" charset="-122"/>
              <a:ea typeface="微软雅黑" pitchFamily="34" charset="-122"/>
            </a:endParaRPr>
          </a:p>
        </p:txBody>
      </p:sp>
      <p:sp>
        <p:nvSpPr>
          <p:cNvPr id="369" name="TextBox 368"/>
          <p:cNvSpPr txBox="1"/>
          <p:nvPr/>
        </p:nvSpPr>
        <p:spPr>
          <a:xfrm>
            <a:off x="5539624" y="836712"/>
            <a:ext cx="1210588" cy="733534"/>
          </a:xfrm>
          <a:prstGeom prst="rect">
            <a:avLst/>
          </a:prstGeom>
          <a:noFill/>
        </p:spPr>
        <p:txBody>
          <a:bodyPr wrap="none" rtlCol="0" anchor="ctr">
            <a:spAutoFit/>
          </a:bodyPr>
          <a:lstStyle/>
          <a:p>
            <a:pPr algn="ctr">
              <a:lnSpc>
                <a:spcPts val="2500"/>
              </a:lnSpc>
            </a:pPr>
            <a:r>
              <a:rPr lang="en-US" altLang="zh-CN" sz="5400" smtClean="0">
                <a:solidFill>
                  <a:prstClr val="white"/>
                </a:solidFill>
                <a:latin typeface="微软雅黑" pitchFamily="34" charset="-122"/>
                <a:ea typeface="微软雅黑" pitchFamily="34" charset="-122"/>
              </a:rPr>
              <a:t>03</a:t>
            </a:r>
          </a:p>
          <a:p>
            <a:pPr algn="ctr">
              <a:lnSpc>
                <a:spcPts val="2500"/>
              </a:lnSpc>
            </a:pPr>
            <a:r>
              <a:rPr lang="zh-CN" altLang="en-US" sz="2000" smtClean="0">
                <a:solidFill>
                  <a:prstClr val="white"/>
                </a:solidFill>
                <a:latin typeface="微软雅黑" pitchFamily="34" charset="-122"/>
                <a:ea typeface="微软雅黑" pitchFamily="34" charset="-122"/>
              </a:rPr>
              <a:t>添加标题</a:t>
            </a:r>
            <a:endParaRPr lang="zh-CN" altLang="en-US" sz="5400" smtClean="0">
              <a:solidFill>
                <a:prstClr val="white"/>
              </a:solidFill>
              <a:latin typeface="微软雅黑" pitchFamily="34" charset="-122"/>
              <a:ea typeface="微软雅黑" pitchFamily="34" charset="-122"/>
            </a:endParaRPr>
          </a:p>
        </p:txBody>
      </p:sp>
      <p:sp>
        <p:nvSpPr>
          <p:cNvPr id="376" name="TextBox 375"/>
          <p:cNvSpPr txBox="1"/>
          <p:nvPr/>
        </p:nvSpPr>
        <p:spPr>
          <a:xfrm>
            <a:off x="7613291" y="836712"/>
            <a:ext cx="1210588" cy="733534"/>
          </a:xfrm>
          <a:prstGeom prst="rect">
            <a:avLst/>
          </a:prstGeom>
          <a:noFill/>
        </p:spPr>
        <p:txBody>
          <a:bodyPr wrap="none" rtlCol="0" anchor="ctr">
            <a:spAutoFit/>
          </a:bodyPr>
          <a:lstStyle/>
          <a:p>
            <a:pPr algn="ctr">
              <a:lnSpc>
                <a:spcPts val="2500"/>
              </a:lnSpc>
            </a:pPr>
            <a:r>
              <a:rPr lang="en-US" altLang="zh-CN" sz="5400" smtClean="0">
                <a:solidFill>
                  <a:prstClr val="white"/>
                </a:solidFill>
                <a:latin typeface="微软雅黑" pitchFamily="34" charset="-122"/>
                <a:ea typeface="微软雅黑" pitchFamily="34" charset="-122"/>
              </a:rPr>
              <a:t>04</a:t>
            </a:r>
          </a:p>
          <a:p>
            <a:pPr algn="ctr">
              <a:lnSpc>
                <a:spcPts val="2500"/>
              </a:lnSpc>
            </a:pPr>
            <a:r>
              <a:rPr lang="zh-CN" altLang="en-US" sz="2000" smtClean="0">
                <a:solidFill>
                  <a:prstClr val="white"/>
                </a:solidFill>
                <a:latin typeface="微软雅黑" pitchFamily="34" charset="-122"/>
                <a:ea typeface="微软雅黑" pitchFamily="34" charset="-122"/>
              </a:rPr>
              <a:t>添加标题</a:t>
            </a:r>
            <a:endParaRPr lang="zh-CN" altLang="en-US" sz="5400" smtClean="0">
              <a:solidFill>
                <a:prstClr val="white"/>
              </a:solidFill>
              <a:latin typeface="微软雅黑" pitchFamily="34" charset="-122"/>
              <a:ea typeface="微软雅黑" pitchFamily="34" charset="-122"/>
            </a:endParaRPr>
          </a:p>
        </p:txBody>
      </p:sp>
      <p:sp>
        <p:nvSpPr>
          <p:cNvPr id="396" name="TextBox 395"/>
          <p:cNvSpPr txBox="1"/>
          <p:nvPr/>
        </p:nvSpPr>
        <p:spPr>
          <a:xfrm>
            <a:off x="9706843" y="836712"/>
            <a:ext cx="1210588" cy="733534"/>
          </a:xfrm>
          <a:prstGeom prst="rect">
            <a:avLst/>
          </a:prstGeom>
          <a:noFill/>
        </p:spPr>
        <p:txBody>
          <a:bodyPr wrap="none" rtlCol="0" anchor="ctr">
            <a:spAutoFit/>
          </a:bodyPr>
          <a:lstStyle/>
          <a:p>
            <a:pPr algn="ctr">
              <a:lnSpc>
                <a:spcPts val="2500"/>
              </a:lnSpc>
            </a:pPr>
            <a:r>
              <a:rPr lang="en-US" altLang="zh-CN" sz="5400" smtClean="0">
                <a:solidFill>
                  <a:prstClr val="white"/>
                </a:solidFill>
                <a:latin typeface="微软雅黑" pitchFamily="34" charset="-122"/>
                <a:ea typeface="微软雅黑" pitchFamily="34" charset="-122"/>
              </a:rPr>
              <a:t>05</a:t>
            </a:r>
          </a:p>
          <a:p>
            <a:pPr algn="ctr">
              <a:lnSpc>
                <a:spcPts val="2500"/>
              </a:lnSpc>
            </a:pPr>
            <a:r>
              <a:rPr lang="zh-CN" altLang="en-US" sz="2000" smtClean="0">
                <a:solidFill>
                  <a:prstClr val="white"/>
                </a:solidFill>
                <a:latin typeface="微软雅黑" pitchFamily="34" charset="-122"/>
                <a:ea typeface="微软雅黑" pitchFamily="34" charset="-122"/>
              </a:rPr>
              <a:t>添加标题</a:t>
            </a:r>
            <a:endParaRPr lang="zh-CN" altLang="en-US" sz="5400" smtClean="0">
              <a:solidFill>
                <a:prstClr val="white"/>
              </a:solidFill>
              <a:latin typeface="微软雅黑" pitchFamily="34" charset="-122"/>
              <a:ea typeface="微软雅黑" pitchFamily="34" charset="-122"/>
            </a:endParaRPr>
          </a:p>
        </p:txBody>
      </p:sp>
      <p:sp>
        <p:nvSpPr>
          <p:cNvPr id="5" name="Freeform 6"/>
          <p:cNvSpPr>
            <a:spLocks/>
          </p:cNvSpPr>
          <p:nvPr/>
        </p:nvSpPr>
        <p:spPr bwMode="auto">
          <a:xfrm>
            <a:off x="0" y="4763146"/>
            <a:ext cx="12190412" cy="2094854"/>
          </a:xfrm>
          <a:custGeom>
            <a:avLst/>
            <a:gdLst>
              <a:gd name="T0" fmla="*/ 1135 w 2153"/>
              <a:gd name="T1" fmla="*/ 28 h 370"/>
              <a:gd name="T2" fmla="*/ 1172 w 2153"/>
              <a:gd name="T3" fmla="*/ 0 h 370"/>
              <a:gd name="T4" fmla="*/ 1210 w 2153"/>
              <a:gd name="T5" fmla="*/ 29 h 370"/>
              <a:gd name="T6" fmla="*/ 1252 w 2153"/>
              <a:gd name="T7" fmla="*/ 1 h 370"/>
              <a:gd name="T8" fmla="*/ 1290 w 2153"/>
              <a:gd name="T9" fmla="*/ 28 h 370"/>
              <a:gd name="T10" fmla="*/ 1327 w 2153"/>
              <a:gd name="T11" fmla="*/ 1 h 370"/>
              <a:gd name="T12" fmla="*/ 1365 w 2153"/>
              <a:gd name="T13" fmla="*/ 28 h 370"/>
              <a:gd name="T14" fmla="*/ 1403 w 2153"/>
              <a:gd name="T15" fmla="*/ 1 h 370"/>
              <a:gd name="T16" fmla="*/ 1441 w 2153"/>
              <a:gd name="T17" fmla="*/ 28 h 370"/>
              <a:gd name="T18" fmla="*/ 1478 w 2153"/>
              <a:gd name="T19" fmla="*/ 1 h 370"/>
              <a:gd name="T20" fmla="*/ 1516 w 2153"/>
              <a:gd name="T21" fmla="*/ 28 h 370"/>
              <a:gd name="T22" fmla="*/ 1553 w 2153"/>
              <a:gd name="T23" fmla="*/ 1 h 370"/>
              <a:gd name="T24" fmla="*/ 1591 w 2153"/>
              <a:gd name="T25" fmla="*/ 28 h 370"/>
              <a:gd name="T26" fmla="*/ 1628 w 2153"/>
              <a:gd name="T27" fmla="*/ 1 h 370"/>
              <a:gd name="T28" fmla="*/ 1667 w 2153"/>
              <a:gd name="T29" fmla="*/ 28 h 370"/>
              <a:gd name="T30" fmla="*/ 1704 w 2153"/>
              <a:gd name="T31" fmla="*/ 1 h 370"/>
              <a:gd name="T32" fmla="*/ 1742 w 2153"/>
              <a:gd name="T33" fmla="*/ 28 h 370"/>
              <a:gd name="T34" fmla="*/ 1779 w 2153"/>
              <a:gd name="T35" fmla="*/ 1 h 370"/>
              <a:gd name="T36" fmla="*/ 1817 w 2153"/>
              <a:gd name="T37" fmla="*/ 28 h 370"/>
              <a:gd name="T38" fmla="*/ 1854 w 2153"/>
              <a:gd name="T39" fmla="*/ 1 h 370"/>
              <a:gd name="T40" fmla="*/ 1892 w 2153"/>
              <a:gd name="T41" fmla="*/ 28 h 370"/>
              <a:gd name="T42" fmla="*/ 1930 w 2153"/>
              <a:gd name="T43" fmla="*/ 0 h 370"/>
              <a:gd name="T44" fmla="*/ 1968 w 2153"/>
              <a:gd name="T45" fmla="*/ 28 h 370"/>
              <a:gd name="T46" fmla="*/ 2005 w 2153"/>
              <a:gd name="T47" fmla="*/ 0 h 370"/>
              <a:gd name="T48" fmla="*/ 2043 w 2153"/>
              <a:gd name="T49" fmla="*/ 28 h 370"/>
              <a:gd name="T50" fmla="*/ 2080 w 2153"/>
              <a:gd name="T51" fmla="*/ 0 h 370"/>
              <a:gd name="T52" fmla="*/ 2118 w 2153"/>
              <a:gd name="T53" fmla="*/ 28 h 370"/>
              <a:gd name="T54" fmla="*/ 2153 w 2153"/>
              <a:gd name="T55" fmla="*/ 2 h 370"/>
              <a:gd name="T56" fmla="*/ 2153 w 2153"/>
              <a:gd name="T57" fmla="*/ 370 h 370"/>
              <a:gd name="T58" fmla="*/ 0 w 2153"/>
              <a:gd name="T59" fmla="*/ 370 h 370"/>
              <a:gd name="T60" fmla="*/ 0 w 2153"/>
              <a:gd name="T61" fmla="*/ 29 h 370"/>
              <a:gd name="T62" fmla="*/ 42 w 2153"/>
              <a:gd name="T63" fmla="*/ 1 h 370"/>
              <a:gd name="T64" fmla="*/ 81 w 2153"/>
              <a:gd name="T65" fmla="*/ 28 h 370"/>
              <a:gd name="T66" fmla="*/ 118 w 2153"/>
              <a:gd name="T67" fmla="*/ 1 h 370"/>
              <a:gd name="T68" fmla="*/ 156 w 2153"/>
              <a:gd name="T69" fmla="*/ 28 h 370"/>
              <a:gd name="T70" fmla="*/ 193 w 2153"/>
              <a:gd name="T71" fmla="*/ 1 h 370"/>
              <a:gd name="T72" fmla="*/ 231 w 2153"/>
              <a:gd name="T73" fmla="*/ 28 h 370"/>
              <a:gd name="T74" fmla="*/ 268 w 2153"/>
              <a:gd name="T75" fmla="*/ 1 h 370"/>
              <a:gd name="T76" fmla="*/ 306 w 2153"/>
              <a:gd name="T77" fmla="*/ 28 h 370"/>
              <a:gd name="T78" fmla="*/ 344 w 2153"/>
              <a:gd name="T79" fmla="*/ 1 h 370"/>
              <a:gd name="T80" fmla="*/ 382 w 2153"/>
              <a:gd name="T81" fmla="*/ 28 h 370"/>
              <a:gd name="T82" fmla="*/ 419 w 2153"/>
              <a:gd name="T83" fmla="*/ 1 h 370"/>
              <a:gd name="T84" fmla="*/ 457 w 2153"/>
              <a:gd name="T85" fmla="*/ 28 h 370"/>
              <a:gd name="T86" fmla="*/ 494 w 2153"/>
              <a:gd name="T87" fmla="*/ 1 h 370"/>
              <a:gd name="T88" fmla="*/ 532 w 2153"/>
              <a:gd name="T89" fmla="*/ 28 h 370"/>
              <a:gd name="T90" fmla="*/ 569 w 2153"/>
              <a:gd name="T91" fmla="*/ 1 h 370"/>
              <a:gd name="T92" fmla="*/ 608 w 2153"/>
              <a:gd name="T93" fmla="*/ 28 h 370"/>
              <a:gd name="T94" fmla="*/ 645 w 2153"/>
              <a:gd name="T95" fmla="*/ 1 h 370"/>
              <a:gd name="T96" fmla="*/ 683 w 2153"/>
              <a:gd name="T97" fmla="*/ 28 h 370"/>
              <a:gd name="T98" fmla="*/ 720 w 2153"/>
              <a:gd name="T99" fmla="*/ 0 h 370"/>
              <a:gd name="T100" fmla="*/ 758 w 2153"/>
              <a:gd name="T101" fmla="*/ 28 h 370"/>
              <a:gd name="T102" fmla="*/ 795 w 2153"/>
              <a:gd name="T103" fmla="*/ 0 h 370"/>
              <a:gd name="T104" fmla="*/ 833 w 2153"/>
              <a:gd name="T105" fmla="*/ 28 h 370"/>
              <a:gd name="T106" fmla="*/ 871 w 2153"/>
              <a:gd name="T107" fmla="*/ 0 h 370"/>
              <a:gd name="T108" fmla="*/ 909 w 2153"/>
              <a:gd name="T109" fmla="*/ 28 h 370"/>
              <a:gd name="T110" fmla="*/ 946 w 2153"/>
              <a:gd name="T111" fmla="*/ 0 h 370"/>
              <a:gd name="T112" fmla="*/ 984 w 2153"/>
              <a:gd name="T113" fmla="*/ 28 h 370"/>
              <a:gd name="T114" fmla="*/ 1021 w 2153"/>
              <a:gd name="T115" fmla="*/ 0 h 370"/>
              <a:gd name="T116" fmla="*/ 1059 w 2153"/>
              <a:gd name="T117" fmla="*/ 28 h 370"/>
              <a:gd name="T118" fmla="*/ 1096 w 2153"/>
              <a:gd name="T119" fmla="*/ 0 h 370"/>
              <a:gd name="T120" fmla="*/ 1135 w 2153"/>
              <a:gd name="T121" fmla="*/ 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370">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220"/>
                  <a:pt x="2153" y="370"/>
                </a:cubicBezTo>
                <a:cubicBezTo>
                  <a:pt x="0" y="370"/>
                  <a:pt x="0" y="370"/>
                  <a:pt x="0" y="370"/>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xmlns="" val="148423347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2"/>
                                        </p:tgtEl>
                                        <p:attrNameLst>
                                          <p:attrName>style.visibility</p:attrName>
                                        </p:attrNameLst>
                                      </p:cBhvr>
                                      <p:to>
                                        <p:strVal val="visible"/>
                                      </p:to>
                                    </p:set>
                                    <p:animEffect transition="in" filter="fade">
                                      <p:cBhvr>
                                        <p:cTn id="7" dur="200"/>
                                        <p:tgtEl>
                                          <p:spTgt spid="362"/>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363"/>
                                        </p:tgtEl>
                                        <p:attrNameLst>
                                          <p:attrName>style.visibility</p:attrName>
                                        </p:attrNameLst>
                                      </p:cBhvr>
                                      <p:to>
                                        <p:strVal val="visible"/>
                                      </p:to>
                                    </p:set>
                                    <p:animEffect transition="in" filter="fade">
                                      <p:cBhvr>
                                        <p:cTn id="11" dur="200"/>
                                        <p:tgtEl>
                                          <p:spTgt spid="363"/>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369"/>
                                        </p:tgtEl>
                                        <p:attrNameLst>
                                          <p:attrName>style.visibility</p:attrName>
                                        </p:attrNameLst>
                                      </p:cBhvr>
                                      <p:to>
                                        <p:strVal val="visible"/>
                                      </p:to>
                                    </p:set>
                                    <p:animEffect transition="in" filter="fade">
                                      <p:cBhvr>
                                        <p:cTn id="15" dur="200"/>
                                        <p:tgtEl>
                                          <p:spTgt spid="369"/>
                                        </p:tgtEl>
                                      </p:cBhvr>
                                    </p:animEffect>
                                  </p:childTnLst>
                                </p:cTn>
                              </p:par>
                            </p:childTnLst>
                          </p:cTn>
                        </p:par>
                        <p:par>
                          <p:cTn id="16" fill="hold">
                            <p:stCondLst>
                              <p:cond delay="600"/>
                            </p:stCondLst>
                            <p:childTnLst>
                              <p:par>
                                <p:cTn id="17" presetID="10" presetClass="entr" presetSubtype="0" fill="hold" grpId="0" nodeType="afterEffect">
                                  <p:stCondLst>
                                    <p:cond delay="0"/>
                                  </p:stCondLst>
                                  <p:childTnLst>
                                    <p:set>
                                      <p:cBhvr>
                                        <p:cTn id="18" dur="1" fill="hold">
                                          <p:stCondLst>
                                            <p:cond delay="0"/>
                                          </p:stCondLst>
                                        </p:cTn>
                                        <p:tgtEl>
                                          <p:spTgt spid="376"/>
                                        </p:tgtEl>
                                        <p:attrNameLst>
                                          <p:attrName>style.visibility</p:attrName>
                                        </p:attrNameLst>
                                      </p:cBhvr>
                                      <p:to>
                                        <p:strVal val="visible"/>
                                      </p:to>
                                    </p:set>
                                    <p:animEffect transition="in" filter="fade">
                                      <p:cBhvr>
                                        <p:cTn id="19" dur="200"/>
                                        <p:tgtEl>
                                          <p:spTgt spid="376"/>
                                        </p:tgtEl>
                                      </p:cBhvr>
                                    </p:animEffect>
                                  </p:childTnLst>
                                </p:cTn>
                              </p:par>
                            </p:childTnLst>
                          </p:cTn>
                        </p:par>
                        <p:par>
                          <p:cTn id="20" fill="hold">
                            <p:stCondLst>
                              <p:cond delay="800"/>
                            </p:stCondLst>
                            <p:childTnLst>
                              <p:par>
                                <p:cTn id="21" presetID="10" presetClass="entr" presetSubtype="0" fill="hold" grpId="0" nodeType="afterEffect">
                                  <p:stCondLst>
                                    <p:cond delay="0"/>
                                  </p:stCondLst>
                                  <p:childTnLst>
                                    <p:set>
                                      <p:cBhvr>
                                        <p:cTn id="22" dur="1" fill="hold">
                                          <p:stCondLst>
                                            <p:cond delay="0"/>
                                          </p:stCondLst>
                                        </p:cTn>
                                        <p:tgtEl>
                                          <p:spTgt spid="396"/>
                                        </p:tgtEl>
                                        <p:attrNameLst>
                                          <p:attrName>style.visibility</p:attrName>
                                        </p:attrNameLst>
                                      </p:cBhvr>
                                      <p:to>
                                        <p:strVal val="visible"/>
                                      </p:to>
                                    </p:set>
                                    <p:animEffect transition="in" filter="fade">
                                      <p:cBhvr>
                                        <p:cTn id="23" dur="200"/>
                                        <p:tgtEl>
                                          <p:spTgt spid="396"/>
                                        </p:tgtEl>
                                      </p:cBhvr>
                                    </p:animEffect>
                                  </p:childTnLst>
                                </p:cTn>
                              </p:par>
                            </p:childTnLst>
                          </p:cTn>
                        </p:par>
                        <p:par>
                          <p:cTn id="24" fill="hold">
                            <p:stCondLst>
                              <p:cond delay="1000"/>
                            </p:stCondLst>
                            <p:childTnLst>
                              <p:par>
                                <p:cTn id="25" presetID="45" presetClass="entr" presetSubtype="0" fill="hold" grpId="0" nodeType="afterEffect">
                                  <p:stCondLst>
                                    <p:cond delay="0"/>
                                  </p:stCondLst>
                                  <p:childTnLst>
                                    <p:set>
                                      <p:cBhvr>
                                        <p:cTn id="26" dur="1" fill="hold">
                                          <p:stCondLst>
                                            <p:cond delay="0"/>
                                          </p:stCondLst>
                                        </p:cTn>
                                        <p:tgtEl>
                                          <p:spTgt spid="348"/>
                                        </p:tgtEl>
                                        <p:attrNameLst>
                                          <p:attrName>style.visibility</p:attrName>
                                        </p:attrNameLst>
                                      </p:cBhvr>
                                      <p:to>
                                        <p:strVal val="visible"/>
                                      </p:to>
                                    </p:set>
                                    <p:animEffect transition="in" filter="fade">
                                      <p:cBhvr>
                                        <p:cTn id="27" dur="500"/>
                                        <p:tgtEl>
                                          <p:spTgt spid="348"/>
                                        </p:tgtEl>
                                      </p:cBhvr>
                                    </p:animEffect>
                                    <p:anim calcmode="lin" valueType="num">
                                      <p:cBhvr>
                                        <p:cTn id="28" dur="500" fill="hold"/>
                                        <p:tgtEl>
                                          <p:spTgt spid="348"/>
                                        </p:tgtEl>
                                        <p:attrNameLst>
                                          <p:attrName>ppt_w</p:attrName>
                                        </p:attrNameLst>
                                      </p:cBhvr>
                                      <p:tavLst>
                                        <p:tav tm="0" fmla="#ppt_w*sin(2.5*pi*$)">
                                          <p:val>
                                            <p:fltVal val="0"/>
                                          </p:val>
                                        </p:tav>
                                        <p:tav tm="100000">
                                          <p:val>
                                            <p:fltVal val="1"/>
                                          </p:val>
                                        </p:tav>
                                      </p:tavLst>
                                    </p:anim>
                                    <p:anim calcmode="lin" valueType="num">
                                      <p:cBhvr>
                                        <p:cTn id="29" dur="500" fill="hold"/>
                                        <p:tgtEl>
                                          <p:spTgt spid="348"/>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200"/>
                                  </p:stCondLst>
                                  <p:childTnLst>
                                    <p:set>
                                      <p:cBhvr>
                                        <p:cTn id="31" dur="1" fill="hold">
                                          <p:stCondLst>
                                            <p:cond delay="0"/>
                                          </p:stCondLst>
                                        </p:cTn>
                                        <p:tgtEl>
                                          <p:spTgt spid="302"/>
                                        </p:tgtEl>
                                        <p:attrNameLst>
                                          <p:attrName>style.visibility</p:attrName>
                                        </p:attrNameLst>
                                      </p:cBhvr>
                                      <p:to>
                                        <p:strVal val="visible"/>
                                      </p:to>
                                    </p:set>
                                    <p:animEffect transition="in" filter="fade">
                                      <p:cBhvr>
                                        <p:cTn id="32" dur="500"/>
                                        <p:tgtEl>
                                          <p:spTgt spid="302"/>
                                        </p:tgtEl>
                                      </p:cBhvr>
                                    </p:animEffect>
                                    <p:anim calcmode="lin" valueType="num">
                                      <p:cBhvr>
                                        <p:cTn id="33" dur="500" fill="hold"/>
                                        <p:tgtEl>
                                          <p:spTgt spid="302"/>
                                        </p:tgtEl>
                                        <p:attrNameLst>
                                          <p:attrName>ppt_w</p:attrName>
                                        </p:attrNameLst>
                                      </p:cBhvr>
                                      <p:tavLst>
                                        <p:tav tm="0" fmla="#ppt_w*sin(2.5*pi*$)">
                                          <p:val>
                                            <p:fltVal val="0"/>
                                          </p:val>
                                        </p:tav>
                                        <p:tav tm="100000">
                                          <p:val>
                                            <p:fltVal val="1"/>
                                          </p:val>
                                        </p:tav>
                                      </p:tavLst>
                                    </p:anim>
                                    <p:anim calcmode="lin" valueType="num">
                                      <p:cBhvr>
                                        <p:cTn id="34" dur="500" fill="hold"/>
                                        <p:tgtEl>
                                          <p:spTgt spid="302"/>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400"/>
                                  </p:stCondLst>
                                  <p:childTnLst>
                                    <p:set>
                                      <p:cBhvr>
                                        <p:cTn id="36" dur="1" fill="hold">
                                          <p:stCondLst>
                                            <p:cond delay="0"/>
                                          </p:stCondLst>
                                        </p:cTn>
                                        <p:tgtEl>
                                          <p:spTgt spid="325"/>
                                        </p:tgtEl>
                                        <p:attrNameLst>
                                          <p:attrName>style.visibility</p:attrName>
                                        </p:attrNameLst>
                                      </p:cBhvr>
                                      <p:to>
                                        <p:strVal val="visible"/>
                                      </p:to>
                                    </p:set>
                                    <p:animEffect transition="in" filter="fade">
                                      <p:cBhvr>
                                        <p:cTn id="37" dur="500"/>
                                        <p:tgtEl>
                                          <p:spTgt spid="325"/>
                                        </p:tgtEl>
                                      </p:cBhvr>
                                    </p:animEffect>
                                    <p:anim calcmode="lin" valueType="num">
                                      <p:cBhvr>
                                        <p:cTn id="38" dur="500" fill="hold"/>
                                        <p:tgtEl>
                                          <p:spTgt spid="325"/>
                                        </p:tgtEl>
                                        <p:attrNameLst>
                                          <p:attrName>ppt_w</p:attrName>
                                        </p:attrNameLst>
                                      </p:cBhvr>
                                      <p:tavLst>
                                        <p:tav tm="0" fmla="#ppt_w*sin(2.5*pi*$)">
                                          <p:val>
                                            <p:fltVal val="0"/>
                                          </p:val>
                                        </p:tav>
                                        <p:tav tm="100000">
                                          <p:val>
                                            <p:fltVal val="1"/>
                                          </p:val>
                                        </p:tav>
                                      </p:tavLst>
                                    </p:anim>
                                    <p:anim calcmode="lin" valueType="num">
                                      <p:cBhvr>
                                        <p:cTn id="39" dur="500" fill="hold"/>
                                        <p:tgtEl>
                                          <p:spTgt spid="325"/>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600"/>
                                  </p:stCondLst>
                                  <p:childTnLst>
                                    <p:set>
                                      <p:cBhvr>
                                        <p:cTn id="41" dur="1" fill="hold">
                                          <p:stCondLst>
                                            <p:cond delay="0"/>
                                          </p:stCondLst>
                                        </p:cTn>
                                        <p:tgtEl>
                                          <p:spTgt spid="318"/>
                                        </p:tgtEl>
                                        <p:attrNameLst>
                                          <p:attrName>style.visibility</p:attrName>
                                        </p:attrNameLst>
                                      </p:cBhvr>
                                      <p:to>
                                        <p:strVal val="visible"/>
                                      </p:to>
                                    </p:set>
                                    <p:animEffect transition="in" filter="fade">
                                      <p:cBhvr>
                                        <p:cTn id="42" dur="500"/>
                                        <p:tgtEl>
                                          <p:spTgt spid="318"/>
                                        </p:tgtEl>
                                      </p:cBhvr>
                                    </p:animEffect>
                                    <p:anim calcmode="lin" valueType="num">
                                      <p:cBhvr>
                                        <p:cTn id="43" dur="500" fill="hold"/>
                                        <p:tgtEl>
                                          <p:spTgt spid="318"/>
                                        </p:tgtEl>
                                        <p:attrNameLst>
                                          <p:attrName>ppt_w</p:attrName>
                                        </p:attrNameLst>
                                      </p:cBhvr>
                                      <p:tavLst>
                                        <p:tav tm="0" fmla="#ppt_w*sin(2.5*pi*$)">
                                          <p:val>
                                            <p:fltVal val="0"/>
                                          </p:val>
                                        </p:tav>
                                        <p:tav tm="100000">
                                          <p:val>
                                            <p:fltVal val="1"/>
                                          </p:val>
                                        </p:tav>
                                      </p:tavLst>
                                    </p:anim>
                                    <p:anim calcmode="lin" valueType="num">
                                      <p:cBhvr>
                                        <p:cTn id="44" dur="500" fill="hold"/>
                                        <p:tgtEl>
                                          <p:spTgt spid="318"/>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800"/>
                                  </p:stCondLst>
                                  <p:childTnLst>
                                    <p:set>
                                      <p:cBhvr>
                                        <p:cTn id="46" dur="1" fill="hold">
                                          <p:stCondLst>
                                            <p:cond delay="0"/>
                                          </p:stCondLst>
                                        </p:cTn>
                                        <p:tgtEl>
                                          <p:spTgt spid="355"/>
                                        </p:tgtEl>
                                        <p:attrNameLst>
                                          <p:attrName>style.visibility</p:attrName>
                                        </p:attrNameLst>
                                      </p:cBhvr>
                                      <p:to>
                                        <p:strVal val="visible"/>
                                      </p:to>
                                    </p:set>
                                    <p:animEffect transition="in" filter="fade">
                                      <p:cBhvr>
                                        <p:cTn id="47" dur="500"/>
                                        <p:tgtEl>
                                          <p:spTgt spid="355"/>
                                        </p:tgtEl>
                                      </p:cBhvr>
                                    </p:animEffect>
                                    <p:anim calcmode="lin" valueType="num">
                                      <p:cBhvr>
                                        <p:cTn id="48" dur="500" fill="hold"/>
                                        <p:tgtEl>
                                          <p:spTgt spid="355"/>
                                        </p:tgtEl>
                                        <p:attrNameLst>
                                          <p:attrName>ppt_w</p:attrName>
                                        </p:attrNameLst>
                                      </p:cBhvr>
                                      <p:tavLst>
                                        <p:tav tm="0" fmla="#ppt_w*sin(2.5*pi*$)">
                                          <p:val>
                                            <p:fltVal val="0"/>
                                          </p:val>
                                        </p:tav>
                                        <p:tav tm="100000">
                                          <p:val>
                                            <p:fltVal val="1"/>
                                          </p:val>
                                        </p:tav>
                                      </p:tavLst>
                                    </p:anim>
                                    <p:anim calcmode="lin" valueType="num">
                                      <p:cBhvr>
                                        <p:cTn id="49" dur="500" fill="hold"/>
                                        <p:tgtEl>
                                          <p:spTgt spid="355"/>
                                        </p:tgtEl>
                                        <p:attrNameLst>
                                          <p:attrName>ppt_h</p:attrName>
                                        </p:attrNameLst>
                                      </p:cBhvr>
                                      <p:tavLst>
                                        <p:tav tm="0">
                                          <p:val>
                                            <p:strVal val="#ppt_h"/>
                                          </p:val>
                                        </p:tav>
                                        <p:tav tm="100000">
                                          <p:val>
                                            <p:strVal val="#ppt_h"/>
                                          </p:val>
                                        </p:tav>
                                      </p:tavLst>
                                    </p:anim>
                                  </p:childTnLst>
                                </p:cTn>
                              </p:par>
                            </p:childTnLst>
                          </p:cTn>
                        </p:par>
                        <p:par>
                          <p:cTn id="50" fill="hold">
                            <p:stCondLst>
                              <p:cond delay="2300"/>
                            </p:stCondLst>
                            <p:childTnLst>
                              <p:par>
                                <p:cTn id="51" presetID="2" presetClass="entr" presetSubtype="1" decel="100000" fill="hold" grpId="0" nodeType="afterEffect">
                                  <p:stCondLst>
                                    <p:cond delay="0"/>
                                  </p:stCondLst>
                                  <p:childTnLst>
                                    <p:set>
                                      <p:cBhvr>
                                        <p:cTn id="52" dur="1" fill="hold">
                                          <p:stCondLst>
                                            <p:cond delay="0"/>
                                          </p:stCondLst>
                                        </p:cTn>
                                        <p:tgtEl>
                                          <p:spTgt spid="288"/>
                                        </p:tgtEl>
                                        <p:attrNameLst>
                                          <p:attrName>style.visibility</p:attrName>
                                        </p:attrNameLst>
                                      </p:cBhvr>
                                      <p:to>
                                        <p:strVal val="visible"/>
                                      </p:to>
                                    </p:set>
                                    <p:anim calcmode="lin" valueType="num">
                                      <p:cBhvr additive="base">
                                        <p:cTn id="53" dur="500" fill="hold"/>
                                        <p:tgtEl>
                                          <p:spTgt spid="288"/>
                                        </p:tgtEl>
                                        <p:attrNameLst>
                                          <p:attrName>ppt_x</p:attrName>
                                        </p:attrNameLst>
                                      </p:cBhvr>
                                      <p:tavLst>
                                        <p:tav tm="0">
                                          <p:val>
                                            <p:strVal val="#ppt_x"/>
                                          </p:val>
                                        </p:tav>
                                        <p:tav tm="100000">
                                          <p:val>
                                            <p:strVal val="#ppt_x"/>
                                          </p:val>
                                        </p:tav>
                                      </p:tavLst>
                                    </p:anim>
                                    <p:anim calcmode="lin" valueType="num">
                                      <p:cBhvr additive="base">
                                        <p:cTn id="54" dur="500" fill="hold"/>
                                        <p:tgtEl>
                                          <p:spTgt spid="288"/>
                                        </p:tgtEl>
                                        <p:attrNameLst>
                                          <p:attrName>ppt_y</p:attrName>
                                        </p:attrNameLst>
                                      </p:cBhvr>
                                      <p:tavLst>
                                        <p:tav tm="0">
                                          <p:val>
                                            <p:strVal val="0-#ppt_h/2"/>
                                          </p:val>
                                        </p:tav>
                                        <p:tav tm="100000">
                                          <p:val>
                                            <p:strVal val="#ppt_y"/>
                                          </p:val>
                                        </p:tav>
                                      </p:tavLst>
                                    </p:anim>
                                  </p:childTnLst>
                                </p:cTn>
                              </p:par>
                              <p:par>
                                <p:cTn id="55" presetID="3" presetClass="emph" presetSubtype="2" fill="hold" grpId="1" nodeType="withEffect">
                                  <p:stCondLst>
                                    <p:cond delay="0"/>
                                  </p:stCondLst>
                                  <p:childTnLst>
                                    <p:animClr clrSpc="rgb" dir="cw">
                                      <p:cBhvr override="childStyle">
                                        <p:cTn id="56" dur="500" fill="hold"/>
                                        <p:tgtEl>
                                          <p:spTgt spid="362"/>
                                        </p:tgtEl>
                                        <p:attrNameLst>
                                          <p:attrName>style.color</p:attrName>
                                        </p:attrNameLst>
                                      </p:cBhvr>
                                      <p:to>
                                        <a:srgbClr val="ED4545"/>
                                      </p:to>
                                    </p:animClr>
                                  </p:childTnLst>
                                </p:cTn>
                              </p:par>
                              <p:par>
                                <p:cTn id="57" presetID="19" presetClass="emph" presetSubtype="0" fill="hold" grpId="1" nodeType="withEffect">
                                  <p:stCondLst>
                                    <p:cond delay="0"/>
                                  </p:stCondLst>
                                  <p:childTnLst>
                                    <p:animClr clrSpc="rgb" dir="cw">
                                      <p:cBhvr override="childStyle">
                                        <p:cTn id="58" dur="500" fill="hold"/>
                                        <p:tgtEl>
                                          <p:spTgt spid="348"/>
                                        </p:tgtEl>
                                        <p:attrNameLst>
                                          <p:attrName>style.color</p:attrName>
                                        </p:attrNameLst>
                                      </p:cBhvr>
                                      <p:to>
                                        <a:srgbClr val="ED4545"/>
                                      </p:to>
                                    </p:animClr>
                                    <p:animClr clrSpc="rgb" dir="cw">
                                      <p:cBhvr>
                                        <p:cTn id="59" dur="500" fill="hold"/>
                                        <p:tgtEl>
                                          <p:spTgt spid="348"/>
                                        </p:tgtEl>
                                        <p:attrNameLst>
                                          <p:attrName>fillcolor</p:attrName>
                                        </p:attrNameLst>
                                      </p:cBhvr>
                                      <p:to>
                                        <a:srgbClr val="ED4545"/>
                                      </p:to>
                                    </p:animClr>
                                    <p:set>
                                      <p:cBhvr>
                                        <p:cTn id="60" dur="500" fill="hold"/>
                                        <p:tgtEl>
                                          <p:spTgt spid="348"/>
                                        </p:tgtEl>
                                        <p:attrNameLst>
                                          <p:attrName>fill.type</p:attrName>
                                        </p:attrNameLst>
                                      </p:cBhvr>
                                      <p:to>
                                        <p:strVal val="solid"/>
                                      </p:to>
                                    </p:set>
                                    <p:set>
                                      <p:cBhvr>
                                        <p:cTn id="61" dur="500" fill="hold"/>
                                        <p:tgtEl>
                                          <p:spTgt spid="34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p:bldP spid="302" grpId="0" animBg="1"/>
      <p:bldP spid="318" grpId="0" animBg="1"/>
      <p:bldP spid="325" grpId="0" animBg="1"/>
      <p:bldP spid="348" grpId="0" animBg="1"/>
      <p:bldP spid="348" grpId="1" animBg="1"/>
      <p:bldP spid="355" grpId="0" animBg="1"/>
      <p:bldP spid="362" grpId="0"/>
      <p:bldP spid="362" grpId="1"/>
      <p:bldP spid="363" grpId="0"/>
      <p:bldP spid="369" grpId="0"/>
      <p:bldP spid="376" grpId="0"/>
      <p:bldP spid="39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TextBox 2"/>
          <p:cNvSpPr txBox="1"/>
          <p:nvPr/>
        </p:nvSpPr>
        <p:spPr>
          <a:xfrm>
            <a:off x="1679676" y="2718792"/>
            <a:ext cx="3341148" cy="549061"/>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 name="TextBox 3"/>
          <p:cNvSpPr txBox="1"/>
          <p:nvPr/>
        </p:nvSpPr>
        <p:spPr>
          <a:xfrm>
            <a:off x="1679676" y="2257127"/>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5" name="Line 6"/>
          <p:cNvSpPr>
            <a:spLocks noChangeShapeType="1"/>
          </p:cNvSpPr>
          <p:nvPr/>
        </p:nvSpPr>
        <p:spPr bwMode="auto">
          <a:xfrm>
            <a:off x="6075077" y="5299104"/>
            <a:ext cx="4840336" cy="0"/>
          </a:xfrm>
          <a:prstGeom prst="line">
            <a:avLst/>
          </a:prstGeom>
          <a:noFill/>
          <a:ln w="381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noEditPoints="1"/>
          </p:cNvSpPr>
          <p:nvPr/>
        </p:nvSpPr>
        <p:spPr bwMode="auto">
          <a:xfrm>
            <a:off x="10367242" y="2277421"/>
            <a:ext cx="539586" cy="2746985"/>
          </a:xfrm>
          <a:custGeom>
            <a:avLst/>
            <a:gdLst>
              <a:gd name="T0" fmla="*/ 111 w 186"/>
              <a:gd name="T1" fmla="*/ 0 h 948"/>
              <a:gd name="T2" fmla="*/ 35 w 186"/>
              <a:gd name="T3" fmla="*/ 75 h 948"/>
              <a:gd name="T4" fmla="*/ 35 w 186"/>
              <a:gd name="T5" fmla="*/ 224 h 948"/>
              <a:gd name="T6" fmla="*/ 186 w 186"/>
              <a:gd name="T7" fmla="*/ 224 h 948"/>
              <a:gd name="T8" fmla="*/ 186 w 186"/>
              <a:gd name="T9" fmla="*/ 75 h 948"/>
              <a:gd name="T10" fmla="*/ 111 w 186"/>
              <a:gd name="T11" fmla="*/ 0 h 948"/>
              <a:gd name="T12" fmla="*/ 35 w 186"/>
              <a:gd name="T13" fmla="*/ 242 h 948"/>
              <a:gd name="T14" fmla="*/ 35 w 186"/>
              <a:gd name="T15" fmla="*/ 466 h 948"/>
              <a:gd name="T16" fmla="*/ 186 w 186"/>
              <a:gd name="T17" fmla="*/ 466 h 948"/>
              <a:gd name="T18" fmla="*/ 186 w 186"/>
              <a:gd name="T19" fmla="*/ 242 h 948"/>
              <a:gd name="T20" fmla="*/ 35 w 186"/>
              <a:gd name="T21" fmla="*/ 242 h 948"/>
              <a:gd name="T22" fmla="*/ 35 w 186"/>
              <a:gd name="T23" fmla="*/ 483 h 948"/>
              <a:gd name="T24" fmla="*/ 35 w 186"/>
              <a:gd name="T25" fmla="*/ 707 h 948"/>
              <a:gd name="T26" fmla="*/ 186 w 186"/>
              <a:gd name="T27" fmla="*/ 707 h 948"/>
              <a:gd name="T28" fmla="*/ 186 w 186"/>
              <a:gd name="T29" fmla="*/ 483 h 948"/>
              <a:gd name="T30" fmla="*/ 35 w 186"/>
              <a:gd name="T31" fmla="*/ 483 h 948"/>
              <a:gd name="T32" fmla="*/ 35 w 186"/>
              <a:gd name="T33" fmla="*/ 724 h 948"/>
              <a:gd name="T34" fmla="*/ 35 w 186"/>
              <a:gd name="T35" fmla="*/ 916 h 948"/>
              <a:gd name="T36" fmla="*/ 0 w 186"/>
              <a:gd name="T37" fmla="*/ 948 h 948"/>
              <a:gd name="T38" fmla="*/ 35 w 186"/>
              <a:gd name="T39" fmla="*/ 948 h 948"/>
              <a:gd name="T40" fmla="*/ 35 w 186"/>
              <a:gd name="T41" fmla="*/ 948 h 948"/>
              <a:gd name="T42" fmla="*/ 115 w 186"/>
              <a:gd name="T43" fmla="*/ 948 h 948"/>
              <a:gd name="T44" fmla="*/ 186 w 186"/>
              <a:gd name="T45" fmla="*/ 877 h 948"/>
              <a:gd name="T46" fmla="*/ 186 w 186"/>
              <a:gd name="T47" fmla="*/ 724 h 948"/>
              <a:gd name="T48" fmla="*/ 35 w 186"/>
              <a:gd name="T49"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6" h="948">
                <a:moveTo>
                  <a:pt x="111" y="0"/>
                </a:moveTo>
                <a:cubicBezTo>
                  <a:pt x="69" y="0"/>
                  <a:pt x="35" y="34"/>
                  <a:pt x="35" y="75"/>
                </a:cubicBezTo>
                <a:cubicBezTo>
                  <a:pt x="35" y="224"/>
                  <a:pt x="35" y="224"/>
                  <a:pt x="35" y="224"/>
                </a:cubicBezTo>
                <a:cubicBezTo>
                  <a:pt x="186" y="224"/>
                  <a:pt x="186" y="224"/>
                  <a:pt x="186" y="224"/>
                </a:cubicBezTo>
                <a:cubicBezTo>
                  <a:pt x="186" y="75"/>
                  <a:pt x="186" y="75"/>
                  <a:pt x="186" y="75"/>
                </a:cubicBezTo>
                <a:cubicBezTo>
                  <a:pt x="186" y="34"/>
                  <a:pt x="152" y="0"/>
                  <a:pt x="111" y="0"/>
                </a:cubicBezTo>
                <a:close/>
                <a:moveTo>
                  <a:pt x="35" y="242"/>
                </a:moveTo>
                <a:cubicBezTo>
                  <a:pt x="35" y="466"/>
                  <a:pt x="35" y="466"/>
                  <a:pt x="35" y="466"/>
                </a:cubicBezTo>
                <a:cubicBezTo>
                  <a:pt x="186" y="466"/>
                  <a:pt x="186" y="466"/>
                  <a:pt x="186" y="466"/>
                </a:cubicBezTo>
                <a:cubicBezTo>
                  <a:pt x="186" y="242"/>
                  <a:pt x="186" y="242"/>
                  <a:pt x="186" y="242"/>
                </a:cubicBezTo>
                <a:cubicBezTo>
                  <a:pt x="35" y="242"/>
                  <a:pt x="35" y="242"/>
                  <a:pt x="35" y="242"/>
                </a:cubicBezTo>
                <a:close/>
                <a:moveTo>
                  <a:pt x="35" y="483"/>
                </a:moveTo>
                <a:cubicBezTo>
                  <a:pt x="35" y="707"/>
                  <a:pt x="35" y="707"/>
                  <a:pt x="35" y="707"/>
                </a:cubicBezTo>
                <a:cubicBezTo>
                  <a:pt x="186" y="707"/>
                  <a:pt x="186" y="707"/>
                  <a:pt x="186" y="707"/>
                </a:cubicBezTo>
                <a:cubicBezTo>
                  <a:pt x="186" y="483"/>
                  <a:pt x="186" y="483"/>
                  <a:pt x="186" y="483"/>
                </a:cubicBezTo>
                <a:cubicBezTo>
                  <a:pt x="35" y="483"/>
                  <a:pt x="35" y="483"/>
                  <a:pt x="35" y="483"/>
                </a:cubicBezTo>
                <a:close/>
                <a:moveTo>
                  <a:pt x="35" y="724"/>
                </a:moveTo>
                <a:cubicBezTo>
                  <a:pt x="35" y="916"/>
                  <a:pt x="35" y="916"/>
                  <a:pt x="35" y="916"/>
                </a:cubicBezTo>
                <a:cubicBezTo>
                  <a:pt x="34" y="934"/>
                  <a:pt x="19" y="948"/>
                  <a:pt x="0" y="948"/>
                </a:cubicBezTo>
                <a:cubicBezTo>
                  <a:pt x="35" y="948"/>
                  <a:pt x="35" y="948"/>
                  <a:pt x="35" y="948"/>
                </a:cubicBezTo>
                <a:cubicBezTo>
                  <a:pt x="35" y="948"/>
                  <a:pt x="35" y="948"/>
                  <a:pt x="35" y="948"/>
                </a:cubicBezTo>
                <a:cubicBezTo>
                  <a:pt x="115" y="948"/>
                  <a:pt x="115" y="948"/>
                  <a:pt x="115" y="948"/>
                </a:cubicBezTo>
                <a:cubicBezTo>
                  <a:pt x="154" y="948"/>
                  <a:pt x="186" y="917"/>
                  <a:pt x="186" y="877"/>
                </a:cubicBezTo>
                <a:cubicBezTo>
                  <a:pt x="186" y="724"/>
                  <a:pt x="186" y="724"/>
                  <a:pt x="186" y="724"/>
                </a:cubicBezTo>
                <a:lnTo>
                  <a:pt x="35"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noEditPoints="1"/>
          </p:cNvSpPr>
          <p:nvPr/>
        </p:nvSpPr>
        <p:spPr bwMode="auto">
          <a:xfrm>
            <a:off x="9736907" y="2277421"/>
            <a:ext cx="640146" cy="2746985"/>
          </a:xfrm>
          <a:custGeom>
            <a:avLst/>
            <a:gdLst>
              <a:gd name="T0" fmla="*/ 110 w 221"/>
              <a:gd name="T1" fmla="*/ 0 h 948"/>
              <a:gd name="T2" fmla="*/ 186 w 221"/>
              <a:gd name="T3" fmla="*/ 75 h 948"/>
              <a:gd name="T4" fmla="*/ 186 w 221"/>
              <a:gd name="T5" fmla="*/ 224 h 948"/>
              <a:gd name="T6" fmla="*/ 35 w 221"/>
              <a:gd name="T7" fmla="*/ 224 h 948"/>
              <a:gd name="T8" fmla="*/ 35 w 221"/>
              <a:gd name="T9" fmla="*/ 75 h 948"/>
              <a:gd name="T10" fmla="*/ 110 w 221"/>
              <a:gd name="T11" fmla="*/ 0 h 948"/>
              <a:gd name="T12" fmla="*/ 186 w 221"/>
              <a:gd name="T13" fmla="*/ 242 h 948"/>
              <a:gd name="T14" fmla="*/ 186 w 221"/>
              <a:gd name="T15" fmla="*/ 466 h 948"/>
              <a:gd name="T16" fmla="*/ 35 w 221"/>
              <a:gd name="T17" fmla="*/ 466 h 948"/>
              <a:gd name="T18" fmla="*/ 35 w 221"/>
              <a:gd name="T19" fmla="*/ 242 h 948"/>
              <a:gd name="T20" fmla="*/ 186 w 221"/>
              <a:gd name="T21" fmla="*/ 242 h 948"/>
              <a:gd name="T22" fmla="*/ 186 w 221"/>
              <a:gd name="T23" fmla="*/ 483 h 948"/>
              <a:gd name="T24" fmla="*/ 186 w 221"/>
              <a:gd name="T25" fmla="*/ 707 h 948"/>
              <a:gd name="T26" fmla="*/ 35 w 221"/>
              <a:gd name="T27" fmla="*/ 707 h 948"/>
              <a:gd name="T28" fmla="*/ 35 w 221"/>
              <a:gd name="T29" fmla="*/ 483 h 948"/>
              <a:gd name="T30" fmla="*/ 186 w 221"/>
              <a:gd name="T31" fmla="*/ 483 h 948"/>
              <a:gd name="T32" fmla="*/ 186 w 221"/>
              <a:gd name="T33" fmla="*/ 724 h 948"/>
              <a:gd name="T34" fmla="*/ 186 w 221"/>
              <a:gd name="T35" fmla="*/ 916 h 948"/>
              <a:gd name="T36" fmla="*/ 221 w 221"/>
              <a:gd name="T37" fmla="*/ 948 h 948"/>
              <a:gd name="T38" fmla="*/ 186 w 221"/>
              <a:gd name="T39" fmla="*/ 948 h 948"/>
              <a:gd name="T40" fmla="*/ 185 w 221"/>
              <a:gd name="T41" fmla="*/ 948 h 948"/>
              <a:gd name="T42" fmla="*/ 110 w 221"/>
              <a:gd name="T43" fmla="*/ 948 h 948"/>
              <a:gd name="T44" fmla="*/ 35 w 221"/>
              <a:gd name="T45" fmla="*/ 948 h 948"/>
              <a:gd name="T46" fmla="*/ 35 w 221"/>
              <a:gd name="T47" fmla="*/ 948 h 948"/>
              <a:gd name="T48" fmla="*/ 0 w 221"/>
              <a:gd name="T49" fmla="*/ 948 h 948"/>
              <a:gd name="T50" fmla="*/ 35 w 221"/>
              <a:gd name="T51" fmla="*/ 916 h 948"/>
              <a:gd name="T52" fmla="*/ 35 w 221"/>
              <a:gd name="T53" fmla="*/ 724 h 948"/>
              <a:gd name="T54" fmla="*/ 186 w 221"/>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948">
                <a:moveTo>
                  <a:pt x="110" y="0"/>
                </a:moveTo>
                <a:cubicBezTo>
                  <a:pt x="152" y="0"/>
                  <a:pt x="186" y="34"/>
                  <a:pt x="186" y="75"/>
                </a:cubicBezTo>
                <a:cubicBezTo>
                  <a:pt x="186" y="224"/>
                  <a:pt x="186" y="224"/>
                  <a:pt x="186" y="224"/>
                </a:cubicBezTo>
                <a:cubicBezTo>
                  <a:pt x="35" y="224"/>
                  <a:pt x="35" y="224"/>
                  <a:pt x="35" y="224"/>
                </a:cubicBezTo>
                <a:cubicBezTo>
                  <a:pt x="35" y="75"/>
                  <a:pt x="35" y="75"/>
                  <a:pt x="35" y="75"/>
                </a:cubicBezTo>
                <a:cubicBezTo>
                  <a:pt x="35" y="34"/>
                  <a:pt x="69" y="0"/>
                  <a:pt x="110" y="0"/>
                </a:cubicBezTo>
                <a:close/>
                <a:moveTo>
                  <a:pt x="186" y="242"/>
                </a:moveTo>
                <a:cubicBezTo>
                  <a:pt x="186" y="466"/>
                  <a:pt x="186" y="466"/>
                  <a:pt x="186" y="466"/>
                </a:cubicBezTo>
                <a:cubicBezTo>
                  <a:pt x="35" y="466"/>
                  <a:pt x="35" y="466"/>
                  <a:pt x="35" y="466"/>
                </a:cubicBezTo>
                <a:cubicBezTo>
                  <a:pt x="35" y="242"/>
                  <a:pt x="35" y="242"/>
                  <a:pt x="35" y="242"/>
                </a:cubicBezTo>
                <a:cubicBezTo>
                  <a:pt x="186" y="242"/>
                  <a:pt x="186" y="242"/>
                  <a:pt x="186" y="242"/>
                </a:cubicBezTo>
                <a:close/>
                <a:moveTo>
                  <a:pt x="186" y="483"/>
                </a:moveTo>
                <a:cubicBezTo>
                  <a:pt x="186" y="707"/>
                  <a:pt x="186" y="707"/>
                  <a:pt x="186" y="707"/>
                </a:cubicBezTo>
                <a:cubicBezTo>
                  <a:pt x="35" y="707"/>
                  <a:pt x="35" y="707"/>
                  <a:pt x="35" y="707"/>
                </a:cubicBezTo>
                <a:cubicBezTo>
                  <a:pt x="35" y="483"/>
                  <a:pt x="35" y="483"/>
                  <a:pt x="35" y="483"/>
                </a:cubicBezTo>
                <a:cubicBezTo>
                  <a:pt x="186" y="483"/>
                  <a:pt x="186" y="483"/>
                  <a:pt x="186" y="483"/>
                </a:cubicBezTo>
                <a:close/>
                <a:moveTo>
                  <a:pt x="186" y="724"/>
                </a:moveTo>
                <a:cubicBezTo>
                  <a:pt x="186" y="916"/>
                  <a:pt x="186" y="916"/>
                  <a:pt x="186" y="916"/>
                </a:cubicBezTo>
                <a:cubicBezTo>
                  <a:pt x="187" y="934"/>
                  <a:pt x="202" y="948"/>
                  <a:pt x="221" y="948"/>
                </a:cubicBezTo>
                <a:cubicBezTo>
                  <a:pt x="186" y="948"/>
                  <a:pt x="186" y="948"/>
                  <a:pt x="186" y="948"/>
                </a:cubicBezTo>
                <a:cubicBezTo>
                  <a:pt x="185" y="948"/>
                  <a:pt x="185" y="948"/>
                  <a:pt x="185" y="948"/>
                </a:cubicBezTo>
                <a:cubicBezTo>
                  <a:pt x="110" y="948"/>
                  <a:pt x="110" y="948"/>
                  <a:pt x="110" y="948"/>
                </a:cubicBezTo>
                <a:cubicBezTo>
                  <a:pt x="35" y="948"/>
                  <a:pt x="35" y="948"/>
                  <a:pt x="35" y="948"/>
                </a:cubicBezTo>
                <a:cubicBezTo>
                  <a:pt x="35" y="948"/>
                  <a:pt x="35" y="948"/>
                  <a:pt x="35" y="948"/>
                </a:cubicBezTo>
                <a:cubicBezTo>
                  <a:pt x="0" y="948"/>
                  <a:pt x="0" y="948"/>
                  <a:pt x="0" y="948"/>
                </a:cubicBezTo>
                <a:cubicBezTo>
                  <a:pt x="18" y="948"/>
                  <a:pt x="33" y="934"/>
                  <a:pt x="35" y="916"/>
                </a:cubicBezTo>
                <a:cubicBezTo>
                  <a:pt x="35" y="724"/>
                  <a:pt x="35" y="724"/>
                  <a:pt x="35"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9110251" y="2277421"/>
            <a:ext cx="643825" cy="2746985"/>
          </a:xfrm>
          <a:custGeom>
            <a:avLst/>
            <a:gdLst>
              <a:gd name="T0" fmla="*/ 111 w 222"/>
              <a:gd name="T1" fmla="*/ 0 h 948"/>
              <a:gd name="T2" fmla="*/ 186 w 222"/>
              <a:gd name="T3" fmla="*/ 75 h 948"/>
              <a:gd name="T4" fmla="*/ 186 w 222"/>
              <a:gd name="T5" fmla="*/ 224 h 948"/>
              <a:gd name="T6" fmla="*/ 36 w 222"/>
              <a:gd name="T7" fmla="*/ 224 h 948"/>
              <a:gd name="T8" fmla="*/ 36 w 222"/>
              <a:gd name="T9" fmla="*/ 75 h 948"/>
              <a:gd name="T10" fmla="*/ 111 w 222"/>
              <a:gd name="T11" fmla="*/ 0 h 948"/>
              <a:gd name="T12" fmla="*/ 186 w 222"/>
              <a:gd name="T13" fmla="*/ 242 h 948"/>
              <a:gd name="T14" fmla="*/ 186 w 222"/>
              <a:gd name="T15" fmla="*/ 466 h 948"/>
              <a:gd name="T16" fmla="*/ 36 w 222"/>
              <a:gd name="T17" fmla="*/ 466 h 948"/>
              <a:gd name="T18" fmla="*/ 36 w 222"/>
              <a:gd name="T19" fmla="*/ 242 h 948"/>
              <a:gd name="T20" fmla="*/ 186 w 222"/>
              <a:gd name="T21" fmla="*/ 242 h 948"/>
              <a:gd name="T22" fmla="*/ 186 w 222"/>
              <a:gd name="T23" fmla="*/ 483 h 948"/>
              <a:gd name="T24" fmla="*/ 186 w 222"/>
              <a:gd name="T25" fmla="*/ 707 h 948"/>
              <a:gd name="T26" fmla="*/ 36 w 222"/>
              <a:gd name="T27" fmla="*/ 707 h 948"/>
              <a:gd name="T28" fmla="*/ 36 w 222"/>
              <a:gd name="T29" fmla="*/ 483 h 948"/>
              <a:gd name="T30" fmla="*/ 186 w 222"/>
              <a:gd name="T31" fmla="*/ 483 h 948"/>
              <a:gd name="T32" fmla="*/ 186 w 222"/>
              <a:gd name="T33" fmla="*/ 724 h 948"/>
              <a:gd name="T34" fmla="*/ 186 w 222"/>
              <a:gd name="T35" fmla="*/ 916 h 948"/>
              <a:gd name="T36" fmla="*/ 222 w 222"/>
              <a:gd name="T37" fmla="*/ 948 h 948"/>
              <a:gd name="T38" fmla="*/ 186 w 222"/>
              <a:gd name="T39" fmla="*/ 948 h 948"/>
              <a:gd name="T40" fmla="*/ 186 w 222"/>
              <a:gd name="T41" fmla="*/ 948 h 948"/>
              <a:gd name="T42" fmla="*/ 111 w 222"/>
              <a:gd name="T43" fmla="*/ 948 h 948"/>
              <a:gd name="T44" fmla="*/ 36 w 222"/>
              <a:gd name="T45" fmla="*/ 948 h 948"/>
              <a:gd name="T46" fmla="*/ 36 w 222"/>
              <a:gd name="T47" fmla="*/ 948 h 948"/>
              <a:gd name="T48" fmla="*/ 0 w 222"/>
              <a:gd name="T49" fmla="*/ 948 h 948"/>
              <a:gd name="T50" fmla="*/ 36 w 222"/>
              <a:gd name="T51" fmla="*/ 916 h 948"/>
              <a:gd name="T52" fmla="*/ 36 w 222"/>
              <a:gd name="T53" fmla="*/ 724 h 948"/>
              <a:gd name="T54" fmla="*/ 186 w 222"/>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2" h="948">
                <a:moveTo>
                  <a:pt x="111" y="0"/>
                </a:moveTo>
                <a:cubicBezTo>
                  <a:pt x="152" y="0"/>
                  <a:pt x="186" y="34"/>
                  <a:pt x="186" y="75"/>
                </a:cubicBezTo>
                <a:cubicBezTo>
                  <a:pt x="186" y="224"/>
                  <a:pt x="186" y="224"/>
                  <a:pt x="186" y="224"/>
                </a:cubicBezTo>
                <a:cubicBezTo>
                  <a:pt x="36" y="224"/>
                  <a:pt x="36" y="224"/>
                  <a:pt x="36" y="224"/>
                </a:cubicBezTo>
                <a:cubicBezTo>
                  <a:pt x="36" y="75"/>
                  <a:pt x="36" y="75"/>
                  <a:pt x="36" y="75"/>
                </a:cubicBezTo>
                <a:cubicBezTo>
                  <a:pt x="36" y="34"/>
                  <a:pt x="70" y="0"/>
                  <a:pt x="111" y="0"/>
                </a:cubicBezTo>
                <a:close/>
                <a:moveTo>
                  <a:pt x="186" y="242"/>
                </a:moveTo>
                <a:cubicBezTo>
                  <a:pt x="186" y="466"/>
                  <a:pt x="186" y="466"/>
                  <a:pt x="186" y="466"/>
                </a:cubicBezTo>
                <a:cubicBezTo>
                  <a:pt x="36" y="466"/>
                  <a:pt x="36" y="466"/>
                  <a:pt x="36" y="466"/>
                </a:cubicBezTo>
                <a:cubicBezTo>
                  <a:pt x="36" y="242"/>
                  <a:pt x="36" y="242"/>
                  <a:pt x="36" y="242"/>
                </a:cubicBezTo>
                <a:cubicBezTo>
                  <a:pt x="186" y="242"/>
                  <a:pt x="186" y="242"/>
                  <a:pt x="186" y="242"/>
                </a:cubicBezTo>
                <a:close/>
                <a:moveTo>
                  <a:pt x="186" y="483"/>
                </a:moveTo>
                <a:cubicBezTo>
                  <a:pt x="186" y="707"/>
                  <a:pt x="186" y="707"/>
                  <a:pt x="186" y="707"/>
                </a:cubicBezTo>
                <a:cubicBezTo>
                  <a:pt x="36" y="707"/>
                  <a:pt x="36" y="707"/>
                  <a:pt x="36" y="707"/>
                </a:cubicBezTo>
                <a:cubicBezTo>
                  <a:pt x="36" y="483"/>
                  <a:pt x="36" y="483"/>
                  <a:pt x="36" y="483"/>
                </a:cubicBezTo>
                <a:cubicBezTo>
                  <a:pt x="186" y="483"/>
                  <a:pt x="186" y="483"/>
                  <a:pt x="186" y="483"/>
                </a:cubicBezTo>
                <a:close/>
                <a:moveTo>
                  <a:pt x="186" y="724"/>
                </a:moveTo>
                <a:cubicBezTo>
                  <a:pt x="186" y="916"/>
                  <a:pt x="186" y="916"/>
                  <a:pt x="186" y="916"/>
                </a:cubicBezTo>
                <a:cubicBezTo>
                  <a:pt x="188" y="934"/>
                  <a:pt x="203" y="948"/>
                  <a:pt x="222" y="948"/>
                </a:cubicBezTo>
                <a:cubicBezTo>
                  <a:pt x="186" y="948"/>
                  <a:pt x="186" y="948"/>
                  <a:pt x="186" y="948"/>
                </a:cubicBezTo>
                <a:cubicBezTo>
                  <a:pt x="186" y="948"/>
                  <a:pt x="186" y="948"/>
                  <a:pt x="186" y="948"/>
                </a:cubicBezTo>
                <a:cubicBezTo>
                  <a:pt x="111" y="948"/>
                  <a:pt x="111" y="948"/>
                  <a:pt x="111" y="948"/>
                </a:cubicBezTo>
                <a:cubicBezTo>
                  <a:pt x="36" y="948"/>
                  <a:pt x="36" y="948"/>
                  <a:pt x="36" y="948"/>
                </a:cubicBezTo>
                <a:cubicBezTo>
                  <a:pt x="36" y="948"/>
                  <a:pt x="36" y="948"/>
                  <a:pt x="36" y="948"/>
                </a:cubicBezTo>
                <a:cubicBezTo>
                  <a:pt x="0" y="948"/>
                  <a:pt x="0" y="948"/>
                  <a:pt x="0" y="948"/>
                </a:cubicBezTo>
                <a:cubicBezTo>
                  <a:pt x="19" y="948"/>
                  <a:pt x="34" y="934"/>
                  <a:pt x="36" y="916"/>
                </a:cubicBezTo>
                <a:cubicBezTo>
                  <a:pt x="36" y="724"/>
                  <a:pt x="36" y="724"/>
                  <a:pt x="36"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noEditPoints="1"/>
          </p:cNvSpPr>
          <p:nvPr/>
        </p:nvSpPr>
        <p:spPr bwMode="auto">
          <a:xfrm>
            <a:off x="8497084" y="2277421"/>
            <a:ext cx="640146" cy="2746985"/>
          </a:xfrm>
          <a:custGeom>
            <a:avLst/>
            <a:gdLst>
              <a:gd name="T0" fmla="*/ 110 w 221"/>
              <a:gd name="T1" fmla="*/ 0 h 948"/>
              <a:gd name="T2" fmla="*/ 186 w 221"/>
              <a:gd name="T3" fmla="*/ 75 h 948"/>
              <a:gd name="T4" fmla="*/ 186 w 221"/>
              <a:gd name="T5" fmla="*/ 224 h 948"/>
              <a:gd name="T6" fmla="*/ 35 w 221"/>
              <a:gd name="T7" fmla="*/ 224 h 948"/>
              <a:gd name="T8" fmla="*/ 35 w 221"/>
              <a:gd name="T9" fmla="*/ 75 h 948"/>
              <a:gd name="T10" fmla="*/ 110 w 221"/>
              <a:gd name="T11" fmla="*/ 0 h 948"/>
              <a:gd name="T12" fmla="*/ 186 w 221"/>
              <a:gd name="T13" fmla="*/ 242 h 948"/>
              <a:gd name="T14" fmla="*/ 186 w 221"/>
              <a:gd name="T15" fmla="*/ 466 h 948"/>
              <a:gd name="T16" fmla="*/ 35 w 221"/>
              <a:gd name="T17" fmla="*/ 466 h 948"/>
              <a:gd name="T18" fmla="*/ 35 w 221"/>
              <a:gd name="T19" fmla="*/ 242 h 948"/>
              <a:gd name="T20" fmla="*/ 186 w 221"/>
              <a:gd name="T21" fmla="*/ 242 h 948"/>
              <a:gd name="T22" fmla="*/ 186 w 221"/>
              <a:gd name="T23" fmla="*/ 483 h 948"/>
              <a:gd name="T24" fmla="*/ 186 w 221"/>
              <a:gd name="T25" fmla="*/ 707 h 948"/>
              <a:gd name="T26" fmla="*/ 35 w 221"/>
              <a:gd name="T27" fmla="*/ 707 h 948"/>
              <a:gd name="T28" fmla="*/ 35 w 221"/>
              <a:gd name="T29" fmla="*/ 483 h 948"/>
              <a:gd name="T30" fmla="*/ 186 w 221"/>
              <a:gd name="T31" fmla="*/ 483 h 948"/>
              <a:gd name="T32" fmla="*/ 186 w 221"/>
              <a:gd name="T33" fmla="*/ 724 h 948"/>
              <a:gd name="T34" fmla="*/ 186 w 221"/>
              <a:gd name="T35" fmla="*/ 916 h 948"/>
              <a:gd name="T36" fmla="*/ 221 w 221"/>
              <a:gd name="T37" fmla="*/ 948 h 948"/>
              <a:gd name="T38" fmla="*/ 186 w 221"/>
              <a:gd name="T39" fmla="*/ 948 h 948"/>
              <a:gd name="T40" fmla="*/ 186 w 221"/>
              <a:gd name="T41" fmla="*/ 948 h 948"/>
              <a:gd name="T42" fmla="*/ 110 w 221"/>
              <a:gd name="T43" fmla="*/ 948 h 948"/>
              <a:gd name="T44" fmla="*/ 35 w 221"/>
              <a:gd name="T45" fmla="*/ 948 h 948"/>
              <a:gd name="T46" fmla="*/ 35 w 221"/>
              <a:gd name="T47" fmla="*/ 948 h 948"/>
              <a:gd name="T48" fmla="*/ 0 w 221"/>
              <a:gd name="T49" fmla="*/ 948 h 948"/>
              <a:gd name="T50" fmla="*/ 35 w 221"/>
              <a:gd name="T51" fmla="*/ 916 h 948"/>
              <a:gd name="T52" fmla="*/ 35 w 221"/>
              <a:gd name="T53" fmla="*/ 724 h 948"/>
              <a:gd name="T54" fmla="*/ 186 w 221"/>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948">
                <a:moveTo>
                  <a:pt x="110" y="0"/>
                </a:moveTo>
                <a:cubicBezTo>
                  <a:pt x="152" y="0"/>
                  <a:pt x="186" y="34"/>
                  <a:pt x="186" y="75"/>
                </a:cubicBezTo>
                <a:cubicBezTo>
                  <a:pt x="186" y="224"/>
                  <a:pt x="186" y="224"/>
                  <a:pt x="186" y="224"/>
                </a:cubicBezTo>
                <a:cubicBezTo>
                  <a:pt x="35" y="224"/>
                  <a:pt x="35" y="224"/>
                  <a:pt x="35" y="224"/>
                </a:cubicBezTo>
                <a:cubicBezTo>
                  <a:pt x="35" y="75"/>
                  <a:pt x="35" y="75"/>
                  <a:pt x="35" y="75"/>
                </a:cubicBezTo>
                <a:cubicBezTo>
                  <a:pt x="35" y="34"/>
                  <a:pt x="69" y="0"/>
                  <a:pt x="110" y="0"/>
                </a:cubicBezTo>
                <a:close/>
                <a:moveTo>
                  <a:pt x="186" y="242"/>
                </a:moveTo>
                <a:cubicBezTo>
                  <a:pt x="186" y="466"/>
                  <a:pt x="186" y="466"/>
                  <a:pt x="186" y="466"/>
                </a:cubicBezTo>
                <a:cubicBezTo>
                  <a:pt x="35" y="466"/>
                  <a:pt x="35" y="466"/>
                  <a:pt x="35" y="466"/>
                </a:cubicBezTo>
                <a:cubicBezTo>
                  <a:pt x="35" y="242"/>
                  <a:pt x="35" y="242"/>
                  <a:pt x="35" y="242"/>
                </a:cubicBezTo>
                <a:cubicBezTo>
                  <a:pt x="186" y="242"/>
                  <a:pt x="186" y="242"/>
                  <a:pt x="186" y="242"/>
                </a:cubicBezTo>
                <a:close/>
                <a:moveTo>
                  <a:pt x="186" y="483"/>
                </a:moveTo>
                <a:cubicBezTo>
                  <a:pt x="186" y="707"/>
                  <a:pt x="186" y="707"/>
                  <a:pt x="186" y="707"/>
                </a:cubicBezTo>
                <a:cubicBezTo>
                  <a:pt x="35" y="707"/>
                  <a:pt x="35" y="707"/>
                  <a:pt x="35" y="707"/>
                </a:cubicBezTo>
                <a:cubicBezTo>
                  <a:pt x="35" y="483"/>
                  <a:pt x="35" y="483"/>
                  <a:pt x="35" y="483"/>
                </a:cubicBezTo>
                <a:cubicBezTo>
                  <a:pt x="186" y="483"/>
                  <a:pt x="186" y="483"/>
                  <a:pt x="186" y="483"/>
                </a:cubicBezTo>
                <a:close/>
                <a:moveTo>
                  <a:pt x="186" y="724"/>
                </a:moveTo>
                <a:cubicBezTo>
                  <a:pt x="186" y="916"/>
                  <a:pt x="186" y="916"/>
                  <a:pt x="186" y="916"/>
                </a:cubicBezTo>
                <a:cubicBezTo>
                  <a:pt x="187" y="934"/>
                  <a:pt x="202" y="948"/>
                  <a:pt x="221" y="948"/>
                </a:cubicBezTo>
                <a:cubicBezTo>
                  <a:pt x="186" y="948"/>
                  <a:pt x="186" y="948"/>
                  <a:pt x="186" y="948"/>
                </a:cubicBezTo>
                <a:cubicBezTo>
                  <a:pt x="186" y="948"/>
                  <a:pt x="186" y="948"/>
                  <a:pt x="186" y="948"/>
                </a:cubicBezTo>
                <a:cubicBezTo>
                  <a:pt x="110" y="948"/>
                  <a:pt x="110" y="948"/>
                  <a:pt x="110" y="948"/>
                </a:cubicBezTo>
                <a:cubicBezTo>
                  <a:pt x="35" y="948"/>
                  <a:pt x="35" y="948"/>
                  <a:pt x="35" y="948"/>
                </a:cubicBezTo>
                <a:cubicBezTo>
                  <a:pt x="35" y="948"/>
                  <a:pt x="35" y="948"/>
                  <a:pt x="35" y="948"/>
                </a:cubicBezTo>
                <a:cubicBezTo>
                  <a:pt x="0" y="948"/>
                  <a:pt x="0" y="948"/>
                  <a:pt x="0" y="948"/>
                </a:cubicBezTo>
                <a:cubicBezTo>
                  <a:pt x="18" y="948"/>
                  <a:pt x="34" y="934"/>
                  <a:pt x="35" y="916"/>
                </a:cubicBezTo>
                <a:cubicBezTo>
                  <a:pt x="35" y="724"/>
                  <a:pt x="35" y="724"/>
                  <a:pt x="35"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8497084" y="2277421"/>
            <a:ext cx="640146" cy="2746985"/>
          </a:xfrm>
          <a:custGeom>
            <a:avLst/>
            <a:gdLst>
              <a:gd name="T0" fmla="*/ 110 w 221"/>
              <a:gd name="T1" fmla="*/ 0 h 948"/>
              <a:gd name="T2" fmla="*/ 186 w 221"/>
              <a:gd name="T3" fmla="*/ 75 h 948"/>
              <a:gd name="T4" fmla="*/ 186 w 221"/>
              <a:gd name="T5" fmla="*/ 916 h 948"/>
              <a:gd name="T6" fmla="*/ 221 w 221"/>
              <a:gd name="T7" fmla="*/ 948 h 948"/>
              <a:gd name="T8" fmla="*/ 186 w 221"/>
              <a:gd name="T9" fmla="*/ 948 h 948"/>
              <a:gd name="T10" fmla="*/ 186 w 221"/>
              <a:gd name="T11" fmla="*/ 948 h 948"/>
              <a:gd name="T12" fmla="*/ 110 w 221"/>
              <a:gd name="T13" fmla="*/ 948 h 948"/>
              <a:gd name="T14" fmla="*/ 35 w 221"/>
              <a:gd name="T15" fmla="*/ 948 h 948"/>
              <a:gd name="T16" fmla="*/ 35 w 221"/>
              <a:gd name="T17" fmla="*/ 948 h 948"/>
              <a:gd name="T18" fmla="*/ 0 w 221"/>
              <a:gd name="T19" fmla="*/ 948 h 948"/>
              <a:gd name="T20" fmla="*/ 35 w 221"/>
              <a:gd name="T21" fmla="*/ 916 h 948"/>
              <a:gd name="T22" fmla="*/ 35 w 221"/>
              <a:gd name="T23" fmla="*/ 75 h 948"/>
              <a:gd name="T24" fmla="*/ 110 w 221"/>
              <a:gd name="T25"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948">
                <a:moveTo>
                  <a:pt x="110" y="0"/>
                </a:moveTo>
                <a:cubicBezTo>
                  <a:pt x="152" y="0"/>
                  <a:pt x="186" y="34"/>
                  <a:pt x="186" y="75"/>
                </a:cubicBezTo>
                <a:cubicBezTo>
                  <a:pt x="186" y="916"/>
                  <a:pt x="186" y="916"/>
                  <a:pt x="186" y="916"/>
                </a:cubicBezTo>
                <a:cubicBezTo>
                  <a:pt x="187" y="934"/>
                  <a:pt x="202" y="948"/>
                  <a:pt x="221" y="948"/>
                </a:cubicBezTo>
                <a:cubicBezTo>
                  <a:pt x="186" y="948"/>
                  <a:pt x="186" y="948"/>
                  <a:pt x="186" y="948"/>
                </a:cubicBezTo>
                <a:cubicBezTo>
                  <a:pt x="186" y="948"/>
                  <a:pt x="186" y="948"/>
                  <a:pt x="186" y="948"/>
                </a:cubicBezTo>
                <a:cubicBezTo>
                  <a:pt x="110" y="948"/>
                  <a:pt x="110" y="948"/>
                  <a:pt x="110" y="948"/>
                </a:cubicBezTo>
                <a:cubicBezTo>
                  <a:pt x="35" y="948"/>
                  <a:pt x="35" y="948"/>
                  <a:pt x="35" y="948"/>
                </a:cubicBezTo>
                <a:cubicBezTo>
                  <a:pt x="35" y="948"/>
                  <a:pt x="35" y="948"/>
                  <a:pt x="35" y="948"/>
                </a:cubicBezTo>
                <a:cubicBezTo>
                  <a:pt x="0" y="948"/>
                  <a:pt x="0" y="948"/>
                  <a:pt x="0" y="948"/>
                </a:cubicBezTo>
                <a:cubicBezTo>
                  <a:pt x="18" y="948"/>
                  <a:pt x="34" y="934"/>
                  <a:pt x="35" y="916"/>
                </a:cubicBezTo>
                <a:cubicBezTo>
                  <a:pt x="35" y="75"/>
                  <a:pt x="35" y="75"/>
                  <a:pt x="35" y="75"/>
                </a:cubicBezTo>
                <a:cubicBezTo>
                  <a:pt x="35" y="34"/>
                  <a:pt x="69" y="0"/>
                  <a:pt x="110"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200</a:t>
            </a:r>
            <a:endParaRPr lang="zh-CN" altLang="en-US" sz="1400">
              <a:solidFill>
                <a:schemeClr val="bg1"/>
              </a:solidFill>
            </a:endParaRPr>
          </a:p>
        </p:txBody>
      </p:sp>
      <p:sp>
        <p:nvSpPr>
          <p:cNvPr id="11" name="Freeform 12"/>
          <p:cNvSpPr>
            <a:spLocks noEditPoints="1"/>
          </p:cNvSpPr>
          <p:nvPr/>
        </p:nvSpPr>
        <p:spPr bwMode="auto">
          <a:xfrm>
            <a:off x="7865523" y="2277421"/>
            <a:ext cx="640146" cy="2746985"/>
          </a:xfrm>
          <a:custGeom>
            <a:avLst/>
            <a:gdLst>
              <a:gd name="T0" fmla="*/ 110 w 221"/>
              <a:gd name="T1" fmla="*/ 0 h 948"/>
              <a:gd name="T2" fmla="*/ 186 w 221"/>
              <a:gd name="T3" fmla="*/ 75 h 948"/>
              <a:gd name="T4" fmla="*/ 186 w 221"/>
              <a:gd name="T5" fmla="*/ 224 h 948"/>
              <a:gd name="T6" fmla="*/ 35 w 221"/>
              <a:gd name="T7" fmla="*/ 224 h 948"/>
              <a:gd name="T8" fmla="*/ 35 w 221"/>
              <a:gd name="T9" fmla="*/ 75 h 948"/>
              <a:gd name="T10" fmla="*/ 110 w 221"/>
              <a:gd name="T11" fmla="*/ 0 h 948"/>
              <a:gd name="T12" fmla="*/ 186 w 221"/>
              <a:gd name="T13" fmla="*/ 242 h 948"/>
              <a:gd name="T14" fmla="*/ 186 w 221"/>
              <a:gd name="T15" fmla="*/ 466 h 948"/>
              <a:gd name="T16" fmla="*/ 35 w 221"/>
              <a:gd name="T17" fmla="*/ 466 h 948"/>
              <a:gd name="T18" fmla="*/ 35 w 221"/>
              <a:gd name="T19" fmla="*/ 242 h 948"/>
              <a:gd name="T20" fmla="*/ 186 w 221"/>
              <a:gd name="T21" fmla="*/ 242 h 948"/>
              <a:gd name="T22" fmla="*/ 186 w 221"/>
              <a:gd name="T23" fmla="*/ 483 h 948"/>
              <a:gd name="T24" fmla="*/ 186 w 221"/>
              <a:gd name="T25" fmla="*/ 707 h 948"/>
              <a:gd name="T26" fmla="*/ 35 w 221"/>
              <a:gd name="T27" fmla="*/ 707 h 948"/>
              <a:gd name="T28" fmla="*/ 35 w 221"/>
              <a:gd name="T29" fmla="*/ 483 h 948"/>
              <a:gd name="T30" fmla="*/ 186 w 221"/>
              <a:gd name="T31" fmla="*/ 483 h 948"/>
              <a:gd name="T32" fmla="*/ 186 w 221"/>
              <a:gd name="T33" fmla="*/ 724 h 948"/>
              <a:gd name="T34" fmla="*/ 186 w 221"/>
              <a:gd name="T35" fmla="*/ 916 h 948"/>
              <a:gd name="T36" fmla="*/ 221 w 221"/>
              <a:gd name="T37" fmla="*/ 948 h 948"/>
              <a:gd name="T38" fmla="*/ 186 w 221"/>
              <a:gd name="T39" fmla="*/ 948 h 948"/>
              <a:gd name="T40" fmla="*/ 186 w 221"/>
              <a:gd name="T41" fmla="*/ 948 h 948"/>
              <a:gd name="T42" fmla="*/ 110 w 221"/>
              <a:gd name="T43" fmla="*/ 948 h 948"/>
              <a:gd name="T44" fmla="*/ 35 w 221"/>
              <a:gd name="T45" fmla="*/ 948 h 948"/>
              <a:gd name="T46" fmla="*/ 35 w 221"/>
              <a:gd name="T47" fmla="*/ 948 h 948"/>
              <a:gd name="T48" fmla="*/ 0 w 221"/>
              <a:gd name="T49" fmla="*/ 948 h 948"/>
              <a:gd name="T50" fmla="*/ 35 w 221"/>
              <a:gd name="T51" fmla="*/ 916 h 948"/>
              <a:gd name="T52" fmla="*/ 35 w 221"/>
              <a:gd name="T53" fmla="*/ 724 h 948"/>
              <a:gd name="T54" fmla="*/ 186 w 221"/>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948">
                <a:moveTo>
                  <a:pt x="110" y="0"/>
                </a:moveTo>
                <a:cubicBezTo>
                  <a:pt x="152" y="0"/>
                  <a:pt x="186" y="34"/>
                  <a:pt x="186" y="75"/>
                </a:cubicBezTo>
                <a:cubicBezTo>
                  <a:pt x="186" y="224"/>
                  <a:pt x="186" y="224"/>
                  <a:pt x="186" y="224"/>
                </a:cubicBezTo>
                <a:cubicBezTo>
                  <a:pt x="35" y="224"/>
                  <a:pt x="35" y="224"/>
                  <a:pt x="35" y="224"/>
                </a:cubicBezTo>
                <a:cubicBezTo>
                  <a:pt x="35" y="75"/>
                  <a:pt x="35" y="75"/>
                  <a:pt x="35" y="75"/>
                </a:cubicBezTo>
                <a:cubicBezTo>
                  <a:pt x="35" y="34"/>
                  <a:pt x="69" y="0"/>
                  <a:pt x="110" y="0"/>
                </a:cubicBezTo>
                <a:close/>
                <a:moveTo>
                  <a:pt x="186" y="242"/>
                </a:moveTo>
                <a:cubicBezTo>
                  <a:pt x="186" y="466"/>
                  <a:pt x="186" y="466"/>
                  <a:pt x="186" y="466"/>
                </a:cubicBezTo>
                <a:cubicBezTo>
                  <a:pt x="35" y="466"/>
                  <a:pt x="35" y="466"/>
                  <a:pt x="35" y="466"/>
                </a:cubicBezTo>
                <a:cubicBezTo>
                  <a:pt x="35" y="242"/>
                  <a:pt x="35" y="242"/>
                  <a:pt x="35" y="242"/>
                </a:cubicBezTo>
                <a:cubicBezTo>
                  <a:pt x="186" y="242"/>
                  <a:pt x="186" y="242"/>
                  <a:pt x="186" y="242"/>
                </a:cubicBezTo>
                <a:close/>
                <a:moveTo>
                  <a:pt x="186" y="483"/>
                </a:moveTo>
                <a:cubicBezTo>
                  <a:pt x="186" y="707"/>
                  <a:pt x="186" y="707"/>
                  <a:pt x="186" y="707"/>
                </a:cubicBezTo>
                <a:cubicBezTo>
                  <a:pt x="35" y="707"/>
                  <a:pt x="35" y="707"/>
                  <a:pt x="35" y="707"/>
                </a:cubicBezTo>
                <a:cubicBezTo>
                  <a:pt x="35" y="483"/>
                  <a:pt x="35" y="483"/>
                  <a:pt x="35" y="483"/>
                </a:cubicBezTo>
                <a:cubicBezTo>
                  <a:pt x="186" y="483"/>
                  <a:pt x="186" y="483"/>
                  <a:pt x="186" y="483"/>
                </a:cubicBezTo>
                <a:close/>
                <a:moveTo>
                  <a:pt x="186" y="724"/>
                </a:moveTo>
                <a:cubicBezTo>
                  <a:pt x="186" y="916"/>
                  <a:pt x="186" y="916"/>
                  <a:pt x="186" y="916"/>
                </a:cubicBezTo>
                <a:cubicBezTo>
                  <a:pt x="187" y="934"/>
                  <a:pt x="202" y="948"/>
                  <a:pt x="221" y="948"/>
                </a:cubicBezTo>
                <a:cubicBezTo>
                  <a:pt x="186" y="948"/>
                  <a:pt x="186" y="948"/>
                  <a:pt x="186" y="948"/>
                </a:cubicBezTo>
                <a:cubicBezTo>
                  <a:pt x="186" y="948"/>
                  <a:pt x="186" y="948"/>
                  <a:pt x="186" y="948"/>
                </a:cubicBezTo>
                <a:cubicBezTo>
                  <a:pt x="110" y="948"/>
                  <a:pt x="110" y="948"/>
                  <a:pt x="110" y="948"/>
                </a:cubicBezTo>
                <a:cubicBezTo>
                  <a:pt x="35" y="948"/>
                  <a:pt x="35" y="948"/>
                  <a:pt x="35" y="948"/>
                </a:cubicBezTo>
                <a:cubicBezTo>
                  <a:pt x="35" y="948"/>
                  <a:pt x="35" y="948"/>
                  <a:pt x="35" y="948"/>
                </a:cubicBezTo>
                <a:cubicBezTo>
                  <a:pt x="0" y="948"/>
                  <a:pt x="0" y="948"/>
                  <a:pt x="0" y="948"/>
                </a:cubicBezTo>
                <a:cubicBezTo>
                  <a:pt x="18" y="948"/>
                  <a:pt x="34" y="934"/>
                  <a:pt x="35" y="916"/>
                </a:cubicBezTo>
                <a:cubicBezTo>
                  <a:pt x="35" y="724"/>
                  <a:pt x="35" y="724"/>
                  <a:pt x="35"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noEditPoints="1"/>
          </p:cNvSpPr>
          <p:nvPr/>
        </p:nvSpPr>
        <p:spPr bwMode="auto">
          <a:xfrm>
            <a:off x="6089793" y="2277421"/>
            <a:ext cx="538360" cy="2746985"/>
          </a:xfrm>
          <a:custGeom>
            <a:avLst/>
            <a:gdLst>
              <a:gd name="T0" fmla="*/ 75 w 186"/>
              <a:gd name="T1" fmla="*/ 0 h 948"/>
              <a:gd name="T2" fmla="*/ 150 w 186"/>
              <a:gd name="T3" fmla="*/ 75 h 948"/>
              <a:gd name="T4" fmla="*/ 150 w 186"/>
              <a:gd name="T5" fmla="*/ 224 h 948"/>
              <a:gd name="T6" fmla="*/ 0 w 186"/>
              <a:gd name="T7" fmla="*/ 224 h 948"/>
              <a:gd name="T8" fmla="*/ 0 w 186"/>
              <a:gd name="T9" fmla="*/ 75 h 948"/>
              <a:gd name="T10" fmla="*/ 75 w 186"/>
              <a:gd name="T11" fmla="*/ 0 h 948"/>
              <a:gd name="T12" fmla="*/ 150 w 186"/>
              <a:gd name="T13" fmla="*/ 242 h 948"/>
              <a:gd name="T14" fmla="*/ 150 w 186"/>
              <a:gd name="T15" fmla="*/ 466 h 948"/>
              <a:gd name="T16" fmla="*/ 0 w 186"/>
              <a:gd name="T17" fmla="*/ 466 h 948"/>
              <a:gd name="T18" fmla="*/ 0 w 186"/>
              <a:gd name="T19" fmla="*/ 242 h 948"/>
              <a:gd name="T20" fmla="*/ 150 w 186"/>
              <a:gd name="T21" fmla="*/ 242 h 948"/>
              <a:gd name="T22" fmla="*/ 150 w 186"/>
              <a:gd name="T23" fmla="*/ 483 h 948"/>
              <a:gd name="T24" fmla="*/ 150 w 186"/>
              <a:gd name="T25" fmla="*/ 707 h 948"/>
              <a:gd name="T26" fmla="*/ 0 w 186"/>
              <a:gd name="T27" fmla="*/ 707 h 948"/>
              <a:gd name="T28" fmla="*/ 0 w 186"/>
              <a:gd name="T29" fmla="*/ 483 h 948"/>
              <a:gd name="T30" fmla="*/ 150 w 186"/>
              <a:gd name="T31" fmla="*/ 483 h 948"/>
              <a:gd name="T32" fmla="*/ 150 w 186"/>
              <a:gd name="T33" fmla="*/ 724 h 948"/>
              <a:gd name="T34" fmla="*/ 150 w 186"/>
              <a:gd name="T35" fmla="*/ 916 h 948"/>
              <a:gd name="T36" fmla="*/ 186 w 186"/>
              <a:gd name="T37" fmla="*/ 948 h 948"/>
              <a:gd name="T38" fmla="*/ 150 w 186"/>
              <a:gd name="T39" fmla="*/ 948 h 948"/>
              <a:gd name="T40" fmla="*/ 150 w 186"/>
              <a:gd name="T41" fmla="*/ 948 h 948"/>
              <a:gd name="T42" fmla="*/ 71 w 186"/>
              <a:gd name="T43" fmla="*/ 948 h 948"/>
              <a:gd name="T44" fmla="*/ 0 w 186"/>
              <a:gd name="T45" fmla="*/ 877 h 948"/>
              <a:gd name="T46" fmla="*/ 0 w 186"/>
              <a:gd name="T47" fmla="*/ 724 h 948"/>
              <a:gd name="T48" fmla="*/ 150 w 186"/>
              <a:gd name="T49"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6" h="948">
                <a:moveTo>
                  <a:pt x="75" y="0"/>
                </a:moveTo>
                <a:cubicBezTo>
                  <a:pt x="116" y="0"/>
                  <a:pt x="150" y="34"/>
                  <a:pt x="150" y="75"/>
                </a:cubicBezTo>
                <a:cubicBezTo>
                  <a:pt x="150" y="224"/>
                  <a:pt x="150" y="224"/>
                  <a:pt x="150" y="224"/>
                </a:cubicBezTo>
                <a:cubicBezTo>
                  <a:pt x="0" y="224"/>
                  <a:pt x="0" y="224"/>
                  <a:pt x="0" y="224"/>
                </a:cubicBezTo>
                <a:cubicBezTo>
                  <a:pt x="0" y="75"/>
                  <a:pt x="0" y="75"/>
                  <a:pt x="0" y="75"/>
                </a:cubicBezTo>
                <a:cubicBezTo>
                  <a:pt x="0" y="34"/>
                  <a:pt x="34" y="0"/>
                  <a:pt x="75" y="0"/>
                </a:cubicBezTo>
                <a:close/>
                <a:moveTo>
                  <a:pt x="150" y="242"/>
                </a:moveTo>
                <a:cubicBezTo>
                  <a:pt x="150" y="466"/>
                  <a:pt x="150" y="466"/>
                  <a:pt x="150" y="466"/>
                </a:cubicBezTo>
                <a:cubicBezTo>
                  <a:pt x="0" y="466"/>
                  <a:pt x="0" y="466"/>
                  <a:pt x="0" y="466"/>
                </a:cubicBezTo>
                <a:cubicBezTo>
                  <a:pt x="0" y="242"/>
                  <a:pt x="0" y="242"/>
                  <a:pt x="0" y="242"/>
                </a:cubicBezTo>
                <a:cubicBezTo>
                  <a:pt x="150" y="242"/>
                  <a:pt x="150" y="242"/>
                  <a:pt x="150" y="242"/>
                </a:cubicBezTo>
                <a:close/>
                <a:moveTo>
                  <a:pt x="150" y="483"/>
                </a:moveTo>
                <a:cubicBezTo>
                  <a:pt x="150" y="707"/>
                  <a:pt x="150" y="707"/>
                  <a:pt x="150" y="707"/>
                </a:cubicBezTo>
                <a:cubicBezTo>
                  <a:pt x="0" y="707"/>
                  <a:pt x="0" y="707"/>
                  <a:pt x="0" y="707"/>
                </a:cubicBezTo>
                <a:cubicBezTo>
                  <a:pt x="0" y="483"/>
                  <a:pt x="0" y="483"/>
                  <a:pt x="0" y="483"/>
                </a:cubicBezTo>
                <a:cubicBezTo>
                  <a:pt x="150" y="483"/>
                  <a:pt x="150" y="483"/>
                  <a:pt x="150" y="483"/>
                </a:cubicBezTo>
                <a:close/>
                <a:moveTo>
                  <a:pt x="150" y="724"/>
                </a:moveTo>
                <a:cubicBezTo>
                  <a:pt x="150" y="916"/>
                  <a:pt x="150" y="916"/>
                  <a:pt x="150" y="916"/>
                </a:cubicBezTo>
                <a:cubicBezTo>
                  <a:pt x="152" y="934"/>
                  <a:pt x="167" y="948"/>
                  <a:pt x="186" y="948"/>
                </a:cubicBezTo>
                <a:cubicBezTo>
                  <a:pt x="150" y="948"/>
                  <a:pt x="150" y="948"/>
                  <a:pt x="150" y="948"/>
                </a:cubicBezTo>
                <a:cubicBezTo>
                  <a:pt x="150" y="948"/>
                  <a:pt x="150" y="948"/>
                  <a:pt x="150" y="948"/>
                </a:cubicBezTo>
                <a:cubicBezTo>
                  <a:pt x="71" y="948"/>
                  <a:pt x="71" y="948"/>
                  <a:pt x="71" y="948"/>
                </a:cubicBezTo>
                <a:cubicBezTo>
                  <a:pt x="32" y="948"/>
                  <a:pt x="0" y="917"/>
                  <a:pt x="0" y="877"/>
                </a:cubicBezTo>
                <a:cubicBezTo>
                  <a:pt x="0" y="724"/>
                  <a:pt x="0" y="724"/>
                  <a:pt x="0" y="724"/>
                </a:cubicBezTo>
                <a:lnTo>
                  <a:pt x="150"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6089793" y="4016360"/>
            <a:ext cx="538360" cy="1008045"/>
          </a:xfrm>
          <a:custGeom>
            <a:avLst/>
            <a:gdLst>
              <a:gd name="T0" fmla="*/ 75 w 186"/>
              <a:gd name="T1" fmla="*/ 0 h 348"/>
              <a:gd name="T2" fmla="*/ 150 w 186"/>
              <a:gd name="T3" fmla="*/ 76 h 348"/>
              <a:gd name="T4" fmla="*/ 150 w 186"/>
              <a:gd name="T5" fmla="*/ 316 h 348"/>
              <a:gd name="T6" fmla="*/ 186 w 186"/>
              <a:gd name="T7" fmla="*/ 348 h 348"/>
              <a:gd name="T8" fmla="*/ 150 w 186"/>
              <a:gd name="T9" fmla="*/ 348 h 348"/>
              <a:gd name="T10" fmla="*/ 150 w 186"/>
              <a:gd name="T11" fmla="*/ 348 h 348"/>
              <a:gd name="T12" fmla="*/ 71 w 186"/>
              <a:gd name="T13" fmla="*/ 348 h 348"/>
              <a:gd name="T14" fmla="*/ 0 w 186"/>
              <a:gd name="T15" fmla="*/ 277 h 348"/>
              <a:gd name="T16" fmla="*/ 0 w 186"/>
              <a:gd name="T17" fmla="*/ 76 h 348"/>
              <a:gd name="T18" fmla="*/ 75 w 186"/>
              <a:gd name="T19"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348">
                <a:moveTo>
                  <a:pt x="75" y="0"/>
                </a:moveTo>
                <a:cubicBezTo>
                  <a:pt x="116" y="0"/>
                  <a:pt x="150" y="34"/>
                  <a:pt x="150" y="76"/>
                </a:cubicBezTo>
                <a:cubicBezTo>
                  <a:pt x="150" y="316"/>
                  <a:pt x="150" y="316"/>
                  <a:pt x="150" y="316"/>
                </a:cubicBezTo>
                <a:cubicBezTo>
                  <a:pt x="152" y="334"/>
                  <a:pt x="167" y="348"/>
                  <a:pt x="186" y="348"/>
                </a:cubicBezTo>
                <a:cubicBezTo>
                  <a:pt x="150" y="348"/>
                  <a:pt x="150" y="348"/>
                  <a:pt x="150" y="348"/>
                </a:cubicBezTo>
                <a:cubicBezTo>
                  <a:pt x="150" y="348"/>
                  <a:pt x="150" y="348"/>
                  <a:pt x="150" y="348"/>
                </a:cubicBezTo>
                <a:cubicBezTo>
                  <a:pt x="71" y="348"/>
                  <a:pt x="71" y="348"/>
                  <a:pt x="71" y="348"/>
                </a:cubicBezTo>
                <a:cubicBezTo>
                  <a:pt x="32" y="348"/>
                  <a:pt x="0" y="317"/>
                  <a:pt x="0" y="277"/>
                </a:cubicBezTo>
                <a:cubicBezTo>
                  <a:pt x="0" y="76"/>
                  <a:pt x="0" y="76"/>
                  <a:pt x="0" y="76"/>
                </a:cubicBezTo>
                <a:cubicBezTo>
                  <a:pt x="0" y="34"/>
                  <a:pt x="34" y="0"/>
                  <a:pt x="75" y="0"/>
                </a:cubicBezTo>
                <a:close/>
              </a:path>
            </a:pathLst>
          </a:custGeom>
          <a:solidFill>
            <a:srgbClr val="CC0000"/>
          </a:solidFill>
          <a:ln>
            <a:noFill/>
          </a:ln>
        </p:spPr>
        <p:txBody>
          <a:bodyPr vert="horz" wrap="square" lIns="91440" tIns="45720" rIns="91440" bIns="45720" numCol="1" anchor="t" anchorCtr="0" compatLnSpc="1">
            <a:prstTxWarp prst="textNoShape">
              <a:avLst/>
            </a:prstTxWarp>
          </a:bodyPr>
          <a:lstStyle/>
          <a:p>
            <a:r>
              <a:rPr lang="en-US" altLang="zh-CN" sz="1400" smtClean="0">
                <a:solidFill>
                  <a:schemeClr val="bg1"/>
                </a:solidFill>
              </a:rPr>
              <a:t>64</a:t>
            </a:r>
            <a:endParaRPr lang="zh-CN" altLang="en-US" sz="1400">
              <a:solidFill>
                <a:schemeClr val="bg1"/>
              </a:solidFill>
            </a:endParaRPr>
          </a:p>
        </p:txBody>
      </p:sp>
      <p:sp>
        <p:nvSpPr>
          <p:cNvPr id="14" name="Freeform 15"/>
          <p:cNvSpPr>
            <a:spLocks noEditPoints="1"/>
          </p:cNvSpPr>
          <p:nvPr/>
        </p:nvSpPr>
        <p:spPr bwMode="auto">
          <a:xfrm>
            <a:off x="6625700" y="2277421"/>
            <a:ext cx="642598" cy="2746985"/>
          </a:xfrm>
          <a:custGeom>
            <a:avLst/>
            <a:gdLst>
              <a:gd name="T0" fmla="*/ 111 w 222"/>
              <a:gd name="T1" fmla="*/ 0 h 948"/>
              <a:gd name="T2" fmla="*/ 186 w 222"/>
              <a:gd name="T3" fmla="*/ 75 h 948"/>
              <a:gd name="T4" fmla="*/ 186 w 222"/>
              <a:gd name="T5" fmla="*/ 224 h 948"/>
              <a:gd name="T6" fmla="*/ 36 w 222"/>
              <a:gd name="T7" fmla="*/ 224 h 948"/>
              <a:gd name="T8" fmla="*/ 36 w 222"/>
              <a:gd name="T9" fmla="*/ 75 h 948"/>
              <a:gd name="T10" fmla="*/ 111 w 222"/>
              <a:gd name="T11" fmla="*/ 0 h 948"/>
              <a:gd name="T12" fmla="*/ 186 w 222"/>
              <a:gd name="T13" fmla="*/ 242 h 948"/>
              <a:gd name="T14" fmla="*/ 186 w 222"/>
              <a:gd name="T15" fmla="*/ 466 h 948"/>
              <a:gd name="T16" fmla="*/ 36 w 222"/>
              <a:gd name="T17" fmla="*/ 466 h 948"/>
              <a:gd name="T18" fmla="*/ 36 w 222"/>
              <a:gd name="T19" fmla="*/ 242 h 948"/>
              <a:gd name="T20" fmla="*/ 186 w 222"/>
              <a:gd name="T21" fmla="*/ 242 h 948"/>
              <a:gd name="T22" fmla="*/ 186 w 222"/>
              <a:gd name="T23" fmla="*/ 483 h 948"/>
              <a:gd name="T24" fmla="*/ 186 w 222"/>
              <a:gd name="T25" fmla="*/ 707 h 948"/>
              <a:gd name="T26" fmla="*/ 36 w 222"/>
              <a:gd name="T27" fmla="*/ 707 h 948"/>
              <a:gd name="T28" fmla="*/ 36 w 222"/>
              <a:gd name="T29" fmla="*/ 483 h 948"/>
              <a:gd name="T30" fmla="*/ 186 w 222"/>
              <a:gd name="T31" fmla="*/ 483 h 948"/>
              <a:gd name="T32" fmla="*/ 186 w 222"/>
              <a:gd name="T33" fmla="*/ 724 h 948"/>
              <a:gd name="T34" fmla="*/ 186 w 222"/>
              <a:gd name="T35" fmla="*/ 916 h 948"/>
              <a:gd name="T36" fmla="*/ 222 w 222"/>
              <a:gd name="T37" fmla="*/ 948 h 948"/>
              <a:gd name="T38" fmla="*/ 186 w 222"/>
              <a:gd name="T39" fmla="*/ 948 h 948"/>
              <a:gd name="T40" fmla="*/ 186 w 222"/>
              <a:gd name="T41" fmla="*/ 948 h 948"/>
              <a:gd name="T42" fmla="*/ 111 w 222"/>
              <a:gd name="T43" fmla="*/ 948 h 948"/>
              <a:gd name="T44" fmla="*/ 36 w 222"/>
              <a:gd name="T45" fmla="*/ 948 h 948"/>
              <a:gd name="T46" fmla="*/ 36 w 222"/>
              <a:gd name="T47" fmla="*/ 948 h 948"/>
              <a:gd name="T48" fmla="*/ 0 w 222"/>
              <a:gd name="T49" fmla="*/ 948 h 948"/>
              <a:gd name="T50" fmla="*/ 36 w 222"/>
              <a:gd name="T51" fmla="*/ 916 h 948"/>
              <a:gd name="T52" fmla="*/ 36 w 222"/>
              <a:gd name="T53" fmla="*/ 724 h 948"/>
              <a:gd name="T54" fmla="*/ 186 w 222"/>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2" h="948">
                <a:moveTo>
                  <a:pt x="111" y="0"/>
                </a:moveTo>
                <a:cubicBezTo>
                  <a:pt x="152" y="0"/>
                  <a:pt x="186" y="34"/>
                  <a:pt x="186" y="75"/>
                </a:cubicBezTo>
                <a:cubicBezTo>
                  <a:pt x="186" y="224"/>
                  <a:pt x="186" y="224"/>
                  <a:pt x="186" y="224"/>
                </a:cubicBezTo>
                <a:cubicBezTo>
                  <a:pt x="36" y="224"/>
                  <a:pt x="36" y="224"/>
                  <a:pt x="36" y="224"/>
                </a:cubicBezTo>
                <a:cubicBezTo>
                  <a:pt x="36" y="75"/>
                  <a:pt x="36" y="75"/>
                  <a:pt x="36" y="75"/>
                </a:cubicBezTo>
                <a:cubicBezTo>
                  <a:pt x="36" y="34"/>
                  <a:pt x="70" y="0"/>
                  <a:pt x="111" y="0"/>
                </a:cubicBezTo>
                <a:close/>
                <a:moveTo>
                  <a:pt x="186" y="242"/>
                </a:moveTo>
                <a:cubicBezTo>
                  <a:pt x="186" y="466"/>
                  <a:pt x="186" y="466"/>
                  <a:pt x="186" y="466"/>
                </a:cubicBezTo>
                <a:cubicBezTo>
                  <a:pt x="36" y="466"/>
                  <a:pt x="36" y="466"/>
                  <a:pt x="36" y="466"/>
                </a:cubicBezTo>
                <a:cubicBezTo>
                  <a:pt x="36" y="242"/>
                  <a:pt x="36" y="242"/>
                  <a:pt x="36" y="242"/>
                </a:cubicBezTo>
                <a:cubicBezTo>
                  <a:pt x="186" y="242"/>
                  <a:pt x="186" y="242"/>
                  <a:pt x="186" y="242"/>
                </a:cubicBezTo>
                <a:close/>
                <a:moveTo>
                  <a:pt x="186" y="483"/>
                </a:moveTo>
                <a:cubicBezTo>
                  <a:pt x="186" y="707"/>
                  <a:pt x="186" y="707"/>
                  <a:pt x="186" y="707"/>
                </a:cubicBezTo>
                <a:cubicBezTo>
                  <a:pt x="36" y="707"/>
                  <a:pt x="36" y="707"/>
                  <a:pt x="36" y="707"/>
                </a:cubicBezTo>
                <a:cubicBezTo>
                  <a:pt x="36" y="483"/>
                  <a:pt x="36" y="483"/>
                  <a:pt x="36" y="483"/>
                </a:cubicBezTo>
                <a:cubicBezTo>
                  <a:pt x="186" y="483"/>
                  <a:pt x="186" y="483"/>
                  <a:pt x="186" y="483"/>
                </a:cubicBezTo>
                <a:close/>
                <a:moveTo>
                  <a:pt x="186" y="724"/>
                </a:moveTo>
                <a:cubicBezTo>
                  <a:pt x="186" y="916"/>
                  <a:pt x="186" y="916"/>
                  <a:pt x="186" y="916"/>
                </a:cubicBezTo>
                <a:cubicBezTo>
                  <a:pt x="188" y="934"/>
                  <a:pt x="203" y="948"/>
                  <a:pt x="222" y="948"/>
                </a:cubicBezTo>
                <a:cubicBezTo>
                  <a:pt x="186" y="948"/>
                  <a:pt x="186" y="948"/>
                  <a:pt x="186" y="948"/>
                </a:cubicBezTo>
                <a:cubicBezTo>
                  <a:pt x="186" y="948"/>
                  <a:pt x="186" y="948"/>
                  <a:pt x="186" y="948"/>
                </a:cubicBezTo>
                <a:cubicBezTo>
                  <a:pt x="111" y="948"/>
                  <a:pt x="111" y="948"/>
                  <a:pt x="111" y="948"/>
                </a:cubicBezTo>
                <a:cubicBezTo>
                  <a:pt x="36" y="948"/>
                  <a:pt x="36" y="948"/>
                  <a:pt x="36" y="948"/>
                </a:cubicBezTo>
                <a:cubicBezTo>
                  <a:pt x="36" y="948"/>
                  <a:pt x="36" y="948"/>
                  <a:pt x="36" y="948"/>
                </a:cubicBezTo>
                <a:cubicBezTo>
                  <a:pt x="0" y="948"/>
                  <a:pt x="0" y="948"/>
                  <a:pt x="0" y="948"/>
                </a:cubicBezTo>
                <a:cubicBezTo>
                  <a:pt x="19" y="948"/>
                  <a:pt x="34" y="934"/>
                  <a:pt x="36" y="916"/>
                </a:cubicBezTo>
                <a:cubicBezTo>
                  <a:pt x="36" y="724"/>
                  <a:pt x="36" y="724"/>
                  <a:pt x="36"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6625700" y="4390392"/>
            <a:ext cx="642598" cy="634014"/>
          </a:xfrm>
          <a:custGeom>
            <a:avLst/>
            <a:gdLst>
              <a:gd name="T0" fmla="*/ 111 w 222"/>
              <a:gd name="T1" fmla="*/ 0 h 219"/>
              <a:gd name="T2" fmla="*/ 186 w 222"/>
              <a:gd name="T3" fmla="*/ 76 h 219"/>
              <a:gd name="T4" fmla="*/ 186 w 222"/>
              <a:gd name="T5" fmla="*/ 187 h 219"/>
              <a:gd name="T6" fmla="*/ 222 w 222"/>
              <a:gd name="T7" fmla="*/ 219 h 219"/>
              <a:gd name="T8" fmla="*/ 186 w 222"/>
              <a:gd name="T9" fmla="*/ 219 h 219"/>
              <a:gd name="T10" fmla="*/ 186 w 222"/>
              <a:gd name="T11" fmla="*/ 219 h 219"/>
              <a:gd name="T12" fmla="*/ 111 w 222"/>
              <a:gd name="T13" fmla="*/ 219 h 219"/>
              <a:gd name="T14" fmla="*/ 36 w 222"/>
              <a:gd name="T15" fmla="*/ 219 h 219"/>
              <a:gd name="T16" fmla="*/ 36 w 222"/>
              <a:gd name="T17" fmla="*/ 219 h 219"/>
              <a:gd name="T18" fmla="*/ 0 w 222"/>
              <a:gd name="T19" fmla="*/ 219 h 219"/>
              <a:gd name="T20" fmla="*/ 36 w 222"/>
              <a:gd name="T21" fmla="*/ 187 h 219"/>
              <a:gd name="T22" fmla="*/ 36 w 222"/>
              <a:gd name="T23" fmla="*/ 76 h 219"/>
              <a:gd name="T24" fmla="*/ 111 w 222"/>
              <a:gd name="T2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219">
                <a:moveTo>
                  <a:pt x="111" y="0"/>
                </a:moveTo>
                <a:cubicBezTo>
                  <a:pt x="152" y="0"/>
                  <a:pt x="186" y="34"/>
                  <a:pt x="186" y="76"/>
                </a:cubicBezTo>
                <a:cubicBezTo>
                  <a:pt x="186" y="187"/>
                  <a:pt x="186" y="187"/>
                  <a:pt x="186" y="187"/>
                </a:cubicBezTo>
                <a:cubicBezTo>
                  <a:pt x="188" y="205"/>
                  <a:pt x="203" y="219"/>
                  <a:pt x="222" y="219"/>
                </a:cubicBezTo>
                <a:cubicBezTo>
                  <a:pt x="186" y="219"/>
                  <a:pt x="186" y="219"/>
                  <a:pt x="186" y="219"/>
                </a:cubicBezTo>
                <a:cubicBezTo>
                  <a:pt x="186" y="219"/>
                  <a:pt x="186" y="219"/>
                  <a:pt x="186" y="219"/>
                </a:cubicBezTo>
                <a:cubicBezTo>
                  <a:pt x="111" y="219"/>
                  <a:pt x="111" y="219"/>
                  <a:pt x="111" y="219"/>
                </a:cubicBezTo>
                <a:cubicBezTo>
                  <a:pt x="36" y="219"/>
                  <a:pt x="36" y="219"/>
                  <a:pt x="36" y="219"/>
                </a:cubicBezTo>
                <a:cubicBezTo>
                  <a:pt x="36" y="219"/>
                  <a:pt x="36" y="219"/>
                  <a:pt x="36" y="219"/>
                </a:cubicBezTo>
                <a:cubicBezTo>
                  <a:pt x="0" y="219"/>
                  <a:pt x="0" y="219"/>
                  <a:pt x="0" y="219"/>
                </a:cubicBezTo>
                <a:cubicBezTo>
                  <a:pt x="19" y="219"/>
                  <a:pt x="34" y="205"/>
                  <a:pt x="36" y="187"/>
                </a:cubicBezTo>
                <a:cubicBezTo>
                  <a:pt x="36" y="76"/>
                  <a:pt x="36" y="76"/>
                  <a:pt x="36" y="76"/>
                </a:cubicBezTo>
                <a:cubicBezTo>
                  <a:pt x="36" y="34"/>
                  <a:pt x="70" y="0"/>
                  <a:pt x="111" y="0"/>
                </a:cubicBez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50</a:t>
            </a:r>
            <a:endParaRPr lang="zh-CN" altLang="en-US" sz="1400">
              <a:solidFill>
                <a:schemeClr val="bg1"/>
              </a:solidFill>
            </a:endParaRPr>
          </a:p>
        </p:txBody>
      </p:sp>
      <p:sp>
        <p:nvSpPr>
          <p:cNvPr id="16" name="Freeform 17"/>
          <p:cNvSpPr>
            <a:spLocks noEditPoints="1"/>
          </p:cNvSpPr>
          <p:nvPr/>
        </p:nvSpPr>
        <p:spPr bwMode="auto">
          <a:xfrm>
            <a:off x="7248678" y="2277421"/>
            <a:ext cx="642598" cy="2746985"/>
          </a:xfrm>
          <a:custGeom>
            <a:avLst/>
            <a:gdLst>
              <a:gd name="T0" fmla="*/ 111 w 222"/>
              <a:gd name="T1" fmla="*/ 0 h 948"/>
              <a:gd name="T2" fmla="*/ 186 w 222"/>
              <a:gd name="T3" fmla="*/ 75 h 948"/>
              <a:gd name="T4" fmla="*/ 186 w 222"/>
              <a:gd name="T5" fmla="*/ 224 h 948"/>
              <a:gd name="T6" fmla="*/ 36 w 222"/>
              <a:gd name="T7" fmla="*/ 224 h 948"/>
              <a:gd name="T8" fmla="*/ 36 w 222"/>
              <a:gd name="T9" fmla="*/ 75 h 948"/>
              <a:gd name="T10" fmla="*/ 111 w 222"/>
              <a:gd name="T11" fmla="*/ 0 h 948"/>
              <a:gd name="T12" fmla="*/ 186 w 222"/>
              <a:gd name="T13" fmla="*/ 242 h 948"/>
              <a:gd name="T14" fmla="*/ 186 w 222"/>
              <a:gd name="T15" fmla="*/ 466 h 948"/>
              <a:gd name="T16" fmla="*/ 36 w 222"/>
              <a:gd name="T17" fmla="*/ 466 h 948"/>
              <a:gd name="T18" fmla="*/ 36 w 222"/>
              <a:gd name="T19" fmla="*/ 242 h 948"/>
              <a:gd name="T20" fmla="*/ 186 w 222"/>
              <a:gd name="T21" fmla="*/ 242 h 948"/>
              <a:gd name="T22" fmla="*/ 186 w 222"/>
              <a:gd name="T23" fmla="*/ 483 h 948"/>
              <a:gd name="T24" fmla="*/ 186 w 222"/>
              <a:gd name="T25" fmla="*/ 707 h 948"/>
              <a:gd name="T26" fmla="*/ 36 w 222"/>
              <a:gd name="T27" fmla="*/ 707 h 948"/>
              <a:gd name="T28" fmla="*/ 36 w 222"/>
              <a:gd name="T29" fmla="*/ 483 h 948"/>
              <a:gd name="T30" fmla="*/ 186 w 222"/>
              <a:gd name="T31" fmla="*/ 483 h 948"/>
              <a:gd name="T32" fmla="*/ 186 w 222"/>
              <a:gd name="T33" fmla="*/ 724 h 948"/>
              <a:gd name="T34" fmla="*/ 186 w 222"/>
              <a:gd name="T35" fmla="*/ 916 h 948"/>
              <a:gd name="T36" fmla="*/ 222 w 222"/>
              <a:gd name="T37" fmla="*/ 948 h 948"/>
              <a:gd name="T38" fmla="*/ 186 w 222"/>
              <a:gd name="T39" fmla="*/ 948 h 948"/>
              <a:gd name="T40" fmla="*/ 186 w 222"/>
              <a:gd name="T41" fmla="*/ 948 h 948"/>
              <a:gd name="T42" fmla="*/ 111 w 222"/>
              <a:gd name="T43" fmla="*/ 948 h 948"/>
              <a:gd name="T44" fmla="*/ 36 w 222"/>
              <a:gd name="T45" fmla="*/ 948 h 948"/>
              <a:gd name="T46" fmla="*/ 36 w 222"/>
              <a:gd name="T47" fmla="*/ 948 h 948"/>
              <a:gd name="T48" fmla="*/ 0 w 222"/>
              <a:gd name="T49" fmla="*/ 948 h 948"/>
              <a:gd name="T50" fmla="*/ 36 w 222"/>
              <a:gd name="T51" fmla="*/ 916 h 948"/>
              <a:gd name="T52" fmla="*/ 36 w 222"/>
              <a:gd name="T53" fmla="*/ 724 h 948"/>
              <a:gd name="T54" fmla="*/ 186 w 222"/>
              <a:gd name="T55" fmla="*/ 724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2" h="948">
                <a:moveTo>
                  <a:pt x="111" y="0"/>
                </a:moveTo>
                <a:cubicBezTo>
                  <a:pt x="152" y="0"/>
                  <a:pt x="186" y="34"/>
                  <a:pt x="186" y="75"/>
                </a:cubicBezTo>
                <a:cubicBezTo>
                  <a:pt x="186" y="224"/>
                  <a:pt x="186" y="224"/>
                  <a:pt x="186" y="224"/>
                </a:cubicBezTo>
                <a:cubicBezTo>
                  <a:pt x="36" y="224"/>
                  <a:pt x="36" y="224"/>
                  <a:pt x="36" y="224"/>
                </a:cubicBezTo>
                <a:cubicBezTo>
                  <a:pt x="36" y="75"/>
                  <a:pt x="36" y="75"/>
                  <a:pt x="36" y="75"/>
                </a:cubicBezTo>
                <a:cubicBezTo>
                  <a:pt x="36" y="34"/>
                  <a:pt x="70" y="0"/>
                  <a:pt x="111" y="0"/>
                </a:cubicBezTo>
                <a:close/>
                <a:moveTo>
                  <a:pt x="186" y="242"/>
                </a:moveTo>
                <a:cubicBezTo>
                  <a:pt x="186" y="466"/>
                  <a:pt x="186" y="466"/>
                  <a:pt x="186" y="466"/>
                </a:cubicBezTo>
                <a:cubicBezTo>
                  <a:pt x="36" y="466"/>
                  <a:pt x="36" y="466"/>
                  <a:pt x="36" y="466"/>
                </a:cubicBezTo>
                <a:cubicBezTo>
                  <a:pt x="36" y="242"/>
                  <a:pt x="36" y="242"/>
                  <a:pt x="36" y="242"/>
                </a:cubicBezTo>
                <a:cubicBezTo>
                  <a:pt x="186" y="242"/>
                  <a:pt x="186" y="242"/>
                  <a:pt x="186" y="242"/>
                </a:cubicBezTo>
                <a:close/>
                <a:moveTo>
                  <a:pt x="186" y="483"/>
                </a:moveTo>
                <a:cubicBezTo>
                  <a:pt x="186" y="707"/>
                  <a:pt x="186" y="707"/>
                  <a:pt x="186" y="707"/>
                </a:cubicBezTo>
                <a:cubicBezTo>
                  <a:pt x="36" y="707"/>
                  <a:pt x="36" y="707"/>
                  <a:pt x="36" y="707"/>
                </a:cubicBezTo>
                <a:cubicBezTo>
                  <a:pt x="36" y="483"/>
                  <a:pt x="36" y="483"/>
                  <a:pt x="36" y="483"/>
                </a:cubicBezTo>
                <a:cubicBezTo>
                  <a:pt x="186" y="483"/>
                  <a:pt x="186" y="483"/>
                  <a:pt x="186" y="483"/>
                </a:cubicBezTo>
                <a:close/>
                <a:moveTo>
                  <a:pt x="186" y="724"/>
                </a:moveTo>
                <a:cubicBezTo>
                  <a:pt x="186" y="916"/>
                  <a:pt x="186" y="916"/>
                  <a:pt x="186" y="916"/>
                </a:cubicBezTo>
                <a:cubicBezTo>
                  <a:pt x="188" y="934"/>
                  <a:pt x="203" y="948"/>
                  <a:pt x="222" y="948"/>
                </a:cubicBezTo>
                <a:cubicBezTo>
                  <a:pt x="186" y="948"/>
                  <a:pt x="186" y="948"/>
                  <a:pt x="186" y="948"/>
                </a:cubicBezTo>
                <a:cubicBezTo>
                  <a:pt x="186" y="948"/>
                  <a:pt x="186" y="948"/>
                  <a:pt x="186" y="948"/>
                </a:cubicBezTo>
                <a:cubicBezTo>
                  <a:pt x="111" y="948"/>
                  <a:pt x="111" y="948"/>
                  <a:pt x="111" y="948"/>
                </a:cubicBezTo>
                <a:cubicBezTo>
                  <a:pt x="36" y="948"/>
                  <a:pt x="36" y="948"/>
                  <a:pt x="36" y="948"/>
                </a:cubicBezTo>
                <a:cubicBezTo>
                  <a:pt x="36" y="948"/>
                  <a:pt x="36" y="948"/>
                  <a:pt x="36" y="948"/>
                </a:cubicBezTo>
                <a:cubicBezTo>
                  <a:pt x="0" y="948"/>
                  <a:pt x="0" y="948"/>
                  <a:pt x="0" y="948"/>
                </a:cubicBezTo>
                <a:cubicBezTo>
                  <a:pt x="19" y="948"/>
                  <a:pt x="34" y="934"/>
                  <a:pt x="36" y="916"/>
                </a:cubicBezTo>
                <a:cubicBezTo>
                  <a:pt x="36" y="724"/>
                  <a:pt x="36" y="724"/>
                  <a:pt x="36" y="724"/>
                </a:cubicBezTo>
                <a:lnTo>
                  <a:pt x="186" y="724"/>
                </a:ln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7248678" y="3540543"/>
            <a:ext cx="642598" cy="1483862"/>
          </a:xfrm>
          <a:custGeom>
            <a:avLst/>
            <a:gdLst>
              <a:gd name="T0" fmla="*/ 111 w 222"/>
              <a:gd name="T1" fmla="*/ 0 h 512"/>
              <a:gd name="T2" fmla="*/ 186 w 222"/>
              <a:gd name="T3" fmla="*/ 75 h 512"/>
              <a:gd name="T4" fmla="*/ 186 w 222"/>
              <a:gd name="T5" fmla="*/ 480 h 512"/>
              <a:gd name="T6" fmla="*/ 222 w 222"/>
              <a:gd name="T7" fmla="*/ 512 h 512"/>
              <a:gd name="T8" fmla="*/ 186 w 222"/>
              <a:gd name="T9" fmla="*/ 512 h 512"/>
              <a:gd name="T10" fmla="*/ 186 w 222"/>
              <a:gd name="T11" fmla="*/ 512 h 512"/>
              <a:gd name="T12" fmla="*/ 111 w 222"/>
              <a:gd name="T13" fmla="*/ 512 h 512"/>
              <a:gd name="T14" fmla="*/ 36 w 222"/>
              <a:gd name="T15" fmla="*/ 512 h 512"/>
              <a:gd name="T16" fmla="*/ 36 w 222"/>
              <a:gd name="T17" fmla="*/ 512 h 512"/>
              <a:gd name="T18" fmla="*/ 0 w 222"/>
              <a:gd name="T19" fmla="*/ 512 h 512"/>
              <a:gd name="T20" fmla="*/ 36 w 222"/>
              <a:gd name="T21" fmla="*/ 480 h 512"/>
              <a:gd name="T22" fmla="*/ 36 w 222"/>
              <a:gd name="T23" fmla="*/ 75 h 512"/>
              <a:gd name="T24" fmla="*/ 111 w 222"/>
              <a:gd name="T25"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512">
                <a:moveTo>
                  <a:pt x="111" y="0"/>
                </a:moveTo>
                <a:cubicBezTo>
                  <a:pt x="152" y="0"/>
                  <a:pt x="186" y="34"/>
                  <a:pt x="186" y="75"/>
                </a:cubicBezTo>
                <a:cubicBezTo>
                  <a:pt x="186" y="480"/>
                  <a:pt x="186" y="480"/>
                  <a:pt x="186" y="480"/>
                </a:cubicBezTo>
                <a:cubicBezTo>
                  <a:pt x="188" y="498"/>
                  <a:pt x="203" y="512"/>
                  <a:pt x="222" y="512"/>
                </a:cubicBezTo>
                <a:cubicBezTo>
                  <a:pt x="186" y="512"/>
                  <a:pt x="186" y="512"/>
                  <a:pt x="186" y="512"/>
                </a:cubicBezTo>
                <a:cubicBezTo>
                  <a:pt x="186" y="512"/>
                  <a:pt x="186" y="512"/>
                  <a:pt x="186" y="512"/>
                </a:cubicBezTo>
                <a:cubicBezTo>
                  <a:pt x="111" y="512"/>
                  <a:pt x="111" y="512"/>
                  <a:pt x="111" y="512"/>
                </a:cubicBezTo>
                <a:cubicBezTo>
                  <a:pt x="36" y="512"/>
                  <a:pt x="36" y="512"/>
                  <a:pt x="36" y="512"/>
                </a:cubicBezTo>
                <a:cubicBezTo>
                  <a:pt x="36" y="512"/>
                  <a:pt x="36" y="512"/>
                  <a:pt x="36" y="512"/>
                </a:cubicBezTo>
                <a:cubicBezTo>
                  <a:pt x="0" y="512"/>
                  <a:pt x="0" y="512"/>
                  <a:pt x="0" y="512"/>
                </a:cubicBezTo>
                <a:cubicBezTo>
                  <a:pt x="19" y="512"/>
                  <a:pt x="34" y="498"/>
                  <a:pt x="36" y="480"/>
                </a:cubicBezTo>
                <a:cubicBezTo>
                  <a:pt x="36" y="75"/>
                  <a:pt x="36" y="75"/>
                  <a:pt x="36" y="75"/>
                </a:cubicBezTo>
                <a:cubicBezTo>
                  <a:pt x="36" y="34"/>
                  <a:pt x="70" y="0"/>
                  <a:pt x="111"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116</a:t>
            </a:r>
            <a:endParaRPr lang="zh-CN" altLang="en-US" sz="1400">
              <a:solidFill>
                <a:schemeClr val="bg1"/>
              </a:solidFill>
            </a:endParaRPr>
          </a:p>
        </p:txBody>
      </p:sp>
      <p:sp>
        <p:nvSpPr>
          <p:cNvPr id="18" name="Freeform 19"/>
          <p:cNvSpPr>
            <a:spLocks/>
          </p:cNvSpPr>
          <p:nvPr/>
        </p:nvSpPr>
        <p:spPr bwMode="auto">
          <a:xfrm>
            <a:off x="7865523" y="2978883"/>
            <a:ext cx="640146" cy="2045523"/>
          </a:xfrm>
          <a:custGeom>
            <a:avLst/>
            <a:gdLst>
              <a:gd name="T0" fmla="*/ 110 w 221"/>
              <a:gd name="T1" fmla="*/ 0 h 706"/>
              <a:gd name="T2" fmla="*/ 186 w 221"/>
              <a:gd name="T3" fmla="*/ 75 h 706"/>
              <a:gd name="T4" fmla="*/ 186 w 221"/>
              <a:gd name="T5" fmla="*/ 674 h 706"/>
              <a:gd name="T6" fmla="*/ 221 w 221"/>
              <a:gd name="T7" fmla="*/ 706 h 706"/>
              <a:gd name="T8" fmla="*/ 186 w 221"/>
              <a:gd name="T9" fmla="*/ 706 h 706"/>
              <a:gd name="T10" fmla="*/ 186 w 221"/>
              <a:gd name="T11" fmla="*/ 706 h 706"/>
              <a:gd name="T12" fmla="*/ 110 w 221"/>
              <a:gd name="T13" fmla="*/ 706 h 706"/>
              <a:gd name="T14" fmla="*/ 35 w 221"/>
              <a:gd name="T15" fmla="*/ 706 h 706"/>
              <a:gd name="T16" fmla="*/ 35 w 221"/>
              <a:gd name="T17" fmla="*/ 706 h 706"/>
              <a:gd name="T18" fmla="*/ 0 w 221"/>
              <a:gd name="T19" fmla="*/ 706 h 706"/>
              <a:gd name="T20" fmla="*/ 35 w 221"/>
              <a:gd name="T21" fmla="*/ 674 h 706"/>
              <a:gd name="T22" fmla="*/ 35 w 221"/>
              <a:gd name="T23" fmla="*/ 75 h 706"/>
              <a:gd name="T24" fmla="*/ 110 w 221"/>
              <a:gd name="T25" fmla="*/ 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706">
                <a:moveTo>
                  <a:pt x="110" y="0"/>
                </a:moveTo>
                <a:cubicBezTo>
                  <a:pt x="152" y="0"/>
                  <a:pt x="186" y="34"/>
                  <a:pt x="186" y="75"/>
                </a:cubicBezTo>
                <a:cubicBezTo>
                  <a:pt x="186" y="674"/>
                  <a:pt x="186" y="674"/>
                  <a:pt x="186" y="674"/>
                </a:cubicBezTo>
                <a:cubicBezTo>
                  <a:pt x="187" y="692"/>
                  <a:pt x="202" y="706"/>
                  <a:pt x="221" y="706"/>
                </a:cubicBezTo>
                <a:cubicBezTo>
                  <a:pt x="186" y="706"/>
                  <a:pt x="186" y="706"/>
                  <a:pt x="186" y="706"/>
                </a:cubicBezTo>
                <a:cubicBezTo>
                  <a:pt x="186" y="706"/>
                  <a:pt x="186" y="706"/>
                  <a:pt x="186" y="706"/>
                </a:cubicBezTo>
                <a:cubicBezTo>
                  <a:pt x="110" y="706"/>
                  <a:pt x="110" y="706"/>
                  <a:pt x="110" y="706"/>
                </a:cubicBezTo>
                <a:cubicBezTo>
                  <a:pt x="35" y="706"/>
                  <a:pt x="35" y="706"/>
                  <a:pt x="35" y="706"/>
                </a:cubicBezTo>
                <a:cubicBezTo>
                  <a:pt x="35" y="706"/>
                  <a:pt x="35" y="706"/>
                  <a:pt x="35" y="706"/>
                </a:cubicBezTo>
                <a:cubicBezTo>
                  <a:pt x="0" y="706"/>
                  <a:pt x="0" y="706"/>
                  <a:pt x="0" y="706"/>
                </a:cubicBezTo>
                <a:cubicBezTo>
                  <a:pt x="18" y="706"/>
                  <a:pt x="34" y="692"/>
                  <a:pt x="35" y="674"/>
                </a:cubicBezTo>
                <a:cubicBezTo>
                  <a:pt x="35" y="75"/>
                  <a:pt x="35" y="75"/>
                  <a:pt x="35" y="75"/>
                </a:cubicBezTo>
                <a:cubicBezTo>
                  <a:pt x="35" y="34"/>
                  <a:pt x="69" y="0"/>
                  <a:pt x="110" y="0"/>
                </a:cubicBez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150</a:t>
            </a:r>
            <a:endParaRPr lang="zh-CN" altLang="en-US" sz="1400">
              <a:solidFill>
                <a:schemeClr val="bg1"/>
              </a:solidFill>
            </a:endParaRPr>
          </a:p>
        </p:txBody>
      </p:sp>
      <p:sp>
        <p:nvSpPr>
          <p:cNvPr id="19" name="Freeform 20"/>
          <p:cNvSpPr>
            <a:spLocks/>
          </p:cNvSpPr>
          <p:nvPr/>
        </p:nvSpPr>
        <p:spPr bwMode="auto">
          <a:xfrm>
            <a:off x="9110251" y="3274429"/>
            <a:ext cx="643825" cy="1749977"/>
          </a:xfrm>
          <a:custGeom>
            <a:avLst/>
            <a:gdLst>
              <a:gd name="T0" fmla="*/ 111 w 222"/>
              <a:gd name="T1" fmla="*/ 0 h 604"/>
              <a:gd name="T2" fmla="*/ 186 w 222"/>
              <a:gd name="T3" fmla="*/ 76 h 604"/>
              <a:gd name="T4" fmla="*/ 186 w 222"/>
              <a:gd name="T5" fmla="*/ 572 h 604"/>
              <a:gd name="T6" fmla="*/ 222 w 222"/>
              <a:gd name="T7" fmla="*/ 604 h 604"/>
              <a:gd name="T8" fmla="*/ 186 w 222"/>
              <a:gd name="T9" fmla="*/ 604 h 604"/>
              <a:gd name="T10" fmla="*/ 186 w 222"/>
              <a:gd name="T11" fmla="*/ 604 h 604"/>
              <a:gd name="T12" fmla="*/ 111 w 222"/>
              <a:gd name="T13" fmla="*/ 604 h 604"/>
              <a:gd name="T14" fmla="*/ 36 w 222"/>
              <a:gd name="T15" fmla="*/ 604 h 604"/>
              <a:gd name="T16" fmla="*/ 36 w 222"/>
              <a:gd name="T17" fmla="*/ 604 h 604"/>
              <a:gd name="T18" fmla="*/ 0 w 222"/>
              <a:gd name="T19" fmla="*/ 604 h 604"/>
              <a:gd name="T20" fmla="*/ 36 w 222"/>
              <a:gd name="T21" fmla="*/ 572 h 604"/>
              <a:gd name="T22" fmla="*/ 36 w 222"/>
              <a:gd name="T23" fmla="*/ 76 h 604"/>
              <a:gd name="T24" fmla="*/ 111 w 222"/>
              <a:gd name="T25"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604">
                <a:moveTo>
                  <a:pt x="111" y="0"/>
                </a:moveTo>
                <a:cubicBezTo>
                  <a:pt x="152" y="0"/>
                  <a:pt x="186" y="34"/>
                  <a:pt x="186" y="76"/>
                </a:cubicBezTo>
                <a:cubicBezTo>
                  <a:pt x="186" y="572"/>
                  <a:pt x="186" y="572"/>
                  <a:pt x="186" y="572"/>
                </a:cubicBezTo>
                <a:cubicBezTo>
                  <a:pt x="188" y="590"/>
                  <a:pt x="203" y="604"/>
                  <a:pt x="222" y="604"/>
                </a:cubicBezTo>
                <a:cubicBezTo>
                  <a:pt x="186" y="604"/>
                  <a:pt x="186" y="604"/>
                  <a:pt x="186" y="604"/>
                </a:cubicBezTo>
                <a:cubicBezTo>
                  <a:pt x="186" y="604"/>
                  <a:pt x="186" y="604"/>
                  <a:pt x="186" y="604"/>
                </a:cubicBezTo>
                <a:cubicBezTo>
                  <a:pt x="111" y="604"/>
                  <a:pt x="111" y="604"/>
                  <a:pt x="111" y="604"/>
                </a:cubicBezTo>
                <a:cubicBezTo>
                  <a:pt x="36" y="604"/>
                  <a:pt x="36" y="604"/>
                  <a:pt x="36" y="604"/>
                </a:cubicBezTo>
                <a:cubicBezTo>
                  <a:pt x="36" y="604"/>
                  <a:pt x="36" y="604"/>
                  <a:pt x="36" y="604"/>
                </a:cubicBezTo>
                <a:cubicBezTo>
                  <a:pt x="0" y="604"/>
                  <a:pt x="0" y="604"/>
                  <a:pt x="0" y="604"/>
                </a:cubicBezTo>
                <a:cubicBezTo>
                  <a:pt x="19" y="604"/>
                  <a:pt x="34" y="590"/>
                  <a:pt x="36" y="572"/>
                </a:cubicBezTo>
                <a:cubicBezTo>
                  <a:pt x="36" y="76"/>
                  <a:pt x="36" y="76"/>
                  <a:pt x="36" y="76"/>
                </a:cubicBezTo>
                <a:cubicBezTo>
                  <a:pt x="36" y="34"/>
                  <a:pt x="70" y="0"/>
                  <a:pt x="111" y="0"/>
                </a:cubicBezTo>
                <a:close/>
              </a:path>
            </a:pathLst>
          </a:custGeom>
          <a:solidFill>
            <a:srgbClr val="CC0000"/>
          </a:solidFill>
          <a:ln>
            <a:noFill/>
          </a:ln>
          <a:extLst/>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138</a:t>
            </a:r>
            <a:endParaRPr lang="zh-CN" altLang="en-US" sz="1400">
              <a:solidFill>
                <a:schemeClr val="bg1"/>
              </a:solidFill>
            </a:endParaRPr>
          </a:p>
        </p:txBody>
      </p:sp>
      <p:sp>
        <p:nvSpPr>
          <p:cNvPr id="20" name="Freeform 21"/>
          <p:cNvSpPr>
            <a:spLocks/>
          </p:cNvSpPr>
          <p:nvPr/>
        </p:nvSpPr>
        <p:spPr bwMode="auto">
          <a:xfrm>
            <a:off x="9736907" y="2700505"/>
            <a:ext cx="640146" cy="2323900"/>
          </a:xfrm>
          <a:custGeom>
            <a:avLst/>
            <a:gdLst>
              <a:gd name="T0" fmla="*/ 110 w 221"/>
              <a:gd name="T1" fmla="*/ 0 h 802"/>
              <a:gd name="T2" fmla="*/ 186 w 221"/>
              <a:gd name="T3" fmla="*/ 76 h 802"/>
              <a:gd name="T4" fmla="*/ 186 w 221"/>
              <a:gd name="T5" fmla="*/ 770 h 802"/>
              <a:gd name="T6" fmla="*/ 221 w 221"/>
              <a:gd name="T7" fmla="*/ 802 h 802"/>
              <a:gd name="T8" fmla="*/ 186 w 221"/>
              <a:gd name="T9" fmla="*/ 802 h 802"/>
              <a:gd name="T10" fmla="*/ 185 w 221"/>
              <a:gd name="T11" fmla="*/ 802 h 802"/>
              <a:gd name="T12" fmla="*/ 110 w 221"/>
              <a:gd name="T13" fmla="*/ 802 h 802"/>
              <a:gd name="T14" fmla="*/ 35 w 221"/>
              <a:gd name="T15" fmla="*/ 802 h 802"/>
              <a:gd name="T16" fmla="*/ 35 w 221"/>
              <a:gd name="T17" fmla="*/ 802 h 802"/>
              <a:gd name="T18" fmla="*/ 0 w 221"/>
              <a:gd name="T19" fmla="*/ 802 h 802"/>
              <a:gd name="T20" fmla="*/ 35 w 221"/>
              <a:gd name="T21" fmla="*/ 770 h 802"/>
              <a:gd name="T22" fmla="*/ 35 w 221"/>
              <a:gd name="T23" fmla="*/ 76 h 802"/>
              <a:gd name="T24" fmla="*/ 110 w 221"/>
              <a:gd name="T25" fmla="*/ 0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802">
                <a:moveTo>
                  <a:pt x="110" y="0"/>
                </a:moveTo>
                <a:cubicBezTo>
                  <a:pt x="152" y="0"/>
                  <a:pt x="186" y="34"/>
                  <a:pt x="186" y="76"/>
                </a:cubicBezTo>
                <a:cubicBezTo>
                  <a:pt x="186" y="770"/>
                  <a:pt x="186" y="770"/>
                  <a:pt x="186" y="770"/>
                </a:cubicBezTo>
                <a:cubicBezTo>
                  <a:pt x="187" y="788"/>
                  <a:pt x="202" y="802"/>
                  <a:pt x="221" y="802"/>
                </a:cubicBezTo>
                <a:cubicBezTo>
                  <a:pt x="186" y="802"/>
                  <a:pt x="186" y="802"/>
                  <a:pt x="186" y="802"/>
                </a:cubicBezTo>
                <a:cubicBezTo>
                  <a:pt x="185" y="802"/>
                  <a:pt x="185" y="802"/>
                  <a:pt x="185" y="802"/>
                </a:cubicBezTo>
                <a:cubicBezTo>
                  <a:pt x="110" y="802"/>
                  <a:pt x="110" y="802"/>
                  <a:pt x="110" y="802"/>
                </a:cubicBezTo>
                <a:cubicBezTo>
                  <a:pt x="35" y="802"/>
                  <a:pt x="35" y="802"/>
                  <a:pt x="35" y="802"/>
                </a:cubicBezTo>
                <a:cubicBezTo>
                  <a:pt x="35" y="802"/>
                  <a:pt x="35" y="802"/>
                  <a:pt x="35" y="802"/>
                </a:cubicBezTo>
                <a:cubicBezTo>
                  <a:pt x="0" y="802"/>
                  <a:pt x="0" y="802"/>
                  <a:pt x="0" y="802"/>
                </a:cubicBezTo>
                <a:cubicBezTo>
                  <a:pt x="18" y="802"/>
                  <a:pt x="33" y="788"/>
                  <a:pt x="35" y="770"/>
                </a:cubicBezTo>
                <a:cubicBezTo>
                  <a:pt x="35" y="76"/>
                  <a:pt x="35" y="76"/>
                  <a:pt x="35" y="76"/>
                </a:cubicBezTo>
                <a:cubicBezTo>
                  <a:pt x="35" y="34"/>
                  <a:pt x="69" y="0"/>
                  <a:pt x="110"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pPr algn="ctr"/>
            <a:r>
              <a:rPr lang="en-US" altLang="zh-CN" sz="1400" smtClean="0">
                <a:solidFill>
                  <a:schemeClr val="bg1"/>
                </a:solidFill>
              </a:rPr>
              <a:t>163</a:t>
            </a:r>
            <a:endParaRPr lang="zh-CN" altLang="en-US" sz="1400">
              <a:solidFill>
                <a:schemeClr val="bg1"/>
              </a:solidFill>
            </a:endParaRPr>
          </a:p>
        </p:txBody>
      </p:sp>
      <p:sp>
        <p:nvSpPr>
          <p:cNvPr id="21" name="Freeform 22"/>
          <p:cNvSpPr>
            <a:spLocks/>
          </p:cNvSpPr>
          <p:nvPr/>
        </p:nvSpPr>
        <p:spPr bwMode="auto">
          <a:xfrm>
            <a:off x="10367242" y="3676666"/>
            <a:ext cx="539586" cy="1347739"/>
          </a:xfrm>
          <a:custGeom>
            <a:avLst/>
            <a:gdLst>
              <a:gd name="T0" fmla="*/ 111 w 186"/>
              <a:gd name="T1" fmla="*/ 0 h 465"/>
              <a:gd name="T2" fmla="*/ 35 w 186"/>
              <a:gd name="T3" fmla="*/ 75 h 465"/>
              <a:gd name="T4" fmla="*/ 35 w 186"/>
              <a:gd name="T5" fmla="*/ 433 h 465"/>
              <a:gd name="T6" fmla="*/ 0 w 186"/>
              <a:gd name="T7" fmla="*/ 465 h 465"/>
              <a:gd name="T8" fmla="*/ 35 w 186"/>
              <a:gd name="T9" fmla="*/ 465 h 465"/>
              <a:gd name="T10" fmla="*/ 35 w 186"/>
              <a:gd name="T11" fmla="*/ 465 h 465"/>
              <a:gd name="T12" fmla="*/ 115 w 186"/>
              <a:gd name="T13" fmla="*/ 465 h 465"/>
              <a:gd name="T14" fmla="*/ 186 w 186"/>
              <a:gd name="T15" fmla="*/ 394 h 465"/>
              <a:gd name="T16" fmla="*/ 186 w 186"/>
              <a:gd name="T17" fmla="*/ 75 h 465"/>
              <a:gd name="T18" fmla="*/ 111 w 186"/>
              <a:gd name="T19"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465">
                <a:moveTo>
                  <a:pt x="111" y="0"/>
                </a:moveTo>
                <a:cubicBezTo>
                  <a:pt x="69" y="0"/>
                  <a:pt x="35" y="34"/>
                  <a:pt x="35" y="75"/>
                </a:cubicBezTo>
                <a:cubicBezTo>
                  <a:pt x="35" y="433"/>
                  <a:pt x="35" y="433"/>
                  <a:pt x="35" y="433"/>
                </a:cubicBezTo>
                <a:cubicBezTo>
                  <a:pt x="34" y="451"/>
                  <a:pt x="19" y="465"/>
                  <a:pt x="0" y="465"/>
                </a:cubicBezTo>
                <a:cubicBezTo>
                  <a:pt x="35" y="465"/>
                  <a:pt x="35" y="465"/>
                  <a:pt x="35" y="465"/>
                </a:cubicBezTo>
                <a:cubicBezTo>
                  <a:pt x="35" y="465"/>
                  <a:pt x="35" y="465"/>
                  <a:pt x="35" y="465"/>
                </a:cubicBezTo>
                <a:cubicBezTo>
                  <a:pt x="115" y="465"/>
                  <a:pt x="115" y="465"/>
                  <a:pt x="115" y="465"/>
                </a:cubicBezTo>
                <a:cubicBezTo>
                  <a:pt x="154" y="465"/>
                  <a:pt x="186" y="434"/>
                  <a:pt x="186" y="394"/>
                </a:cubicBezTo>
                <a:cubicBezTo>
                  <a:pt x="186" y="75"/>
                  <a:pt x="186" y="75"/>
                  <a:pt x="186" y="75"/>
                </a:cubicBezTo>
                <a:cubicBezTo>
                  <a:pt x="186" y="34"/>
                  <a:pt x="152" y="0"/>
                  <a:pt x="111" y="0"/>
                </a:cubicBezTo>
                <a:close/>
              </a:path>
            </a:pathLst>
          </a:custGeom>
          <a:solidFill>
            <a:srgbClr val="D33131"/>
          </a:solidFill>
          <a:ln>
            <a:noFill/>
          </a:ln>
        </p:spPr>
        <p:txBody>
          <a:bodyPr vert="horz" wrap="square" lIns="91440" tIns="45720" rIns="91440" bIns="45720" numCol="1" anchor="t" anchorCtr="0" compatLnSpc="1">
            <a:prstTxWarp prst="textNoShape">
              <a:avLst/>
            </a:prstTxWarp>
          </a:bodyPr>
          <a:lstStyle/>
          <a:p>
            <a:pPr algn="r"/>
            <a:r>
              <a:rPr lang="en-US" altLang="zh-CN" sz="1400" smtClean="0">
                <a:solidFill>
                  <a:schemeClr val="bg1"/>
                </a:solidFill>
              </a:rPr>
              <a:t>100</a:t>
            </a:r>
            <a:endParaRPr lang="zh-CN" altLang="en-US" sz="1400">
              <a:solidFill>
                <a:schemeClr val="bg1"/>
              </a:solidFill>
            </a:endParaRPr>
          </a:p>
        </p:txBody>
      </p:sp>
      <p:sp>
        <p:nvSpPr>
          <p:cNvPr id="22" name="Oval 23"/>
          <p:cNvSpPr>
            <a:spLocks noChangeArrowheads="1"/>
          </p:cNvSpPr>
          <p:nvPr/>
        </p:nvSpPr>
        <p:spPr bwMode="auto">
          <a:xfrm>
            <a:off x="6251669" y="5232882"/>
            <a:ext cx="136123" cy="136123"/>
          </a:xfrm>
          <a:prstGeom prst="ellipse">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24"/>
          <p:cNvSpPr>
            <a:spLocks noChangeArrowheads="1"/>
          </p:cNvSpPr>
          <p:nvPr/>
        </p:nvSpPr>
        <p:spPr bwMode="auto">
          <a:xfrm>
            <a:off x="6880778" y="5232882"/>
            <a:ext cx="132444" cy="136123"/>
          </a:xfrm>
          <a:prstGeom prst="ellipse">
            <a:avLst/>
          </a:pr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Oval 25"/>
          <p:cNvSpPr>
            <a:spLocks noChangeArrowheads="1"/>
          </p:cNvSpPr>
          <p:nvPr/>
        </p:nvSpPr>
        <p:spPr bwMode="auto">
          <a:xfrm>
            <a:off x="7502529" y="5232882"/>
            <a:ext cx="133670" cy="136123"/>
          </a:xfrm>
          <a:prstGeom prst="ellipse">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26"/>
          <p:cNvSpPr>
            <a:spLocks noChangeArrowheads="1"/>
          </p:cNvSpPr>
          <p:nvPr/>
        </p:nvSpPr>
        <p:spPr bwMode="auto">
          <a:xfrm>
            <a:off x="8116921" y="5232882"/>
            <a:ext cx="136123" cy="136123"/>
          </a:xfrm>
          <a:prstGeom prst="ellipse">
            <a:avLst/>
          </a:pr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Oval 27"/>
          <p:cNvSpPr>
            <a:spLocks noChangeArrowheads="1"/>
          </p:cNvSpPr>
          <p:nvPr/>
        </p:nvSpPr>
        <p:spPr bwMode="auto">
          <a:xfrm>
            <a:off x="8748483" y="5232882"/>
            <a:ext cx="136123" cy="136123"/>
          </a:xfrm>
          <a:prstGeom prst="ellipse">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28"/>
          <p:cNvSpPr>
            <a:spLocks noChangeArrowheads="1"/>
          </p:cNvSpPr>
          <p:nvPr/>
        </p:nvSpPr>
        <p:spPr bwMode="auto">
          <a:xfrm>
            <a:off x="9365328" y="5232882"/>
            <a:ext cx="133670" cy="136123"/>
          </a:xfrm>
          <a:prstGeom prst="ellipse">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29"/>
          <p:cNvSpPr>
            <a:spLocks noChangeArrowheads="1"/>
          </p:cNvSpPr>
          <p:nvPr/>
        </p:nvSpPr>
        <p:spPr bwMode="auto">
          <a:xfrm>
            <a:off x="9988305" y="5232882"/>
            <a:ext cx="133670" cy="136123"/>
          </a:xfrm>
          <a:prstGeom prst="ellipse">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Oval 30"/>
          <p:cNvSpPr>
            <a:spLocks noChangeArrowheads="1"/>
          </p:cNvSpPr>
          <p:nvPr/>
        </p:nvSpPr>
        <p:spPr bwMode="auto">
          <a:xfrm>
            <a:off x="10613735" y="5232882"/>
            <a:ext cx="136123" cy="136123"/>
          </a:xfrm>
          <a:prstGeom prst="ellipse">
            <a:avLst/>
          </a:prstGeom>
          <a:solidFill>
            <a:srgbClr val="D3313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TextBox 29"/>
          <p:cNvSpPr txBox="1"/>
          <p:nvPr/>
        </p:nvSpPr>
        <p:spPr>
          <a:xfrm>
            <a:off x="2180205" y="3650913"/>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此处输入标题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2180205" y="4110449"/>
            <a:ext cx="1005403"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180205" y="4612428"/>
            <a:ext cx="1826141"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点击此处添加标题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3" name="Freeform 37"/>
          <p:cNvSpPr>
            <a:spLocks noEditPoints="1"/>
          </p:cNvSpPr>
          <p:nvPr/>
        </p:nvSpPr>
        <p:spPr bwMode="auto">
          <a:xfrm>
            <a:off x="1769843" y="3652198"/>
            <a:ext cx="338354" cy="335984"/>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rgbClr val="FF6D5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400">
              <a:solidFill>
                <a:schemeClr val="bg1"/>
              </a:solidFill>
            </a:endParaRPr>
          </a:p>
        </p:txBody>
      </p:sp>
      <p:sp>
        <p:nvSpPr>
          <p:cNvPr id="34" name="Freeform 38"/>
          <p:cNvSpPr>
            <a:spLocks noEditPoints="1"/>
          </p:cNvSpPr>
          <p:nvPr/>
        </p:nvSpPr>
        <p:spPr bwMode="auto">
          <a:xfrm>
            <a:off x="1769843" y="4110449"/>
            <a:ext cx="338354" cy="338354"/>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400">
              <a:solidFill>
                <a:schemeClr val="bg1"/>
              </a:solidFill>
            </a:endParaRPr>
          </a:p>
        </p:txBody>
      </p:sp>
      <p:sp>
        <p:nvSpPr>
          <p:cNvPr id="35" name="Freeform 39"/>
          <p:cNvSpPr>
            <a:spLocks noEditPoints="1"/>
          </p:cNvSpPr>
          <p:nvPr/>
        </p:nvSpPr>
        <p:spPr bwMode="auto">
          <a:xfrm>
            <a:off x="1769843" y="4612628"/>
            <a:ext cx="338354" cy="338354"/>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rgbClr val="CC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bg1"/>
              </a:solidFill>
            </a:endParaRPr>
          </a:p>
        </p:txBody>
      </p:sp>
      <p:sp>
        <p:nvSpPr>
          <p:cNvPr id="36" name="TextBox 35"/>
          <p:cNvSpPr txBox="1"/>
          <p:nvPr/>
        </p:nvSpPr>
        <p:spPr>
          <a:xfrm>
            <a:off x="6047860"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6675130"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7298107"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913112"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8545287"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9160493"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9785110"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10409926" y="5497487"/>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Vertical)">
                                      <p:cBhvr>
                                        <p:cTn id="24" dur="500"/>
                                        <p:tgtEl>
                                          <p:spTgt spid="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1600"/>
                            </p:stCondLst>
                            <p:childTnLst>
                              <p:par>
                                <p:cTn id="51" presetID="10"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2100"/>
                            </p:stCondLst>
                            <p:childTnLst>
                              <p:par>
                                <p:cTn id="61" presetID="1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p:tgtEl>
                                          <p:spTgt spid="30"/>
                                        </p:tgtEl>
                                        <p:attrNameLst>
                                          <p:attrName>ppt_x</p:attrName>
                                        </p:attrNameLst>
                                      </p:cBhvr>
                                      <p:tavLst>
                                        <p:tav tm="0">
                                          <p:val>
                                            <p:strVal val="#ppt_x-#ppt_w*1.125000"/>
                                          </p:val>
                                        </p:tav>
                                        <p:tav tm="100000">
                                          <p:val>
                                            <p:strVal val="#ppt_x"/>
                                          </p:val>
                                        </p:tav>
                                      </p:tavLst>
                                    </p:anim>
                                    <p:animEffect transition="in" filter="wipe(right)">
                                      <p:cBhvr>
                                        <p:cTn id="64" dur="500"/>
                                        <p:tgtEl>
                                          <p:spTgt spid="30"/>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p:tgtEl>
                                          <p:spTgt spid="31"/>
                                        </p:tgtEl>
                                        <p:attrNameLst>
                                          <p:attrName>ppt_x</p:attrName>
                                        </p:attrNameLst>
                                      </p:cBhvr>
                                      <p:tavLst>
                                        <p:tav tm="0">
                                          <p:val>
                                            <p:strVal val="#ppt_x-#ppt_w*1.125000"/>
                                          </p:val>
                                        </p:tav>
                                        <p:tav tm="100000">
                                          <p:val>
                                            <p:strVal val="#ppt_x"/>
                                          </p:val>
                                        </p:tav>
                                      </p:tavLst>
                                    </p:anim>
                                    <p:animEffect transition="in" filter="wipe(right)">
                                      <p:cBhvr>
                                        <p:cTn id="68" dur="500"/>
                                        <p:tgtEl>
                                          <p:spTgt spid="31"/>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p:tgtEl>
                                          <p:spTgt spid="32"/>
                                        </p:tgtEl>
                                        <p:attrNameLst>
                                          <p:attrName>ppt_x</p:attrName>
                                        </p:attrNameLst>
                                      </p:cBhvr>
                                      <p:tavLst>
                                        <p:tav tm="0">
                                          <p:val>
                                            <p:strVal val="#ppt_x-#ppt_w*1.125000"/>
                                          </p:val>
                                        </p:tav>
                                        <p:tav tm="100000">
                                          <p:val>
                                            <p:strVal val="#ppt_x"/>
                                          </p:val>
                                        </p:tav>
                                      </p:tavLst>
                                    </p:anim>
                                    <p:animEffect transition="in" filter="wipe(right)">
                                      <p:cBhvr>
                                        <p:cTn id="72" dur="500"/>
                                        <p:tgtEl>
                                          <p:spTgt spid="32"/>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p:tgtEl>
                                          <p:spTgt spid="12"/>
                                        </p:tgtEl>
                                        <p:attrNameLst>
                                          <p:attrName>ppt_y</p:attrName>
                                        </p:attrNameLst>
                                      </p:cBhvr>
                                      <p:tavLst>
                                        <p:tav tm="0">
                                          <p:val>
                                            <p:strVal val="#ppt_y+#ppt_h*1.125000"/>
                                          </p:val>
                                        </p:tav>
                                        <p:tav tm="100000">
                                          <p:val>
                                            <p:strVal val="#ppt_y"/>
                                          </p:val>
                                        </p:tav>
                                      </p:tavLst>
                                    </p:anim>
                                    <p:animEffect transition="in" filter="wipe(up)">
                                      <p:cBhvr>
                                        <p:cTn id="78" dur="500"/>
                                        <p:tgtEl>
                                          <p:spTgt spid="12"/>
                                        </p:tgtEl>
                                      </p:cBhvr>
                                    </p:animEffect>
                                  </p:childTnLst>
                                </p:cTn>
                              </p:par>
                              <p:par>
                                <p:cTn id="79" presetID="12" presetClass="entr" presetSubtype="4" fill="hold" grpId="0"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p:tgtEl>
                                          <p:spTgt spid="6"/>
                                        </p:tgtEl>
                                        <p:attrNameLst>
                                          <p:attrName>ppt_y</p:attrName>
                                        </p:attrNameLst>
                                      </p:cBhvr>
                                      <p:tavLst>
                                        <p:tav tm="0">
                                          <p:val>
                                            <p:strVal val="#ppt_y+#ppt_h*1.125000"/>
                                          </p:val>
                                        </p:tav>
                                        <p:tav tm="100000">
                                          <p:val>
                                            <p:strVal val="#ppt_y"/>
                                          </p:val>
                                        </p:tav>
                                      </p:tavLst>
                                    </p:anim>
                                    <p:animEffect transition="in" filter="wipe(up)">
                                      <p:cBhvr>
                                        <p:cTn id="82" dur="500"/>
                                        <p:tgtEl>
                                          <p:spTgt spid="6"/>
                                        </p:tgtEl>
                                      </p:cBhvr>
                                    </p:animEffect>
                                  </p:childTnLst>
                                </p:cTn>
                              </p:par>
                              <p:par>
                                <p:cTn id="83" presetID="12" presetClass="entr" presetSubtype="4" fill="hold" grpId="0" nodeType="withEffect">
                                  <p:stCondLst>
                                    <p:cond delay="20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p:tgtEl>
                                          <p:spTgt spid="14"/>
                                        </p:tgtEl>
                                        <p:attrNameLst>
                                          <p:attrName>ppt_y</p:attrName>
                                        </p:attrNameLst>
                                      </p:cBhvr>
                                      <p:tavLst>
                                        <p:tav tm="0">
                                          <p:val>
                                            <p:strVal val="#ppt_y+#ppt_h*1.125000"/>
                                          </p:val>
                                        </p:tav>
                                        <p:tav tm="100000">
                                          <p:val>
                                            <p:strVal val="#ppt_y"/>
                                          </p:val>
                                        </p:tav>
                                      </p:tavLst>
                                    </p:anim>
                                    <p:animEffect transition="in" filter="wipe(up)">
                                      <p:cBhvr>
                                        <p:cTn id="86" dur="500"/>
                                        <p:tgtEl>
                                          <p:spTgt spid="14"/>
                                        </p:tgtEl>
                                      </p:cBhvr>
                                    </p:animEffect>
                                  </p:childTnLst>
                                </p:cTn>
                              </p:par>
                              <p:par>
                                <p:cTn id="87" presetID="12" presetClass="entr" presetSubtype="4" fill="hold" grpId="0" nodeType="withEffect">
                                  <p:stCondLst>
                                    <p:cond delay="200"/>
                                  </p:stCondLst>
                                  <p:childTnLst>
                                    <p:set>
                                      <p:cBhvr>
                                        <p:cTn id="88" dur="1" fill="hold">
                                          <p:stCondLst>
                                            <p:cond delay="0"/>
                                          </p:stCondLst>
                                        </p:cTn>
                                        <p:tgtEl>
                                          <p:spTgt spid="7"/>
                                        </p:tgtEl>
                                        <p:attrNameLst>
                                          <p:attrName>style.visibility</p:attrName>
                                        </p:attrNameLst>
                                      </p:cBhvr>
                                      <p:to>
                                        <p:strVal val="visible"/>
                                      </p:to>
                                    </p:set>
                                    <p:anim calcmode="lin" valueType="num">
                                      <p:cBhvr additive="base">
                                        <p:cTn id="89" dur="500"/>
                                        <p:tgtEl>
                                          <p:spTgt spid="7"/>
                                        </p:tgtEl>
                                        <p:attrNameLst>
                                          <p:attrName>ppt_y</p:attrName>
                                        </p:attrNameLst>
                                      </p:cBhvr>
                                      <p:tavLst>
                                        <p:tav tm="0">
                                          <p:val>
                                            <p:strVal val="#ppt_y+#ppt_h*1.125000"/>
                                          </p:val>
                                        </p:tav>
                                        <p:tav tm="100000">
                                          <p:val>
                                            <p:strVal val="#ppt_y"/>
                                          </p:val>
                                        </p:tav>
                                      </p:tavLst>
                                    </p:anim>
                                    <p:animEffect transition="in" filter="wipe(up)">
                                      <p:cBhvr>
                                        <p:cTn id="90" dur="500"/>
                                        <p:tgtEl>
                                          <p:spTgt spid="7"/>
                                        </p:tgtEl>
                                      </p:cBhvr>
                                    </p:animEffect>
                                  </p:childTnLst>
                                </p:cTn>
                              </p:par>
                              <p:par>
                                <p:cTn id="91" presetID="12" presetClass="entr" presetSubtype="4" fill="hold" grpId="0" nodeType="withEffect">
                                  <p:stCondLst>
                                    <p:cond delay="400"/>
                                  </p:stCondLst>
                                  <p:childTnLst>
                                    <p:set>
                                      <p:cBhvr>
                                        <p:cTn id="92" dur="1" fill="hold">
                                          <p:stCondLst>
                                            <p:cond delay="0"/>
                                          </p:stCondLst>
                                        </p:cTn>
                                        <p:tgtEl>
                                          <p:spTgt spid="16"/>
                                        </p:tgtEl>
                                        <p:attrNameLst>
                                          <p:attrName>style.visibility</p:attrName>
                                        </p:attrNameLst>
                                      </p:cBhvr>
                                      <p:to>
                                        <p:strVal val="visible"/>
                                      </p:to>
                                    </p:set>
                                    <p:anim calcmode="lin" valueType="num">
                                      <p:cBhvr additive="base">
                                        <p:cTn id="93" dur="500"/>
                                        <p:tgtEl>
                                          <p:spTgt spid="16"/>
                                        </p:tgtEl>
                                        <p:attrNameLst>
                                          <p:attrName>ppt_y</p:attrName>
                                        </p:attrNameLst>
                                      </p:cBhvr>
                                      <p:tavLst>
                                        <p:tav tm="0">
                                          <p:val>
                                            <p:strVal val="#ppt_y+#ppt_h*1.125000"/>
                                          </p:val>
                                        </p:tav>
                                        <p:tav tm="100000">
                                          <p:val>
                                            <p:strVal val="#ppt_y"/>
                                          </p:val>
                                        </p:tav>
                                      </p:tavLst>
                                    </p:anim>
                                    <p:animEffect transition="in" filter="wipe(up)">
                                      <p:cBhvr>
                                        <p:cTn id="94" dur="500"/>
                                        <p:tgtEl>
                                          <p:spTgt spid="16"/>
                                        </p:tgtEl>
                                      </p:cBhvr>
                                    </p:animEffect>
                                  </p:childTnLst>
                                </p:cTn>
                              </p:par>
                              <p:par>
                                <p:cTn id="95" presetID="12" presetClass="entr" presetSubtype="4" fill="hold" grpId="0" nodeType="withEffect">
                                  <p:stCondLst>
                                    <p:cond delay="400"/>
                                  </p:stCondLst>
                                  <p:childTnLst>
                                    <p:set>
                                      <p:cBhvr>
                                        <p:cTn id="96" dur="1" fill="hold">
                                          <p:stCondLst>
                                            <p:cond delay="0"/>
                                          </p:stCondLst>
                                        </p:cTn>
                                        <p:tgtEl>
                                          <p:spTgt spid="8"/>
                                        </p:tgtEl>
                                        <p:attrNameLst>
                                          <p:attrName>style.visibility</p:attrName>
                                        </p:attrNameLst>
                                      </p:cBhvr>
                                      <p:to>
                                        <p:strVal val="visible"/>
                                      </p:to>
                                    </p:set>
                                    <p:anim calcmode="lin" valueType="num">
                                      <p:cBhvr additive="base">
                                        <p:cTn id="97" dur="500"/>
                                        <p:tgtEl>
                                          <p:spTgt spid="8"/>
                                        </p:tgtEl>
                                        <p:attrNameLst>
                                          <p:attrName>ppt_y</p:attrName>
                                        </p:attrNameLst>
                                      </p:cBhvr>
                                      <p:tavLst>
                                        <p:tav tm="0">
                                          <p:val>
                                            <p:strVal val="#ppt_y+#ppt_h*1.125000"/>
                                          </p:val>
                                        </p:tav>
                                        <p:tav tm="100000">
                                          <p:val>
                                            <p:strVal val="#ppt_y"/>
                                          </p:val>
                                        </p:tav>
                                      </p:tavLst>
                                    </p:anim>
                                    <p:animEffect transition="in" filter="wipe(up)">
                                      <p:cBhvr>
                                        <p:cTn id="98" dur="500"/>
                                        <p:tgtEl>
                                          <p:spTgt spid="8"/>
                                        </p:tgtEl>
                                      </p:cBhvr>
                                    </p:animEffect>
                                  </p:childTnLst>
                                </p:cTn>
                              </p:par>
                              <p:par>
                                <p:cTn id="99" presetID="12" presetClass="entr" presetSubtype="4" fill="hold" grpId="0" nodeType="withEffect">
                                  <p:stCondLst>
                                    <p:cond delay="600"/>
                                  </p:stCondLst>
                                  <p:childTnLst>
                                    <p:set>
                                      <p:cBhvr>
                                        <p:cTn id="100" dur="1" fill="hold">
                                          <p:stCondLst>
                                            <p:cond delay="0"/>
                                          </p:stCondLst>
                                        </p:cTn>
                                        <p:tgtEl>
                                          <p:spTgt spid="11"/>
                                        </p:tgtEl>
                                        <p:attrNameLst>
                                          <p:attrName>style.visibility</p:attrName>
                                        </p:attrNameLst>
                                      </p:cBhvr>
                                      <p:to>
                                        <p:strVal val="visible"/>
                                      </p:to>
                                    </p:set>
                                    <p:anim calcmode="lin" valueType="num">
                                      <p:cBhvr additive="base">
                                        <p:cTn id="101" dur="500"/>
                                        <p:tgtEl>
                                          <p:spTgt spid="11"/>
                                        </p:tgtEl>
                                        <p:attrNameLst>
                                          <p:attrName>ppt_y</p:attrName>
                                        </p:attrNameLst>
                                      </p:cBhvr>
                                      <p:tavLst>
                                        <p:tav tm="0">
                                          <p:val>
                                            <p:strVal val="#ppt_y+#ppt_h*1.125000"/>
                                          </p:val>
                                        </p:tav>
                                        <p:tav tm="100000">
                                          <p:val>
                                            <p:strVal val="#ppt_y"/>
                                          </p:val>
                                        </p:tav>
                                      </p:tavLst>
                                    </p:anim>
                                    <p:animEffect transition="in" filter="wipe(up)">
                                      <p:cBhvr>
                                        <p:cTn id="102" dur="500"/>
                                        <p:tgtEl>
                                          <p:spTgt spid="11"/>
                                        </p:tgtEl>
                                      </p:cBhvr>
                                    </p:animEffect>
                                  </p:childTnLst>
                                </p:cTn>
                              </p:par>
                              <p:par>
                                <p:cTn id="103" presetID="12" presetClass="entr" presetSubtype="4" fill="hold" grpId="0" nodeType="withEffect">
                                  <p:stCondLst>
                                    <p:cond delay="600"/>
                                  </p:stCondLst>
                                  <p:childTnLst>
                                    <p:set>
                                      <p:cBhvr>
                                        <p:cTn id="104" dur="1" fill="hold">
                                          <p:stCondLst>
                                            <p:cond delay="0"/>
                                          </p:stCondLst>
                                        </p:cTn>
                                        <p:tgtEl>
                                          <p:spTgt spid="9"/>
                                        </p:tgtEl>
                                        <p:attrNameLst>
                                          <p:attrName>style.visibility</p:attrName>
                                        </p:attrNameLst>
                                      </p:cBhvr>
                                      <p:to>
                                        <p:strVal val="visible"/>
                                      </p:to>
                                    </p:set>
                                    <p:anim calcmode="lin" valueType="num">
                                      <p:cBhvr additive="base">
                                        <p:cTn id="105" dur="500"/>
                                        <p:tgtEl>
                                          <p:spTgt spid="9"/>
                                        </p:tgtEl>
                                        <p:attrNameLst>
                                          <p:attrName>ppt_y</p:attrName>
                                        </p:attrNameLst>
                                      </p:cBhvr>
                                      <p:tavLst>
                                        <p:tav tm="0">
                                          <p:val>
                                            <p:strVal val="#ppt_y+#ppt_h*1.125000"/>
                                          </p:val>
                                        </p:tav>
                                        <p:tav tm="100000">
                                          <p:val>
                                            <p:strVal val="#ppt_y"/>
                                          </p:val>
                                        </p:tav>
                                      </p:tavLst>
                                    </p:anim>
                                    <p:animEffect transition="in" filter="wipe(up)">
                                      <p:cBhvr>
                                        <p:cTn id="106" dur="500"/>
                                        <p:tgtEl>
                                          <p:spTgt spid="9"/>
                                        </p:tgtEl>
                                      </p:cBhvr>
                                    </p:animEffect>
                                  </p:childTnLst>
                                </p:cTn>
                              </p:par>
                            </p:childTnLst>
                          </p:cTn>
                        </p:par>
                        <p:par>
                          <p:cTn id="107" fill="hold">
                            <p:stCondLst>
                              <p:cond delay="1100"/>
                            </p:stCondLst>
                            <p:childTnLst>
                              <p:par>
                                <p:cTn id="108" presetID="10" presetClass="entr" presetSubtype="0" fill="hold" grpId="0" nodeType="afterEffect">
                                  <p:stCondLst>
                                    <p:cond delay="0"/>
                                  </p:stCondLst>
                                  <p:childTnLst>
                                    <p:set>
                                      <p:cBhvr>
                                        <p:cTn id="109" dur="1" fill="hold">
                                          <p:stCondLst>
                                            <p:cond delay="0"/>
                                          </p:stCondLst>
                                        </p:cTn>
                                        <p:tgtEl>
                                          <p:spTgt spid="36"/>
                                        </p:tgtEl>
                                        <p:attrNameLst>
                                          <p:attrName>style.visibility</p:attrName>
                                        </p:attrNameLst>
                                      </p:cBhvr>
                                      <p:to>
                                        <p:strVal val="visible"/>
                                      </p:to>
                                    </p:set>
                                    <p:animEffect transition="in" filter="fade">
                                      <p:cBhvr>
                                        <p:cTn id="110" dur="500"/>
                                        <p:tgtEl>
                                          <p:spTgt spid="3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500"/>
                                        <p:tgtEl>
                                          <p:spTgt spid="37"/>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8"/>
                                        </p:tgtEl>
                                        <p:attrNameLst>
                                          <p:attrName>style.visibility</p:attrName>
                                        </p:attrNameLst>
                                      </p:cBhvr>
                                      <p:to>
                                        <p:strVal val="visible"/>
                                      </p:to>
                                    </p:set>
                                    <p:animEffect transition="in" filter="fade">
                                      <p:cBhvr>
                                        <p:cTn id="116" dur="500"/>
                                        <p:tgtEl>
                                          <p:spTgt spid="38"/>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500"/>
                                        <p:tgtEl>
                                          <p:spTgt spid="39"/>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fade">
                                      <p:cBhvr>
                                        <p:cTn id="122" dur="500"/>
                                        <p:tgtEl>
                                          <p:spTgt spid="41"/>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500"/>
                                        <p:tgtEl>
                                          <p:spTgt spid="4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43"/>
                                        </p:tgtEl>
                                        <p:attrNameLst>
                                          <p:attrName>style.visibility</p:attrName>
                                        </p:attrNameLst>
                                      </p:cBhvr>
                                      <p:to>
                                        <p:strVal val="visible"/>
                                      </p:to>
                                    </p:set>
                                    <p:animEffect transition="in" filter="fade">
                                      <p:cBhvr>
                                        <p:cTn id="128" dur="500"/>
                                        <p:tgtEl>
                                          <p:spTgt spid="4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4"/>
                                        </p:tgtEl>
                                        <p:attrNameLst>
                                          <p:attrName>style.visibility</p:attrName>
                                        </p:attrNameLst>
                                      </p:cBhvr>
                                      <p:to>
                                        <p:strVal val="visible"/>
                                      </p:to>
                                    </p:set>
                                    <p:animEffect transition="in" filter="fade">
                                      <p:cBhvr>
                                        <p:cTn id="131" dur="500"/>
                                        <p:tgtEl>
                                          <p:spTgt spid="44"/>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13"/>
                                        </p:tgtEl>
                                        <p:attrNameLst>
                                          <p:attrName>style.visibility</p:attrName>
                                        </p:attrNameLst>
                                      </p:cBhvr>
                                      <p:to>
                                        <p:strVal val="visible"/>
                                      </p:to>
                                    </p:set>
                                    <p:animEffect transition="in" filter="wipe(down)">
                                      <p:cBhvr>
                                        <p:cTn id="136" dur="500"/>
                                        <p:tgtEl>
                                          <p:spTgt spid="13"/>
                                        </p:tgtEl>
                                      </p:cBhvr>
                                    </p:animEffect>
                                  </p:childTnLst>
                                </p:cTn>
                              </p:par>
                            </p:childTnLst>
                          </p:cTn>
                        </p:par>
                        <p:par>
                          <p:cTn id="137" fill="hold">
                            <p:stCondLst>
                              <p:cond delay="500"/>
                            </p:stCondLst>
                            <p:childTnLst>
                              <p:par>
                                <p:cTn id="138" presetID="22" presetClass="entr" presetSubtype="4" fill="hold" grpId="0" nodeType="afterEffect">
                                  <p:stCondLst>
                                    <p:cond delay="0"/>
                                  </p:stCondLst>
                                  <p:childTnLst>
                                    <p:set>
                                      <p:cBhvr>
                                        <p:cTn id="139" dur="1" fill="hold">
                                          <p:stCondLst>
                                            <p:cond delay="0"/>
                                          </p:stCondLst>
                                        </p:cTn>
                                        <p:tgtEl>
                                          <p:spTgt spid="15"/>
                                        </p:tgtEl>
                                        <p:attrNameLst>
                                          <p:attrName>style.visibility</p:attrName>
                                        </p:attrNameLst>
                                      </p:cBhvr>
                                      <p:to>
                                        <p:strVal val="visible"/>
                                      </p:to>
                                    </p:set>
                                    <p:animEffect transition="in" filter="wipe(down)">
                                      <p:cBhvr>
                                        <p:cTn id="140" dur="500"/>
                                        <p:tgtEl>
                                          <p:spTgt spid="15"/>
                                        </p:tgtEl>
                                      </p:cBhvr>
                                    </p:animEffect>
                                  </p:childTnLst>
                                </p:cTn>
                              </p:par>
                            </p:childTnLst>
                          </p:cTn>
                        </p:par>
                        <p:par>
                          <p:cTn id="141" fill="hold">
                            <p:stCondLst>
                              <p:cond delay="1000"/>
                            </p:stCondLst>
                            <p:childTnLst>
                              <p:par>
                                <p:cTn id="142" presetID="22" presetClass="entr" presetSubtype="4" fill="hold" grpId="0" nodeType="afterEffect">
                                  <p:stCondLst>
                                    <p:cond delay="0"/>
                                  </p:stCondLst>
                                  <p:childTnLst>
                                    <p:set>
                                      <p:cBhvr>
                                        <p:cTn id="143" dur="1" fill="hold">
                                          <p:stCondLst>
                                            <p:cond delay="0"/>
                                          </p:stCondLst>
                                        </p:cTn>
                                        <p:tgtEl>
                                          <p:spTgt spid="17"/>
                                        </p:tgtEl>
                                        <p:attrNameLst>
                                          <p:attrName>style.visibility</p:attrName>
                                        </p:attrNameLst>
                                      </p:cBhvr>
                                      <p:to>
                                        <p:strVal val="visible"/>
                                      </p:to>
                                    </p:set>
                                    <p:animEffect transition="in" filter="wipe(down)">
                                      <p:cBhvr>
                                        <p:cTn id="144" dur="500"/>
                                        <p:tgtEl>
                                          <p:spTgt spid="17"/>
                                        </p:tgtEl>
                                      </p:cBhvr>
                                    </p:animEffect>
                                  </p:childTnLst>
                                </p:cTn>
                              </p:par>
                            </p:childTnLst>
                          </p:cTn>
                        </p:par>
                        <p:par>
                          <p:cTn id="145" fill="hold">
                            <p:stCondLst>
                              <p:cond delay="1500"/>
                            </p:stCondLst>
                            <p:childTnLst>
                              <p:par>
                                <p:cTn id="146" presetID="22" presetClass="entr" presetSubtype="4" fill="hold" grpId="0" nodeType="afterEffect">
                                  <p:stCondLst>
                                    <p:cond delay="0"/>
                                  </p:stCondLst>
                                  <p:childTnLst>
                                    <p:set>
                                      <p:cBhvr>
                                        <p:cTn id="147" dur="1" fill="hold">
                                          <p:stCondLst>
                                            <p:cond delay="0"/>
                                          </p:stCondLst>
                                        </p:cTn>
                                        <p:tgtEl>
                                          <p:spTgt spid="18"/>
                                        </p:tgtEl>
                                        <p:attrNameLst>
                                          <p:attrName>style.visibility</p:attrName>
                                        </p:attrNameLst>
                                      </p:cBhvr>
                                      <p:to>
                                        <p:strVal val="visible"/>
                                      </p:to>
                                    </p:set>
                                    <p:animEffect transition="in" filter="wipe(down)">
                                      <p:cBhvr>
                                        <p:cTn id="148" dur="500"/>
                                        <p:tgtEl>
                                          <p:spTgt spid="18"/>
                                        </p:tgtEl>
                                      </p:cBhvr>
                                    </p:animEffect>
                                  </p:childTnLst>
                                </p:cTn>
                              </p:par>
                            </p:childTnLst>
                          </p:cTn>
                        </p:par>
                        <p:par>
                          <p:cTn id="149" fill="hold">
                            <p:stCondLst>
                              <p:cond delay="2000"/>
                            </p:stCondLst>
                            <p:childTnLst>
                              <p:par>
                                <p:cTn id="150" presetID="22" presetClass="entr" presetSubtype="4" fill="hold" grpId="0" nodeType="afterEffect">
                                  <p:stCondLst>
                                    <p:cond delay="0"/>
                                  </p:stCondLst>
                                  <p:childTnLst>
                                    <p:set>
                                      <p:cBhvr>
                                        <p:cTn id="151" dur="1" fill="hold">
                                          <p:stCondLst>
                                            <p:cond delay="0"/>
                                          </p:stCondLst>
                                        </p:cTn>
                                        <p:tgtEl>
                                          <p:spTgt spid="10"/>
                                        </p:tgtEl>
                                        <p:attrNameLst>
                                          <p:attrName>style.visibility</p:attrName>
                                        </p:attrNameLst>
                                      </p:cBhvr>
                                      <p:to>
                                        <p:strVal val="visible"/>
                                      </p:to>
                                    </p:set>
                                    <p:animEffect transition="in" filter="wipe(down)">
                                      <p:cBhvr>
                                        <p:cTn id="152" dur="500"/>
                                        <p:tgtEl>
                                          <p:spTgt spid="10"/>
                                        </p:tgtEl>
                                      </p:cBhvr>
                                    </p:animEffect>
                                  </p:childTnLst>
                                </p:cTn>
                              </p:par>
                            </p:childTnLst>
                          </p:cTn>
                        </p:par>
                        <p:par>
                          <p:cTn id="153" fill="hold">
                            <p:stCondLst>
                              <p:cond delay="2500"/>
                            </p:stCondLst>
                            <p:childTnLst>
                              <p:par>
                                <p:cTn id="154" presetID="22" presetClass="entr" presetSubtype="4" fill="hold" grpId="0" nodeType="afterEffect">
                                  <p:stCondLst>
                                    <p:cond delay="0"/>
                                  </p:stCondLst>
                                  <p:childTnLst>
                                    <p:set>
                                      <p:cBhvr>
                                        <p:cTn id="155" dur="1" fill="hold">
                                          <p:stCondLst>
                                            <p:cond delay="0"/>
                                          </p:stCondLst>
                                        </p:cTn>
                                        <p:tgtEl>
                                          <p:spTgt spid="19"/>
                                        </p:tgtEl>
                                        <p:attrNameLst>
                                          <p:attrName>style.visibility</p:attrName>
                                        </p:attrNameLst>
                                      </p:cBhvr>
                                      <p:to>
                                        <p:strVal val="visible"/>
                                      </p:to>
                                    </p:set>
                                    <p:animEffect transition="in" filter="wipe(down)">
                                      <p:cBhvr>
                                        <p:cTn id="156" dur="500"/>
                                        <p:tgtEl>
                                          <p:spTgt spid="19"/>
                                        </p:tgtEl>
                                      </p:cBhvr>
                                    </p:animEffect>
                                  </p:childTnLst>
                                </p:cTn>
                              </p:par>
                            </p:childTnLst>
                          </p:cTn>
                        </p:par>
                        <p:par>
                          <p:cTn id="157" fill="hold">
                            <p:stCondLst>
                              <p:cond delay="3000"/>
                            </p:stCondLst>
                            <p:childTnLst>
                              <p:par>
                                <p:cTn id="158" presetID="22" presetClass="entr" presetSubtype="4" fill="hold" grpId="0" nodeType="afterEffect">
                                  <p:stCondLst>
                                    <p:cond delay="0"/>
                                  </p:stCondLst>
                                  <p:childTnLst>
                                    <p:set>
                                      <p:cBhvr>
                                        <p:cTn id="159" dur="1" fill="hold">
                                          <p:stCondLst>
                                            <p:cond delay="0"/>
                                          </p:stCondLst>
                                        </p:cTn>
                                        <p:tgtEl>
                                          <p:spTgt spid="20"/>
                                        </p:tgtEl>
                                        <p:attrNameLst>
                                          <p:attrName>style.visibility</p:attrName>
                                        </p:attrNameLst>
                                      </p:cBhvr>
                                      <p:to>
                                        <p:strVal val="visible"/>
                                      </p:to>
                                    </p:set>
                                    <p:animEffect transition="in" filter="wipe(down)">
                                      <p:cBhvr>
                                        <p:cTn id="160" dur="500"/>
                                        <p:tgtEl>
                                          <p:spTgt spid="20"/>
                                        </p:tgtEl>
                                      </p:cBhvr>
                                    </p:animEffect>
                                  </p:childTnLst>
                                </p:cTn>
                              </p:par>
                            </p:childTnLst>
                          </p:cTn>
                        </p:par>
                        <p:par>
                          <p:cTn id="161" fill="hold">
                            <p:stCondLst>
                              <p:cond delay="3500"/>
                            </p:stCondLst>
                            <p:childTnLst>
                              <p:par>
                                <p:cTn id="162" presetID="22" presetClass="entr" presetSubtype="4" fill="hold" grpId="0"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3" grpId="0" animBg="1"/>
      <p:bldP spid="34" grpId="0" animBg="1"/>
      <p:bldP spid="35" grpId="0" animBg="1"/>
      <p:bldP spid="36" grpId="0"/>
      <p:bldP spid="37" grpId="0"/>
      <p:bldP spid="38" grpId="0"/>
      <p:bldP spid="39" grpId="0"/>
      <p:bldP spid="41" grpId="0"/>
      <p:bldP spid="42" grpId="0"/>
      <p:bldP spid="43" grpId="0"/>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矩形 2"/>
          <p:cNvSpPr/>
          <p:nvPr/>
        </p:nvSpPr>
        <p:spPr>
          <a:xfrm>
            <a:off x="0" y="1916832"/>
            <a:ext cx="2998862" cy="4941168"/>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lIns="432000" tIns="576000" rIns="360000" rtlCol="0" anchor="t"/>
          <a:lstStyle/>
          <a:p>
            <a:pPr>
              <a:lnSpc>
                <a:spcPct val="15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bg1"/>
                </a:solidFill>
                <a:latin typeface="微软雅黑" pitchFamily="34" charset="-122"/>
                <a:ea typeface="微软雅黑" pitchFamily="34" charset="-122"/>
              </a:rPr>
              <a:t>。</a:t>
            </a: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bg1"/>
                </a:solidFill>
                <a:latin typeface="微软雅黑" pitchFamily="34" charset="-122"/>
                <a:ea typeface="微软雅黑" pitchFamily="34" charset="-122"/>
              </a:rPr>
              <a:t>。</a:t>
            </a:r>
            <a:endParaRPr lang="en-US" altLang="zh-CN" sz="1200" smtClean="0">
              <a:solidFill>
                <a:schemeClr val="bg1"/>
              </a:solidFill>
              <a:latin typeface="微软雅黑" pitchFamily="34" charset="-122"/>
              <a:ea typeface="微软雅黑" pitchFamily="34" charset="-122"/>
            </a:endParaRPr>
          </a:p>
          <a:p>
            <a:pPr>
              <a:lnSpc>
                <a:spcPct val="150000"/>
              </a:lnSpc>
            </a:pPr>
            <a:endParaRPr lang="en-US" altLang="zh-CN" sz="1200" smtClean="0">
              <a:solidFill>
                <a:schemeClr val="bg1"/>
              </a:solidFill>
              <a:latin typeface="微软雅黑" pitchFamily="34" charset="-122"/>
              <a:ea typeface="微软雅黑" pitchFamily="34" charset="-122"/>
            </a:endParaRPr>
          </a:p>
          <a:p>
            <a:pPr>
              <a:lnSpc>
                <a:spcPct val="15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pic>
        <p:nvPicPr>
          <p:cNvPr id="4" name="Picture 3" descr="F:\出售\PPT\______________图片素材\464351c0cc45ea729c9f62ad4dbe652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510605" y="2276873"/>
            <a:ext cx="1679808" cy="201703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F:\出售\PPT\______________图片素材\204842122.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6116"/>
          <a:stretch/>
        </p:blipFill>
        <p:spPr bwMode="auto">
          <a:xfrm>
            <a:off x="7972650" y="2276873"/>
            <a:ext cx="2537955" cy="201703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descr="F:\出售\PPT\______________图片素材\a54bea6d0eb299ce674f45740749668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111615" y="2276873"/>
            <a:ext cx="2861035" cy="201703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F:\出售\PPT\______________图片素材\d90f99c2f749ac28f3dfb6ad0d79f58a.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017812" y="2276873"/>
            <a:ext cx="2093803" cy="201703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3959439" y="4725144"/>
            <a:ext cx="2304352" cy="458908"/>
          </a:xfrm>
          <a:prstGeom prst="rect">
            <a:avLst/>
          </a:prstGeom>
          <a:noFill/>
        </p:spPr>
        <p:txBody>
          <a:bodyPr wrap="square" rtlCol="0">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9" name="TextBox 8"/>
          <p:cNvSpPr txBox="1"/>
          <p:nvPr/>
        </p:nvSpPr>
        <p:spPr>
          <a:xfrm>
            <a:off x="3959438" y="5155605"/>
            <a:ext cx="3058787"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7751390" y="4725144"/>
            <a:ext cx="2304352" cy="458908"/>
          </a:xfrm>
          <a:prstGeom prst="rect">
            <a:avLst/>
          </a:prstGeom>
          <a:noFill/>
        </p:spPr>
        <p:txBody>
          <a:bodyPr wrap="square" rtlCol="0">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7751389" y="5155605"/>
            <a:ext cx="3058787"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nodeType="withEffect">
                                  <p:stCondLst>
                                    <p:cond delay="20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par>
                                <p:cTn id="20" presetID="14" presetClass="entr" presetSubtype="10" fill="hold" nodeType="withEffect">
                                  <p:stCondLst>
                                    <p:cond delay="40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nodeType="withEffect">
                                  <p:stCondLst>
                                    <p:cond delay="60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par>
                          <p:cTn id="26" fill="hold">
                            <p:stCondLst>
                              <p:cond delay="1100"/>
                            </p:stCondLst>
                            <p:childTnLst>
                              <p:par>
                                <p:cTn id="27" presetID="2" presetClass="entr" presetSubtype="8" decel="10000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1600"/>
                            </p:stCondLst>
                            <p:childTnLst>
                              <p:par>
                                <p:cTn id="32" presetID="1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ppt_x</p:attrName>
                                        </p:attrNameLst>
                                      </p:cBhvr>
                                      <p:tavLst>
                                        <p:tav tm="0">
                                          <p:val>
                                            <p:strVal val="#ppt_x+#ppt_w*1.125000"/>
                                          </p:val>
                                        </p:tav>
                                        <p:tav tm="100000">
                                          <p:val>
                                            <p:strVal val="#ppt_x"/>
                                          </p:val>
                                        </p:tav>
                                      </p:tavLst>
                                    </p:anim>
                                    <p:animEffect transition="in" filter="wipe(left)">
                                      <p:cBhvr>
                                        <p:cTn id="35" dur="500"/>
                                        <p:tgtEl>
                                          <p:spTgt spid="8"/>
                                        </p:tgtEl>
                                      </p:cBhvr>
                                    </p:animEffect>
                                  </p:childTnLst>
                                </p:cTn>
                              </p:par>
                              <p:par>
                                <p:cTn id="36" presetID="12" presetClass="entr" presetSubtype="2"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p:tgtEl>
                                          <p:spTgt spid="9"/>
                                        </p:tgtEl>
                                        <p:attrNameLst>
                                          <p:attrName>ppt_x</p:attrName>
                                        </p:attrNameLst>
                                      </p:cBhvr>
                                      <p:tavLst>
                                        <p:tav tm="0">
                                          <p:val>
                                            <p:strVal val="#ppt_x+#ppt_w*1.125000"/>
                                          </p:val>
                                        </p:tav>
                                        <p:tav tm="100000">
                                          <p:val>
                                            <p:strVal val="#ppt_x"/>
                                          </p:val>
                                        </p:tav>
                                      </p:tavLst>
                                    </p:anim>
                                    <p:animEffect transition="in" filter="wipe(left)">
                                      <p:cBhvr>
                                        <p:cTn id="39" dur="500"/>
                                        <p:tgtEl>
                                          <p:spTgt spid="9"/>
                                        </p:tgtEl>
                                      </p:cBhvr>
                                    </p:animEffect>
                                  </p:childTnLst>
                                </p:cTn>
                              </p:par>
                            </p:childTnLst>
                          </p:cTn>
                        </p:par>
                        <p:par>
                          <p:cTn id="40" fill="hold">
                            <p:stCondLst>
                              <p:cond delay="2100"/>
                            </p:stCondLst>
                            <p:childTnLst>
                              <p:par>
                                <p:cTn id="41" presetID="1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p:tgtEl>
                                          <p:spTgt spid="10"/>
                                        </p:tgtEl>
                                        <p:attrNameLst>
                                          <p:attrName>ppt_x</p:attrName>
                                        </p:attrNameLst>
                                      </p:cBhvr>
                                      <p:tavLst>
                                        <p:tav tm="0">
                                          <p:val>
                                            <p:strVal val="#ppt_x+#ppt_w*1.125000"/>
                                          </p:val>
                                        </p:tav>
                                        <p:tav tm="100000">
                                          <p:val>
                                            <p:strVal val="#ppt_x"/>
                                          </p:val>
                                        </p:tav>
                                      </p:tavLst>
                                    </p:anim>
                                    <p:animEffect transition="in" filter="wipe(left)">
                                      <p:cBhvr>
                                        <p:cTn id="44" dur="500"/>
                                        <p:tgtEl>
                                          <p:spTgt spid="10"/>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p:tgtEl>
                                          <p:spTgt spid="11"/>
                                        </p:tgtEl>
                                        <p:attrNameLst>
                                          <p:attrName>ppt_x</p:attrName>
                                        </p:attrNameLst>
                                      </p:cBhvr>
                                      <p:tavLst>
                                        <p:tav tm="0">
                                          <p:val>
                                            <p:strVal val="#ppt_x+#ppt_w*1.125000"/>
                                          </p:val>
                                        </p:tav>
                                        <p:tav tm="100000">
                                          <p:val>
                                            <p:strVal val="#ppt_x"/>
                                          </p:val>
                                        </p:tav>
                                      </p:tavLst>
                                    </p:anim>
                                    <p:animEffect transition="in" filter="wipe(left)">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8" grpId="0"/>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Line 6"/>
          <p:cNvSpPr>
            <a:spLocks noChangeShapeType="1"/>
          </p:cNvSpPr>
          <p:nvPr/>
        </p:nvSpPr>
        <p:spPr bwMode="auto">
          <a:xfrm>
            <a:off x="6555475" y="2640462"/>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Line 7"/>
          <p:cNvSpPr>
            <a:spLocks noChangeShapeType="1"/>
          </p:cNvSpPr>
          <p:nvPr/>
        </p:nvSpPr>
        <p:spPr bwMode="auto">
          <a:xfrm>
            <a:off x="6555475" y="2981775"/>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Line 8"/>
          <p:cNvSpPr>
            <a:spLocks noChangeShapeType="1"/>
          </p:cNvSpPr>
          <p:nvPr/>
        </p:nvSpPr>
        <p:spPr bwMode="auto">
          <a:xfrm>
            <a:off x="6555475" y="3327850"/>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9"/>
          <p:cNvSpPr>
            <a:spLocks noChangeShapeType="1"/>
          </p:cNvSpPr>
          <p:nvPr/>
        </p:nvSpPr>
        <p:spPr bwMode="auto">
          <a:xfrm>
            <a:off x="6555475" y="3673925"/>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Line 10"/>
          <p:cNvSpPr>
            <a:spLocks noChangeShapeType="1"/>
          </p:cNvSpPr>
          <p:nvPr/>
        </p:nvSpPr>
        <p:spPr bwMode="auto">
          <a:xfrm>
            <a:off x="6555475" y="4020000"/>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11"/>
          <p:cNvSpPr>
            <a:spLocks noChangeShapeType="1"/>
          </p:cNvSpPr>
          <p:nvPr/>
        </p:nvSpPr>
        <p:spPr bwMode="auto">
          <a:xfrm>
            <a:off x="6555475" y="4366075"/>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Line 12"/>
          <p:cNvSpPr>
            <a:spLocks noChangeShapeType="1"/>
          </p:cNvSpPr>
          <p:nvPr/>
        </p:nvSpPr>
        <p:spPr bwMode="auto">
          <a:xfrm>
            <a:off x="6555475" y="4712150"/>
            <a:ext cx="4633913" cy="0"/>
          </a:xfrm>
          <a:prstGeom prst="line">
            <a:avLst/>
          </a:prstGeom>
          <a:noFill/>
          <a:ln w="6" cap="flat">
            <a:solidFill>
              <a:schemeClr val="bg1">
                <a:lumMod val="5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13"/>
          <p:cNvSpPr>
            <a:spLocks noChangeArrowheads="1"/>
          </p:cNvSpPr>
          <p:nvPr/>
        </p:nvSpPr>
        <p:spPr bwMode="auto">
          <a:xfrm>
            <a:off x="6738038" y="3211962"/>
            <a:ext cx="212725" cy="1500188"/>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14"/>
          <p:cNvSpPr>
            <a:spLocks noChangeArrowheads="1"/>
          </p:cNvSpPr>
          <p:nvPr/>
        </p:nvSpPr>
        <p:spPr bwMode="auto">
          <a:xfrm>
            <a:off x="6998388" y="3894587"/>
            <a:ext cx="211138" cy="817563"/>
          </a:xfrm>
          <a:prstGeom prst="rect">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5"/>
          <p:cNvSpPr>
            <a:spLocks noChangeArrowheads="1"/>
          </p:cNvSpPr>
          <p:nvPr/>
        </p:nvSpPr>
        <p:spPr bwMode="auto">
          <a:xfrm>
            <a:off x="7258738" y="4020000"/>
            <a:ext cx="211138" cy="692150"/>
          </a:xfrm>
          <a:prstGeom prst="rect">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6"/>
          <p:cNvSpPr>
            <a:spLocks noChangeArrowheads="1"/>
          </p:cNvSpPr>
          <p:nvPr/>
        </p:nvSpPr>
        <p:spPr bwMode="auto">
          <a:xfrm>
            <a:off x="7908025" y="3856487"/>
            <a:ext cx="211138" cy="855663"/>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7"/>
          <p:cNvSpPr>
            <a:spLocks noChangeArrowheads="1"/>
          </p:cNvSpPr>
          <p:nvPr/>
        </p:nvSpPr>
        <p:spPr bwMode="auto">
          <a:xfrm>
            <a:off x="8168375" y="3207200"/>
            <a:ext cx="211138" cy="1504950"/>
          </a:xfrm>
          <a:prstGeom prst="rect">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8"/>
          <p:cNvSpPr>
            <a:spLocks noChangeArrowheads="1"/>
          </p:cNvSpPr>
          <p:nvPr/>
        </p:nvSpPr>
        <p:spPr bwMode="auto">
          <a:xfrm>
            <a:off x="8427138" y="4020000"/>
            <a:ext cx="212725" cy="692150"/>
          </a:xfrm>
          <a:prstGeom prst="rect">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9"/>
          <p:cNvSpPr>
            <a:spLocks noChangeArrowheads="1"/>
          </p:cNvSpPr>
          <p:nvPr/>
        </p:nvSpPr>
        <p:spPr bwMode="auto">
          <a:xfrm>
            <a:off x="9071663" y="3505650"/>
            <a:ext cx="207963" cy="1206500"/>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20"/>
          <p:cNvSpPr>
            <a:spLocks noChangeArrowheads="1"/>
          </p:cNvSpPr>
          <p:nvPr/>
        </p:nvSpPr>
        <p:spPr bwMode="auto">
          <a:xfrm>
            <a:off x="9332013" y="4086675"/>
            <a:ext cx="206375" cy="625475"/>
          </a:xfrm>
          <a:prstGeom prst="rect">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21"/>
          <p:cNvSpPr>
            <a:spLocks noChangeArrowheads="1"/>
          </p:cNvSpPr>
          <p:nvPr/>
        </p:nvSpPr>
        <p:spPr bwMode="auto">
          <a:xfrm>
            <a:off x="9592363" y="3673925"/>
            <a:ext cx="206375" cy="1038225"/>
          </a:xfrm>
          <a:prstGeom prst="rect">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2"/>
          <p:cNvSpPr>
            <a:spLocks noChangeArrowheads="1"/>
          </p:cNvSpPr>
          <p:nvPr/>
        </p:nvSpPr>
        <p:spPr bwMode="auto">
          <a:xfrm>
            <a:off x="10236888" y="3159575"/>
            <a:ext cx="211138" cy="1552575"/>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3"/>
          <p:cNvSpPr>
            <a:spLocks noChangeArrowheads="1"/>
          </p:cNvSpPr>
          <p:nvPr/>
        </p:nvSpPr>
        <p:spPr bwMode="auto">
          <a:xfrm>
            <a:off x="10495650" y="3754887"/>
            <a:ext cx="212725" cy="957263"/>
          </a:xfrm>
          <a:prstGeom prst="rect">
            <a:avLst/>
          </a:pr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24"/>
          <p:cNvSpPr>
            <a:spLocks noChangeArrowheads="1"/>
          </p:cNvSpPr>
          <p:nvPr/>
        </p:nvSpPr>
        <p:spPr bwMode="auto">
          <a:xfrm>
            <a:off x="10756000" y="2981775"/>
            <a:ext cx="211138" cy="1730375"/>
          </a:xfrm>
          <a:prstGeom prst="rect">
            <a:avLst/>
          </a:pr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5"/>
          <p:cNvSpPr>
            <a:spLocks/>
          </p:cNvSpPr>
          <p:nvPr/>
        </p:nvSpPr>
        <p:spPr bwMode="auto">
          <a:xfrm>
            <a:off x="1702718" y="2442441"/>
            <a:ext cx="130175" cy="393700"/>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6"/>
          <p:cNvSpPr>
            <a:spLocks/>
          </p:cNvSpPr>
          <p:nvPr/>
        </p:nvSpPr>
        <p:spPr bwMode="auto">
          <a:xfrm>
            <a:off x="1702718" y="3462807"/>
            <a:ext cx="130175" cy="398463"/>
          </a:xfrm>
          <a:custGeom>
            <a:avLst/>
            <a:gdLst>
              <a:gd name="T0" fmla="*/ 0 w 82"/>
              <a:gd name="T1" fmla="*/ 251 h 251"/>
              <a:gd name="T2" fmla="*/ 0 w 82"/>
              <a:gd name="T3" fmla="*/ 0 h 251"/>
              <a:gd name="T4" fmla="*/ 82 w 82"/>
              <a:gd name="T5" fmla="*/ 124 h 251"/>
              <a:gd name="T6" fmla="*/ 0 w 82"/>
              <a:gd name="T7" fmla="*/ 251 h 251"/>
            </a:gdLst>
            <a:ahLst/>
            <a:cxnLst>
              <a:cxn ang="0">
                <a:pos x="T0" y="T1"/>
              </a:cxn>
              <a:cxn ang="0">
                <a:pos x="T2" y="T3"/>
              </a:cxn>
              <a:cxn ang="0">
                <a:pos x="T4" y="T5"/>
              </a:cxn>
              <a:cxn ang="0">
                <a:pos x="T6" y="T7"/>
              </a:cxn>
            </a:cxnLst>
            <a:rect l="0" t="0" r="r" b="b"/>
            <a:pathLst>
              <a:path w="82" h="251">
                <a:moveTo>
                  <a:pt x="0" y="251"/>
                </a:moveTo>
                <a:lnTo>
                  <a:pt x="0" y="0"/>
                </a:lnTo>
                <a:lnTo>
                  <a:pt x="82" y="124"/>
                </a:lnTo>
                <a:lnTo>
                  <a:pt x="0" y="251"/>
                </a:ln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7"/>
          <p:cNvSpPr>
            <a:spLocks/>
          </p:cNvSpPr>
          <p:nvPr/>
        </p:nvSpPr>
        <p:spPr bwMode="auto">
          <a:xfrm>
            <a:off x="1702718" y="4496393"/>
            <a:ext cx="130175" cy="393700"/>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rgbClr val="CC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TextBox 24"/>
          <p:cNvSpPr txBox="1"/>
          <p:nvPr/>
        </p:nvSpPr>
        <p:spPr>
          <a:xfrm>
            <a:off x="6257236" y="4558162"/>
            <a:ext cx="276038" cy="307777"/>
          </a:xfrm>
          <a:prstGeom prst="rect">
            <a:avLst/>
          </a:prstGeom>
          <a:noFill/>
        </p:spPr>
        <p:txBody>
          <a:bodyPr wrap="none" rtlCol="0">
            <a:spAutoFit/>
          </a:bodyPr>
          <a:lstStyle/>
          <a:p>
            <a:r>
              <a:rPr lang="en-US" altLang="zh-CN" sz="1400" smtClean="0">
                <a:solidFill>
                  <a:schemeClr val="tx1">
                    <a:lumMod val="75000"/>
                    <a:lumOff val="25000"/>
                  </a:schemeClr>
                </a:solidFill>
              </a:rPr>
              <a:t>0</a:t>
            </a:r>
            <a:endParaRPr lang="zh-CN" altLang="en-US" sz="1400">
              <a:solidFill>
                <a:schemeClr val="tx1">
                  <a:lumMod val="75000"/>
                  <a:lumOff val="25000"/>
                </a:schemeClr>
              </a:solidFill>
            </a:endParaRPr>
          </a:p>
        </p:txBody>
      </p:sp>
      <p:sp>
        <p:nvSpPr>
          <p:cNvPr id="26" name="TextBox 25"/>
          <p:cNvSpPr txBox="1"/>
          <p:nvPr/>
        </p:nvSpPr>
        <p:spPr>
          <a:xfrm>
            <a:off x="6023198" y="4212898"/>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100</a:t>
            </a:r>
            <a:endParaRPr lang="zh-CN" altLang="en-US" sz="1400">
              <a:solidFill>
                <a:schemeClr val="tx1">
                  <a:lumMod val="75000"/>
                  <a:lumOff val="25000"/>
                </a:schemeClr>
              </a:solidFill>
            </a:endParaRPr>
          </a:p>
        </p:txBody>
      </p:sp>
      <p:sp>
        <p:nvSpPr>
          <p:cNvPr id="27" name="TextBox 26"/>
          <p:cNvSpPr txBox="1"/>
          <p:nvPr/>
        </p:nvSpPr>
        <p:spPr>
          <a:xfrm>
            <a:off x="6023198" y="3867633"/>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200</a:t>
            </a:r>
            <a:endParaRPr lang="zh-CN" altLang="en-US" sz="1400">
              <a:solidFill>
                <a:schemeClr val="tx1">
                  <a:lumMod val="75000"/>
                  <a:lumOff val="25000"/>
                </a:schemeClr>
              </a:solidFill>
            </a:endParaRPr>
          </a:p>
        </p:txBody>
      </p:sp>
      <p:sp>
        <p:nvSpPr>
          <p:cNvPr id="28" name="TextBox 27"/>
          <p:cNvSpPr txBox="1"/>
          <p:nvPr/>
        </p:nvSpPr>
        <p:spPr>
          <a:xfrm>
            <a:off x="6023198" y="3522368"/>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300</a:t>
            </a:r>
            <a:endParaRPr lang="zh-CN" altLang="en-US" sz="1400">
              <a:solidFill>
                <a:schemeClr val="tx1">
                  <a:lumMod val="75000"/>
                  <a:lumOff val="25000"/>
                </a:schemeClr>
              </a:solidFill>
            </a:endParaRPr>
          </a:p>
        </p:txBody>
      </p:sp>
      <p:sp>
        <p:nvSpPr>
          <p:cNvPr id="29" name="TextBox 28"/>
          <p:cNvSpPr txBox="1"/>
          <p:nvPr/>
        </p:nvSpPr>
        <p:spPr>
          <a:xfrm>
            <a:off x="6023198" y="3177103"/>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400</a:t>
            </a:r>
            <a:endParaRPr lang="zh-CN" altLang="en-US" sz="1400">
              <a:solidFill>
                <a:schemeClr val="tx1">
                  <a:lumMod val="75000"/>
                  <a:lumOff val="25000"/>
                </a:schemeClr>
              </a:solidFill>
            </a:endParaRPr>
          </a:p>
        </p:txBody>
      </p:sp>
      <p:sp>
        <p:nvSpPr>
          <p:cNvPr id="30" name="TextBox 29"/>
          <p:cNvSpPr txBox="1"/>
          <p:nvPr/>
        </p:nvSpPr>
        <p:spPr>
          <a:xfrm>
            <a:off x="6023198" y="2831838"/>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500</a:t>
            </a:r>
            <a:endParaRPr lang="zh-CN" altLang="en-US" sz="1400">
              <a:solidFill>
                <a:schemeClr val="tx1">
                  <a:lumMod val="75000"/>
                  <a:lumOff val="25000"/>
                </a:schemeClr>
              </a:solidFill>
            </a:endParaRPr>
          </a:p>
        </p:txBody>
      </p:sp>
      <p:sp>
        <p:nvSpPr>
          <p:cNvPr id="31" name="TextBox 30"/>
          <p:cNvSpPr txBox="1"/>
          <p:nvPr/>
        </p:nvSpPr>
        <p:spPr>
          <a:xfrm>
            <a:off x="6023198" y="2486573"/>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600</a:t>
            </a:r>
            <a:endParaRPr lang="zh-CN" altLang="en-US" sz="1400">
              <a:solidFill>
                <a:schemeClr val="tx1">
                  <a:lumMod val="75000"/>
                  <a:lumOff val="25000"/>
                </a:schemeClr>
              </a:solidFill>
            </a:endParaRPr>
          </a:p>
        </p:txBody>
      </p:sp>
      <p:sp>
        <p:nvSpPr>
          <p:cNvPr id="32" name="TextBox 31"/>
          <p:cNvSpPr txBox="1"/>
          <p:nvPr/>
        </p:nvSpPr>
        <p:spPr>
          <a:xfrm>
            <a:off x="6689420" y="4865939"/>
            <a:ext cx="829073"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第</a:t>
            </a:r>
            <a:r>
              <a:rPr lang="en-US" altLang="zh-CN" sz="1400" smtClean="0">
                <a:solidFill>
                  <a:schemeClr val="tx1">
                    <a:lumMod val="75000"/>
                    <a:lumOff val="25000"/>
                  </a:schemeClr>
                </a:solidFill>
                <a:latin typeface="微软雅黑" pitchFamily="34" charset="-122"/>
                <a:ea typeface="微软雅黑" pitchFamily="34" charset="-122"/>
              </a:rPr>
              <a:t>1</a:t>
            </a:r>
            <a:r>
              <a:rPr lang="zh-CN" altLang="en-US" sz="1400" smtClean="0">
                <a:solidFill>
                  <a:schemeClr val="tx1">
                    <a:lumMod val="75000"/>
                    <a:lumOff val="25000"/>
                  </a:schemeClr>
                </a:solidFill>
                <a:latin typeface="微软雅黑" pitchFamily="34" charset="-122"/>
                <a:ea typeface="微软雅黑" pitchFamily="34" charset="-122"/>
              </a:rPr>
              <a:t>季度</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7859407" y="4865939"/>
            <a:ext cx="829073"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第</a:t>
            </a:r>
            <a:r>
              <a:rPr lang="en-US" altLang="zh-CN" sz="1400" smtClean="0">
                <a:solidFill>
                  <a:schemeClr val="tx1">
                    <a:lumMod val="75000"/>
                    <a:lumOff val="25000"/>
                  </a:schemeClr>
                </a:solidFill>
                <a:latin typeface="微软雅黑" pitchFamily="34" charset="-122"/>
                <a:ea typeface="微软雅黑" pitchFamily="34" charset="-122"/>
              </a:rPr>
              <a:t>2</a:t>
            </a:r>
            <a:r>
              <a:rPr lang="zh-CN" altLang="en-US" sz="1400" smtClean="0">
                <a:solidFill>
                  <a:schemeClr val="tx1">
                    <a:lumMod val="75000"/>
                    <a:lumOff val="25000"/>
                  </a:schemeClr>
                </a:solidFill>
                <a:latin typeface="微软雅黑" pitchFamily="34" charset="-122"/>
                <a:ea typeface="微软雅黑" pitchFamily="34" charset="-122"/>
              </a:rPr>
              <a:t>季度</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9020663" y="4865939"/>
            <a:ext cx="829073"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第</a:t>
            </a:r>
            <a:r>
              <a:rPr lang="en-US" altLang="zh-CN" sz="1400" smtClean="0">
                <a:solidFill>
                  <a:schemeClr val="tx1">
                    <a:lumMod val="75000"/>
                    <a:lumOff val="25000"/>
                  </a:schemeClr>
                </a:solidFill>
                <a:latin typeface="微软雅黑" pitchFamily="34" charset="-122"/>
                <a:ea typeface="微软雅黑" pitchFamily="34" charset="-122"/>
              </a:rPr>
              <a:t>3</a:t>
            </a:r>
            <a:r>
              <a:rPr lang="zh-CN" altLang="en-US" sz="1400" smtClean="0">
                <a:solidFill>
                  <a:schemeClr val="tx1">
                    <a:lumMod val="75000"/>
                    <a:lumOff val="25000"/>
                  </a:schemeClr>
                </a:solidFill>
                <a:latin typeface="微软雅黑" pitchFamily="34" charset="-122"/>
                <a:ea typeface="微软雅黑" pitchFamily="34" charset="-122"/>
              </a:rPr>
              <a:t>季度</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10187475" y="4865939"/>
            <a:ext cx="829073"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第</a:t>
            </a:r>
            <a:r>
              <a:rPr lang="en-US" altLang="zh-CN" sz="1400" smtClean="0">
                <a:solidFill>
                  <a:schemeClr val="tx1">
                    <a:lumMod val="75000"/>
                    <a:lumOff val="25000"/>
                  </a:schemeClr>
                </a:solidFill>
                <a:latin typeface="微软雅黑" pitchFamily="34" charset="-122"/>
                <a:ea typeface="微软雅黑" pitchFamily="34" charset="-122"/>
              </a:rPr>
              <a:t>4</a:t>
            </a:r>
            <a:r>
              <a:rPr lang="zh-CN" altLang="en-US" sz="1400" smtClean="0">
                <a:solidFill>
                  <a:schemeClr val="tx1">
                    <a:lumMod val="75000"/>
                    <a:lumOff val="25000"/>
                  </a:schemeClr>
                </a:solidFill>
                <a:latin typeface="微软雅黑" pitchFamily="34" charset="-122"/>
                <a:ea typeface="微软雅黑" pitchFamily="34" charset="-122"/>
              </a:rPr>
              <a:t>季度</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1939563" y="2729908"/>
            <a:ext cx="3061682" cy="549061"/>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1939563" y="2331743"/>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8" name="TextBox 37"/>
          <p:cNvSpPr txBox="1"/>
          <p:nvPr/>
        </p:nvSpPr>
        <p:spPr>
          <a:xfrm>
            <a:off x="1939563" y="3820729"/>
            <a:ext cx="3061682" cy="549061"/>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1939563" y="3422564"/>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1" name="TextBox 40"/>
          <p:cNvSpPr txBox="1"/>
          <p:nvPr/>
        </p:nvSpPr>
        <p:spPr>
          <a:xfrm>
            <a:off x="1939563" y="4872760"/>
            <a:ext cx="3061682" cy="549061"/>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1939563" y="4474595"/>
            <a:ext cx="1774276" cy="366575"/>
          </a:xfrm>
          <a:prstGeom prst="rect">
            <a:avLst/>
          </a:prstGeom>
          <a:noFill/>
        </p:spPr>
        <p:txBody>
          <a:bodyPr wrap="square" tIns="0"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500"/>
                                        <p:tgtEl>
                                          <p:spTgt spid="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left)">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wipe(down)">
                                      <p:cBhvr>
                                        <p:cTn id="74" dur="500"/>
                                        <p:tgtEl>
                                          <p:spTgt spid="10"/>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wipe(down)">
                                      <p:cBhvr>
                                        <p:cTn id="77" dur="500"/>
                                        <p:tgtEl>
                                          <p:spTgt spid="11"/>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ipe(down)">
                                      <p:cBhvr>
                                        <p:cTn id="80" dur="500"/>
                                        <p:tgtEl>
                                          <p:spTgt spid="12"/>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down)">
                                      <p:cBhvr>
                                        <p:cTn id="85" dur="500"/>
                                        <p:tgtEl>
                                          <p:spTgt spid="13"/>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down)">
                                      <p:cBhvr>
                                        <p:cTn id="88" dur="500"/>
                                        <p:tgtEl>
                                          <p:spTgt spid="14"/>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down)">
                                      <p:cBhvr>
                                        <p:cTn id="91" dur="500"/>
                                        <p:tgtEl>
                                          <p:spTgt spid="15"/>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wipe(down)">
                                      <p:cBhvr>
                                        <p:cTn id="107" dur="500"/>
                                        <p:tgtEl>
                                          <p:spTgt spid="19"/>
                                        </p:tgtEl>
                                      </p:cBhvr>
                                    </p:animEffect>
                                  </p:childTnLst>
                                </p:cTn>
                              </p:par>
                              <p:par>
                                <p:cTn id="108" presetID="22" presetClass="entr" presetSubtype="4"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down)">
                                      <p:cBhvr>
                                        <p:cTn id="110" dur="500"/>
                                        <p:tgtEl>
                                          <p:spTgt spid="20"/>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21"/>
                                        </p:tgtEl>
                                        <p:attrNameLst>
                                          <p:attrName>style.visibility</p:attrName>
                                        </p:attrNameLst>
                                      </p:cBhvr>
                                      <p:to>
                                        <p:strVal val="visible"/>
                                      </p:to>
                                    </p:set>
                                    <p:animEffect transition="in" filter="wipe(down)">
                                      <p:cBhvr>
                                        <p:cTn id="113" dur="500"/>
                                        <p:tgtEl>
                                          <p:spTgt spid="21"/>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8" fill="hold" grpId="0" nodeType="clickEffect">
                                  <p:stCondLst>
                                    <p:cond delay="0"/>
                                  </p:stCondLst>
                                  <p:childTnLst>
                                    <p:set>
                                      <p:cBhvr>
                                        <p:cTn id="117" dur="1" fill="hold">
                                          <p:stCondLst>
                                            <p:cond delay="0"/>
                                          </p:stCondLst>
                                        </p:cTn>
                                        <p:tgtEl>
                                          <p:spTgt spid="22"/>
                                        </p:tgtEl>
                                        <p:attrNameLst>
                                          <p:attrName>style.visibility</p:attrName>
                                        </p:attrNameLst>
                                      </p:cBhvr>
                                      <p:to>
                                        <p:strVal val="visible"/>
                                      </p:to>
                                    </p:set>
                                    <p:anim calcmode="lin" valueType="num">
                                      <p:cBhvr additive="base">
                                        <p:cTn id="118" dur="500" fill="hold"/>
                                        <p:tgtEl>
                                          <p:spTgt spid="22"/>
                                        </p:tgtEl>
                                        <p:attrNameLst>
                                          <p:attrName>ppt_x</p:attrName>
                                        </p:attrNameLst>
                                      </p:cBhvr>
                                      <p:tavLst>
                                        <p:tav tm="0">
                                          <p:val>
                                            <p:strVal val="0-#ppt_w/2"/>
                                          </p:val>
                                        </p:tav>
                                        <p:tav tm="100000">
                                          <p:val>
                                            <p:strVal val="#ppt_x"/>
                                          </p:val>
                                        </p:tav>
                                      </p:tavLst>
                                    </p:anim>
                                    <p:anim calcmode="lin" valueType="num">
                                      <p:cBhvr additive="base">
                                        <p:cTn id="119" dur="500" fill="hold"/>
                                        <p:tgtEl>
                                          <p:spTgt spid="22"/>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additive="base">
                                        <p:cTn id="122" dur="500" fill="hold"/>
                                        <p:tgtEl>
                                          <p:spTgt spid="23"/>
                                        </p:tgtEl>
                                        <p:attrNameLst>
                                          <p:attrName>ppt_x</p:attrName>
                                        </p:attrNameLst>
                                      </p:cBhvr>
                                      <p:tavLst>
                                        <p:tav tm="0">
                                          <p:val>
                                            <p:strVal val="0-#ppt_w/2"/>
                                          </p:val>
                                        </p:tav>
                                        <p:tav tm="100000">
                                          <p:val>
                                            <p:strVal val="#ppt_x"/>
                                          </p:val>
                                        </p:tav>
                                      </p:tavLst>
                                    </p:anim>
                                    <p:anim calcmode="lin" valueType="num">
                                      <p:cBhvr additive="base">
                                        <p:cTn id="123" dur="500" fill="hold"/>
                                        <p:tgtEl>
                                          <p:spTgt spid="23"/>
                                        </p:tgtEl>
                                        <p:attrNameLst>
                                          <p:attrName>ppt_y</p:attrName>
                                        </p:attrNameLst>
                                      </p:cBhvr>
                                      <p:tavLst>
                                        <p:tav tm="0">
                                          <p:val>
                                            <p:strVal val="#ppt_y"/>
                                          </p:val>
                                        </p:tav>
                                        <p:tav tm="100000">
                                          <p:val>
                                            <p:strVal val="#ppt_y"/>
                                          </p:val>
                                        </p:tav>
                                      </p:tavLst>
                                    </p:anim>
                                  </p:childTnLst>
                                </p:cTn>
                              </p:par>
                              <p:par>
                                <p:cTn id="124" presetID="2" presetClass="entr" presetSubtype="8" fill="hold" grpId="0" nodeType="withEffect">
                                  <p:stCondLst>
                                    <p:cond delay="0"/>
                                  </p:stCondLst>
                                  <p:childTnLst>
                                    <p:set>
                                      <p:cBhvr>
                                        <p:cTn id="125" dur="1" fill="hold">
                                          <p:stCondLst>
                                            <p:cond delay="0"/>
                                          </p:stCondLst>
                                        </p:cTn>
                                        <p:tgtEl>
                                          <p:spTgt spid="24"/>
                                        </p:tgtEl>
                                        <p:attrNameLst>
                                          <p:attrName>style.visibility</p:attrName>
                                        </p:attrNameLst>
                                      </p:cBhvr>
                                      <p:to>
                                        <p:strVal val="visible"/>
                                      </p:to>
                                    </p:set>
                                    <p:anim calcmode="lin" valueType="num">
                                      <p:cBhvr additive="base">
                                        <p:cTn id="126" dur="500" fill="hold"/>
                                        <p:tgtEl>
                                          <p:spTgt spid="24"/>
                                        </p:tgtEl>
                                        <p:attrNameLst>
                                          <p:attrName>ppt_x</p:attrName>
                                        </p:attrNameLst>
                                      </p:cBhvr>
                                      <p:tavLst>
                                        <p:tav tm="0">
                                          <p:val>
                                            <p:strVal val="0-#ppt_w/2"/>
                                          </p:val>
                                        </p:tav>
                                        <p:tav tm="100000">
                                          <p:val>
                                            <p:strVal val="#ppt_x"/>
                                          </p:val>
                                        </p:tav>
                                      </p:tavLst>
                                    </p:anim>
                                    <p:anim calcmode="lin" valueType="num">
                                      <p:cBhvr additive="base">
                                        <p:cTn id="127" dur="500" fill="hold"/>
                                        <p:tgtEl>
                                          <p:spTgt spid="24"/>
                                        </p:tgtEl>
                                        <p:attrNameLst>
                                          <p:attrName>ppt_y</p:attrName>
                                        </p:attrNameLst>
                                      </p:cBhvr>
                                      <p:tavLst>
                                        <p:tav tm="0">
                                          <p:val>
                                            <p:strVal val="#ppt_y"/>
                                          </p:val>
                                        </p:tav>
                                        <p:tav tm="100000">
                                          <p:val>
                                            <p:strVal val="#ppt_y"/>
                                          </p:val>
                                        </p:tav>
                                      </p:tavLst>
                                    </p:anim>
                                  </p:childTnLst>
                                </p:cTn>
                              </p:par>
                            </p:childTnLst>
                          </p:cTn>
                        </p:par>
                        <p:par>
                          <p:cTn id="128" fill="hold">
                            <p:stCondLst>
                              <p:cond delay="500"/>
                            </p:stCondLst>
                            <p:childTnLst>
                              <p:par>
                                <p:cTn id="129" presetID="22" presetClass="entr" presetSubtype="8" fill="hold" grpId="0" nodeType="afterEffect">
                                  <p:stCondLst>
                                    <p:cond delay="0"/>
                                  </p:stCondLst>
                                  <p:childTnLst>
                                    <p:set>
                                      <p:cBhvr>
                                        <p:cTn id="130" dur="1" fill="hold">
                                          <p:stCondLst>
                                            <p:cond delay="0"/>
                                          </p:stCondLst>
                                        </p:cTn>
                                        <p:tgtEl>
                                          <p:spTgt spid="37"/>
                                        </p:tgtEl>
                                        <p:attrNameLst>
                                          <p:attrName>style.visibility</p:attrName>
                                        </p:attrNameLst>
                                      </p:cBhvr>
                                      <p:to>
                                        <p:strVal val="visible"/>
                                      </p:to>
                                    </p:set>
                                    <p:animEffect transition="in" filter="wipe(left)">
                                      <p:cBhvr>
                                        <p:cTn id="131" dur="500"/>
                                        <p:tgtEl>
                                          <p:spTgt spid="37"/>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36"/>
                                        </p:tgtEl>
                                        <p:attrNameLst>
                                          <p:attrName>style.visibility</p:attrName>
                                        </p:attrNameLst>
                                      </p:cBhvr>
                                      <p:to>
                                        <p:strVal val="visible"/>
                                      </p:to>
                                    </p:set>
                                    <p:animEffect transition="in" filter="wipe(left)">
                                      <p:cBhvr>
                                        <p:cTn id="134" dur="500"/>
                                        <p:tgtEl>
                                          <p:spTgt spid="36"/>
                                        </p:tgtEl>
                                      </p:cBhvr>
                                    </p:animEffect>
                                  </p:childTnLst>
                                </p:cTn>
                              </p:par>
                            </p:childTnLst>
                          </p:cTn>
                        </p:par>
                        <p:par>
                          <p:cTn id="135" fill="hold">
                            <p:stCondLst>
                              <p:cond delay="1000"/>
                            </p:stCondLst>
                            <p:childTnLst>
                              <p:par>
                                <p:cTn id="136" presetID="22" presetClass="entr" presetSubtype="8" fill="hold" grpId="0" nodeType="afterEffect">
                                  <p:stCondLst>
                                    <p:cond delay="0"/>
                                  </p:stCondLst>
                                  <p:childTnLst>
                                    <p:set>
                                      <p:cBhvr>
                                        <p:cTn id="137" dur="1" fill="hold">
                                          <p:stCondLst>
                                            <p:cond delay="0"/>
                                          </p:stCondLst>
                                        </p:cTn>
                                        <p:tgtEl>
                                          <p:spTgt spid="39"/>
                                        </p:tgtEl>
                                        <p:attrNameLst>
                                          <p:attrName>style.visibility</p:attrName>
                                        </p:attrNameLst>
                                      </p:cBhvr>
                                      <p:to>
                                        <p:strVal val="visible"/>
                                      </p:to>
                                    </p:set>
                                    <p:animEffect transition="in" filter="wipe(left)">
                                      <p:cBhvr>
                                        <p:cTn id="138" dur="500"/>
                                        <p:tgtEl>
                                          <p:spTgt spid="39"/>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38"/>
                                        </p:tgtEl>
                                        <p:attrNameLst>
                                          <p:attrName>style.visibility</p:attrName>
                                        </p:attrNameLst>
                                      </p:cBhvr>
                                      <p:to>
                                        <p:strVal val="visible"/>
                                      </p:to>
                                    </p:set>
                                    <p:animEffect transition="in" filter="wipe(left)">
                                      <p:cBhvr>
                                        <p:cTn id="141" dur="500"/>
                                        <p:tgtEl>
                                          <p:spTgt spid="38"/>
                                        </p:tgtEl>
                                      </p:cBhvr>
                                    </p:animEffect>
                                  </p:childTnLst>
                                </p:cTn>
                              </p:par>
                            </p:childTnLst>
                          </p:cTn>
                        </p:par>
                        <p:par>
                          <p:cTn id="142" fill="hold">
                            <p:stCondLst>
                              <p:cond delay="1500"/>
                            </p:stCondLst>
                            <p:childTnLst>
                              <p:par>
                                <p:cTn id="143" presetID="22" presetClass="entr" presetSubtype="8" fill="hold" grpId="0" nodeType="afterEffect">
                                  <p:stCondLst>
                                    <p:cond delay="0"/>
                                  </p:stCondLst>
                                  <p:childTnLst>
                                    <p:set>
                                      <p:cBhvr>
                                        <p:cTn id="144" dur="1" fill="hold">
                                          <p:stCondLst>
                                            <p:cond delay="0"/>
                                          </p:stCondLst>
                                        </p:cTn>
                                        <p:tgtEl>
                                          <p:spTgt spid="42"/>
                                        </p:tgtEl>
                                        <p:attrNameLst>
                                          <p:attrName>style.visibility</p:attrName>
                                        </p:attrNameLst>
                                      </p:cBhvr>
                                      <p:to>
                                        <p:strVal val="visible"/>
                                      </p:to>
                                    </p:set>
                                    <p:animEffect transition="in" filter="wipe(left)">
                                      <p:cBhvr>
                                        <p:cTn id="145" dur="500"/>
                                        <p:tgtEl>
                                          <p:spTgt spid="42"/>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41"/>
                                        </p:tgtEl>
                                        <p:attrNameLst>
                                          <p:attrName>style.visibility</p:attrName>
                                        </p:attrNameLst>
                                      </p:cBhvr>
                                      <p:to>
                                        <p:strVal val="visible"/>
                                      </p:to>
                                    </p:set>
                                    <p:animEffect transition="in" filter="wipe(left)">
                                      <p:cBhvr>
                                        <p:cTn id="14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23"/>
          <p:cNvSpPr>
            <a:spLocks/>
          </p:cNvSpPr>
          <p:nvPr/>
        </p:nvSpPr>
        <p:spPr bwMode="auto">
          <a:xfrm>
            <a:off x="5239616" y="3190299"/>
            <a:ext cx="1503663" cy="1510465"/>
          </a:xfrm>
          <a:custGeom>
            <a:avLst/>
            <a:gdLst>
              <a:gd name="T0" fmla="*/ 14 w 187"/>
              <a:gd name="T1" fmla="*/ 0 h 188"/>
              <a:gd name="T2" fmla="*/ 173 w 187"/>
              <a:gd name="T3" fmla="*/ 0 h 188"/>
              <a:gd name="T4" fmla="*/ 187 w 187"/>
              <a:gd name="T5" fmla="*/ 14 h 188"/>
              <a:gd name="T6" fmla="*/ 187 w 187"/>
              <a:gd name="T7" fmla="*/ 174 h 188"/>
              <a:gd name="T8" fmla="*/ 173 w 187"/>
              <a:gd name="T9" fmla="*/ 188 h 188"/>
              <a:gd name="T10" fmla="*/ 14 w 187"/>
              <a:gd name="T11" fmla="*/ 188 h 188"/>
              <a:gd name="T12" fmla="*/ 0 w 187"/>
              <a:gd name="T13" fmla="*/ 174 h 188"/>
              <a:gd name="T14" fmla="*/ 0 w 187"/>
              <a:gd name="T15" fmla="*/ 14 h 188"/>
              <a:gd name="T16" fmla="*/ 14 w 187"/>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8">
                <a:moveTo>
                  <a:pt x="14" y="0"/>
                </a:moveTo>
                <a:cubicBezTo>
                  <a:pt x="173" y="0"/>
                  <a:pt x="173" y="0"/>
                  <a:pt x="173" y="0"/>
                </a:cubicBezTo>
                <a:cubicBezTo>
                  <a:pt x="181" y="0"/>
                  <a:pt x="187" y="6"/>
                  <a:pt x="187" y="14"/>
                </a:cubicBezTo>
                <a:cubicBezTo>
                  <a:pt x="187" y="174"/>
                  <a:pt x="187" y="174"/>
                  <a:pt x="187" y="174"/>
                </a:cubicBezTo>
                <a:cubicBezTo>
                  <a:pt x="187" y="181"/>
                  <a:pt x="181" y="188"/>
                  <a:pt x="173" y="188"/>
                </a:cubicBezTo>
                <a:cubicBezTo>
                  <a:pt x="14" y="188"/>
                  <a:pt x="14" y="188"/>
                  <a:pt x="14" y="188"/>
                </a:cubicBezTo>
                <a:cubicBezTo>
                  <a:pt x="6" y="188"/>
                  <a:pt x="0" y="181"/>
                  <a:pt x="0" y="174"/>
                </a:cubicBezTo>
                <a:cubicBezTo>
                  <a:pt x="0" y="14"/>
                  <a:pt x="0" y="14"/>
                  <a:pt x="0" y="14"/>
                </a:cubicBezTo>
                <a:cubicBezTo>
                  <a:pt x="0" y="6"/>
                  <a:pt x="6" y="0"/>
                  <a:pt x="14" y="0"/>
                </a:cubicBezTo>
                <a:close/>
              </a:path>
            </a:pathLst>
          </a:custGeom>
          <a:solidFill>
            <a:srgbClr val="ED4545"/>
          </a:solidFill>
          <a:ln>
            <a:noFill/>
          </a:ln>
        </p:spPr>
        <p:txBody>
          <a:bodyPr vert="horz" wrap="square" lIns="91440" tIns="45720" rIns="91440" bIns="45720" numCol="1" anchor="ctr" anchorCtr="0" compatLnSpc="1">
            <a:prstTxWarp prst="textNoShape">
              <a:avLst/>
            </a:prstTxWarp>
          </a:bodyPr>
          <a:lstStyle/>
          <a:p>
            <a:pPr algn="ctr"/>
            <a:r>
              <a:rPr lang="zh-CN" altLang="en-US" sz="3200" smtClean="0">
                <a:solidFill>
                  <a:schemeClr val="bg1"/>
                </a:solidFill>
                <a:latin typeface="微软雅黑" pitchFamily="34" charset="-122"/>
                <a:ea typeface="微软雅黑" pitchFamily="34" charset="-122"/>
              </a:rPr>
              <a:t>添加</a:t>
            </a:r>
            <a:endParaRPr lang="en-US" altLang="zh-CN" sz="3200" smtClean="0">
              <a:solidFill>
                <a:schemeClr val="bg1"/>
              </a:solidFill>
              <a:latin typeface="微软雅黑" pitchFamily="34" charset="-122"/>
              <a:ea typeface="微软雅黑" pitchFamily="34" charset="-122"/>
            </a:endParaRPr>
          </a:p>
          <a:p>
            <a:pPr algn="ctr"/>
            <a:r>
              <a:rPr lang="zh-CN" altLang="en-US" sz="3200" smtClean="0">
                <a:solidFill>
                  <a:schemeClr val="bg1"/>
                </a:solidFill>
                <a:latin typeface="微软雅黑" pitchFamily="34" charset="-122"/>
                <a:ea typeface="微软雅黑" pitchFamily="34" charset="-122"/>
              </a:rPr>
              <a:t>标题</a:t>
            </a:r>
            <a:endParaRPr lang="zh-CN" altLang="en-US" sz="3200">
              <a:solidFill>
                <a:schemeClr val="bg1"/>
              </a:solidFill>
              <a:latin typeface="微软雅黑" pitchFamily="34" charset="-122"/>
              <a:ea typeface="微软雅黑" pitchFamily="34" charset="-122"/>
            </a:endParaRPr>
          </a:p>
        </p:txBody>
      </p:sp>
      <p:sp>
        <p:nvSpPr>
          <p:cNvPr id="4" name="Freeform 24"/>
          <p:cNvSpPr>
            <a:spLocks/>
          </p:cNvSpPr>
          <p:nvPr/>
        </p:nvSpPr>
        <p:spPr bwMode="auto">
          <a:xfrm>
            <a:off x="7940766" y="2982781"/>
            <a:ext cx="955948" cy="955948"/>
          </a:xfrm>
          <a:custGeom>
            <a:avLst/>
            <a:gdLst>
              <a:gd name="T0" fmla="*/ 9 w 119"/>
              <a:gd name="T1" fmla="*/ 0 h 119"/>
              <a:gd name="T2" fmla="*/ 110 w 119"/>
              <a:gd name="T3" fmla="*/ 0 h 119"/>
              <a:gd name="T4" fmla="*/ 119 w 119"/>
              <a:gd name="T5" fmla="*/ 9 h 119"/>
              <a:gd name="T6" fmla="*/ 119 w 119"/>
              <a:gd name="T7" fmla="*/ 110 h 119"/>
              <a:gd name="T8" fmla="*/ 110 w 119"/>
              <a:gd name="T9" fmla="*/ 119 h 119"/>
              <a:gd name="T10" fmla="*/ 9 w 119"/>
              <a:gd name="T11" fmla="*/ 119 h 119"/>
              <a:gd name="T12" fmla="*/ 0 w 119"/>
              <a:gd name="T13" fmla="*/ 110 h 119"/>
              <a:gd name="T14" fmla="*/ 0 w 119"/>
              <a:gd name="T15" fmla="*/ 9 h 119"/>
              <a:gd name="T16" fmla="*/ 9 w 119"/>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9" y="0"/>
                </a:moveTo>
                <a:cubicBezTo>
                  <a:pt x="110" y="0"/>
                  <a:pt x="110" y="0"/>
                  <a:pt x="110" y="0"/>
                </a:cubicBezTo>
                <a:cubicBezTo>
                  <a:pt x="115" y="0"/>
                  <a:pt x="119" y="4"/>
                  <a:pt x="119" y="9"/>
                </a:cubicBezTo>
                <a:cubicBezTo>
                  <a:pt x="119" y="110"/>
                  <a:pt x="119" y="110"/>
                  <a:pt x="119" y="110"/>
                </a:cubicBezTo>
                <a:cubicBezTo>
                  <a:pt x="119" y="115"/>
                  <a:pt x="115" y="119"/>
                  <a:pt x="110" y="119"/>
                </a:cubicBezTo>
                <a:cubicBezTo>
                  <a:pt x="9" y="119"/>
                  <a:pt x="9" y="119"/>
                  <a:pt x="9" y="119"/>
                </a:cubicBezTo>
                <a:cubicBezTo>
                  <a:pt x="4" y="119"/>
                  <a:pt x="0" y="115"/>
                  <a:pt x="0" y="110"/>
                </a:cubicBezTo>
                <a:cubicBezTo>
                  <a:pt x="0" y="9"/>
                  <a:pt x="0" y="9"/>
                  <a:pt x="0" y="9"/>
                </a:cubicBezTo>
                <a:cubicBezTo>
                  <a:pt x="0" y="4"/>
                  <a:pt x="4" y="0"/>
                  <a:pt x="9" y="0"/>
                </a:cubicBezTo>
                <a:close/>
              </a:path>
            </a:pathLst>
          </a:cu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4400" smtClean="0">
                <a:solidFill>
                  <a:schemeClr val="lt1"/>
                </a:solidFill>
                <a:latin typeface="Bebas" pitchFamily="2" charset="0"/>
              </a:rPr>
              <a:t>02</a:t>
            </a:r>
            <a:endParaRPr lang="zh-CN" altLang="en-US" sz="4400">
              <a:solidFill>
                <a:schemeClr val="lt1"/>
              </a:solidFill>
              <a:latin typeface="Bebas" pitchFamily="2" charset="0"/>
            </a:endParaRPr>
          </a:p>
        </p:txBody>
      </p:sp>
      <p:sp>
        <p:nvSpPr>
          <p:cNvPr id="5" name="Freeform 25"/>
          <p:cNvSpPr>
            <a:spLocks/>
          </p:cNvSpPr>
          <p:nvPr/>
        </p:nvSpPr>
        <p:spPr bwMode="auto">
          <a:xfrm>
            <a:off x="3705336" y="1509737"/>
            <a:ext cx="1109036" cy="1112437"/>
          </a:xfrm>
          <a:custGeom>
            <a:avLst/>
            <a:gdLst>
              <a:gd name="T0" fmla="*/ 10 w 138"/>
              <a:gd name="T1" fmla="*/ 0 h 138"/>
              <a:gd name="T2" fmla="*/ 128 w 138"/>
              <a:gd name="T3" fmla="*/ 0 h 138"/>
              <a:gd name="T4" fmla="*/ 138 w 138"/>
              <a:gd name="T5" fmla="*/ 10 h 138"/>
              <a:gd name="T6" fmla="*/ 138 w 138"/>
              <a:gd name="T7" fmla="*/ 128 h 138"/>
              <a:gd name="T8" fmla="*/ 128 w 138"/>
              <a:gd name="T9" fmla="*/ 138 h 138"/>
              <a:gd name="T10" fmla="*/ 10 w 138"/>
              <a:gd name="T11" fmla="*/ 138 h 138"/>
              <a:gd name="T12" fmla="*/ 0 w 138"/>
              <a:gd name="T13" fmla="*/ 128 h 138"/>
              <a:gd name="T14" fmla="*/ 0 w 138"/>
              <a:gd name="T15" fmla="*/ 10 h 138"/>
              <a:gd name="T16" fmla="*/ 10 w 138"/>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8">
                <a:moveTo>
                  <a:pt x="10" y="0"/>
                </a:moveTo>
                <a:cubicBezTo>
                  <a:pt x="128" y="0"/>
                  <a:pt x="128" y="0"/>
                  <a:pt x="128" y="0"/>
                </a:cubicBezTo>
                <a:cubicBezTo>
                  <a:pt x="133" y="0"/>
                  <a:pt x="138" y="5"/>
                  <a:pt x="138" y="10"/>
                </a:cubicBezTo>
                <a:cubicBezTo>
                  <a:pt x="138" y="128"/>
                  <a:pt x="138" y="128"/>
                  <a:pt x="138" y="128"/>
                </a:cubicBezTo>
                <a:cubicBezTo>
                  <a:pt x="138" y="133"/>
                  <a:pt x="133" y="138"/>
                  <a:pt x="128" y="138"/>
                </a:cubicBezTo>
                <a:cubicBezTo>
                  <a:pt x="10" y="138"/>
                  <a:pt x="10" y="138"/>
                  <a:pt x="10" y="138"/>
                </a:cubicBezTo>
                <a:cubicBezTo>
                  <a:pt x="5" y="138"/>
                  <a:pt x="0" y="133"/>
                  <a:pt x="0" y="128"/>
                </a:cubicBezTo>
                <a:cubicBezTo>
                  <a:pt x="0" y="10"/>
                  <a:pt x="0" y="10"/>
                  <a:pt x="0" y="10"/>
                </a:cubicBezTo>
                <a:cubicBezTo>
                  <a:pt x="0" y="5"/>
                  <a:pt x="5" y="0"/>
                  <a:pt x="10" y="0"/>
                </a:cubicBezTo>
                <a:close/>
              </a:path>
            </a:pathLst>
          </a:cu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5400" smtClean="0">
                <a:solidFill>
                  <a:schemeClr val="lt1"/>
                </a:solidFill>
                <a:latin typeface="Bebas" pitchFamily="2" charset="0"/>
              </a:rPr>
              <a:t>01</a:t>
            </a:r>
            <a:endParaRPr lang="zh-CN" altLang="en-US" sz="5400">
              <a:solidFill>
                <a:schemeClr val="lt1"/>
              </a:solidFill>
              <a:latin typeface="Bebas" pitchFamily="2" charset="0"/>
            </a:endParaRPr>
          </a:p>
        </p:txBody>
      </p:sp>
      <p:sp>
        <p:nvSpPr>
          <p:cNvPr id="6" name="Freeform 26"/>
          <p:cNvSpPr>
            <a:spLocks/>
          </p:cNvSpPr>
          <p:nvPr/>
        </p:nvSpPr>
        <p:spPr bwMode="auto">
          <a:xfrm>
            <a:off x="5181783" y="5578467"/>
            <a:ext cx="554518" cy="554518"/>
          </a:xfrm>
          <a:custGeom>
            <a:avLst/>
            <a:gdLst>
              <a:gd name="T0" fmla="*/ 5 w 69"/>
              <a:gd name="T1" fmla="*/ 0 h 69"/>
              <a:gd name="T2" fmla="*/ 64 w 69"/>
              <a:gd name="T3" fmla="*/ 0 h 69"/>
              <a:gd name="T4" fmla="*/ 69 w 69"/>
              <a:gd name="T5" fmla="*/ 5 h 69"/>
              <a:gd name="T6" fmla="*/ 69 w 69"/>
              <a:gd name="T7" fmla="*/ 63 h 69"/>
              <a:gd name="T8" fmla="*/ 64 w 69"/>
              <a:gd name="T9" fmla="*/ 69 h 69"/>
              <a:gd name="T10" fmla="*/ 5 w 69"/>
              <a:gd name="T11" fmla="*/ 69 h 69"/>
              <a:gd name="T12" fmla="*/ 0 w 69"/>
              <a:gd name="T13" fmla="*/ 63 h 69"/>
              <a:gd name="T14" fmla="*/ 0 w 69"/>
              <a:gd name="T15" fmla="*/ 5 h 69"/>
              <a:gd name="T16" fmla="*/ 5 w 69"/>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9">
                <a:moveTo>
                  <a:pt x="5" y="0"/>
                </a:moveTo>
                <a:cubicBezTo>
                  <a:pt x="64" y="0"/>
                  <a:pt x="64" y="0"/>
                  <a:pt x="64" y="0"/>
                </a:cubicBezTo>
                <a:cubicBezTo>
                  <a:pt x="66" y="0"/>
                  <a:pt x="69" y="2"/>
                  <a:pt x="69" y="5"/>
                </a:cubicBezTo>
                <a:cubicBezTo>
                  <a:pt x="69" y="63"/>
                  <a:pt x="69" y="63"/>
                  <a:pt x="69" y="63"/>
                </a:cubicBezTo>
                <a:cubicBezTo>
                  <a:pt x="69" y="66"/>
                  <a:pt x="66" y="69"/>
                  <a:pt x="64" y="69"/>
                </a:cubicBezTo>
                <a:cubicBezTo>
                  <a:pt x="5" y="69"/>
                  <a:pt x="5" y="69"/>
                  <a:pt x="5" y="69"/>
                </a:cubicBezTo>
                <a:cubicBezTo>
                  <a:pt x="2" y="69"/>
                  <a:pt x="0" y="66"/>
                  <a:pt x="0" y="63"/>
                </a:cubicBezTo>
                <a:cubicBezTo>
                  <a:pt x="0" y="5"/>
                  <a:pt x="0" y="5"/>
                  <a:pt x="0" y="5"/>
                </a:cubicBezTo>
                <a:cubicBezTo>
                  <a:pt x="0" y="2"/>
                  <a:pt x="2" y="0"/>
                  <a:pt x="5" y="0"/>
                </a:cubicBezTo>
                <a:close/>
              </a:path>
            </a:pathLst>
          </a:cu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smtClean="0">
                <a:solidFill>
                  <a:schemeClr val="lt1"/>
                </a:solidFill>
                <a:latin typeface="Bebas" pitchFamily="2" charset="0"/>
              </a:rPr>
              <a:t>03</a:t>
            </a:r>
            <a:endParaRPr lang="zh-CN" altLang="en-US" sz="2400">
              <a:solidFill>
                <a:schemeClr val="lt1"/>
              </a:solidFill>
              <a:latin typeface="Bebas" pitchFamily="2" charset="0"/>
            </a:endParaRPr>
          </a:p>
        </p:txBody>
      </p:sp>
      <p:sp>
        <p:nvSpPr>
          <p:cNvPr id="7" name="Freeform 27"/>
          <p:cNvSpPr>
            <a:spLocks/>
          </p:cNvSpPr>
          <p:nvPr/>
        </p:nvSpPr>
        <p:spPr bwMode="auto">
          <a:xfrm>
            <a:off x="3286896" y="2050647"/>
            <a:ext cx="1952720" cy="1894885"/>
          </a:xfrm>
          <a:custGeom>
            <a:avLst/>
            <a:gdLst>
              <a:gd name="T0" fmla="*/ 243 w 243"/>
              <a:gd name="T1" fmla="*/ 236 h 236"/>
              <a:gd name="T2" fmla="*/ 19 w 243"/>
              <a:gd name="T3" fmla="*/ 236 h 236"/>
              <a:gd name="T4" fmla="*/ 0 w 243"/>
              <a:gd name="T5" fmla="*/ 216 h 236"/>
              <a:gd name="T6" fmla="*/ 0 w 243"/>
              <a:gd name="T7" fmla="*/ 19 h 236"/>
              <a:gd name="T8" fmla="*/ 19 w 243"/>
              <a:gd name="T9" fmla="*/ 0 h 236"/>
              <a:gd name="T10" fmla="*/ 53 w 243"/>
              <a:gd name="T11" fmla="*/ 0 h 236"/>
            </a:gdLst>
            <a:ahLst/>
            <a:cxnLst>
              <a:cxn ang="0">
                <a:pos x="T0" y="T1"/>
              </a:cxn>
              <a:cxn ang="0">
                <a:pos x="T2" y="T3"/>
              </a:cxn>
              <a:cxn ang="0">
                <a:pos x="T4" y="T5"/>
              </a:cxn>
              <a:cxn ang="0">
                <a:pos x="T6" y="T7"/>
              </a:cxn>
              <a:cxn ang="0">
                <a:pos x="T8" y="T9"/>
              </a:cxn>
              <a:cxn ang="0">
                <a:pos x="T10" y="T11"/>
              </a:cxn>
            </a:cxnLst>
            <a:rect l="0" t="0" r="r" b="b"/>
            <a:pathLst>
              <a:path w="243" h="236">
                <a:moveTo>
                  <a:pt x="243" y="236"/>
                </a:moveTo>
                <a:cubicBezTo>
                  <a:pt x="19" y="236"/>
                  <a:pt x="19" y="236"/>
                  <a:pt x="19" y="236"/>
                </a:cubicBezTo>
                <a:cubicBezTo>
                  <a:pt x="9" y="236"/>
                  <a:pt x="0" y="227"/>
                  <a:pt x="0" y="216"/>
                </a:cubicBezTo>
                <a:cubicBezTo>
                  <a:pt x="0" y="19"/>
                  <a:pt x="0" y="19"/>
                  <a:pt x="0" y="19"/>
                </a:cubicBezTo>
                <a:cubicBezTo>
                  <a:pt x="0" y="8"/>
                  <a:pt x="9" y="0"/>
                  <a:pt x="19" y="0"/>
                </a:cubicBezTo>
                <a:cubicBezTo>
                  <a:pt x="53" y="0"/>
                  <a:pt x="53" y="0"/>
                  <a:pt x="53"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8"/>
          <p:cNvSpPr>
            <a:spLocks/>
          </p:cNvSpPr>
          <p:nvPr/>
        </p:nvSpPr>
        <p:spPr bwMode="auto">
          <a:xfrm>
            <a:off x="6743279" y="3938728"/>
            <a:ext cx="1670358" cy="483077"/>
          </a:xfrm>
          <a:custGeom>
            <a:avLst/>
            <a:gdLst>
              <a:gd name="T0" fmla="*/ 0 w 208"/>
              <a:gd name="T1" fmla="*/ 1 h 60"/>
              <a:gd name="T2" fmla="*/ 89 w 208"/>
              <a:gd name="T3" fmla="*/ 1 h 60"/>
              <a:gd name="T4" fmla="*/ 109 w 208"/>
              <a:gd name="T5" fmla="*/ 21 h 60"/>
              <a:gd name="T6" fmla="*/ 109 w 208"/>
              <a:gd name="T7" fmla="*/ 41 h 60"/>
              <a:gd name="T8" fmla="*/ 129 w 208"/>
              <a:gd name="T9" fmla="*/ 60 h 60"/>
              <a:gd name="T10" fmla="*/ 188 w 208"/>
              <a:gd name="T11" fmla="*/ 60 h 60"/>
              <a:gd name="T12" fmla="*/ 208 w 208"/>
              <a:gd name="T13" fmla="*/ 40 h 60"/>
              <a:gd name="T14" fmla="*/ 208 w 208"/>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60">
                <a:moveTo>
                  <a:pt x="0" y="1"/>
                </a:moveTo>
                <a:cubicBezTo>
                  <a:pt x="89" y="1"/>
                  <a:pt x="89" y="1"/>
                  <a:pt x="89" y="1"/>
                </a:cubicBezTo>
                <a:cubicBezTo>
                  <a:pt x="100" y="1"/>
                  <a:pt x="109" y="10"/>
                  <a:pt x="109" y="21"/>
                </a:cubicBezTo>
                <a:cubicBezTo>
                  <a:pt x="109" y="41"/>
                  <a:pt x="109" y="41"/>
                  <a:pt x="109" y="41"/>
                </a:cubicBezTo>
                <a:cubicBezTo>
                  <a:pt x="109" y="51"/>
                  <a:pt x="118" y="60"/>
                  <a:pt x="129" y="60"/>
                </a:cubicBezTo>
                <a:cubicBezTo>
                  <a:pt x="188" y="60"/>
                  <a:pt x="188" y="60"/>
                  <a:pt x="188" y="60"/>
                </a:cubicBezTo>
                <a:cubicBezTo>
                  <a:pt x="199" y="60"/>
                  <a:pt x="208" y="51"/>
                  <a:pt x="208" y="40"/>
                </a:cubicBezTo>
                <a:cubicBezTo>
                  <a:pt x="208" y="0"/>
                  <a:pt x="208" y="0"/>
                  <a:pt x="208"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9"/>
          <p:cNvSpPr>
            <a:spLocks/>
          </p:cNvSpPr>
          <p:nvPr/>
        </p:nvSpPr>
        <p:spPr bwMode="auto">
          <a:xfrm>
            <a:off x="5457341" y="4700765"/>
            <a:ext cx="537508" cy="1680563"/>
          </a:xfrm>
          <a:custGeom>
            <a:avLst/>
            <a:gdLst>
              <a:gd name="T0" fmla="*/ 0 w 67"/>
              <a:gd name="T1" fmla="*/ 176 h 209"/>
              <a:gd name="T2" fmla="*/ 33 w 67"/>
              <a:gd name="T3" fmla="*/ 209 h 209"/>
              <a:gd name="T4" fmla="*/ 33 w 67"/>
              <a:gd name="T5" fmla="*/ 209 h 209"/>
              <a:gd name="T6" fmla="*/ 67 w 67"/>
              <a:gd name="T7" fmla="*/ 176 h 209"/>
              <a:gd name="T8" fmla="*/ 67 w 67"/>
              <a:gd name="T9" fmla="*/ 0 h 209"/>
            </a:gdLst>
            <a:ahLst/>
            <a:cxnLst>
              <a:cxn ang="0">
                <a:pos x="T0" y="T1"/>
              </a:cxn>
              <a:cxn ang="0">
                <a:pos x="T2" y="T3"/>
              </a:cxn>
              <a:cxn ang="0">
                <a:pos x="T4" y="T5"/>
              </a:cxn>
              <a:cxn ang="0">
                <a:pos x="T6" y="T7"/>
              </a:cxn>
              <a:cxn ang="0">
                <a:pos x="T8" y="T9"/>
              </a:cxn>
            </a:cxnLst>
            <a:rect l="0" t="0" r="r" b="b"/>
            <a:pathLst>
              <a:path w="67" h="209">
                <a:moveTo>
                  <a:pt x="0" y="176"/>
                </a:moveTo>
                <a:cubicBezTo>
                  <a:pt x="0" y="194"/>
                  <a:pt x="15" y="209"/>
                  <a:pt x="33" y="209"/>
                </a:cubicBezTo>
                <a:cubicBezTo>
                  <a:pt x="33" y="209"/>
                  <a:pt x="33" y="209"/>
                  <a:pt x="33" y="209"/>
                </a:cubicBezTo>
                <a:cubicBezTo>
                  <a:pt x="52" y="209"/>
                  <a:pt x="67" y="194"/>
                  <a:pt x="67" y="176"/>
                </a:cubicBezTo>
                <a:cubicBezTo>
                  <a:pt x="67" y="0"/>
                  <a:pt x="67" y="0"/>
                  <a:pt x="67" y="0"/>
                </a:cubicBezTo>
              </a:path>
            </a:pathLst>
          </a:custGeom>
          <a:noFill/>
          <a:ln w="28575" cap="flat">
            <a:solidFill>
              <a:schemeClr val="bg1">
                <a:lumMod val="50000"/>
              </a:schemeClr>
            </a:solidFill>
            <a:prstDash val="dash"/>
            <a:miter lim="800000"/>
            <a:headEnd type="triangle" w="med" len="med"/>
            <a:tailEnd type="non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TextBox 9"/>
          <p:cNvSpPr txBox="1"/>
          <p:nvPr/>
        </p:nvSpPr>
        <p:spPr>
          <a:xfrm>
            <a:off x="4914354" y="1892813"/>
            <a:ext cx="3982360"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p>
        </p:txBody>
      </p:sp>
      <p:sp>
        <p:nvSpPr>
          <p:cNvPr id="11" name="TextBox 10"/>
          <p:cNvSpPr txBox="1"/>
          <p:nvPr/>
        </p:nvSpPr>
        <p:spPr>
          <a:xfrm>
            <a:off x="4824947" y="1501334"/>
            <a:ext cx="1774276" cy="366575"/>
          </a:xfrm>
          <a:prstGeom prst="rect">
            <a:avLst/>
          </a:prstGeom>
          <a:noFill/>
        </p:spPr>
        <p:txBody>
          <a:bodyPr wrap="square" tIns="0"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2" name="TextBox 11"/>
          <p:cNvSpPr txBox="1"/>
          <p:nvPr/>
        </p:nvSpPr>
        <p:spPr>
          <a:xfrm>
            <a:off x="9047533" y="3444446"/>
            <a:ext cx="2664297"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p>
        </p:txBody>
      </p:sp>
      <p:sp>
        <p:nvSpPr>
          <p:cNvPr id="13" name="TextBox 12"/>
          <p:cNvSpPr txBox="1"/>
          <p:nvPr/>
        </p:nvSpPr>
        <p:spPr>
          <a:xfrm>
            <a:off x="8958126" y="3052967"/>
            <a:ext cx="1774276" cy="366575"/>
          </a:xfrm>
          <a:prstGeom prst="rect">
            <a:avLst/>
          </a:prstGeom>
          <a:noFill/>
        </p:spPr>
        <p:txBody>
          <a:bodyPr wrap="square" tIns="0"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4" name="TextBox 13"/>
          <p:cNvSpPr txBox="1"/>
          <p:nvPr/>
        </p:nvSpPr>
        <p:spPr>
          <a:xfrm>
            <a:off x="1054645" y="5421205"/>
            <a:ext cx="3982360" cy="812530"/>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p>
        </p:txBody>
      </p:sp>
      <p:sp>
        <p:nvSpPr>
          <p:cNvPr id="15" name="TextBox 14"/>
          <p:cNvSpPr txBox="1"/>
          <p:nvPr/>
        </p:nvSpPr>
        <p:spPr>
          <a:xfrm>
            <a:off x="3358902" y="5029726"/>
            <a:ext cx="1774276" cy="366575"/>
          </a:xfrm>
          <a:prstGeom prst="rect">
            <a:avLst/>
          </a:prstGeom>
          <a:noFill/>
        </p:spPr>
        <p:txBody>
          <a:bodyPr wrap="square" tIns="0"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300"/>
                            </p:stCondLst>
                            <p:childTnLst>
                              <p:par>
                                <p:cTn id="19" presetID="2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p:stCondLst>
                              <p:cond delay="1800"/>
                            </p:stCondLst>
                            <p:childTnLst>
                              <p:par>
                                <p:cTn id="29" presetID="49" presetClass="entr" presetSubtype="0" decel="10000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 calcmode="lin" valueType="num">
                                      <p:cBhvr>
                                        <p:cTn id="39" dur="500" fill="hold"/>
                                        <p:tgtEl>
                                          <p:spTgt spid="4"/>
                                        </p:tgtEl>
                                        <p:attrNameLst>
                                          <p:attrName>style.rotation</p:attrName>
                                        </p:attrNameLst>
                                      </p:cBhvr>
                                      <p:tavLst>
                                        <p:tav tm="0">
                                          <p:val>
                                            <p:fltVal val="360"/>
                                          </p:val>
                                        </p:tav>
                                        <p:tav tm="100000">
                                          <p:val>
                                            <p:fltVal val="0"/>
                                          </p:val>
                                        </p:tav>
                                      </p:tavLst>
                                    </p:anim>
                                    <p:animEffect transition="in" filter="fade">
                                      <p:cBhvr>
                                        <p:cTn id="40" dur="500"/>
                                        <p:tgtEl>
                                          <p:spTgt spid="4"/>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 calcmode="lin" valueType="num">
                                      <p:cBhvr>
                                        <p:cTn id="45" dur="500" fill="hold"/>
                                        <p:tgtEl>
                                          <p:spTgt spid="6"/>
                                        </p:tgtEl>
                                        <p:attrNameLst>
                                          <p:attrName>style.rotation</p:attrName>
                                        </p:attrNameLst>
                                      </p:cBhvr>
                                      <p:tavLst>
                                        <p:tav tm="0">
                                          <p:val>
                                            <p:fltVal val="360"/>
                                          </p:val>
                                        </p:tav>
                                        <p:tav tm="100000">
                                          <p:val>
                                            <p:fltVal val="0"/>
                                          </p:val>
                                        </p:tav>
                                      </p:tavLst>
                                    </p:anim>
                                    <p:animEffect transition="in" filter="fade">
                                      <p:cBhvr>
                                        <p:cTn id="46" dur="500"/>
                                        <p:tgtEl>
                                          <p:spTgt spid="6"/>
                                        </p:tgtEl>
                                      </p:cBhvr>
                                    </p:animEffect>
                                  </p:childTnLst>
                                </p:cTn>
                              </p:par>
                            </p:childTnLst>
                          </p:cTn>
                        </p:par>
                        <p:par>
                          <p:cTn id="47" fill="hold">
                            <p:stCondLst>
                              <p:cond delay="2300"/>
                            </p:stCondLst>
                            <p:childTnLst>
                              <p:par>
                                <p:cTn id="48" presetID="22" presetClass="entr" presetSubtype="8"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500"/>
                                        <p:tgtEl>
                                          <p:spTgt spid="1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500"/>
                                        <p:tgtEl>
                                          <p:spTgt spid="1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500"/>
                                        <p:tgtEl>
                                          <p:spTgt spid="15"/>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right)">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grpSp>
        <p:nvGrpSpPr>
          <p:cNvPr id="48" name="组合 47"/>
          <p:cNvGrpSpPr/>
          <p:nvPr/>
        </p:nvGrpSpPr>
        <p:grpSpPr>
          <a:xfrm>
            <a:off x="5157515" y="1784090"/>
            <a:ext cx="3384376" cy="1775690"/>
            <a:chOff x="5157515" y="1784090"/>
            <a:chExt cx="3384376" cy="1775690"/>
          </a:xfrm>
        </p:grpSpPr>
        <p:sp>
          <p:nvSpPr>
            <p:cNvPr id="9" name="矩形标注 8"/>
            <p:cNvSpPr/>
            <p:nvPr/>
          </p:nvSpPr>
          <p:spPr>
            <a:xfrm>
              <a:off x="5157515" y="1784090"/>
              <a:ext cx="3384376" cy="1775690"/>
            </a:xfrm>
            <a:prstGeom prst="wedgeRectCallout">
              <a:avLst/>
            </a:prstGeom>
            <a:solidFill>
              <a:srgbClr val="FF6D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6237635" y="2472143"/>
              <a:ext cx="220662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12" name="TextBox 11"/>
            <p:cNvSpPr txBox="1"/>
            <p:nvPr/>
          </p:nvSpPr>
          <p:spPr>
            <a:xfrm>
              <a:off x="6237635" y="2010478"/>
              <a:ext cx="887138" cy="407291"/>
            </a:xfrm>
            <a:prstGeom prst="rect">
              <a:avLst/>
            </a:prstGeom>
            <a:noFill/>
          </p:spPr>
          <p:txBody>
            <a:bodyPr wrap="square" tIns="0" bIns="0" rtlCol="0" anchor="t">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标题</a:t>
              </a:r>
              <a:r>
                <a:rPr lang="en-US" altLang="zh-CN" sz="2000" smtClean="0">
                  <a:solidFill>
                    <a:schemeClr val="bg1"/>
                  </a:solidFill>
                  <a:latin typeface="微软雅黑" pitchFamily="34" charset="-122"/>
                  <a:ea typeface="微软雅黑" pitchFamily="34" charset="-122"/>
                  <a:cs typeface="华文黑体" pitchFamily="2" charset="-122"/>
                </a:rPr>
                <a:t>2</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23" name="Freeform 6"/>
            <p:cNvSpPr>
              <a:spLocks noEditPoints="1"/>
            </p:cNvSpPr>
            <p:nvPr/>
          </p:nvSpPr>
          <p:spPr bwMode="auto">
            <a:xfrm>
              <a:off x="5352025" y="2383197"/>
              <a:ext cx="885610" cy="556344"/>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0" name="组合 49"/>
          <p:cNvGrpSpPr/>
          <p:nvPr/>
        </p:nvGrpSpPr>
        <p:grpSpPr>
          <a:xfrm>
            <a:off x="7461771" y="4101582"/>
            <a:ext cx="3384376" cy="1775690"/>
            <a:chOff x="7461771" y="4101582"/>
            <a:chExt cx="3384376" cy="1775690"/>
          </a:xfrm>
        </p:grpSpPr>
        <p:sp>
          <p:nvSpPr>
            <p:cNvPr id="19" name="矩形标注 18"/>
            <p:cNvSpPr/>
            <p:nvPr/>
          </p:nvSpPr>
          <p:spPr>
            <a:xfrm>
              <a:off x="7461771" y="4101582"/>
              <a:ext cx="3384376" cy="1775690"/>
            </a:xfrm>
            <a:prstGeom prst="wedgeRectCallout">
              <a:avLst/>
            </a:pr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8541891" y="4825153"/>
              <a:ext cx="220662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22" name="TextBox 21"/>
            <p:cNvSpPr txBox="1"/>
            <p:nvPr/>
          </p:nvSpPr>
          <p:spPr>
            <a:xfrm>
              <a:off x="8541891" y="4363488"/>
              <a:ext cx="887138" cy="407291"/>
            </a:xfrm>
            <a:prstGeom prst="rect">
              <a:avLst/>
            </a:prstGeom>
            <a:noFill/>
          </p:spPr>
          <p:txBody>
            <a:bodyPr wrap="square" tIns="0" bIns="0" rtlCol="0" anchor="t">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标题</a:t>
              </a:r>
              <a:r>
                <a:rPr lang="en-US" altLang="zh-CN" sz="2000" smtClean="0">
                  <a:solidFill>
                    <a:schemeClr val="bg1"/>
                  </a:solidFill>
                  <a:latin typeface="微软雅黑" pitchFamily="34" charset="-122"/>
                  <a:ea typeface="微软雅黑" pitchFamily="34" charset="-122"/>
                  <a:cs typeface="华文黑体" pitchFamily="2" charset="-122"/>
                </a:rPr>
                <a:t>4</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24" name="Freeform 7"/>
            <p:cNvSpPr>
              <a:spLocks noEditPoints="1"/>
            </p:cNvSpPr>
            <p:nvPr/>
          </p:nvSpPr>
          <p:spPr bwMode="auto">
            <a:xfrm>
              <a:off x="7701324" y="4670910"/>
              <a:ext cx="807733" cy="652292"/>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3634221" y="4101582"/>
            <a:ext cx="3384376" cy="1775690"/>
            <a:chOff x="3634221" y="4101582"/>
            <a:chExt cx="3384376" cy="1775690"/>
          </a:xfrm>
        </p:grpSpPr>
        <p:sp>
          <p:nvSpPr>
            <p:cNvPr id="14" name="矩形标注 13"/>
            <p:cNvSpPr/>
            <p:nvPr/>
          </p:nvSpPr>
          <p:spPr>
            <a:xfrm>
              <a:off x="3634221" y="4101582"/>
              <a:ext cx="3384376" cy="1775690"/>
            </a:xfrm>
            <a:prstGeom prst="wedgeRectCallou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4746612" y="4825153"/>
              <a:ext cx="220662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17" name="TextBox 16"/>
            <p:cNvSpPr txBox="1"/>
            <p:nvPr/>
          </p:nvSpPr>
          <p:spPr>
            <a:xfrm>
              <a:off x="4746612" y="4363488"/>
              <a:ext cx="887138" cy="407291"/>
            </a:xfrm>
            <a:prstGeom prst="rect">
              <a:avLst/>
            </a:prstGeom>
            <a:noFill/>
          </p:spPr>
          <p:txBody>
            <a:bodyPr wrap="square" tIns="0" bIns="0" rtlCol="0" anchor="t">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标题</a:t>
              </a:r>
              <a:r>
                <a:rPr lang="en-US" altLang="zh-CN" sz="2000" smtClean="0">
                  <a:solidFill>
                    <a:schemeClr val="bg1"/>
                  </a:solidFill>
                  <a:latin typeface="微软雅黑" pitchFamily="34" charset="-122"/>
                  <a:ea typeface="微软雅黑" pitchFamily="34" charset="-122"/>
                  <a:cs typeface="华文黑体" pitchFamily="2" charset="-122"/>
                </a:rPr>
                <a:t>3</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25" name="Freeform 8"/>
            <p:cNvSpPr>
              <a:spLocks noEditPoints="1"/>
            </p:cNvSpPr>
            <p:nvPr/>
          </p:nvSpPr>
          <p:spPr bwMode="auto">
            <a:xfrm>
              <a:off x="3796813" y="4670910"/>
              <a:ext cx="845520" cy="7408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1329965" y="1784090"/>
            <a:ext cx="3384376" cy="1775690"/>
            <a:chOff x="1329965" y="1784090"/>
            <a:chExt cx="3384376" cy="1775690"/>
          </a:xfrm>
        </p:grpSpPr>
        <p:sp>
          <p:nvSpPr>
            <p:cNvPr id="4" name="矩形标注 3"/>
            <p:cNvSpPr/>
            <p:nvPr/>
          </p:nvSpPr>
          <p:spPr>
            <a:xfrm>
              <a:off x="1329965" y="1784090"/>
              <a:ext cx="3384376" cy="1775690"/>
            </a:xfrm>
            <a:prstGeom prst="wedgeRectCallout">
              <a:avLst/>
            </a:prstGeom>
            <a:solidFill>
              <a:srgbClr val="FF8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35713" y="2472143"/>
              <a:ext cx="220662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7" name="TextBox 6"/>
            <p:cNvSpPr txBox="1"/>
            <p:nvPr/>
          </p:nvSpPr>
          <p:spPr>
            <a:xfrm>
              <a:off x="2435713" y="2010478"/>
              <a:ext cx="887138" cy="461665"/>
            </a:xfrm>
            <a:prstGeom prst="rect">
              <a:avLst/>
            </a:prstGeom>
            <a:noFill/>
          </p:spPr>
          <p:txBody>
            <a:bodyPr wrap="square" tIns="0" bIns="0" rtlCol="0" anchor="t">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标题</a:t>
              </a:r>
              <a:r>
                <a:rPr lang="en-US" altLang="zh-CN" sz="2000" smtClean="0">
                  <a:solidFill>
                    <a:schemeClr val="bg1"/>
                  </a:solidFill>
                  <a:latin typeface="微软雅黑" pitchFamily="34" charset="-122"/>
                  <a:ea typeface="微软雅黑" pitchFamily="34" charset="-122"/>
                  <a:cs typeface="华文黑体" pitchFamily="2" charset="-122"/>
                </a:rPr>
                <a:t>1</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26" name="Freeform 9"/>
            <p:cNvSpPr>
              <a:spLocks noEditPoints="1"/>
            </p:cNvSpPr>
            <p:nvPr/>
          </p:nvSpPr>
          <p:spPr bwMode="auto">
            <a:xfrm>
              <a:off x="1584836" y="2313391"/>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5"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6" dur="25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7" dur="250" accel="50000" fill="hold">
                                          <p:stCondLst>
                                            <p:cond delay="250"/>
                                          </p:stCondLst>
                                        </p:cTn>
                                        <p:tgtEl>
                                          <p:spTgt spid="2"/>
                                        </p:tgtEl>
                                        <p:attrNameLst>
                                          <p:attrName>ppt_w</p:attrName>
                                        </p:attrNameLst>
                                      </p:cBhvr>
                                      <p:tavLst>
                                        <p:tav tm="0">
                                          <p:val>
                                            <p:strVal val="#ppt_w*.05"/>
                                          </p:val>
                                        </p:tav>
                                        <p:tav tm="100000">
                                          <p:val>
                                            <p:strVal val="#ppt_w"/>
                                          </p:val>
                                        </p:tav>
                                      </p:tavLst>
                                    </p:anim>
                                    <p:anim calcmode="lin" valueType="num">
                                      <p:cBhvr>
                                        <p:cTn id="18" dur="500" fill="hold"/>
                                        <p:tgtEl>
                                          <p:spTgt spid="2"/>
                                        </p:tgtEl>
                                        <p:attrNameLst>
                                          <p:attrName>ppt_h</p:attrName>
                                        </p:attrNameLst>
                                      </p:cBhvr>
                                      <p:tavLst>
                                        <p:tav tm="0">
                                          <p:val>
                                            <p:strVal val="#ppt_h"/>
                                          </p:val>
                                        </p:tav>
                                        <p:tav tm="100000">
                                          <p:val>
                                            <p:strVal val="#ppt_h"/>
                                          </p:val>
                                        </p:tav>
                                      </p:tavLst>
                                    </p:anim>
                                    <p:anim calcmode="lin" valueType="num">
                                      <p:cBhvr>
                                        <p:cTn id="19" dur="25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0" dur="25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1" dur="250" accel="50000" fill="hold">
                                          <p:stCondLst>
                                            <p:cond delay="250"/>
                                          </p:stCondLst>
                                        </p:cTn>
                                        <p:tgtEl>
                                          <p:spTgt spid="2"/>
                                        </p:tgtEl>
                                        <p:attrNameLst>
                                          <p:attrName>ppt_y</p:attrName>
                                        </p:attrNameLst>
                                      </p:cBhvr>
                                      <p:tavLst>
                                        <p:tav tm="0">
                                          <p:val>
                                            <p:strVal val="#ppt_y+.1"/>
                                          </p:val>
                                        </p:tav>
                                        <p:tav tm="100000">
                                          <p:val>
                                            <p:strVal val="#ppt_y"/>
                                          </p:val>
                                        </p:tav>
                                      </p:tavLst>
                                    </p:anim>
                                    <p:animEffect transition="in" filter="fade">
                                      <p:cBhvr>
                                        <p:cTn id="22" dur="500" decel="50000">
                                          <p:stCondLst>
                                            <p:cond delay="0"/>
                                          </p:stCondLst>
                                        </p:cTn>
                                        <p:tgtEl>
                                          <p:spTgt spid="2"/>
                                        </p:tgtEl>
                                      </p:cBhvr>
                                    </p:animEffect>
                                  </p:childTnLst>
                                </p:cTn>
                              </p:par>
                              <p:par>
                                <p:cTn id="23" presetID="25" presetClass="entr" presetSubtype="0" fill="hold" nodeType="withEffect">
                                  <p:stCondLst>
                                    <p:cond delay="200"/>
                                  </p:stCondLst>
                                  <p:childTnLst>
                                    <p:set>
                                      <p:cBhvr>
                                        <p:cTn id="24" dur="1" fill="hold">
                                          <p:stCondLst>
                                            <p:cond delay="0"/>
                                          </p:stCondLst>
                                        </p:cTn>
                                        <p:tgtEl>
                                          <p:spTgt spid="48"/>
                                        </p:tgtEl>
                                        <p:attrNameLst>
                                          <p:attrName>style.visibility</p:attrName>
                                        </p:attrNameLst>
                                      </p:cBhvr>
                                      <p:to>
                                        <p:strVal val="visible"/>
                                      </p:to>
                                    </p:set>
                                    <p:anim calcmode="lin" valueType="num">
                                      <p:cBhvr>
                                        <p:cTn id="25" dur="25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26" dur="25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27" dur="250" accel="50000" fill="hold">
                                          <p:stCondLst>
                                            <p:cond delay="250"/>
                                          </p:stCondLst>
                                        </p:cTn>
                                        <p:tgtEl>
                                          <p:spTgt spid="48"/>
                                        </p:tgtEl>
                                        <p:attrNameLst>
                                          <p:attrName>ppt_w</p:attrName>
                                        </p:attrNameLst>
                                      </p:cBhvr>
                                      <p:tavLst>
                                        <p:tav tm="0">
                                          <p:val>
                                            <p:strVal val="#ppt_w*.05"/>
                                          </p:val>
                                        </p:tav>
                                        <p:tav tm="100000">
                                          <p:val>
                                            <p:strVal val="#ppt_w"/>
                                          </p:val>
                                        </p:tav>
                                      </p:tavLst>
                                    </p:anim>
                                    <p:anim calcmode="lin" valueType="num">
                                      <p:cBhvr>
                                        <p:cTn id="28" dur="500" fill="hold"/>
                                        <p:tgtEl>
                                          <p:spTgt spid="48"/>
                                        </p:tgtEl>
                                        <p:attrNameLst>
                                          <p:attrName>ppt_h</p:attrName>
                                        </p:attrNameLst>
                                      </p:cBhvr>
                                      <p:tavLst>
                                        <p:tav tm="0">
                                          <p:val>
                                            <p:strVal val="#ppt_h"/>
                                          </p:val>
                                        </p:tav>
                                        <p:tav tm="100000">
                                          <p:val>
                                            <p:strVal val="#ppt_h"/>
                                          </p:val>
                                        </p:tav>
                                      </p:tavLst>
                                    </p:anim>
                                    <p:anim calcmode="lin" valueType="num">
                                      <p:cBhvr>
                                        <p:cTn id="29" dur="25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30" dur="25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31" dur="250" accel="50000" fill="hold">
                                          <p:stCondLst>
                                            <p:cond delay="250"/>
                                          </p:stCondLst>
                                        </p:cTn>
                                        <p:tgtEl>
                                          <p:spTgt spid="48"/>
                                        </p:tgtEl>
                                        <p:attrNameLst>
                                          <p:attrName>ppt_y</p:attrName>
                                        </p:attrNameLst>
                                      </p:cBhvr>
                                      <p:tavLst>
                                        <p:tav tm="0">
                                          <p:val>
                                            <p:strVal val="#ppt_y+.1"/>
                                          </p:val>
                                        </p:tav>
                                        <p:tav tm="100000">
                                          <p:val>
                                            <p:strVal val="#ppt_y"/>
                                          </p:val>
                                        </p:tav>
                                      </p:tavLst>
                                    </p:anim>
                                    <p:animEffect transition="in" filter="fade">
                                      <p:cBhvr>
                                        <p:cTn id="32" dur="500" decel="50000">
                                          <p:stCondLst>
                                            <p:cond delay="0"/>
                                          </p:stCondLst>
                                        </p:cTn>
                                        <p:tgtEl>
                                          <p:spTgt spid="48"/>
                                        </p:tgtEl>
                                      </p:cBhvr>
                                    </p:animEffect>
                                  </p:childTnLst>
                                </p:cTn>
                              </p:par>
                              <p:par>
                                <p:cTn id="33" presetID="25" presetClass="entr" presetSubtype="0" fill="hold" nodeType="withEffect">
                                  <p:stCondLst>
                                    <p:cond delay="400"/>
                                  </p:stCondLst>
                                  <p:childTnLst>
                                    <p:set>
                                      <p:cBhvr>
                                        <p:cTn id="34" dur="1" fill="hold">
                                          <p:stCondLst>
                                            <p:cond delay="0"/>
                                          </p:stCondLst>
                                        </p:cTn>
                                        <p:tgtEl>
                                          <p:spTgt spid="49"/>
                                        </p:tgtEl>
                                        <p:attrNameLst>
                                          <p:attrName>style.visibility</p:attrName>
                                        </p:attrNameLst>
                                      </p:cBhvr>
                                      <p:to>
                                        <p:strVal val="visible"/>
                                      </p:to>
                                    </p:set>
                                    <p:anim calcmode="lin" valueType="num">
                                      <p:cBhvr>
                                        <p:cTn id="35" dur="25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36" dur="25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37" dur="250" accel="50000" fill="hold">
                                          <p:stCondLst>
                                            <p:cond delay="250"/>
                                          </p:stCondLst>
                                        </p:cTn>
                                        <p:tgtEl>
                                          <p:spTgt spid="49"/>
                                        </p:tgtEl>
                                        <p:attrNameLst>
                                          <p:attrName>ppt_w</p:attrName>
                                        </p:attrNameLst>
                                      </p:cBhvr>
                                      <p:tavLst>
                                        <p:tav tm="0">
                                          <p:val>
                                            <p:strVal val="#ppt_w*.05"/>
                                          </p:val>
                                        </p:tav>
                                        <p:tav tm="100000">
                                          <p:val>
                                            <p:strVal val="#ppt_w"/>
                                          </p:val>
                                        </p:tav>
                                      </p:tavLst>
                                    </p:anim>
                                    <p:anim calcmode="lin" valueType="num">
                                      <p:cBhvr>
                                        <p:cTn id="38" dur="500" fill="hold"/>
                                        <p:tgtEl>
                                          <p:spTgt spid="49"/>
                                        </p:tgtEl>
                                        <p:attrNameLst>
                                          <p:attrName>ppt_h</p:attrName>
                                        </p:attrNameLst>
                                      </p:cBhvr>
                                      <p:tavLst>
                                        <p:tav tm="0">
                                          <p:val>
                                            <p:strVal val="#ppt_h"/>
                                          </p:val>
                                        </p:tav>
                                        <p:tav tm="100000">
                                          <p:val>
                                            <p:strVal val="#ppt_h"/>
                                          </p:val>
                                        </p:tav>
                                      </p:tavLst>
                                    </p:anim>
                                    <p:anim calcmode="lin" valueType="num">
                                      <p:cBhvr>
                                        <p:cTn id="39" dur="25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40" dur="25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41" dur="250" accel="50000" fill="hold">
                                          <p:stCondLst>
                                            <p:cond delay="250"/>
                                          </p:stCondLst>
                                        </p:cTn>
                                        <p:tgtEl>
                                          <p:spTgt spid="49"/>
                                        </p:tgtEl>
                                        <p:attrNameLst>
                                          <p:attrName>ppt_y</p:attrName>
                                        </p:attrNameLst>
                                      </p:cBhvr>
                                      <p:tavLst>
                                        <p:tav tm="0">
                                          <p:val>
                                            <p:strVal val="#ppt_y+.1"/>
                                          </p:val>
                                        </p:tav>
                                        <p:tav tm="100000">
                                          <p:val>
                                            <p:strVal val="#ppt_y"/>
                                          </p:val>
                                        </p:tav>
                                      </p:tavLst>
                                    </p:anim>
                                    <p:animEffect transition="in" filter="fade">
                                      <p:cBhvr>
                                        <p:cTn id="42" dur="500" decel="50000">
                                          <p:stCondLst>
                                            <p:cond delay="0"/>
                                          </p:stCondLst>
                                        </p:cTn>
                                        <p:tgtEl>
                                          <p:spTgt spid="49"/>
                                        </p:tgtEl>
                                      </p:cBhvr>
                                    </p:animEffect>
                                  </p:childTnLst>
                                </p:cTn>
                              </p:par>
                              <p:par>
                                <p:cTn id="43" presetID="25" presetClass="entr" presetSubtype="0" fill="hold" nodeType="withEffect">
                                  <p:stCondLst>
                                    <p:cond delay="600"/>
                                  </p:stCondLst>
                                  <p:childTnLst>
                                    <p:set>
                                      <p:cBhvr>
                                        <p:cTn id="44" dur="1" fill="hold">
                                          <p:stCondLst>
                                            <p:cond delay="0"/>
                                          </p:stCondLst>
                                        </p:cTn>
                                        <p:tgtEl>
                                          <p:spTgt spid="50"/>
                                        </p:tgtEl>
                                        <p:attrNameLst>
                                          <p:attrName>style.visibility</p:attrName>
                                        </p:attrNameLst>
                                      </p:cBhvr>
                                      <p:to>
                                        <p:strVal val="visible"/>
                                      </p:to>
                                    </p:set>
                                    <p:anim calcmode="lin" valueType="num">
                                      <p:cBhvr>
                                        <p:cTn id="45" dur="25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46" dur="25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47" dur="250" accel="50000" fill="hold">
                                          <p:stCondLst>
                                            <p:cond delay="250"/>
                                          </p:stCondLst>
                                        </p:cTn>
                                        <p:tgtEl>
                                          <p:spTgt spid="50"/>
                                        </p:tgtEl>
                                        <p:attrNameLst>
                                          <p:attrName>ppt_w</p:attrName>
                                        </p:attrNameLst>
                                      </p:cBhvr>
                                      <p:tavLst>
                                        <p:tav tm="0">
                                          <p:val>
                                            <p:strVal val="#ppt_w*.05"/>
                                          </p:val>
                                        </p:tav>
                                        <p:tav tm="100000">
                                          <p:val>
                                            <p:strVal val="#ppt_w"/>
                                          </p:val>
                                        </p:tav>
                                      </p:tavLst>
                                    </p:anim>
                                    <p:anim calcmode="lin" valueType="num">
                                      <p:cBhvr>
                                        <p:cTn id="48" dur="500" fill="hold"/>
                                        <p:tgtEl>
                                          <p:spTgt spid="50"/>
                                        </p:tgtEl>
                                        <p:attrNameLst>
                                          <p:attrName>ppt_h</p:attrName>
                                        </p:attrNameLst>
                                      </p:cBhvr>
                                      <p:tavLst>
                                        <p:tav tm="0">
                                          <p:val>
                                            <p:strVal val="#ppt_h"/>
                                          </p:val>
                                        </p:tav>
                                        <p:tav tm="100000">
                                          <p:val>
                                            <p:strVal val="#ppt_h"/>
                                          </p:val>
                                        </p:tav>
                                      </p:tavLst>
                                    </p:anim>
                                    <p:anim calcmode="lin" valueType="num">
                                      <p:cBhvr>
                                        <p:cTn id="49" dur="25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50" dur="25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51" dur="250" accel="50000" fill="hold">
                                          <p:stCondLst>
                                            <p:cond delay="250"/>
                                          </p:stCondLst>
                                        </p:cTn>
                                        <p:tgtEl>
                                          <p:spTgt spid="50"/>
                                        </p:tgtEl>
                                        <p:attrNameLst>
                                          <p:attrName>ppt_y</p:attrName>
                                        </p:attrNameLst>
                                      </p:cBhvr>
                                      <p:tavLst>
                                        <p:tav tm="0">
                                          <p:val>
                                            <p:strVal val="#ppt_y+.1"/>
                                          </p:val>
                                        </p:tav>
                                        <p:tav tm="100000">
                                          <p:val>
                                            <p:strVal val="#ppt_y"/>
                                          </p:val>
                                        </p:tav>
                                      </p:tavLst>
                                    </p:anim>
                                    <p:animEffect transition="in" filter="fade">
                                      <p:cBhvr>
                                        <p:cTn id="52" dur="500" decel="50000">
                                          <p:stCondLst>
                                            <p:cond delay="0"/>
                                          </p:stCondLst>
                                        </p:cTn>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2282825"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2282825" y="3144884"/>
            <a:ext cx="295275" cy="55721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2662238"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40063"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3414713" y="1885997"/>
            <a:ext cx="296862" cy="1816100"/>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p:cNvSpPr>
          <p:nvPr/>
        </p:nvSpPr>
        <p:spPr bwMode="auto">
          <a:xfrm>
            <a:off x="2662238" y="2765472"/>
            <a:ext cx="295275" cy="936625"/>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3040063" y="2373359"/>
            <a:ext cx="296862" cy="132873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3414713" y="2116184"/>
            <a:ext cx="296862" cy="1585913"/>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p:cNvSpPr>
          <p:nvPr/>
        </p:nvSpPr>
        <p:spPr bwMode="auto">
          <a:xfrm>
            <a:off x="4318000"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p:cNvSpPr>
          <p:nvPr/>
        </p:nvSpPr>
        <p:spPr bwMode="auto">
          <a:xfrm>
            <a:off x="4695825"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p:cNvSpPr>
          <p:nvPr/>
        </p:nvSpPr>
        <p:spPr bwMode="auto">
          <a:xfrm>
            <a:off x="5075238"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7"/>
          <p:cNvSpPr>
            <a:spLocks/>
          </p:cNvSpPr>
          <p:nvPr/>
        </p:nvSpPr>
        <p:spPr bwMode="auto">
          <a:xfrm>
            <a:off x="5454650"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8"/>
          <p:cNvSpPr>
            <a:spLocks/>
          </p:cNvSpPr>
          <p:nvPr/>
        </p:nvSpPr>
        <p:spPr bwMode="auto">
          <a:xfrm>
            <a:off x="4318000" y="3432222"/>
            <a:ext cx="295275" cy="26987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
          <p:cNvSpPr>
            <a:spLocks/>
          </p:cNvSpPr>
          <p:nvPr/>
        </p:nvSpPr>
        <p:spPr bwMode="auto">
          <a:xfrm>
            <a:off x="4695825" y="2773409"/>
            <a:ext cx="296862" cy="928688"/>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
          <p:cNvSpPr>
            <a:spLocks/>
          </p:cNvSpPr>
          <p:nvPr/>
        </p:nvSpPr>
        <p:spPr bwMode="auto">
          <a:xfrm>
            <a:off x="5075238" y="2116184"/>
            <a:ext cx="296862" cy="1585913"/>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1"/>
          <p:cNvSpPr>
            <a:spLocks/>
          </p:cNvSpPr>
          <p:nvPr/>
        </p:nvSpPr>
        <p:spPr bwMode="auto">
          <a:xfrm>
            <a:off x="5454650" y="3005184"/>
            <a:ext cx="296862" cy="69691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
          <p:cNvSpPr>
            <a:spLocks/>
          </p:cNvSpPr>
          <p:nvPr/>
        </p:nvSpPr>
        <p:spPr bwMode="auto">
          <a:xfrm>
            <a:off x="6343650"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3"/>
          <p:cNvSpPr>
            <a:spLocks/>
          </p:cNvSpPr>
          <p:nvPr/>
        </p:nvSpPr>
        <p:spPr bwMode="auto">
          <a:xfrm>
            <a:off x="6723063"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4"/>
          <p:cNvSpPr>
            <a:spLocks/>
          </p:cNvSpPr>
          <p:nvPr/>
        </p:nvSpPr>
        <p:spPr bwMode="auto">
          <a:xfrm>
            <a:off x="7102475"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5"/>
          <p:cNvSpPr>
            <a:spLocks/>
          </p:cNvSpPr>
          <p:nvPr/>
        </p:nvSpPr>
        <p:spPr bwMode="auto">
          <a:xfrm>
            <a:off x="7480300"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6"/>
          <p:cNvSpPr>
            <a:spLocks/>
          </p:cNvSpPr>
          <p:nvPr/>
        </p:nvSpPr>
        <p:spPr bwMode="auto">
          <a:xfrm>
            <a:off x="7480300" y="2108247"/>
            <a:ext cx="296862" cy="159385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7"/>
          <p:cNvSpPr>
            <a:spLocks/>
          </p:cNvSpPr>
          <p:nvPr/>
        </p:nvSpPr>
        <p:spPr bwMode="auto">
          <a:xfrm>
            <a:off x="7102475" y="2403522"/>
            <a:ext cx="295275" cy="1298575"/>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8"/>
          <p:cNvSpPr>
            <a:spLocks/>
          </p:cNvSpPr>
          <p:nvPr/>
        </p:nvSpPr>
        <p:spPr bwMode="auto">
          <a:xfrm>
            <a:off x="6723063" y="2773409"/>
            <a:ext cx="295275" cy="928688"/>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9"/>
          <p:cNvSpPr>
            <a:spLocks/>
          </p:cNvSpPr>
          <p:nvPr/>
        </p:nvSpPr>
        <p:spPr bwMode="auto">
          <a:xfrm>
            <a:off x="6343650" y="3157584"/>
            <a:ext cx="296862" cy="54451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0"/>
          <p:cNvSpPr>
            <a:spLocks/>
          </p:cNvSpPr>
          <p:nvPr/>
        </p:nvSpPr>
        <p:spPr bwMode="auto">
          <a:xfrm>
            <a:off x="8478838" y="1885997"/>
            <a:ext cx="296862" cy="1816100"/>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1"/>
          <p:cNvSpPr>
            <a:spLocks/>
          </p:cNvSpPr>
          <p:nvPr/>
        </p:nvSpPr>
        <p:spPr bwMode="auto">
          <a:xfrm>
            <a:off x="8853488" y="1885997"/>
            <a:ext cx="296862"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2"/>
          <p:cNvSpPr>
            <a:spLocks/>
          </p:cNvSpPr>
          <p:nvPr/>
        </p:nvSpPr>
        <p:spPr bwMode="auto">
          <a:xfrm>
            <a:off x="9232900"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3"/>
          <p:cNvSpPr>
            <a:spLocks/>
          </p:cNvSpPr>
          <p:nvPr/>
        </p:nvSpPr>
        <p:spPr bwMode="auto">
          <a:xfrm>
            <a:off x="9612313" y="1885997"/>
            <a:ext cx="295275" cy="1816100"/>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4"/>
          <p:cNvSpPr>
            <a:spLocks/>
          </p:cNvSpPr>
          <p:nvPr/>
        </p:nvSpPr>
        <p:spPr bwMode="auto">
          <a:xfrm>
            <a:off x="9612313" y="2125709"/>
            <a:ext cx="295275" cy="157638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5"/>
          <p:cNvSpPr>
            <a:spLocks/>
          </p:cNvSpPr>
          <p:nvPr/>
        </p:nvSpPr>
        <p:spPr bwMode="auto">
          <a:xfrm>
            <a:off x="9232900" y="2263822"/>
            <a:ext cx="295275" cy="1438275"/>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6"/>
          <p:cNvSpPr>
            <a:spLocks/>
          </p:cNvSpPr>
          <p:nvPr/>
        </p:nvSpPr>
        <p:spPr bwMode="auto">
          <a:xfrm>
            <a:off x="8853488" y="3314747"/>
            <a:ext cx="296862" cy="38735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7"/>
          <p:cNvSpPr>
            <a:spLocks/>
          </p:cNvSpPr>
          <p:nvPr/>
        </p:nvSpPr>
        <p:spPr bwMode="auto">
          <a:xfrm>
            <a:off x="8478838" y="2595609"/>
            <a:ext cx="296862" cy="110648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38"/>
          <p:cNvSpPr>
            <a:spLocks noChangeArrowheads="1"/>
          </p:cNvSpPr>
          <p:nvPr/>
        </p:nvSpPr>
        <p:spPr bwMode="auto">
          <a:xfrm>
            <a:off x="2613025" y="4004837"/>
            <a:ext cx="749300" cy="751832"/>
          </a:xfrm>
          <a:prstGeom prst="ellipse">
            <a:avLst/>
          </a:prstGeom>
          <a:solidFill>
            <a:schemeClr val="bg1"/>
          </a:solidFill>
          <a:ln w="12700" cap="flat">
            <a:solidFill>
              <a:srgbClr val="FEC208"/>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9"/>
          <p:cNvSpPr>
            <a:spLocks noEditPoints="1"/>
          </p:cNvSpPr>
          <p:nvPr/>
        </p:nvSpPr>
        <p:spPr bwMode="auto">
          <a:xfrm>
            <a:off x="2791341" y="4179506"/>
            <a:ext cx="397432" cy="402496"/>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40"/>
          <p:cNvSpPr>
            <a:spLocks noChangeArrowheads="1"/>
          </p:cNvSpPr>
          <p:nvPr/>
        </p:nvSpPr>
        <p:spPr bwMode="auto">
          <a:xfrm>
            <a:off x="4657202" y="4004837"/>
            <a:ext cx="751832" cy="751832"/>
          </a:xfrm>
          <a:prstGeom prst="ellipse">
            <a:avLst/>
          </a:prstGeom>
          <a:solidFill>
            <a:schemeClr val="bg1"/>
          </a:solidFill>
          <a:ln w="12700" cap="flat">
            <a:solidFill>
              <a:srgbClr val="FEC208"/>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41"/>
          <p:cNvSpPr>
            <a:spLocks noChangeArrowheads="1"/>
          </p:cNvSpPr>
          <p:nvPr/>
        </p:nvSpPr>
        <p:spPr bwMode="auto">
          <a:xfrm>
            <a:off x="6691313" y="4004837"/>
            <a:ext cx="749300" cy="751832"/>
          </a:xfrm>
          <a:prstGeom prst="ellipse">
            <a:avLst/>
          </a:prstGeom>
          <a:solidFill>
            <a:schemeClr val="bg1"/>
          </a:solidFill>
          <a:ln w="12700" cap="flat">
            <a:solidFill>
              <a:srgbClr val="FEC208"/>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42"/>
          <p:cNvSpPr>
            <a:spLocks noChangeArrowheads="1"/>
          </p:cNvSpPr>
          <p:nvPr/>
        </p:nvSpPr>
        <p:spPr bwMode="auto">
          <a:xfrm>
            <a:off x="8802290" y="4004837"/>
            <a:ext cx="749300" cy="751832"/>
          </a:xfrm>
          <a:prstGeom prst="ellipse">
            <a:avLst/>
          </a:prstGeom>
          <a:solidFill>
            <a:schemeClr val="bg1"/>
          </a:solidFill>
          <a:ln w="12700" cap="flat">
            <a:solidFill>
              <a:srgbClr val="FEC208"/>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907899" y="4255447"/>
            <a:ext cx="311364" cy="250614"/>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817154" y="4194222"/>
            <a:ext cx="430342" cy="3746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017460" y="4201173"/>
            <a:ext cx="318960" cy="354398"/>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TextBox 43"/>
          <p:cNvSpPr txBox="1"/>
          <p:nvPr/>
        </p:nvSpPr>
        <p:spPr>
          <a:xfrm>
            <a:off x="1938680" y="5208758"/>
            <a:ext cx="2097992"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2100538" y="4905843"/>
            <a:ext cx="1774276" cy="325858"/>
          </a:xfrm>
          <a:prstGeom prst="rect">
            <a:avLst/>
          </a:prstGeom>
          <a:noFill/>
        </p:spPr>
        <p:txBody>
          <a:bodyPr wrap="square" tIns="0" bIns="0" rtlCol="0" anchor="t">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6" name="TextBox 45"/>
          <p:cNvSpPr txBox="1"/>
          <p:nvPr/>
        </p:nvSpPr>
        <p:spPr>
          <a:xfrm>
            <a:off x="3997214" y="5208758"/>
            <a:ext cx="2097992"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4159072" y="4905843"/>
            <a:ext cx="1774276" cy="325858"/>
          </a:xfrm>
          <a:prstGeom prst="rect">
            <a:avLst/>
          </a:prstGeom>
          <a:noFill/>
        </p:spPr>
        <p:txBody>
          <a:bodyPr wrap="square" tIns="0" bIns="0" rtlCol="0" anchor="t">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8" name="TextBox 47"/>
          <p:cNvSpPr txBox="1"/>
          <p:nvPr/>
        </p:nvSpPr>
        <p:spPr>
          <a:xfrm>
            <a:off x="6028079" y="5208758"/>
            <a:ext cx="2097992"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9" name="TextBox 48"/>
          <p:cNvSpPr txBox="1"/>
          <p:nvPr/>
        </p:nvSpPr>
        <p:spPr>
          <a:xfrm>
            <a:off x="6189937" y="4905843"/>
            <a:ext cx="1774276" cy="325858"/>
          </a:xfrm>
          <a:prstGeom prst="rect">
            <a:avLst/>
          </a:prstGeom>
          <a:noFill/>
        </p:spPr>
        <p:txBody>
          <a:bodyPr wrap="square" tIns="0" bIns="0" rtlCol="0" anchor="t">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50" name="TextBox 49"/>
          <p:cNvSpPr txBox="1"/>
          <p:nvPr/>
        </p:nvSpPr>
        <p:spPr>
          <a:xfrm>
            <a:off x="8137867" y="5208758"/>
            <a:ext cx="2097992"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8299725" y="4905843"/>
            <a:ext cx="1774276" cy="325858"/>
          </a:xfrm>
          <a:prstGeom prst="rect">
            <a:avLst/>
          </a:prstGeom>
          <a:noFill/>
        </p:spPr>
        <p:txBody>
          <a:bodyPr wrap="square" tIns="0" bIns="0" rtlCol="0" anchor="t">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anim calcmode="lin" valueType="num">
                                      <p:cBhvr>
                                        <p:cTn id="17" dur="500" fill="hold"/>
                                        <p:tgtEl>
                                          <p:spTgt spid="35"/>
                                        </p:tgtEl>
                                        <p:attrNameLst>
                                          <p:attrName>ppt_w</p:attrName>
                                        </p:attrNameLst>
                                      </p:cBhvr>
                                      <p:tavLst>
                                        <p:tav tm="0" fmla="#ppt_w*sin(2.5*pi*$)">
                                          <p:val>
                                            <p:fltVal val="0"/>
                                          </p:val>
                                        </p:tav>
                                        <p:tav tm="100000">
                                          <p:val>
                                            <p:fltVal val="1"/>
                                          </p:val>
                                        </p:tav>
                                      </p:tavLst>
                                    </p:anim>
                                    <p:anim calcmode="lin" valueType="num">
                                      <p:cBhvr>
                                        <p:cTn id="18" dur="500" fill="hold"/>
                                        <p:tgtEl>
                                          <p:spTgt spid="35"/>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ppt_w</p:attrName>
                                        </p:attrNameLst>
                                      </p:cBhvr>
                                      <p:tavLst>
                                        <p:tav tm="0" fmla="#ppt_w*sin(2.5*pi*$)">
                                          <p:val>
                                            <p:fltVal val="0"/>
                                          </p:val>
                                        </p:tav>
                                        <p:tav tm="100000">
                                          <p:val>
                                            <p:fltVal val="1"/>
                                          </p:val>
                                        </p:tav>
                                      </p:tavLst>
                                    </p:anim>
                                    <p:anim calcmode="lin" valueType="num">
                                      <p:cBhvr>
                                        <p:cTn id="23" dur="500" fill="hold"/>
                                        <p:tgtEl>
                                          <p:spTgt spid="36"/>
                                        </p:tgtEl>
                                        <p:attrNameLst>
                                          <p:attrName>ppt_h</p:attrName>
                                        </p:attrNameLst>
                                      </p:cBhvr>
                                      <p:tavLst>
                                        <p:tav tm="0">
                                          <p:val>
                                            <p:strVal val="#ppt_h"/>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1000"/>
                                        <p:tgtEl>
                                          <p:spTgt spid="45"/>
                                        </p:tgtEl>
                                      </p:cBhvr>
                                    </p:animEffect>
                                    <p:anim calcmode="lin" valueType="num">
                                      <p:cBhvr>
                                        <p:cTn id="28" dur="1000" fill="hold"/>
                                        <p:tgtEl>
                                          <p:spTgt spid="45"/>
                                        </p:tgtEl>
                                        <p:attrNameLst>
                                          <p:attrName>ppt_x</p:attrName>
                                        </p:attrNameLst>
                                      </p:cBhvr>
                                      <p:tavLst>
                                        <p:tav tm="0">
                                          <p:val>
                                            <p:strVal val="#ppt_x"/>
                                          </p:val>
                                        </p:tav>
                                        <p:tav tm="100000">
                                          <p:val>
                                            <p:strVal val="#ppt_x"/>
                                          </p:val>
                                        </p:tav>
                                      </p:tavLst>
                                    </p:anim>
                                    <p:anim calcmode="lin" valueType="num">
                                      <p:cBhvr>
                                        <p:cTn id="29" dur="1000" fill="hold"/>
                                        <p:tgtEl>
                                          <p:spTgt spid="4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1000"/>
                                        <p:tgtEl>
                                          <p:spTgt spid="44"/>
                                        </p:tgtEl>
                                      </p:cBhvr>
                                    </p:animEffect>
                                    <p:anim calcmode="lin" valueType="num">
                                      <p:cBhvr>
                                        <p:cTn id="33" dur="1000" fill="hold"/>
                                        <p:tgtEl>
                                          <p:spTgt spid="44"/>
                                        </p:tgtEl>
                                        <p:attrNameLst>
                                          <p:attrName>ppt_x</p:attrName>
                                        </p:attrNameLst>
                                      </p:cBhvr>
                                      <p:tavLst>
                                        <p:tav tm="0">
                                          <p:val>
                                            <p:strVal val="#ppt_x"/>
                                          </p:val>
                                        </p:tav>
                                        <p:tav tm="100000">
                                          <p:val>
                                            <p:strVal val="#ppt_x"/>
                                          </p:val>
                                        </p:tav>
                                      </p:tavLst>
                                    </p:anim>
                                    <p:anim calcmode="lin" valueType="num">
                                      <p:cBhvr>
                                        <p:cTn id="34" dur="1000" fill="hold"/>
                                        <p:tgtEl>
                                          <p:spTgt spid="44"/>
                                        </p:tgtEl>
                                        <p:attrNameLst>
                                          <p:attrName>ppt_y</p:attrName>
                                        </p:attrNameLst>
                                      </p:cBhvr>
                                      <p:tavLst>
                                        <p:tav tm="0">
                                          <p:val>
                                            <p:strVal val="#ppt_y-.1"/>
                                          </p:val>
                                        </p:tav>
                                        <p:tav tm="100000">
                                          <p:val>
                                            <p:strVal val="#ppt_y"/>
                                          </p:val>
                                        </p:tav>
                                      </p:tavLst>
                                    </p:anim>
                                  </p:childTnLst>
                                </p:cTn>
                              </p:par>
                              <p:par>
                                <p:cTn id="35" presetID="22" presetClass="entr" presetSubtype="4"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par>
                                <p:cTn id="38" presetID="22" presetClass="entr" presetSubtype="4" fill="hold" grpId="0" nodeType="withEffect">
                                  <p:stCondLst>
                                    <p:cond delay="200"/>
                                  </p:stCondLst>
                                  <p:childTnLst>
                                    <p:set>
                                      <p:cBhvr>
                                        <p:cTn id="39" dur="1" fill="hold">
                                          <p:stCondLst>
                                            <p:cond delay="0"/>
                                          </p:stCondLst>
                                        </p:cTn>
                                        <p:tgtEl>
                                          <p:spTgt spid="5"/>
                                        </p:tgtEl>
                                        <p:attrNameLst>
                                          <p:attrName>style.visibility</p:attrName>
                                        </p:attrNameLst>
                                      </p:cBhvr>
                                      <p:to>
                                        <p:strVal val="visible"/>
                                      </p:to>
                                    </p:set>
                                    <p:animEffect transition="in" filter="wipe(down)">
                                      <p:cBhvr>
                                        <p:cTn id="40" dur="500"/>
                                        <p:tgtEl>
                                          <p:spTgt spid="5"/>
                                        </p:tgtEl>
                                      </p:cBhvr>
                                    </p:animEffect>
                                  </p:childTnLst>
                                </p:cTn>
                              </p:par>
                              <p:par>
                                <p:cTn id="41" presetID="22" presetClass="entr" presetSubtype="4" fill="hold" grpId="0" nodeType="withEffect">
                                  <p:stCondLst>
                                    <p:cond delay="40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00"/>
                                        <p:tgtEl>
                                          <p:spTgt spid="6"/>
                                        </p:tgtEl>
                                      </p:cBhvr>
                                    </p:animEffect>
                                  </p:childTnLst>
                                </p:cTn>
                              </p:par>
                              <p:par>
                                <p:cTn id="44" presetID="22" presetClass="entr" presetSubtype="4" fill="hold" grpId="0" nodeType="withEffect">
                                  <p:stCondLst>
                                    <p:cond delay="60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childTnLst>
                          </p:cTn>
                        </p:par>
                        <p:par>
                          <p:cTn id="47" fill="hold">
                            <p:stCondLst>
                              <p:cond delay="1600"/>
                            </p:stCondLst>
                            <p:childTnLst>
                              <p:par>
                                <p:cTn id="48" presetID="22" presetClass="entr" presetSubtype="4"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down)">
                                      <p:cBhvr>
                                        <p:cTn id="50" dur="500"/>
                                        <p:tgtEl>
                                          <p:spTgt spid="4"/>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00"/>
                                        <p:tgtEl>
                                          <p:spTgt spid="9"/>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45" presetClass="entr" presetSubtype="0" fill="hold" grpId="0" nodeType="click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anim calcmode="lin" valueType="num">
                                      <p:cBhvr>
                                        <p:cTn id="65" dur="500" fill="hold"/>
                                        <p:tgtEl>
                                          <p:spTgt spid="37"/>
                                        </p:tgtEl>
                                        <p:attrNameLst>
                                          <p:attrName>ppt_w</p:attrName>
                                        </p:attrNameLst>
                                      </p:cBhvr>
                                      <p:tavLst>
                                        <p:tav tm="0" fmla="#ppt_w*sin(2.5*pi*$)">
                                          <p:val>
                                            <p:fltVal val="0"/>
                                          </p:val>
                                        </p:tav>
                                        <p:tav tm="100000">
                                          <p:val>
                                            <p:fltVal val="1"/>
                                          </p:val>
                                        </p:tav>
                                      </p:tavLst>
                                    </p:anim>
                                    <p:anim calcmode="lin" valueType="num">
                                      <p:cBhvr>
                                        <p:cTn id="66" dur="500" fill="hold"/>
                                        <p:tgtEl>
                                          <p:spTgt spid="3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anim calcmode="lin" valueType="num">
                                      <p:cBhvr>
                                        <p:cTn id="70" dur="500" fill="hold"/>
                                        <p:tgtEl>
                                          <p:spTgt spid="42"/>
                                        </p:tgtEl>
                                        <p:attrNameLst>
                                          <p:attrName>ppt_w</p:attrName>
                                        </p:attrNameLst>
                                      </p:cBhvr>
                                      <p:tavLst>
                                        <p:tav tm="0" fmla="#ppt_w*sin(2.5*pi*$)">
                                          <p:val>
                                            <p:fltVal val="0"/>
                                          </p:val>
                                        </p:tav>
                                        <p:tav tm="100000">
                                          <p:val>
                                            <p:fltVal val="1"/>
                                          </p:val>
                                        </p:tav>
                                      </p:tavLst>
                                    </p:anim>
                                    <p:anim calcmode="lin" valueType="num">
                                      <p:cBhvr>
                                        <p:cTn id="71" dur="500" fill="hold"/>
                                        <p:tgtEl>
                                          <p:spTgt spid="42"/>
                                        </p:tgtEl>
                                        <p:attrNameLst>
                                          <p:attrName>ppt_h</p:attrName>
                                        </p:attrNameLst>
                                      </p:cBhvr>
                                      <p:tavLst>
                                        <p:tav tm="0">
                                          <p:val>
                                            <p:strVal val="#ppt_h"/>
                                          </p:val>
                                        </p:tav>
                                        <p:tav tm="100000">
                                          <p:val>
                                            <p:strVal val="#ppt_h"/>
                                          </p:val>
                                        </p:tav>
                                      </p:tavLst>
                                    </p:anim>
                                  </p:childTnLst>
                                </p:cTn>
                              </p:par>
                            </p:childTnLst>
                          </p:cTn>
                        </p:par>
                        <p:par>
                          <p:cTn id="72" fill="hold">
                            <p:stCondLst>
                              <p:cond delay="500"/>
                            </p:stCondLst>
                            <p:childTnLst>
                              <p:par>
                                <p:cTn id="73" presetID="47" presetClass="entr" presetSubtype="0"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1000"/>
                                        <p:tgtEl>
                                          <p:spTgt spid="47"/>
                                        </p:tgtEl>
                                      </p:cBhvr>
                                    </p:animEffect>
                                    <p:anim calcmode="lin" valueType="num">
                                      <p:cBhvr>
                                        <p:cTn id="76" dur="1000" fill="hold"/>
                                        <p:tgtEl>
                                          <p:spTgt spid="47"/>
                                        </p:tgtEl>
                                        <p:attrNameLst>
                                          <p:attrName>ppt_x</p:attrName>
                                        </p:attrNameLst>
                                      </p:cBhvr>
                                      <p:tavLst>
                                        <p:tav tm="0">
                                          <p:val>
                                            <p:strVal val="#ppt_x"/>
                                          </p:val>
                                        </p:tav>
                                        <p:tav tm="100000">
                                          <p:val>
                                            <p:strVal val="#ppt_x"/>
                                          </p:val>
                                        </p:tav>
                                      </p:tavLst>
                                    </p:anim>
                                    <p:anim calcmode="lin" valueType="num">
                                      <p:cBhvr>
                                        <p:cTn id="77" dur="1000" fill="hold"/>
                                        <p:tgtEl>
                                          <p:spTgt spid="47"/>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1000"/>
                                        <p:tgtEl>
                                          <p:spTgt spid="46"/>
                                        </p:tgtEl>
                                      </p:cBhvr>
                                    </p:animEffect>
                                    <p:anim calcmode="lin" valueType="num">
                                      <p:cBhvr>
                                        <p:cTn id="81" dur="1000" fill="hold"/>
                                        <p:tgtEl>
                                          <p:spTgt spid="46"/>
                                        </p:tgtEl>
                                        <p:attrNameLst>
                                          <p:attrName>ppt_x</p:attrName>
                                        </p:attrNameLst>
                                      </p:cBhvr>
                                      <p:tavLst>
                                        <p:tav tm="0">
                                          <p:val>
                                            <p:strVal val="#ppt_x"/>
                                          </p:val>
                                        </p:tav>
                                        <p:tav tm="100000">
                                          <p:val>
                                            <p:strVal val="#ppt_x"/>
                                          </p:val>
                                        </p:tav>
                                      </p:tavLst>
                                    </p:anim>
                                    <p:anim calcmode="lin" valueType="num">
                                      <p:cBhvr>
                                        <p:cTn id="82" dur="1000" fill="hold"/>
                                        <p:tgtEl>
                                          <p:spTgt spid="46"/>
                                        </p:tgtEl>
                                        <p:attrNameLst>
                                          <p:attrName>ppt_y</p:attrName>
                                        </p:attrNameLst>
                                      </p:cBhvr>
                                      <p:tavLst>
                                        <p:tav tm="0">
                                          <p:val>
                                            <p:strVal val="#ppt_y-.1"/>
                                          </p:val>
                                        </p:tav>
                                        <p:tav tm="100000">
                                          <p:val>
                                            <p:strVal val="#ppt_y"/>
                                          </p:val>
                                        </p:tav>
                                      </p:tavLst>
                                    </p:anim>
                                  </p:childTnLst>
                                </p:cTn>
                              </p:par>
                              <p:par>
                                <p:cTn id="83" presetID="22" presetClass="entr" presetSubtype="4"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down)">
                                      <p:cBhvr>
                                        <p:cTn id="85" dur="500"/>
                                        <p:tgtEl>
                                          <p:spTgt spid="11"/>
                                        </p:tgtEl>
                                      </p:cBhvr>
                                    </p:animEffect>
                                  </p:childTnLst>
                                </p:cTn>
                              </p:par>
                              <p:par>
                                <p:cTn id="86" presetID="22" presetClass="entr" presetSubtype="4" fill="hold" grpId="0" nodeType="withEffect">
                                  <p:stCondLst>
                                    <p:cond delay="200"/>
                                  </p:stCondLst>
                                  <p:childTnLst>
                                    <p:set>
                                      <p:cBhvr>
                                        <p:cTn id="87" dur="1" fill="hold">
                                          <p:stCondLst>
                                            <p:cond delay="0"/>
                                          </p:stCondLst>
                                        </p:cTn>
                                        <p:tgtEl>
                                          <p:spTgt spid="12"/>
                                        </p:tgtEl>
                                        <p:attrNameLst>
                                          <p:attrName>style.visibility</p:attrName>
                                        </p:attrNameLst>
                                      </p:cBhvr>
                                      <p:to>
                                        <p:strVal val="visible"/>
                                      </p:to>
                                    </p:set>
                                    <p:animEffect transition="in" filter="wipe(down)">
                                      <p:cBhvr>
                                        <p:cTn id="88" dur="500"/>
                                        <p:tgtEl>
                                          <p:spTgt spid="12"/>
                                        </p:tgtEl>
                                      </p:cBhvr>
                                    </p:animEffect>
                                  </p:childTnLst>
                                </p:cTn>
                              </p:par>
                              <p:par>
                                <p:cTn id="89" presetID="22" presetClass="entr" presetSubtype="4" fill="hold" grpId="0" nodeType="withEffect">
                                  <p:stCondLst>
                                    <p:cond delay="400"/>
                                  </p:stCondLst>
                                  <p:childTnLst>
                                    <p:set>
                                      <p:cBhvr>
                                        <p:cTn id="90" dur="1" fill="hold">
                                          <p:stCondLst>
                                            <p:cond delay="0"/>
                                          </p:stCondLst>
                                        </p:cTn>
                                        <p:tgtEl>
                                          <p:spTgt spid="13"/>
                                        </p:tgtEl>
                                        <p:attrNameLst>
                                          <p:attrName>style.visibility</p:attrName>
                                        </p:attrNameLst>
                                      </p:cBhvr>
                                      <p:to>
                                        <p:strVal val="visible"/>
                                      </p:to>
                                    </p:set>
                                    <p:animEffect transition="in" filter="wipe(down)">
                                      <p:cBhvr>
                                        <p:cTn id="91" dur="500"/>
                                        <p:tgtEl>
                                          <p:spTgt spid="13"/>
                                        </p:tgtEl>
                                      </p:cBhvr>
                                    </p:animEffect>
                                  </p:childTnLst>
                                </p:cTn>
                              </p:par>
                              <p:par>
                                <p:cTn id="92" presetID="22" presetClass="entr" presetSubtype="4" fill="hold" grpId="0" nodeType="withEffect">
                                  <p:stCondLst>
                                    <p:cond delay="60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500"/>
                                        <p:tgtEl>
                                          <p:spTgt spid="14"/>
                                        </p:tgtEl>
                                      </p:cBhvr>
                                    </p:animEffect>
                                  </p:childTnLst>
                                </p:cTn>
                              </p:par>
                            </p:childTnLst>
                          </p:cTn>
                        </p:par>
                        <p:par>
                          <p:cTn id="95" fill="hold">
                            <p:stCondLst>
                              <p:cond delay="1600"/>
                            </p:stCondLst>
                            <p:childTnLst>
                              <p:par>
                                <p:cTn id="96" presetID="22" presetClass="entr" presetSubtype="4" fill="hold" grpId="0" nodeType="after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wipe(down)">
                                      <p:cBhvr>
                                        <p:cTn id="98" dur="500"/>
                                        <p:tgtEl>
                                          <p:spTgt spid="15"/>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wipe(down)">
                                      <p:cBhvr>
                                        <p:cTn id="101" dur="500"/>
                                        <p:tgtEl>
                                          <p:spTgt spid="1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down)">
                                      <p:cBhvr>
                                        <p:cTn id="104" dur="500"/>
                                        <p:tgtEl>
                                          <p:spTgt spid="17"/>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down)">
                                      <p:cBhvr>
                                        <p:cTn id="107" dur="500"/>
                                        <p:tgtEl>
                                          <p:spTgt spid="18"/>
                                        </p:tgtEl>
                                      </p:cBhvr>
                                    </p:animEffect>
                                  </p:childTnLst>
                                </p:cTn>
                              </p:par>
                            </p:childTnLst>
                          </p:cTn>
                        </p:par>
                      </p:childTnLst>
                    </p:cTn>
                  </p:par>
                  <p:par>
                    <p:cTn id="108" fill="hold">
                      <p:stCondLst>
                        <p:cond delay="indefinite"/>
                      </p:stCondLst>
                      <p:childTnLst>
                        <p:par>
                          <p:cTn id="109" fill="hold">
                            <p:stCondLst>
                              <p:cond delay="0"/>
                            </p:stCondLst>
                            <p:childTnLst>
                              <p:par>
                                <p:cTn id="110" presetID="45" presetClass="entr" presetSubtype="0" fill="hold" grpId="0" nodeType="click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fade">
                                      <p:cBhvr>
                                        <p:cTn id="112" dur="500"/>
                                        <p:tgtEl>
                                          <p:spTgt spid="38"/>
                                        </p:tgtEl>
                                      </p:cBhvr>
                                    </p:animEffect>
                                    <p:anim calcmode="lin" valueType="num">
                                      <p:cBhvr>
                                        <p:cTn id="113" dur="500" fill="hold"/>
                                        <p:tgtEl>
                                          <p:spTgt spid="38"/>
                                        </p:tgtEl>
                                        <p:attrNameLst>
                                          <p:attrName>ppt_w</p:attrName>
                                        </p:attrNameLst>
                                      </p:cBhvr>
                                      <p:tavLst>
                                        <p:tav tm="0" fmla="#ppt_w*sin(2.5*pi*$)">
                                          <p:val>
                                            <p:fltVal val="0"/>
                                          </p:val>
                                        </p:tav>
                                        <p:tav tm="100000">
                                          <p:val>
                                            <p:fltVal val="1"/>
                                          </p:val>
                                        </p:tav>
                                      </p:tavLst>
                                    </p:anim>
                                    <p:anim calcmode="lin" valueType="num">
                                      <p:cBhvr>
                                        <p:cTn id="114" dur="500" fill="hold"/>
                                        <p:tgtEl>
                                          <p:spTgt spid="38"/>
                                        </p:tgtEl>
                                        <p:attrNameLst>
                                          <p:attrName>ppt_h</p:attrName>
                                        </p:attrNameLst>
                                      </p:cBhvr>
                                      <p:tavLst>
                                        <p:tav tm="0">
                                          <p:val>
                                            <p:strVal val="#ppt_h"/>
                                          </p:val>
                                        </p:tav>
                                        <p:tav tm="100000">
                                          <p:val>
                                            <p:strVal val="#ppt_h"/>
                                          </p:val>
                                        </p:tav>
                                      </p:tavLst>
                                    </p:anim>
                                  </p:childTnLst>
                                </p:cTn>
                              </p:par>
                              <p:par>
                                <p:cTn id="115" presetID="45" presetClass="entr" presetSubtype="0" fill="hold" grpId="0" nodeType="with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fade">
                                      <p:cBhvr>
                                        <p:cTn id="117" dur="500"/>
                                        <p:tgtEl>
                                          <p:spTgt spid="41"/>
                                        </p:tgtEl>
                                      </p:cBhvr>
                                    </p:animEffect>
                                    <p:anim calcmode="lin" valueType="num">
                                      <p:cBhvr>
                                        <p:cTn id="118" dur="500" fill="hold"/>
                                        <p:tgtEl>
                                          <p:spTgt spid="41"/>
                                        </p:tgtEl>
                                        <p:attrNameLst>
                                          <p:attrName>ppt_w</p:attrName>
                                        </p:attrNameLst>
                                      </p:cBhvr>
                                      <p:tavLst>
                                        <p:tav tm="0" fmla="#ppt_w*sin(2.5*pi*$)">
                                          <p:val>
                                            <p:fltVal val="0"/>
                                          </p:val>
                                        </p:tav>
                                        <p:tav tm="100000">
                                          <p:val>
                                            <p:fltVal val="1"/>
                                          </p:val>
                                        </p:tav>
                                      </p:tavLst>
                                    </p:anim>
                                    <p:anim calcmode="lin" valueType="num">
                                      <p:cBhvr>
                                        <p:cTn id="119" dur="500" fill="hold"/>
                                        <p:tgtEl>
                                          <p:spTgt spid="41"/>
                                        </p:tgtEl>
                                        <p:attrNameLst>
                                          <p:attrName>ppt_h</p:attrName>
                                        </p:attrNameLst>
                                      </p:cBhvr>
                                      <p:tavLst>
                                        <p:tav tm="0">
                                          <p:val>
                                            <p:strVal val="#ppt_h"/>
                                          </p:val>
                                        </p:tav>
                                        <p:tav tm="100000">
                                          <p:val>
                                            <p:strVal val="#ppt_h"/>
                                          </p:val>
                                        </p:tav>
                                      </p:tavLst>
                                    </p:anim>
                                  </p:childTnLst>
                                </p:cTn>
                              </p:par>
                            </p:childTnLst>
                          </p:cTn>
                        </p:par>
                        <p:par>
                          <p:cTn id="120" fill="hold">
                            <p:stCondLst>
                              <p:cond delay="500"/>
                            </p:stCondLst>
                            <p:childTnLst>
                              <p:par>
                                <p:cTn id="121" presetID="47"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1000"/>
                                        <p:tgtEl>
                                          <p:spTgt spid="49"/>
                                        </p:tgtEl>
                                      </p:cBhvr>
                                    </p:animEffect>
                                    <p:anim calcmode="lin" valueType="num">
                                      <p:cBhvr>
                                        <p:cTn id="124" dur="1000" fill="hold"/>
                                        <p:tgtEl>
                                          <p:spTgt spid="49"/>
                                        </p:tgtEl>
                                        <p:attrNameLst>
                                          <p:attrName>ppt_x</p:attrName>
                                        </p:attrNameLst>
                                      </p:cBhvr>
                                      <p:tavLst>
                                        <p:tav tm="0">
                                          <p:val>
                                            <p:strVal val="#ppt_x"/>
                                          </p:val>
                                        </p:tav>
                                        <p:tav tm="100000">
                                          <p:val>
                                            <p:strVal val="#ppt_x"/>
                                          </p:val>
                                        </p:tav>
                                      </p:tavLst>
                                    </p:anim>
                                    <p:anim calcmode="lin" valueType="num">
                                      <p:cBhvr>
                                        <p:cTn id="125" dur="1000" fill="hold"/>
                                        <p:tgtEl>
                                          <p:spTgt spid="49"/>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48"/>
                                        </p:tgtEl>
                                        <p:attrNameLst>
                                          <p:attrName>style.visibility</p:attrName>
                                        </p:attrNameLst>
                                      </p:cBhvr>
                                      <p:to>
                                        <p:strVal val="visible"/>
                                      </p:to>
                                    </p:set>
                                    <p:animEffect transition="in" filter="fade">
                                      <p:cBhvr>
                                        <p:cTn id="128" dur="1000"/>
                                        <p:tgtEl>
                                          <p:spTgt spid="48"/>
                                        </p:tgtEl>
                                      </p:cBhvr>
                                    </p:animEffect>
                                    <p:anim calcmode="lin" valueType="num">
                                      <p:cBhvr>
                                        <p:cTn id="129" dur="1000" fill="hold"/>
                                        <p:tgtEl>
                                          <p:spTgt spid="48"/>
                                        </p:tgtEl>
                                        <p:attrNameLst>
                                          <p:attrName>ppt_x</p:attrName>
                                        </p:attrNameLst>
                                      </p:cBhvr>
                                      <p:tavLst>
                                        <p:tav tm="0">
                                          <p:val>
                                            <p:strVal val="#ppt_x"/>
                                          </p:val>
                                        </p:tav>
                                        <p:tav tm="100000">
                                          <p:val>
                                            <p:strVal val="#ppt_x"/>
                                          </p:val>
                                        </p:tav>
                                      </p:tavLst>
                                    </p:anim>
                                    <p:anim calcmode="lin" valueType="num">
                                      <p:cBhvr>
                                        <p:cTn id="130" dur="1000" fill="hold"/>
                                        <p:tgtEl>
                                          <p:spTgt spid="48"/>
                                        </p:tgtEl>
                                        <p:attrNameLst>
                                          <p:attrName>ppt_y</p:attrName>
                                        </p:attrNameLst>
                                      </p:cBhvr>
                                      <p:tavLst>
                                        <p:tav tm="0">
                                          <p:val>
                                            <p:strVal val="#ppt_y-.1"/>
                                          </p:val>
                                        </p:tav>
                                        <p:tav tm="100000">
                                          <p:val>
                                            <p:strVal val="#ppt_y"/>
                                          </p:val>
                                        </p:tav>
                                      </p:tavLst>
                                    </p:anim>
                                  </p:childTnLst>
                                </p:cTn>
                              </p:par>
                              <p:par>
                                <p:cTn id="131" presetID="22" presetClass="entr" presetSubtype="4" fill="hold" grpId="0" nodeType="withEffect">
                                  <p:stCondLst>
                                    <p:cond delay="0"/>
                                  </p:stCondLst>
                                  <p:childTnLst>
                                    <p:set>
                                      <p:cBhvr>
                                        <p:cTn id="132" dur="1" fill="hold">
                                          <p:stCondLst>
                                            <p:cond delay="0"/>
                                          </p:stCondLst>
                                        </p:cTn>
                                        <p:tgtEl>
                                          <p:spTgt spid="19"/>
                                        </p:tgtEl>
                                        <p:attrNameLst>
                                          <p:attrName>style.visibility</p:attrName>
                                        </p:attrNameLst>
                                      </p:cBhvr>
                                      <p:to>
                                        <p:strVal val="visible"/>
                                      </p:to>
                                    </p:set>
                                    <p:animEffect transition="in" filter="wipe(down)">
                                      <p:cBhvr>
                                        <p:cTn id="133" dur="500"/>
                                        <p:tgtEl>
                                          <p:spTgt spid="19"/>
                                        </p:tgtEl>
                                      </p:cBhvr>
                                    </p:animEffect>
                                  </p:childTnLst>
                                </p:cTn>
                              </p:par>
                              <p:par>
                                <p:cTn id="134" presetID="22" presetClass="entr" presetSubtype="4" fill="hold" grpId="0" nodeType="withEffect">
                                  <p:stCondLst>
                                    <p:cond delay="200"/>
                                  </p:stCondLst>
                                  <p:childTnLst>
                                    <p:set>
                                      <p:cBhvr>
                                        <p:cTn id="135" dur="1" fill="hold">
                                          <p:stCondLst>
                                            <p:cond delay="0"/>
                                          </p:stCondLst>
                                        </p:cTn>
                                        <p:tgtEl>
                                          <p:spTgt spid="20"/>
                                        </p:tgtEl>
                                        <p:attrNameLst>
                                          <p:attrName>style.visibility</p:attrName>
                                        </p:attrNameLst>
                                      </p:cBhvr>
                                      <p:to>
                                        <p:strVal val="visible"/>
                                      </p:to>
                                    </p:set>
                                    <p:animEffect transition="in" filter="wipe(down)">
                                      <p:cBhvr>
                                        <p:cTn id="136" dur="500"/>
                                        <p:tgtEl>
                                          <p:spTgt spid="20"/>
                                        </p:tgtEl>
                                      </p:cBhvr>
                                    </p:animEffect>
                                  </p:childTnLst>
                                </p:cTn>
                              </p:par>
                              <p:par>
                                <p:cTn id="137" presetID="22" presetClass="entr" presetSubtype="4" fill="hold" grpId="0" nodeType="withEffect">
                                  <p:stCondLst>
                                    <p:cond delay="400"/>
                                  </p:stCondLst>
                                  <p:childTnLst>
                                    <p:set>
                                      <p:cBhvr>
                                        <p:cTn id="138" dur="1" fill="hold">
                                          <p:stCondLst>
                                            <p:cond delay="0"/>
                                          </p:stCondLst>
                                        </p:cTn>
                                        <p:tgtEl>
                                          <p:spTgt spid="21"/>
                                        </p:tgtEl>
                                        <p:attrNameLst>
                                          <p:attrName>style.visibility</p:attrName>
                                        </p:attrNameLst>
                                      </p:cBhvr>
                                      <p:to>
                                        <p:strVal val="visible"/>
                                      </p:to>
                                    </p:set>
                                    <p:animEffect transition="in" filter="wipe(down)">
                                      <p:cBhvr>
                                        <p:cTn id="139" dur="500"/>
                                        <p:tgtEl>
                                          <p:spTgt spid="21"/>
                                        </p:tgtEl>
                                      </p:cBhvr>
                                    </p:animEffect>
                                  </p:childTnLst>
                                </p:cTn>
                              </p:par>
                              <p:par>
                                <p:cTn id="140" presetID="22" presetClass="entr" presetSubtype="4" fill="hold" grpId="0" nodeType="withEffect">
                                  <p:stCondLst>
                                    <p:cond delay="600"/>
                                  </p:stCondLst>
                                  <p:childTnLst>
                                    <p:set>
                                      <p:cBhvr>
                                        <p:cTn id="141" dur="1" fill="hold">
                                          <p:stCondLst>
                                            <p:cond delay="0"/>
                                          </p:stCondLst>
                                        </p:cTn>
                                        <p:tgtEl>
                                          <p:spTgt spid="22"/>
                                        </p:tgtEl>
                                        <p:attrNameLst>
                                          <p:attrName>style.visibility</p:attrName>
                                        </p:attrNameLst>
                                      </p:cBhvr>
                                      <p:to>
                                        <p:strVal val="visible"/>
                                      </p:to>
                                    </p:set>
                                    <p:animEffect transition="in" filter="wipe(down)">
                                      <p:cBhvr>
                                        <p:cTn id="142" dur="500"/>
                                        <p:tgtEl>
                                          <p:spTgt spid="22"/>
                                        </p:tgtEl>
                                      </p:cBhvr>
                                    </p:animEffect>
                                  </p:childTnLst>
                                </p:cTn>
                              </p:par>
                            </p:childTnLst>
                          </p:cTn>
                        </p:par>
                        <p:par>
                          <p:cTn id="143" fill="hold">
                            <p:stCondLst>
                              <p:cond delay="1600"/>
                            </p:stCondLst>
                            <p:childTnLst>
                              <p:par>
                                <p:cTn id="144" presetID="22" presetClass="entr" presetSubtype="4" fill="hold" grpId="0" nodeType="after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par>
                                <p:cTn id="153" presetID="22" presetClass="entr" presetSubtype="4" fill="hold" grpId="0" nodeType="withEffect">
                                  <p:stCondLst>
                                    <p:cond delay="0"/>
                                  </p:stCondLst>
                                  <p:childTnLst>
                                    <p:set>
                                      <p:cBhvr>
                                        <p:cTn id="154" dur="1" fill="hold">
                                          <p:stCondLst>
                                            <p:cond delay="0"/>
                                          </p:stCondLst>
                                        </p:cTn>
                                        <p:tgtEl>
                                          <p:spTgt spid="23"/>
                                        </p:tgtEl>
                                        <p:attrNameLst>
                                          <p:attrName>style.visibility</p:attrName>
                                        </p:attrNameLst>
                                      </p:cBhvr>
                                      <p:to>
                                        <p:strVal val="visible"/>
                                      </p:to>
                                    </p:set>
                                    <p:animEffect transition="in" filter="wipe(down)">
                                      <p:cBhvr>
                                        <p:cTn id="155" dur="500"/>
                                        <p:tgtEl>
                                          <p:spTgt spid="23"/>
                                        </p:tgtEl>
                                      </p:cBhvr>
                                    </p:animEffect>
                                  </p:childTnLst>
                                </p:cTn>
                              </p:par>
                            </p:childTnLst>
                          </p:cTn>
                        </p:par>
                      </p:childTnLst>
                    </p:cTn>
                  </p:par>
                  <p:par>
                    <p:cTn id="156" fill="hold">
                      <p:stCondLst>
                        <p:cond delay="indefinite"/>
                      </p:stCondLst>
                      <p:childTnLst>
                        <p:par>
                          <p:cTn id="157" fill="hold">
                            <p:stCondLst>
                              <p:cond delay="0"/>
                            </p:stCondLst>
                            <p:childTnLst>
                              <p:par>
                                <p:cTn id="158" presetID="45" presetClass="entr" presetSubtype="0" fill="hold" grpId="0" nodeType="clickEffect">
                                  <p:stCondLst>
                                    <p:cond delay="0"/>
                                  </p:stCondLst>
                                  <p:childTnLst>
                                    <p:set>
                                      <p:cBhvr>
                                        <p:cTn id="159" dur="1" fill="hold">
                                          <p:stCondLst>
                                            <p:cond delay="0"/>
                                          </p:stCondLst>
                                        </p:cTn>
                                        <p:tgtEl>
                                          <p:spTgt spid="39"/>
                                        </p:tgtEl>
                                        <p:attrNameLst>
                                          <p:attrName>style.visibility</p:attrName>
                                        </p:attrNameLst>
                                      </p:cBhvr>
                                      <p:to>
                                        <p:strVal val="visible"/>
                                      </p:to>
                                    </p:set>
                                    <p:animEffect transition="in" filter="fade">
                                      <p:cBhvr>
                                        <p:cTn id="160" dur="500"/>
                                        <p:tgtEl>
                                          <p:spTgt spid="39"/>
                                        </p:tgtEl>
                                      </p:cBhvr>
                                    </p:animEffect>
                                    <p:anim calcmode="lin" valueType="num">
                                      <p:cBhvr>
                                        <p:cTn id="161" dur="500" fill="hold"/>
                                        <p:tgtEl>
                                          <p:spTgt spid="39"/>
                                        </p:tgtEl>
                                        <p:attrNameLst>
                                          <p:attrName>ppt_w</p:attrName>
                                        </p:attrNameLst>
                                      </p:cBhvr>
                                      <p:tavLst>
                                        <p:tav tm="0" fmla="#ppt_w*sin(2.5*pi*$)">
                                          <p:val>
                                            <p:fltVal val="0"/>
                                          </p:val>
                                        </p:tav>
                                        <p:tav tm="100000">
                                          <p:val>
                                            <p:fltVal val="1"/>
                                          </p:val>
                                        </p:tav>
                                      </p:tavLst>
                                    </p:anim>
                                    <p:anim calcmode="lin" valueType="num">
                                      <p:cBhvr>
                                        <p:cTn id="162" dur="500" fill="hold"/>
                                        <p:tgtEl>
                                          <p:spTgt spid="39"/>
                                        </p:tgtEl>
                                        <p:attrNameLst>
                                          <p:attrName>ppt_h</p:attrName>
                                        </p:attrNameLst>
                                      </p:cBhvr>
                                      <p:tavLst>
                                        <p:tav tm="0">
                                          <p:val>
                                            <p:strVal val="#ppt_h"/>
                                          </p:val>
                                        </p:tav>
                                        <p:tav tm="100000">
                                          <p:val>
                                            <p:strVal val="#ppt_h"/>
                                          </p:val>
                                        </p:tav>
                                      </p:tavLst>
                                    </p:anim>
                                  </p:childTnLst>
                                </p:cTn>
                              </p:par>
                              <p:par>
                                <p:cTn id="163" presetID="45" presetClass="entr" presetSubtype="0" fill="hold" grpId="0" nodeType="withEffect">
                                  <p:stCondLst>
                                    <p:cond delay="0"/>
                                  </p:stCondLst>
                                  <p:childTnLst>
                                    <p:set>
                                      <p:cBhvr>
                                        <p:cTn id="164" dur="1" fill="hold">
                                          <p:stCondLst>
                                            <p:cond delay="0"/>
                                          </p:stCondLst>
                                        </p:cTn>
                                        <p:tgtEl>
                                          <p:spTgt spid="43"/>
                                        </p:tgtEl>
                                        <p:attrNameLst>
                                          <p:attrName>style.visibility</p:attrName>
                                        </p:attrNameLst>
                                      </p:cBhvr>
                                      <p:to>
                                        <p:strVal val="visible"/>
                                      </p:to>
                                    </p:set>
                                    <p:animEffect transition="in" filter="fade">
                                      <p:cBhvr>
                                        <p:cTn id="165" dur="500"/>
                                        <p:tgtEl>
                                          <p:spTgt spid="43"/>
                                        </p:tgtEl>
                                      </p:cBhvr>
                                    </p:animEffect>
                                    <p:anim calcmode="lin" valueType="num">
                                      <p:cBhvr>
                                        <p:cTn id="166" dur="500" fill="hold"/>
                                        <p:tgtEl>
                                          <p:spTgt spid="43"/>
                                        </p:tgtEl>
                                        <p:attrNameLst>
                                          <p:attrName>ppt_w</p:attrName>
                                        </p:attrNameLst>
                                      </p:cBhvr>
                                      <p:tavLst>
                                        <p:tav tm="0" fmla="#ppt_w*sin(2.5*pi*$)">
                                          <p:val>
                                            <p:fltVal val="0"/>
                                          </p:val>
                                        </p:tav>
                                        <p:tav tm="100000">
                                          <p:val>
                                            <p:fltVal val="1"/>
                                          </p:val>
                                        </p:tav>
                                      </p:tavLst>
                                    </p:anim>
                                    <p:anim calcmode="lin" valueType="num">
                                      <p:cBhvr>
                                        <p:cTn id="167" dur="500" fill="hold"/>
                                        <p:tgtEl>
                                          <p:spTgt spid="43"/>
                                        </p:tgtEl>
                                        <p:attrNameLst>
                                          <p:attrName>ppt_h</p:attrName>
                                        </p:attrNameLst>
                                      </p:cBhvr>
                                      <p:tavLst>
                                        <p:tav tm="0">
                                          <p:val>
                                            <p:strVal val="#ppt_h"/>
                                          </p:val>
                                        </p:tav>
                                        <p:tav tm="100000">
                                          <p:val>
                                            <p:strVal val="#ppt_h"/>
                                          </p:val>
                                        </p:tav>
                                      </p:tavLst>
                                    </p:anim>
                                  </p:childTnLst>
                                </p:cTn>
                              </p:par>
                            </p:childTnLst>
                          </p:cTn>
                        </p:par>
                        <p:par>
                          <p:cTn id="168" fill="hold">
                            <p:stCondLst>
                              <p:cond delay="500"/>
                            </p:stCondLst>
                            <p:childTnLst>
                              <p:par>
                                <p:cTn id="169" presetID="47" presetClass="entr" presetSubtype="0" fill="hold" grpId="0" nodeType="afterEffect">
                                  <p:stCondLst>
                                    <p:cond delay="0"/>
                                  </p:stCondLst>
                                  <p:childTnLst>
                                    <p:set>
                                      <p:cBhvr>
                                        <p:cTn id="170" dur="1" fill="hold">
                                          <p:stCondLst>
                                            <p:cond delay="0"/>
                                          </p:stCondLst>
                                        </p:cTn>
                                        <p:tgtEl>
                                          <p:spTgt spid="51"/>
                                        </p:tgtEl>
                                        <p:attrNameLst>
                                          <p:attrName>style.visibility</p:attrName>
                                        </p:attrNameLst>
                                      </p:cBhvr>
                                      <p:to>
                                        <p:strVal val="visible"/>
                                      </p:to>
                                    </p:set>
                                    <p:animEffect transition="in" filter="fade">
                                      <p:cBhvr>
                                        <p:cTn id="171" dur="1000"/>
                                        <p:tgtEl>
                                          <p:spTgt spid="51"/>
                                        </p:tgtEl>
                                      </p:cBhvr>
                                    </p:animEffect>
                                    <p:anim calcmode="lin" valueType="num">
                                      <p:cBhvr>
                                        <p:cTn id="172" dur="1000" fill="hold"/>
                                        <p:tgtEl>
                                          <p:spTgt spid="51"/>
                                        </p:tgtEl>
                                        <p:attrNameLst>
                                          <p:attrName>ppt_x</p:attrName>
                                        </p:attrNameLst>
                                      </p:cBhvr>
                                      <p:tavLst>
                                        <p:tav tm="0">
                                          <p:val>
                                            <p:strVal val="#ppt_x"/>
                                          </p:val>
                                        </p:tav>
                                        <p:tav tm="100000">
                                          <p:val>
                                            <p:strVal val="#ppt_x"/>
                                          </p:val>
                                        </p:tav>
                                      </p:tavLst>
                                    </p:anim>
                                    <p:anim calcmode="lin" valueType="num">
                                      <p:cBhvr>
                                        <p:cTn id="173" dur="1000" fill="hold"/>
                                        <p:tgtEl>
                                          <p:spTgt spid="51"/>
                                        </p:tgtEl>
                                        <p:attrNameLst>
                                          <p:attrName>ppt_y</p:attrName>
                                        </p:attrNameLst>
                                      </p:cBhvr>
                                      <p:tavLst>
                                        <p:tav tm="0">
                                          <p:val>
                                            <p:strVal val="#ppt_y-.1"/>
                                          </p:val>
                                        </p:tav>
                                        <p:tav tm="100000">
                                          <p:val>
                                            <p:strVal val="#ppt_y"/>
                                          </p:val>
                                        </p:tav>
                                      </p:tavLst>
                                    </p:anim>
                                  </p:childTnLst>
                                </p:cTn>
                              </p:par>
                              <p:par>
                                <p:cTn id="174" presetID="47" presetClass="entr" presetSubtype="0" fill="hold" grpId="0" nodeType="withEffect">
                                  <p:stCondLst>
                                    <p:cond delay="0"/>
                                  </p:stCondLst>
                                  <p:childTnLst>
                                    <p:set>
                                      <p:cBhvr>
                                        <p:cTn id="175" dur="1" fill="hold">
                                          <p:stCondLst>
                                            <p:cond delay="0"/>
                                          </p:stCondLst>
                                        </p:cTn>
                                        <p:tgtEl>
                                          <p:spTgt spid="50"/>
                                        </p:tgtEl>
                                        <p:attrNameLst>
                                          <p:attrName>style.visibility</p:attrName>
                                        </p:attrNameLst>
                                      </p:cBhvr>
                                      <p:to>
                                        <p:strVal val="visible"/>
                                      </p:to>
                                    </p:set>
                                    <p:animEffect transition="in" filter="fade">
                                      <p:cBhvr>
                                        <p:cTn id="176" dur="1000"/>
                                        <p:tgtEl>
                                          <p:spTgt spid="50"/>
                                        </p:tgtEl>
                                      </p:cBhvr>
                                    </p:animEffect>
                                    <p:anim calcmode="lin" valueType="num">
                                      <p:cBhvr>
                                        <p:cTn id="177" dur="1000" fill="hold"/>
                                        <p:tgtEl>
                                          <p:spTgt spid="50"/>
                                        </p:tgtEl>
                                        <p:attrNameLst>
                                          <p:attrName>ppt_x</p:attrName>
                                        </p:attrNameLst>
                                      </p:cBhvr>
                                      <p:tavLst>
                                        <p:tav tm="0">
                                          <p:val>
                                            <p:strVal val="#ppt_x"/>
                                          </p:val>
                                        </p:tav>
                                        <p:tav tm="100000">
                                          <p:val>
                                            <p:strVal val="#ppt_x"/>
                                          </p:val>
                                        </p:tav>
                                      </p:tavLst>
                                    </p:anim>
                                    <p:anim calcmode="lin" valueType="num">
                                      <p:cBhvr>
                                        <p:cTn id="178" dur="1000" fill="hold"/>
                                        <p:tgtEl>
                                          <p:spTgt spid="50"/>
                                        </p:tgtEl>
                                        <p:attrNameLst>
                                          <p:attrName>ppt_y</p:attrName>
                                        </p:attrNameLst>
                                      </p:cBhvr>
                                      <p:tavLst>
                                        <p:tav tm="0">
                                          <p:val>
                                            <p:strVal val="#ppt_y-.1"/>
                                          </p:val>
                                        </p:tav>
                                        <p:tav tm="100000">
                                          <p:val>
                                            <p:strVal val="#ppt_y"/>
                                          </p:val>
                                        </p:tav>
                                      </p:tavLst>
                                    </p:anim>
                                  </p:childTnLst>
                                </p:cTn>
                              </p:par>
                              <p:par>
                                <p:cTn id="179" presetID="22" presetClass="entr" presetSubtype="4" fill="hold" grpId="0" nodeType="withEffect">
                                  <p:stCondLst>
                                    <p:cond delay="0"/>
                                  </p:stCondLst>
                                  <p:childTnLst>
                                    <p:set>
                                      <p:cBhvr>
                                        <p:cTn id="180" dur="1" fill="hold">
                                          <p:stCondLst>
                                            <p:cond delay="0"/>
                                          </p:stCondLst>
                                        </p:cTn>
                                        <p:tgtEl>
                                          <p:spTgt spid="27"/>
                                        </p:tgtEl>
                                        <p:attrNameLst>
                                          <p:attrName>style.visibility</p:attrName>
                                        </p:attrNameLst>
                                      </p:cBhvr>
                                      <p:to>
                                        <p:strVal val="visible"/>
                                      </p:to>
                                    </p:set>
                                    <p:animEffect transition="in" filter="wipe(down)">
                                      <p:cBhvr>
                                        <p:cTn id="181" dur="500"/>
                                        <p:tgtEl>
                                          <p:spTgt spid="27"/>
                                        </p:tgtEl>
                                      </p:cBhvr>
                                    </p:animEffect>
                                  </p:childTnLst>
                                </p:cTn>
                              </p:par>
                              <p:par>
                                <p:cTn id="182" presetID="22" presetClass="entr" presetSubtype="4" fill="hold" grpId="0" nodeType="withEffect">
                                  <p:stCondLst>
                                    <p:cond delay="200"/>
                                  </p:stCondLst>
                                  <p:childTnLst>
                                    <p:set>
                                      <p:cBhvr>
                                        <p:cTn id="183" dur="1" fill="hold">
                                          <p:stCondLst>
                                            <p:cond delay="0"/>
                                          </p:stCondLst>
                                        </p:cTn>
                                        <p:tgtEl>
                                          <p:spTgt spid="28"/>
                                        </p:tgtEl>
                                        <p:attrNameLst>
                                          <p:attrName>style.visibility</p:attrName>
                                        </p:attrNameLst>
                                      </p:cBhvr>
                                      <p:to>
                                        <p:strVal val="visible"/>
                                      </p:to>
                                    </p:set>
                                    <p:animEffect transition="in" filter="wipe(down)">
                                      <p:cBhvr>
                                        <p:cTn id="184" dur="500"/>
                                        <p:tgtEl>
                                          <p:spTgt spid="28"/>
                                        </p:tgtEl>
                                      </p:cBhvr>
                                    </p:animEffect>
                                  </p:childTnLst>
                                </p:cTn>
                              </p:par>
                              <p:par>
                                <p:cTn id="185" presetID="22" presetClass="entr" presetSubtype="4" fill="hold" grpId="0" nodeType="withEffect">
                                  <p:stCondLst>
                                    <p:cond delay="400"/>
                                  </p:stCondLst>
                                  <p:childTnLst>
                                    <p:set>
                                      <p:cBhvr>
                                        <p:cTn id="186" dur="1" fill="hold">
                                          <p:stCondLst>
                                            <p:cond delay="0"/>
                                          </p:stCondLst>
                                        </p:cTn>
                                        <p:tgtEl>
                                          <p:spTgt spid="29"/>
                                        </p:tgtEl>
                                        <p:attrNameLst>
                                          <p:attrName>style.visibility</p:attrName>
                                        </p:attrNameLst>
                                      </p:cBhvr>
                                      <p:to>
                                        <p:strVal val="visible"/>
                                      </p:to>
                                    </p:set>
                                    <p:animEffect transition="in" filter="wipe(down)">
                                      <p:cBhvr>
                                        <p:cTn id="187" dur="500"/>
                                        <p:tgtEl>
                                          <p:spTgt spid="29"/>
                                        </p:tgtEl>
                                      </p:cBhvr>
                                    </p:animEffect>
                                  </p:childTnLst>
                                </p:cTn>
                              </p:par>
                              <p:par>
                                <p:cTn id="188" presetID="22" presetClass="entr" presetSubtype="4" fill="hold" grpId="0" nodeType="withEffect">
                                  <p:stCondLst>
                                    <p:cond delay="600"/>
                                  </p:stCondLst>
                                  <p:childTnLst>
                                    <p:set>
                                      <p:cBhvr>
                                        <p:cTn id="189" dur="1" fill="hold">
                                          <p:stCondLst>
                                            <p:cond delay="0"/>
                                          </p:stCondLst>
                                        </p:cTn>
                                        <p:tgtEl>
                                          <p:spTgt spid="30"/>
                                        </p:tgtEl>
                                        <p:attrNameLst>
                                          <p:attrName>style.visibility</p:attrName>
                                        </p:attrNameLst>
                                      </p:cBhvr>
                                      <p:to>
                                        <p:strVal val="visible"/>
                                      </p:to>
                                    </p:set>
                                    <p:animEffect transition="in" filter="wipe(down)">
                                      <p:cBhvr>
                                        <p:cTn id="190" dur="500"/>
                                        <p:tgtEl>
                                          <p:spTgt spid="30"/>
                                        </p:tgtEl>
                                      </p:cBhvr>
                                    </p:animEffect>
                                  </p:childTnLst>
                                </p:cTn>
                              </p:par>
                            </p:childTnLst>
                          </p:cTn>
                        </p:par>
                        <p:par>
                          <p:cTn id="191" fill="hold">
                            <p:stCondLst>
                              <p:cond delay="1600"/>
                            </p:stCondLst>
                            <p:childTnLst>
                              <p:par>
                                <p:cTn id="192" presetID="22" presetClass="entr" presetSubtype="4" fill="hold" grpId="0" nodeType="afterEffect">
                                  <p:stCondLst>
                                    <p:cond delay="0"/>
                                  </p:stCondLst>
                                  <p:childTnLst>
                                    <p:set>
                                      <p:cBhvr>
                                        <p:cTn id="193" dur="1" fill="hold">
                                          <p:stCondLst>
                                            <p:cond delay="0"/>
                                          </p:stCondLst>
                                        </p:cTn>
                                        <p:tgtEl>
                                          <p:spTgt spid="34"/>
                                        </p:tgtEl>
                                        <p:attrNameLst>
                                          <p:attrName>style.visibility</p:attrName>
                                        </p:attrNameLst>
                                      </p:cBhvr>
                                      <p:to>
                                        <p:strVal val="visible"/>
                                      </p:to>
                                    </p:set>
                                    <p:animEffect transition="in" filter="wipe(down)">
                                      <p:cBhvr>
                                        <p:cTn id="194" dur="500"/>
                                        <p:tgtEl>
                                          <p:spTgt spid="34"/>
                                        </p:tgtEl>
                                      </p:cBhvr>
                                    </p:animEffect>
                                  </p:childTnLst>
                                </p:cTn>
                              </p:par>
                              <p:par>
                                <p:cTn id="195" presetID="22" presetClass="entr" presetSubtype="4" fill="hold" grpId="0" nodeType="withEffect">
                                  <p:stCondLst>
                                    <p:cond delay="0"/>
                                  </p:stCondLst>
                                  <p:childTnLst>
                                    <p:set>
                                      <p:cBhvr>
                                        <p:cTn id="196" dur="1" fill="hold">
                                          <p:stCondLst>
                                            <p:cond delay="0"/>
                                          </p:stCondLst>
                                        </p:cTn>
                                        <p:tgtEl>
                                          <p:spTgt spid="33"/>
                                        </p:tgtEl>
                                        <p:attrNameLst>
                                          <p:attrName>style.visibility</p:attrName>
                                        </p:attrNameLst>
                                      </p:cBhvr>
                                      <p:to>
                                        <p:strVal val="visible"/>
                                      </p:to>
                                    </p:set>
                                    <p:animEffect transition="in" filter="wipe(down)">
                                      <p:cBhvr>
                                        <p:cTn id="197" dur="500"/>
                                        <p:tgtEl>
                                          <p:spTgt spid="33"/>
                                        </p:tgtEl>
                                      </p:cBhvr>
                                    </p:animEffect>
                                  </p:childTnLst>
                                </p:cTn>
                              </p:par>
                              <p:par>
                                <p:cTn id="198" presetID="22" presetClass="entr" presetSubtype="4" fill="hold" grpId="0" nodeType="withEffect">
                                  <p:stCondLst>
                                    <p:cond delay="0"/>
                                  </p:stCondLst>
                                  <p:childTnLst>
                                    <p:set>
                                      <p:cBhvr>
                                        <p:cTn id="199" dur="1" fill="hold">
                                          <p:stCondLst>
                                            <p:cond delay="0"/>
                                          </p:stCondLst>
                                        </p:cTn>
                                        <p:tgtEl>
                                          <p:spTgt spid="32"/>
                                        </p:tgtEl>
                                        <p:attrNameLst>
                                          <p:attrName>style.visibility</p:attrName>
                                        </p:attrNameLst>
                                      </p:cBhvr>
                                      <p:to>
                                        <p:strVal val="visible"/>
                                      </p:to>
                                    </p:set>
                                    <p:animEffect transition="in" filter="wipe(down)">
                                      <p:cBhvr>
                                        <p:cTn id="200" dur="500"/>
                                        <p:tgtEl>
                                          <p:spTgt spid="32"/>
                                        </p:tgtEl>
                                      </p:cBhvr>
                                    </p:animEffect>
                                  </p:childTnLst>
                                </p:cTn>
                              </p:par>
                              <p:par>
                                <p:cTn id="201" presetID="22" presetClass="entr" presetSubtype="4" fill="hold" grpId="0" nodeType="withEffect">
                                  <p:stCondLst>
                                    <p:cond delay="0"/>
                                  </p:stCondLst>
                                  <p:childTnLst>
                                    <p:set>
                                      <p:cBhvr>
                                        <p:cTn id="202" dur="1" fill="hold">
                                          <p:stCondLst>
                                            <p:cond delay="0"/>
                                          </p:stCondLst>
                                        </p:cTn>
                                        <p:tgtEl>
                                          <p:spTgt spid="31"/>
                                        </p:tgtEl>
                                        <p:attrNameLst>
                                          <p:attrName>style.visibility</p:attrName>
                                        </p:attrNameLst>
                                      </p:cBhvr>
                                      <p:to>
                                        <p:strVal val="visible"/>
                                      </p:to>
                                    </p:set>
                                    <p:animEffect transition="in" filter="wipe(down)">
                                      <p:cBhvr>
                                        <p:cTn id="20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1" grpId="0" animBg="1"/>
      <p:bldP spid="42" grpId="0" animBg="1"/>
      <p:bldP spid="43" grpId="0" animBg="1"/>
      <p:bldP spid="44" grpId="0"/>
      <p:bldP spid="45" grpId="0"/>
      <p:bldP spid="46" grpId="0"/>
      <p:bldP spid="47" grpId="0"/>
      <p:bldP spid="48" grpId="0"/>
      <p:bldP spid="49"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AutoShape 5"/>
          <p:cNvSpPr>
            <a:spLocks noChangeArrowheads="1"/>
          </p:cNvSpPr>
          <p:nvPr/>
        </p:nvSpPr>
        <p:spPr bwMode="auto">
          <a:xfrm rot="10800000">
            <a:off x="1759331" y="4065820"/>
            <a:ext cx="3426160" cy="9469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ED4545"/>
          </a:solidFill>
          <a:ln>
            <a:noFill/>
          </a:ln>
          <a:ex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p>
        </p:txBody>
      </p:sp>
      <p:sp>
        <p:nvSpPr>
          <p:cNvPr id="4" name="AutoShape 3"/>
          <p:cNvSpPr>
            <a:spLocks noChangeArrowheads="1"/>
          </p:cNvSpPr>
          <p:nvPr/>
        </p:nvSpPr>
        <p:spPr bwMode="auto">
          <a:xfrm rot="10800000">
            <a:off x="2775216" y="2772134"/>
            <a:ext cx="1394390" cy="38343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8975"/>
          </a:solidFill>
          <a:ln>
            <a:noFill/>
          </a:ln>
          <a:ex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dirty="0"/>
          </a:p>
        </p:txBody>
      </p:sp>
      <p:sp>
        <p:nvSpPr>
          <p:cNvPr id="5" name="AutoShape 6"/>
          <p:cNvSpPr>
            <a:spLocks noChangeArrowheads="1"/>
          </p:cNvSpPr>
          <p:nvPr/>
        </p:nvSpPr>
        <p:spPr bwMode="auto">
          <a:xfrm>
            <a:off x="3035889" y="1928246"/>
            <a:ext cx="873042" cy="732485"/>
          </a:xfrm>
          <a:prstGeom prst="triangle">
            <a:avLst>
              <a:gd name="adj" fmla="val 50000"/>
            </a:avLst>
          </a:prstGeom>
          <a:solidFill>
            <a:srgbClr val="FFE0C9"/>
          </a:solidFill>
          <a:ln>
            <a:noFill/>
          </a:ln>
          <a:ex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p>
        </p:txBody>
      </p:sp>
      <p:sp>
        <p:nvSpPr>
          <p:cNvPr id="6" name="AutoShape 4"/>
          <p:cNvSpPr>
            <a:spLocks noChangeArrowheads="1"/>
          </p:cNvSpPr>
          <p:nvPr/>
        </p:nvSpPr>
        <p:spPr bwMode="auto">
          <a:xfrm rot="10800000">
            <a:off x="2358379" y="3308271"/>
            <a:ext cx="2228063" cy="61690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6D55"/>
          </a:solidFill>
          <a:ln>
            <a:noFill/>
          </a:ln>
          <a:ex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p>
        </p:txBody>
      </p:sp>
      <p:sp>
        <p:nvSpPr>
          <p:cNvPr id="7" name="AutoShape 5"/>
          <p:cNvSpPr>
            <a:spLocks noChangeArrowheads="1"/>
          </p:cNvSpPr>
          <p:nvPr/>
        </p:nvSpPr>
        <p:spPr bwMode="auto">
          <a:xfrm rot="10800000">
            <a:off x="1196676" y="5133476"/>
            <a:ext cx="4551469" cy="88781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D33131"/>
          </a:solidFill>
          <a:ln>
            <a:noFill/>
          </a:ln>
          <a:ex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p>
        </p:txBody>
      </p:sp>
      <p:cxnSp>
        <p:nvCxnSpPr>
          <p:cNvPr id="8" name="直接连接符 7"/>
          <p:cNvCxnSpPr/>
          <p:nvPr/>
        </p:nvCxnSpPr>
        <p:spPr>
          <a:xfrm>
            <a:off x="3505406" y="2330288"/>
            <a:ext cx="359791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3491490" y="2962557"/>
            <a:ext cx="361182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3505406" y="3618538"/>
            <a:ext cx="3597913"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3472411" y="4578522"/>
            <a:ext cx="3630908"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3472411" y="5528943"/>
            <a:ext cx="3630908"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 name="TextBox 12"/>
          <p:cNvSpPr txBox="1"/>
          <p:nvPr/>
        </p:nvSpPr>
        <p:spPr>
          <a:xfrm>
            <a:off x="7275861" y="5355694"/>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14" name="TextBox 13"/>
          <p:cNvSpPr txBox="1"/>
          <p:nvPr/>
        </p:nvSpPr>
        <p:spPr>
          <a:xfrm>
            <a:off x="6018838" y="5064487"/>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5" name="TextBox 14"/>
          <p:cNvSpPr txBox="1"/>
          <p:nvPr/>
        </p:nvSpPr>
        <p:spPr>
          <a:xfrm>
            <a:off x="7275861" y="4411037"/>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16" name="TextBox 15"/>
          <p:cNvSpPr txBox="1"/>
          <p:nvPr/>
        </p:nvSpPr>
        <p:spPr>
          <a:xfrm>
            <a:off x="6018838" y="4128383"/>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7275861" y="3489049"/>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18" name="TextBox 17"/>
          <p:cNvSpPr txBox="1"/>
          <p:nvPr/>
        </p:nvSpPr>
        <p:spPr>
          <a:xfrm>
            <a:off x="6018838" y="3177816"/>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7275861" y="2790613"/>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20" name="TextBox 19"/>
          <p:cNvSpPr txBox="1"/>
          <p:nvPr/>
        </p:nvSpPr>
        <p:spPr>
          <a:xfrm>
            <a:off x="6018838" y="2531967"/>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7275861" y="2138127"/>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22" name="TextBox 21"/>
          <p:cNvSpPr txBox="1"/>
          <p:nvPr/>
        </p:nvSpPr>
        <p:spPr>
          <a:xfrm>
            <a:off x="6018838" y="1879481"/>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64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6"/>
                                            </p:tgtEl>
                                            <p:attrNameLst>
                                              <p:attrName>style.visibility</p:attrName>
                                            </p:attrNameLst>
                                          </p:cBhvr>
                                          <p:to>
                                            <p:strVal val="visible"/>
                                          </p:to>
                                        </p:set>
                                        <p:anim calcmode="lin" valueType="num" p14:bounceEnd="64000">
                                          <p:cBhvr additive="base">
                                            <p:cTn id="23" dur="10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4"/>
                                            </p:tgtEl>
                                            <p:attrNameLst>
                                              <p:attrName>style.visibility</p:attrName>
                                            </p:attrNameLst>
                                          </p:cBhvr>
                                          <p:to>
                                            <p:strVal val="visible"/>
                                          </p:to>
                                        </p:set>
                                        <p:anim calcmode="lin" valueType="num" p14:bounceEnd="64000">
                                          <p:cBhvr additive="base">
                                            <p:cTn id="27"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4"/>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5"/>
                                            </p:tgtEl>
                                            <p:attrNameLst>
                                              <p:attrName>style.visibility</p:attrName>
                                            </p:attrNameLst>
                                          </p:cBhvr>
                                          <p:to>
                                            <p:strVal val="visible"/>
                                          </p:to>
                                        </p:set>
                                        <p:anim calcmode="lin" valueType="num" p14:bounceEnd="64000">
                                          <p:cBhvr additive="base">
                                            <p:cTn id="31"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600"/>
                                </p:stCondLst>
                                <p:childTnLst>
                                  <p:par>
                                    <p:cTn id="34" presetID="2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22" presetClass="entr" presetSubtype="8"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par>
                                    <p:cTn id="43" presetID="22" presetClass="entr" presetSubtype="8"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310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22"/>
                                            </p:tgtEl>
                                            <p:attrNameLst>
                                              <p:attrName>style.visibility</p:attrName>
                                            </p:attrNameLst>
                                          </p:cBhvr>
                                          <p:to>
                                            <p:strVal val="visible"/>
                                          </p:to>
                                        </p:set>
                                        <p:anim calcmode="lin" valueType="num">
                                          <p:cBhvr>
                                            <p:cTn id="52" dur="250" fill="hold"/>
                                            <p:tgtEl>
                                              <p:spTgt spid="22"/>
                                            </p:tgtEl>
                                            <p:attrNameLst>
                                              <p:attrName>ppt_x</p:attrName>
                                            </p:attrNameLst>
                                          </p:cBhvr>
                                          <p:tavLst>
                                            <p:tav tm="0">
                                              <p:val>
                                                <p:strVal val="#ppt_x"/>
                                              </p:val>
                                            </p:tav>
                                            <p:tav tm="100000">
                                              <p:val>
                                                <p:strVal val="#ppt_x"/>
                                              </p:val>
                                            </p:tav>
                                          </p:tavLst>
                                        </p:anim>
                                        <p:anim calcmode="lin" valueType="num">
                                          <p:cBhvr>
                                            <p:cTn id="53" dur="250" fill="hold"/>
                                            <p:tgtEl>
                                              <p:spTgt spid="22"/>
                                            </p:tgtEl>
                                            <p:attrNameLst>
                                              <p:attrName>ppt_y</p:attrName>
                                            </p:attrNameLst>
                                          </p:cBhvr>
                                          <p:tavLst>
                                            <p:tav tm="0">
                                              <p:val>
                                                <p:strVal val="#ppt_y-#ppt_h/2"/>
                                              </p:val>
                                            </p:tav>
                                            <p:tav tm="100000">
                                              <p:val>
                                                <p:strVal val="#ppt_y"/>
                                              </p:val>
                                            </p:tav>
                                          </p:tavLst>
                                        </p:anim>
                                        <p:anim calcmode="lin" valueType="num">
                                          <p:cBhvr>
                                            <p:cTn id="54" dur="250" fill="hold"/>
                                            <p:tgtEl>
                                              <p:spTgt spid="22"/>
                                            </p:tgtEl>
                                            <p:attrNameLst>
                                              <p:attrName>ppt_w</p:attrName>
                                            </p:attrNameLst>
                                          </p:cBhvr>
                                          <p:tavLst>
                                            <p:tav tm="0">
                                              <p:val>
                                                <p:strVal val="#ppt_w"/>
                                              </p:val>
                                            </p:tav>
                                            <p:tav tm="100000">
                                              <p:val>
                                                <p:strVal val="#ppt_w"/>
                                              </p:val>
                                            </p:tav>
                                          </p:tavLst>
                                        </p:anim>
                                        <p:anim calcmode="lin" valueType="num">
                                          <p:cBhvr>
                                            <p:cTn id="55" dur="250" fill="hold"/>
                                            <p:tgtEl>
                                              <p:spTgt spid="22"/>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20"/>
                                            </p:tgtEl>
                                            <p:attrNameLst>
                                              <p:attrName>style.visibility</p:attrName>
                                            </p:attrNameLst>
                                          </p:cBhvr>
                                          <p:to>
                                            <p:strVal val="visible"/>
                                          </p:to>
                                        </p:set>
                                        <p:anim calcmode="lin" valueType="num">
                                          <p:cBhvr>
                                            <p:cTn id="58" dur="250" fill="hold"/>
                                            <p:tgtEl>
                                              <p:spTgt spid="20"/>
                                            </p:tgtEl>
                                            <p:attrNameLst>
                                              <p:attrName>ppt_x</p:attrName>
                                            </p:attrNameLst>
                                          </p:cBhvr>
                                          <p:tavLst>
                                            <p:tav tm="0">
                                              <p:val>
                                                <p:strVal val="#ppt_x"/>
                                              </p:val>
                                            </p:tav>
                                            <p:tav tm="100000">
                                              <p:val>
                                                <p:strVal val="#ppt_x"/>
                                              </p:val>
                                            </p:tav>
                                          </p:tavLst>
                                        </p:anim>
                                        <p:anim calcmode="lin" valueType="num">
                                          <p:cBhvr>
                                            <p:cTn id="59" dur="250" fill="hold"/>
                                            <p:tgtEl>
                                              <p:spTgt spid="20"/>
                                            </p:tgtEl>
                                            <p:attrNameLst>
                                              <p:attrName>ppt_y</p:attrName>
                                            </p:attrNameLst>
                                          </p:cBhvr>
                                          <p:tavLst>
                                            <p:tav tm="0">
                                              <p:val>
                                                <p:strVal val="#ppt_y-#ppt_h/2"/>
                                              </p:val>
                                            </p:tav>
                                            <p:tav tm="100000">
                                              <p:val>
                                                <p:strVal val="#ppt_y"/>
                                              </p:val>
                                            </p:tav>
                                          </p:tavLst>
                                        </p:anim>
                                        <p:anim calcmode="lin" valueType="num">
                                          <p:cBhvr>
                                            <p:cTn id="60" dur="250" fill="hold"/>
                                            <p:tgtEl>
                                              <p:spTgt spid="20"/>
                                            </p:tgtEl>
                                            <p:attrNameLst>
                                              <p:attrName>ppt_w</p:attrName>
                                            </p:attrNameLst>
                                          </p:cBhvr>
                                          <p:tavLst>
                                            <p:tav tm="0">
                                              <p:val>
                                                <p:strVal val="#ppt_w"/>
                                              </p:val>
                                            </p:tav>
                                            <p:tav tm="100000">
                                              <p:val>
                                                <p:strVal val="#ppt_w"/>
                                              </p:val>
                                            </p:tav>
                                          </p:tavLst>
                                        </p:anim>
                                        <p:anim calcmode="lin" valueType="num">
                                          <p:cBhvr>
                                            <p:cTn id="61" dur="250" fill="hold"/>
                                            <p:tgtEl>
                                              <p:spTgt spid="20"/>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18"/>
                                            </p:tgtEl>
                                            <p:attrNameLst>
                                              <p:attrName>style.visibility</p:attrName>
                                            </p:attrNameLst>
                                          </p:cBhvr>
                                          <p:to>
                                            <p:strVal val="visible"/>
                                          </p:to>
                                        </p:set>
                                        <p:anim calcmode="lin" valueType="num">
                                          <p:cBhvr>
                                            <p:cTn id="64" dur="250" fill="hold"/>
                                            <p:tgtEl>
                                              <p:spTgt spid="18"/>
                                            </p:tgtEl>
                                            <p:attrNameLst>
                                              <p:attrName>ppt_x</p:attrName>
                                            </p:attrNameLst>
                                          </p:cBhvr>
                                          <p:tavLst>
                                            <p:tav tm="0">
                                              <p:val>
                                                <p:strVal val="#ppt_x"/>
                                              </p:val>
                                            </p:tav>
                                            <p:tav tm="100000">
                                              <p:val>
                                                <p:strVal val="#ppt_x"/>
                                              </p:val>
                                            </p:tav>
                                          </p:tavLst>
                                        </p:anim>
                                        <p:anim calcmode="lin" valueType="num">
                                          <p:cBhvr>
                                            <p:cTn id="65" dur="250" fill="hold"/>
                                            <p:tgtEl>
                                              <p:spTgt spid="18"/>
                                            </p:tgtEl>
                                            <p:attrNameLst>
                                              <p:attrName>ppt_y</p:attrName>
                                            </p:attrNameLst>
                                          </p:cBhvr>
                                          <p:tavLst>
                                            <p:tav tm="0">
                                              <p:val>
                                                <p:strVal val="#ppt_y-#ppt_h/2"/>
                                              </p:val>
                                            </p:tav>
                                            <p:tav tm="100000">
                                              <p:val>
                                                <p:strVal val="#ppt_y"/>
                                              </p:val>
                                            </p:tav>
                                          </p:tavLst>
                                        </p:anim>
                                        <p:anim calcmode="lin" valueType="num">
                                          <p:cBhvr>
                                            <p:cTn id="66" dur="250" fill="hold"/>
                                            <p:tgtEl>
                                              <p:spTgt spid="18"/>
                                            </p:tgtEl>
                                            <p:attrNameLst>
                                              <p:attrName>ppt_w</p:attrName>
                                            </p:attrNameLst>
                                          </p:cBhvr>
                                          <p:tavLst>
                                            <p:tav tm="0">
                                              <p:val>
                                                <p:strVal val="#ppt_w"/>
                                              </p:val>
                                            </p:tav>
                                            <p:tav tm="100000">
                                              <p:val>
                                                <p:strVal val="#ppt_w"/>
                                              </p:val>
                                            </p:tav>
                                          </p:tavLst>
                                        </p:anim>
                                        <p:anim calcmode="lin" valueType="num">
                                          <p:cBhvr>
                                            <p:cTn id="67" dur="250" fill="hold"/>
                                            <p:tgtEl>
                                              <p:spTgt spid="18"/>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16"/>
                                            </p:tgtEl>
                                            <p:attrNameLst>
                                              <p:attrName>style.visibility</p:attrName>
                                            </p:attrNameLst>
                                          </p:cBhvr>
                                          <p:to>
                                            <p:strVal val="visible"/>
                                          </p:to>
                                        </p:set>
                                        <p:anim calcmode="lin" valueType="num">
                                          <p:cBhvr>
                                            <p:cTn id="70" dur="250" fill="hold"/>
                                            <p:tgtEl>
                                              <p:spTgt spid="16"/>
                                            </p:tgtEl>
                                            <p:attrNameLst>
                                              <p:attrName>ppt_x</p:attrName>
                                            </p:attrNameLst>
                                          </p:cBhvr>
                                          <p:tavLst>
                                            <p:tav tm="0">
                                              <p:val>
                                                <p:strVal val="#ppt_x"/>
                                              </p:val>
                                            </p:tav>
                                            <p:tav tm="100000">
                                              <p:val>
                                                <p:strVal val="#ppt_x"/>
                                              </p:val>
                                            </p:tav>
                                          </p:tavLst>
                                        </p:anim>
                                        <p:anim calcmode="lin" valueType="num">
                                          <p:cBhvr>
                                            <p:cTn id="71" dur="250" fill="hold"/>
                                            <p:tgtEl>
                                              <p:spTgt spid="16"/>
                                            </p:tgtEl>
                                            <p:attrNameLst>
                                              <p:attrName>ppt_y</p:attrName>
                                            </p:attrNameLst>
                                          </p:cBhvr>
                                          <p:tavLst>
                                            <p:tav tm="0">
                                              <p:val>
                                                <p:strVal val="#ppt_y-#ppt_h/2"/>
                                              </p:val>
                                            </p:tav>
                                            <p:tav tm="100000">
                                              <p:val>
                                                <p:strVal val="#ppt_y"/>
                                              </p:val>
                                            </p:tav>
                                          </p:tavLst>
                                        </p:anim>
                                        <p:anim calcmode="lin" valueType="num">
                                          <p:cBhvr>
                                            <p:cTn id="72" dur="250" fill="hold"/>
                                            <p:tgtEl>
                                              <p:spTgt spid="16"/>
                                            </p:tgtEl>
                                            <p:attrNameLst>
                                              <p:attrName>ppt_w</p:attrName>
                                            </p:attrNameLst>
                                          </p:cBhvr>
                                          <p:tavLst>
                                            <p:tav tm="0">
                                              <p:val>
                                                <p:strVal val="#ppt_w"/>
                                              </p:val>
                                            </p:tav>
                                            <p:tav tm="100000">
                                              <p:val>
                                                <p:strVal val="#ppt_w"/>
                                              </p:val>
                                            </p:tav>
                                          </p:tavLst>
                                        </p:anim>
                                        <p:anim calcmode="lin" valueType="num">
                                          <p:cBhvr>
                                            <p:cTn id="73" dur="250" fill="hold"/>
                                            <p:tgtEl>
                                              <p:spTgt spid="16"/>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14"/>
                                            </p:tgtEl>
                                            <p:attrNameLst>
                                              <p:attrName>style.visibility</p:attrName>
                                            </p:attrNameLst>
                                          </p:cBhvr>
                                          <p:to>
                                            <p:strVal val="visible"/>
                                          </p:to>
                                        </p:set>
                                        <p:anim calcmode="lin" valueType="num">
                                          <p:cBhvr>
                                            <p:cTn id="76" dur="250" fill="hold"/>
                                            <p:tgtEl>
                                              <p:spTgt spid="14"/>
                                            </p:tgtEl>
                                            <p:attrNameLst>
                                              <p:attrName>ppt_x</p:attrName>
                                            </p:attrNameLst>
                                          </p:cBhvr>
                                          <p:tavLst>
                                            <p:tav tm="0">
                                              <p:val>
                                                <p:strVal val="#ppt_x"/>
                                              </p:val>
                                            </p:tav>
                                            <p:tav tm="100000">
                                              <p:val>
                                                <p:strVal val="#ppt_x"/>
                                              </p:val>
                                            </p:tav>
                                          </p:tavLst>
                                        </p:anim>
                                        <p:anim calcmode="lin" valueType="num">
                                          <p:cBhvr>
                                            <p:cTn id="77" dur="250" fill="hold"/>
                                            <p:tgtEl>
                                              <p:spTgt spid="14"/>
                                            </p:tgtEl>
                                            <p:attrNameLst>
                                              <p:attrName>ppt_y</p:attrName>
                                            </p:attrNameLst>
                                          </p:cBhvr>
                                          <p:tavLst>
                                            <p:tav tm="0">
                                              <p:val>
                                                <p:strVal val="#ppt_y-#ppt_h/2"/>
                                              </p:val>
                                            </p:tav>
                                            <p:tav tm="100000">
                                              <p:val>
                                                <p:strVal val="#ppt_y"/>
                                              </p:val>
                                            </p:tav>
                                          </p:tavLst>
                                        </p:anim>
                                        <p:anim calcmode="lin" valueType="num">
                                          <p:cBhvr>
                                            <p:cTn id="78" dur="250" fill="hold"/>
                                            <p:tgtEl>
                                              <p:spTgt spid="14"/>
                                            </p:tgtEl>
                                            <p:attrNameLst>
                                              <p:attrName>ppt_w</p:attrName>
                                            </p:attrNameLst>
                                          </p:cBhvr>
                                          <p:tavLst>
                                            <p:tav tm="0">
                                              <p:val>
                                                <p:strVal val="#ppt_w"/>
                                              </p:val>
                                            </p:tav>
                                            <p:tav tm="100000">
                                              <p:val>
                                                <p:strVal val="#ppt_w"/>
                                              </p:val>
                                            </p:tav>
                                          </p:tavLst>
                                        </p:anim>
                                        <p:anim calcmode="lin" valueType="num">
                                          <p:cBhvr>
                                            <p:cTn id="79" dur="250" fill="hold"/>
                                            <p:tgtEl>
                                              <p:spTgt spid="14"/>
                                            </p:tgtEl>
                                            <p:attrNameLst>
                                              <p:attrName>ppt_h</p:attrName>
                                            </p:attrNameLst>
                                          </p:cBhvr>
                                          <p:tavLst>
                                            <p:tav tm="0">
                                              <p:val>
                                                <p:fltVal val="0"/>
                                              </p:val>
                                            </p:tav>
                                            <p:tav tm="100000">
                                              <p:val>
                                                <p:strVal val="#ppt_h"/>
                                              </p:val>
                                            </p:tav>
                                          </p:tavLst>
                                        </p:anim>
                                      </p:childTnLst>
                                    </p:cTn>
                                  </p:par>
                                </p:childTnLst>
                              </p:cTn>
                            </p:par>
                            <p:par>
                              <p:cTn id="80" fill="hold">
                                <p:stCondLst>
                                  <p:cond delay="445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17"/>
                                            </p:tgtEl>
                                            <p:attrNameLst>
                                              <p:attrName>style.visibility</p:attrName>
                                            </p:attrNameLst>
                                          </p:cBhvr>
                                          <p:to>
                                            <p:strVal val="visible"/>
                                          </p:to>
                                        </p:set>
                                        <p:animEffect transition="in" filter="wipe(left)">
                                          <p:cBhvr>
                                            <p:cTn id="89" dur="500"/>
                                            <p:tgtEl>
                                              <p:spTgt spid="17"/>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left)">
                                          <p:cBhvr>
                                            <p:cTn id="92" dur="500"/>
                                            <p:tgtEl>
                                              <p:spTgt spid="15"/>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13"/>
                                            </p:tgtEl>
                                            <p:attrNameLst>
                                              <p:attrName>style.visibility</p:attrName>
                                            </p:attrNameLst>
                                          </p:cBhvr>
                                          <p:to>
                                            <p:strVal val="visible"/>
                                          </p:to>
                                        </p:set>
                                        <p:animEffect transition="in" filter="wipe(left)">
                                          <p:cBhvr>
                                            <p:cTn id="9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13" grpId="0"/>
          <p:bldP spid="14" grpId="0"/>
          <p:bldP spid="15" grpId="0"/>
          <p:bldP spid="16" grpId="0"/>
          <p:bldP spid="17" grpId="0"/>
          <p:bldP spid="18" grpId="0"/>
          <p:bldP spid="19" grpId="0"/>
          <p:bldP spid="20" grpId="0"/>
          <p:bldP spid="21"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ppt_x"/>
                                              </p:val>
                                            </p:tav>
                                            <p:tav tm="100000">
                                              <p:val>
                                                <p:strVal val="#ppt_x"/>
                                              </p:val>
                                            </p:tav>
                                          </p:tavLst>
                                        </p:anim>
                                        <p:anim calcmode="lin" valueType="num">
                                          <p:cBhvr additive="base">
                                            <p:cTn id="24" dur="10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ppt_x"/>
                                              </p:val>
                                            </p:tav>
                                            <p:tav tm="100000">
                                              <p:val>
                                                <p:strVal val="#ppt_x"/>
                                              </p:val>
                                            </p:tav>
                                          </p:tavLst>
                                        </p:anim>
                                        <p:anim calcmode="lin" valueType="num">
                                          <p:cBhvr additive="base">
                                            <p:cTn id="32" dur="10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600"/>
                                </p:stCondLst>
                                <p:childTnLst>
                                  <p:par>
                                    <p:cTn id="34" presetID="2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22" presetClass="entr" presetSubtype="8"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par>
                                    <p:cTn id="43" presetID="22" presetClass="entr" presetSubtype="8"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310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22"/>
                                            </p:tgtEl>
                                            <p:attrNameLst>
                                              <p:attrName>style.visibility</p:attrName>
                                            </p:attrNameLst>
                                          </p:cBhvr>
                                          <p:to>
                                            <p:strVal val="visible"/>
                                          </p:to>
                                        </p:set>
                                        <p:anim calcmode="lin" valueType="num">
                                          <p:cBhvr>
                                            <p:cTn id="52" dur="250" fill="hold"/>
                                            <p:tgtEl>
                                              <p:spTgt spid="22"/>
                                            </p:tgtEl>
                                            <p:attrNameLst>
                                              <p:attrName>ppt_x</p:attrName>
                                            </p:attrNameLst>
                                          </p:cBhvr>
                                          <p:tavLst>
                                            <p:tav tm="0">
                                              <p:val>
                                                <p:strVal val="#ppt_x"/>
                                              </p:val>
                                            </p:tav>
                                            <p:tav tm="100000">
                                              <p:val>
                                                <p:strVal val="#ppt_x"/>
                                              </p:val>
                                            </p:tav>
                                          </p:tavLst>
                                        </p:anim>
                                        <p:anim calcmode="lin" valueType="num">
                                          <p:cBhvr>
                                            <p:cTn id="53" dur="250" fill="hold"/>
                                            <p:tgtEl>
                                              <p:spTgt spid="22"/>
                                            </p:tgtEl>
                                            <p:attrNameLst>
                                              <p:attrName>ppt_y</p:attrName>
                                            </p:attrNameLst>
                                          </p:cBhvr>
                                          <p:tavLst>
                                            <p:tav tm="0">
                                              <p:val>
                                                <p:strVal val="#ppt_y-#ppt_h/2"/>
                                              </p:val>
                                            </p:tav>
                                            <p:tav tm="100000">
                                              <p:val>
                                                <p:strVal val="#ppt_y"/>
                                              </p:val>
                                            </p:tav>
                                          </p:tavLst>
                                        </p:anim>
                                        <p:anim calcmode="lin" valueType="num">
                                          <p:cBhvr>
                                            <p:cTn id="54" dur="250" fill="hold"/>
                                            <p:tgtEl>
                                              <p:spTgt spid="22"/>
                                            </p:tgtEl>
                                            <p:attrNameLst>
                                              <p:attrName>ppt_w</p:attrName>
                                            </p:attrNameLst>
                                          </p:cBhvr>
                                          <p:tavLst>
                                            <p:tav tm="0">
                                              <p:val>
                                                <p:strVal val="#ppt_w"/>
                                              </p:val>
                                            </p:tav>
                                            <p:tav tm="100000">
                                              <p:val>
                                                <p:strVal val="#ppt_w"/>
                                              </p:val>
                                            </p:tav>
                                          </p:tavLst>
                                        </p:anim>
                                        <p:anim calcmode="lin" valueType="num">
                                          <p:cBhvr>
                                            <p:cTn id="55" dur="250" fill="hold"/>
                                            <p:tgtEl>
                                              <p:spTgt spid="22"/>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20"/>
                                            </p:tgtEl>
                                            <p:attrNameLst>
                                              <p:attrName>style.visibility</p:attrName>
                                            </p:attrNameLst>
                                          </p:cBhvr>
                                          <p:to>
                                            <p:strVal val="visible"/>
                                          </p:to>
                                        </p:set>
                                        <p:anim calcmode="lin" valueType="num">
                                          <p:cBhvr>
                                            <p:cTn id="58" dur="250" fill="hold"/>
                                            <p:tgtEl>
                                              <p:spTgt spid="20"/>
                                            </p:tgtEl>
                                            <p:attrNameLst>
                                              <p:attrName>ppt_x</p:attrName>
                                            </p:attrNameLst>
                                          </p:cBhvr>
                                          <p:tavLst>
                                            <p:tav tm="0">
                                              <p:val>
                                                <p:strVal val="#ppt_x"/>
                                              </p:val>
                                            </p:tav>
                                            <p:tav tm="100000">
                                              <p:val>
                                                <p:strVal val="#ppt_x"/>
                                              </p:val>
                                            </p:tav>
                                          </p:tavLst>
                                        </p:anim>
                                        <p:anim calcmode="lin" valueType="num">
                                          <p:cBhvr>
                                            <p:cTn id="59" dur="250" fill="hold"/>
                                            <p:tgtEl>
                                              <p:spTgt spid="20"/>
                                            </p:tgtEl>
                                            <p:attrNameLst>
                                              <p:attrName>ppt_y</p:attrName>
                                            </p:attrNameLst>
                                          </p:cBhvr>
                                          <p:tavLst>
                                            <p:tav tm="0">
                                              <p:val>
                                                <p:strVal val="#ppt_y-#ppt_h/2"/>
                                              </p:val>
                                            </p:tav>
                                            <p:tav tm="100000">
                                              <p:val>
                                                <p:strVal val="#ppt_y"/>
                                              </p:val>
                                            </p:tav>
                                          </p:tavLst>
                                        </p:anim>
                                        <p:anim calcmode="lin" valueType="num">
                                          <p:cBhvr>
                                            <p:cTn id="60" dur="250" fill="hold"/>
                                            <p:tgtEl>
                                              <p:spTgt spid="20"/>
                                            </p:tgtEl>
                                            <p:attrNameLst>
                                              <p:attrName>ppt_w</p:attrName>
                                            </p:attrNameLst>
                                          </p:cBhvr>
                                          <p:tavLst>
                                            <p:tav tm="0">
                                              <p:val>
                                                <p:strVal val="#ppt_w"/>
                                              </p:val>
                                            </p:tav>
                                            <p:tav tm="100000">
                                              <p:val>
                                                <p:strVal val="#ppt_w"/>
                                              </p:val>
                                            </p:tav>
                                          </p:tavLst>
                                        </p:anim>
                                        <p:anim calcmode="lin" valueType="num">
                                          <p:cBhvr>
                                            <p:cTn id="61" dur="250" fill="hold"/>
                                            <p:tgtEl>
                                              <p:spTgt spid="20"/>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18"/>
                                            </p:tgtEl>
                                            <p:attrNameLst>
                                              <p:attrName>style.visibility</p:attrName>
                                            </p:attrNameLst>
                                          </p:cBhvr>
                                          <p:to>
                                            <p:strVal val="visible"/>
                                          </p:to>
                                        </p:set>
                                        <p:anim calcmode="lin" valueType="num">
                                          <p:cBhvr>
                                            <p:cTn id="64" dur="250" fill="hold"/>
                                            <p:tgtEl>
                                              <p:spTgt spid="18"/>
                                            </p:tgtEl>
                                            <p:attrNameLst>
                                              <p:attrName>ppt_x</p:attrName>
                                            </p:attrNameLst>
                                          </p:cBhvr>
                                          <p:tavLst>
                                            <p:tav tm="0">
                                              <p:val>
                                                <p:strVal val="#ppt_x"/>
                                              </p:val>
                                            </p:tav>
                                            <p:tav tm="100000">
                                              <p:val>
                                                <p:strVal val="#ppt_x"/>
                                              </p:val>
                                            </p:tav>
                                          </p:tavLst>
                                        </p:anim>
                                        <p:anim calcmode="lin" valueType="num">
                                          <p:cBhvr>
                                            <p:cTn id="65" dur="250" fill="hold"/>
                                            <p:tgtEl>
                                              <p:spTgt spid="18"/>
                                            </p:tgtEl>
                                            <p:attrNameLst>
                                              <p:attrName>ppt_y</p:attrName>
                                            </p:attrNameLst>
                                          </p:cBhvr>
                                          <p:tavLst>
                                            <p:tav tm="0">
                                              <p:val>
                                                <p:strVal val="#ppt_y-#ppt_h/2"/>
                                              </p:val>
                                            </p:tav>
                                            <p:tav tm="100000">
                                              <p:val>
                                                <p:strVal val="#ppt_y"/>
                                              </p:val>
                                            </p:tav>
                                          </p:tavLst>
                                        </p:anim>
                                        <p:anim calcmode="lin" valueType="num">
                                          <p:cBhvr>
                                            <p:cTn id="66" dur="250" fill="hold"/>
                                            <p:tgtEl>
                                              <p:spTgt spid="18"/>
                                            </p:tgtEl>
                                            <p:attrNameLst>
                                              <p:attrName>ppt_w</p:attrName>
                                            </p:attrNameLst>
                                          </p:cBhvr>
                                          <p:tavLst>
                                            <p:tav tm="0">
                                              <p:val>
                                                <p:strVal val="#ppt_w"/>
                                              </p:val>
                                            </p:tav>
                                            <p:tav tm="100000">
                                              <p:val>
                                                <p:strVal val="#ppt_w"/>
                                              </p:val>
                                            </p:tav>
                                          </p:tavLst>
                                        </p:anim>
                                        <p:anim calcmode="lin" valueType="num">
                                          <p:cBhvr>
                                            <p:cTn id="67" dur="250" fill="hold"/>
                                            <p:tgtEl>
                                              <p:spTgt spid="18"/>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16"/>
                                            </p:tgtEl>
                                            <p:attrNameLst>
                                              <p:attrName>style.visibility</p:attrName>
                                            </p:attrNameLst>
                                          </p:cBhvr>
                                          <p:to>
                                            <p:strVal val="visible"/>
                                          </p:to>
                                        </p:set>
                                        <p:anim calcmode="lin" valueType="num">
                                          <p:cBhvr>
                                            <p:cTn id="70" dur="250" fill="hold"/>
                                            <p:tgtEl>
                                              <p:spTgt spid="16"/>
                                            </p:tgtEl>
                                            <p:attrNameLst>
                                              <p:attrName>ppt_x</p:attrName>
                                            </p:attrNameLst>
                                          </p:cBhvr>
                                          <p:tavLst>
                                            <p:tav tm="0">
                                              <p:val>
                                                <p:strVal val="#ppt_x"/>
                                              </p:val>
                                            </p:tav>
                                            <p:tav tm="100000">
                                              <p:val>
                                                <p:strVal val="#ppt_x"/>
                                              </p:val>
                                            </p:tav>
                                          </p:tavLst>
                                        </p:anim>
                                        <p:anim calcmode="lin" valueType="num">
                                          <p:cBhvr>
                                            <p:cTn id="71" dur="250" fill="hold"/>
                                            <p:tgtEl>
                                              <p:spTgt spid="16"/>
                                            </p:tgtEl>
                                            <p:attrNameLst>
                                              <p:attrName>ppt_y</p:attrName>
                                            </p:attrNameLst>
                                          </p:cBhvr>
                                          <p:tavLst>
                                            <p:tav tm="0">
                                              <p:val>
                                                <p:strVal val="#ppt_y-#ppt_h/2"/>
                                              </p:val>
                                            </p:tav>
                                            <p:tav tm="100000">
                                              <p:val>
                                                <p:strVal val="#ppt_y"/>
                                              </p:val>
                                            </p:tav>
                                          </p:tavLst>
                                        </p:anim>
                                        <p:anim calcmode="lin" valueType="num">
                                          <p:cBhvr>
                                            <p:cTn id="72" dur="250" fill="hold"/>
                                            <p:tgtEl>
                                              <p:spTgt spid="16"/>
                                            </p:tgtEl>
                                            <p:attrNameLst>
                                              <p:attrName>ppt_w</p:attrName>
                                            </p:attrNameLst>
                                          </p:cBhvr>
                                          <p:tavLst>
                                            <p:tav tm="0">
                                              <p:val>
                                                <p:strVal val="#ppt_w"/>
                                              </p:val>
                                            </p:tav>
                                            <p:tav tm="100000">
                                              <p:val>
                                                <p:strVal val="#ppt_w"/>
                                              </p:val>
                                            </p:tav>
                                          </p:tavLst>
                                        </p:anim>
                                        <p:anim calcmode="lin" valueType="num">
                                          <p:cBhvr>
                                            <p:cTn id="73" dur="250" fill="hold"/>
                                            <p:tgtEl>
                                              <p:spTgt spid="16"/>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14"/>
                                            </p:tgtEl>
                                            <p:attrNameLst>
                                              <p:attrName>style.visibility</p:attrName>
                                            </p:attrNameLst>
                                          </p:cBhvr>
                                          <p:to>
                                            <p:strVal val="visible"/>
                                          </p:to>
                                        </p:set>
                                        <p:anim calcmode="lin" valueType="num">
                                          <p:cBhvr>
                                            <p:cTn id="76" dur="250" fill="hold"/>
                                            <p:tgtEl>
                                              <p:spTgt spid="14"/>
                                            </p:tgtEl>
                                            <p:attrNameLst>
                                              <p:attrName>ppt_x</p:attrName>
                                            </p:attrNameLst>
                                          </p:cBhvr>
                                          <p:tavLst>
                                            <p:tav tm="0">
                                              <p:val>
                                                <p:strVal val="#ppt_x"/>
                                              </p:val>
                                            </p:tav>
                                            <p:tav tm="100000">
                                              <p:val>
                                                <p:strVal val="#ppt_x"/>
                                              </p:val>
                                            </p:tav>
                                          </p:tavLst>
                                        </p:anim>
                                        <p:anim calcmode="lin" valueType="num">
                                          <p:cBhvr>
                                            <p:cTn id="77" dur="250" fill="hold"/>
                                            <p:tgtEl>
                                              <p:spTgt spid="14"/>
                                            </p:tgtEl>
                                            <p:attrNameLst>
                                              <p:attrName>ppt_y</p:attrName>
                                            </p:attrNameLst>
                                          </p:cBhvr>
                                          <p:tavLst>
                                            <p:tav tm="0">
                                              <p:val>
                                                <p:strVal val="#ppt_y-#ppt_h/2"/>
                                              </p:val>
                                            </p:tav>
                                            <p:tav tm="100000">
                                              <p:val>
                                                <p:strVal val="#ppt_y"/>
                                              </p:val>
                                            </p:tav>
                                          </p:tavLst>
                                        </p:anim>
                                        <p:anim calcmode="lin" valueType="num">
                                          <p:cBhvr>
                                            <p:cTn id="78" dur="250" fill="hold"/>
                                            <p:tgtEl>
                                              <p:spTgt spid="14"/>
                                            </p:tgtEl>
                                            <p:attrNameLst>
                                              <p:attrName>ppt_w</p:attrName>
                                            </p:attrNameLst>
                                          </p:cBhvr>
                                          <p:tavLst>
                                            <p:tav tm="0">
                                              <p:val>
                                                <p:strVal val="#ppt_w"/>
                                              </p:val>
                                            </p:tav>
                                            <p:tav tm="100000">
                                              <p:val>
                                                <p:strVal val="#ppt_w"/>
                                              </p:val>
                                            </p:tav>
                                          </p:tavLst>
                                        </p:anim>
                                        <p:anim calcmode="lin" valueType="num">
                                          <p:cBhvr>
                                            <p:cTn id="79" dur="250" fill="hold"/>
                                            <p:tgtEl>
                                              <p:spTgt spid="14"/>
                                            </p:tgtEl>
                                            <p:attrNameLst>
                                              <p:attrName>ppt_h</p:attrName>
                                            </p:attrNameLst>
                                          </p:cBhvr>
                                          <p:tavLst>
                                            <p:tav tm="0">
                                              <p:val>
                                                <p:fltVal val="0"/>
                                              </p:val>
                                            </p:tav>
                                            <p:tav tm="100000">
                                              <p:val>
                                                <p:strVal val="#ppt_h"/>
                                              </p:val>
                                            </p:tav>
                                          </p:tavLst>
                                        </p:anim>
                                      </p:childTnLst>
                                    </p:cTn>
                                  </p:par>
                                </p:childTnLst>
                              </p:cTn>
                            </p:par>
                            <p:par>
                              <p:cTn id="80" fill="hold">
                                <p:stCondLst>
                                  <p:cond delay="445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17"/>
                                            </p:tgtEl>
                                            <p:attrNameLst>
                                              <p:attrName>style.visibility</p:attrName>
                                            </p:attrNameLst>
                                          </p:cBhvr>
                                          <p:to>
                                            <p:strVal val="visible"/>
                                          </p:to>
                                        </p:set>
                                        <p:animEffect transition="in" filter="wipe(left)">
                                          <p:cBhvr>
                                            <p:cTn id="89" dur="500"/>
                                            <p:tgtEl>
                                              <p:spTgt spid="17"/>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left)">
                                          <p:cBhvr>
                                            <p:cTn id="92" dur="500"/>
                                            <p:tgtEl>
                                              <p:spTgt spid="15"/>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13"/>
                                            </p:tgtEl>
                                            <p:attrNameLst>
                                              <p:attrName>style.visibility</p:attrName>
                                            </p:attrNameLst>
                                          </p:cBhvr>
                                          <p:to>
                                            <p:strVal val="visible"/>
                                          </p:to>
                                        </p:set>
                                        <p:animEffect transition="in" filter="wipe(left)">
                                          <p:cBhvr>
                                            <p:cTn id="9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13" grpId="0"/>
          <p:bldP spid="14" grpId="0"/>
          <p:bldP spid="15" grpId="0"/>
          <p:bldP spid="16" grpId="0"/>
          <p:bldP spid="17" grpId="0"/>
          <p:bldP spid="18" grpId="0"/>
          <p:bldP spid="19" grpId="0"/>
          <p:bldP spid="20" grpId="0"/>
          <p:bldP spid="21" grpId="0"/>
          <p:bldP spid="2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矩形 287"/>
          <p:cNvSpPr/>
          <p:nvPr/>
        </p:nvSpPr>
        <p:spPr>
          <a:xfrm>
            <a:off x="7534458" y="0"/>
            <a:ext cx="1368254" cy="4413844"/>
          </a:xfrm>
          <a:custGeom>
            <a:avLst/>
            <a:gdLst/>
            <a:ahLst/>
            <a:cxnLst/>
            <a:rect l="l" t="t" r="r" b="b"/>
            <a:pathLst>
              <a:path w="1368254" h="4413844">
                <a:moveTo>
                  <a:pt x="0" y="0"/>
                </a:moveTo>
                <a:lnTo>
                  <a:pt x="1368254" y="0"/>
                </a:lnTo>
                <a:lnTo>
                  <a:pt x="1368254" y="4413844"/>
                </a:lnTo>
                <a:lnTo>
                  <a:pt x="1353555" y="4413844"/>
                </a:lnTo>
                <a:lnTo>
                  <a:pt x="684127" y="3744416"/>
                </a:lnTo>
                <a:lnTo>
                  <a:pt x="14699" y="4413844"/>
                </a:lnTo>
                <a:lnTo>
                  <a:pt x="0" y="4413844"/>
                </a:lnTo>
                <a:close/>
              </a:path>
            </a:pathLst>
          </a:custGeom>
          <a:pattFill prst="plaid">
            <a:fgClr>
              <a:srgbClr val="FFEEE1"/>
            </a:fgClr>
            <a:bgClr>
              <a:schemeClr val="bg1"/>
            </a:bgClr>
          </a:patt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302" name="Freeform 6"/>
          <p:cNvSpPr>
            <a:spLocks noEditPoints="1"/>
          </p:cNvSpPr>
          <p:nvPr/>
        </p:nvSpPr>
        <p:spPr bwMode="auto">
          <a:xfrm>
            <a:off x="3470454" y="1828342"/>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7"/>
          <p:cNvSpPr>
            <a:spLocks noEditPoints="1"/>
          </p:cNvSpPr>
          <p:nvPr/>
        </p:nvSpPr>
        <p:spPr bwMode="auto">
          <a:xfrm>
            <a:off x="7805272" y="1842544"/>
            <a:ext cx="826627" cy="66755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8"/>
          <p:cNvSpPr>
            <a:spLocks noEditPoints="1"/>
          </p:cNvSpPr>
          <p:nvPr/>
        </p:nvSpPr>
        <p:spPr bwMode="auto">
          <a:xfrm>
            <a:off x="5686154" y="1774369"/>
            <a:ext cx="917528" cy="80390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9"/>
          <p:cNvSpPr>
            <a:spLocks noEditPoints="1"/>
          </p:cNvSpPr>
          <p:nvPr/>
        </p:nvSpPr>
        <p:spPr bwMode="auto">
          <a:xfrm>
            <a:off x="1558702" y="178857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0"/>
          <p:cNvSpPr>
            <a:spLocks noEditPoints="1"/>
          </p:cNvSpPr>
          <p:nvPr/>
        </p:nvSpPr>
        <p:spPr bwMode="auto">
          <a:xfrm>
            <a:off x="9992565" y="1819819"/>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2" name="TextBox 361"/>
          <p:cNvSpPr txBox="1"/>
          <p:nvPr/>
        </p:nvSpPr>
        <p:spPr>
          <a:xfrm>
            <a:off x="1342576"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01</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3" name="TextBox 362"/>
          <p:cNvSpPr txBox="1"/>
          <p:nvPr/>
        </p:nvSpPr>
        <p:spPr>
          <a:xfrm>
            <a:off x="3419085"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02</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9" name="TextBox 368"/>
          <p:cNvSpPr txBox="1"/>
          <p:nvPr/>
        </p:nvSpPr>
        <p:spPr>
          <a:xfrm>
            <a:off x="5539624"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03</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76" name="TextBox 375"/>
          <p:cNvSpPr txBox="1"/>
          <p:nvPr/>
        </p:nvSpPr>
        <p:spPr>
          <a:xfrm>
            <a:off x="7613291"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04</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96" name="TextBox 395"/>
          <p:cNvSpPr txBox="1"/>
          <p:nvPr/>
        </p:nvSpPr>
        <p:spPr>
          <a:xfrm>
            <a:off x="9706843"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05</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5" name="Freeform 6"/>
          <p:cNvSpPr>
            <a:spLocks/>
          </p:cNvSpPr>
          <p:nvPr/>
        </p:nvSpPr>
        <p:spPr bwMode="auto">
          <a:xfrm>
            <a:off x="0" y="4763146"/>
            <a:ext cx="12190412" cy="2094854"/>
          </a:xfrm>
          <a:custGeom>
            <a:avLst/>
            <a:gdLst>
              <a:gd name="T0" fmla="*/ 1135 w 2153"/>
              <a:gd name="T1" fmla="*/ 28 h 370"/>
              <a:gd name="T2" fmla="*/ 1172 w 2153"/>
              <a:gd name="T3" fmla="*/ 0 h 370"/>
              <a:gd name="T4" fmla="*/ 1210 w 2153"/>
              <a:gd name="T5" fmla="*/ 29 h 370"/>
              <a:gd name="T6" fmla="*/ 1252 w 2153"/>
              <a:gd name="T7" fmla="*/ 1 h 370"/>
              <a:gd name="T8" fmla="*/ 1290 w 2153"/>
              <a:gd name="T9" fmla="*/ 28 h 370"/>
              <a:gd name="T10" fmla="*/ 1327 w 2153"/>
              <a:gd name="T11" fmla="*/ 1 h 370"/>
              <a:gd name="T12" fmla="*/ 1365 w 2153"/>
              <a:gd name="T13" fmla="*/ 28 h 370"/>
              <a:gd name="T14" fmla="*/ 1403 w 2153"/>
              <a:gd name="T15" fmla="*/ 1 h 370"/>
              <a:gd name="T16" fmla="*/ 1441 w 2153"/>
              <a:gd name="T17" fmla="*/ 28 h 370"/>
              <a:gd name="T18" fmla="*/ 1478 w 2153"/>
              <a:gd name="T19" fmla="*/ 1 h 370"/>
              <a:gd name="T20" fmla="*/ 1516 w 2153"/>
              <a:gd name="T21" fmla="*/ 28 h 370"/>
              <a:gd name="T22" fmla="*/ 1553 w 2153"/>
              <a:gd name="T23" fmla="*/ 1 h 370"/>
              <a:gd name="T24" fmla="*/ 1591 w 2153"/>
              <a:gd name="T25" fmla="*/ 28 h 370"/>
              <a:gd name="T26" fmla="*/ 1628 w 2153"/>
              <a:gd name="T27" fmla="*/ 1 h 370"/>
              <a:gd name="T28" fmla="*/ 1667 w 2153"/>
              <a:gd name="T29" fmla="*/ 28 h 370"/>
              <a:gd name="T30" fmla="*/ 1704 w 2153"/>
              <a:gd name="T31" fmla="*/ 1 h 370"/>
              <a:gd name="T32" fmla="*/ 1742 w 2153"/>
              <a:gd name="T33" fmla="*/ 28 h 370"/>
              <a:gd name="T34" fmla="*/ 1779 w 2153"/>
              <a:gd name="T35" fmla="*/ 1 h 370"/>
              <a:gd name="T36" fmla="*/ 1817 w 2153"/>
              <a:gd name="T37" fmla="*/ 28 h 370"/>
              <a:gd name="T38" fmla="*/ 1854 w 2153"/>
              <a:gd name="T39" fmla="*/ 1 h 370"/>
              <a:gd name="T40" fmla="*/ 1892 w 2153"/>
              <a:gd name="T41" fmla="*/ 28 h 370"/>
              <a:gd name="T42" fmla="*/ 1930 w 2153"/>
              <a:gd name="T43" fmla="*/ 0 h 370"/>
              <a:gd name="T44" fmla="*/ 1968 w 2153"/>
              <a:gd name="T45" fmla="*/ 28 h 370"/>
              <a:gd name="T46" fmla="*/ 2005 w 2153"/>
              <a:gd name="T47" fmla="*/ 0 h 370"/>
              <a:gd name="T48" fmla="*/ 2043 w 2153"/>
              <a:gd name="T49" fmla="*/ 28 h 370"/>
              <a:gd name="T50" fmla="*/ 2080 w 2153"/>
              <a:gd name="T51" fmla="*/ 0 h 370"/>
              <a:gd name="T52" fmla="*/ 2118 w 2153"/>
              <a:gd name="T53" fmla="*/ 28 h 370"/>
              <a:gd name="T54" fmla="*/ 2153 w 2153"/>
              <a:gd name="T55" fmla="*/ 2 h 370"/>
              <a:gd name="T56" fmla="*/ 2153 w 2153"/>
              <a:gd name="T57" fmla="*/ 370 h 370"/>
              <a:gd name="T58" fmla="*/ 0 w 2153"/>
              <a:gd name="T59" fmla="*/ 370 h 370"/>
              <a:gd name="T60" fmla="*/ 0 w 2153"/>
              <a:gd name="T61" fmla="*/ 29 h 370"/>
              <a:gd name="T62" fmla="*/ 42 w 2153"/>
              <a:gd name="T63" fmla="*/ 1 h 370"/>
              <a:gd name="T64" fmla="*/ 81 w 2153"/>
              <a:gd name="T65" fmla="*/ 28 h 370"/>
              <a:gd name="T66" fmla="*/ 118 w 2153"/>
              <a:gd name="T67" fmla="*/ 1 h 370"/>
              <a:gd name="T68" fmla="*/ 156 w 2153"/>
              <a:gd name="T69" fmla="*/ 28 h 370"/>
              <a:gd name="T70" fmla="*/ 193 w 2153"/>
              <a:gd name="T71" fmla="*/ 1 h 370"/>
              <a:gd name="T72" fmla="*/ 231 w 2153"/>
              <a:gd name="T73" fmla="*/ 28 h 370"/>
              <a:gd name="T74" fmla="*/ 268 w 2153"/>
              <a:gd name="T75" fmla="*/ 1 h 370"/>
              <a:gd name="T76" fmla="*/ 306 w 2153"/>
              <a:gd name="T77" fmla="*/ 28 h 370"/>
              <a:gd name="T78" fmla="*/ 344 w 2153"/>
              <a:gd name="T79" fmla="*/ 1 h 370"/>
              <a:gd name="T80" fmla="*/ 382 w 2153"/>
              <a:gd name="T81" fmla="*/ 28 h 370"/>
              <a:gd name="T82" fmla="*/ 419 w 2153"/>
              <a:gd name="T83" fmla="*/ 1 h 370"/>
              <a:gd name="T84" fmla="*/ 457 w 2153"/>
              <a:gd name="T85" fmla="*/ 28 h 370"/>
              <a:gd name="T86" fmla="*/ 494 w 2153"/>
              <a:gd name="T87" fmla="*/ 1 h 370"/>
              <a:gd name="T88" fmla="*/ 532 w 2153"/>
              <a:gd name="T89" fmla="*/ 28 h 370"/>
              <a:gd name="T90" fmla="*/ 569 w 2153"/>
              <a:gd name="T91" fmla="*/ 1 h 370"/>
              <a:gd name="T92" fmla="*/ 608 w 2153"/>
              <a:gd name="T93" fmla="*/ 28 h 370"/>
              <a:gd name="T94" fmla="*/ 645 w 2153"/>
              <a:gd name="T95" fmla="*/ 1 h 370"/>
              <a:gd name="T96" fmla="*/ 683 w 2153"/>
              <a:gd name="T97" fmla="*/ 28 h 370"/>
              <a:gd name="T98" fmla="*/ 720 w 2153"/>
              <a:gd name="T99" fmla="*/ 0 h 370"/>
              <a:gd name="T100" fmla="*/ 758 w 2153"/>
              <a:gd name="T101" fmla="*/ 28 h 370"/>
              <a:gd name="T102" fmla="*/ 795 w 2153"/>
              <a:gd name="T103" fmla="*/ 0 h 370"/>
              <a:gd name="T104" fmla="*/ 833 w 2153"/>
              <a:gd name="T105" fmla="*/ 28 h 370"/>
              <a:gd name="T106" fmla="*/ 871 w 2153"/>
              <a:gd name="T107" fmla="*/ 0 h 370"/>
              <a:gd name="T108" fmla="*/ 909 w 2153"/>
              <a:gd name="T109" fmla="*/ 28 h 370"/>
              <a:gd name="T110" fmla="*/ 946 w 2153"/>
              <a:gd name="T111" fmla="*/ 0 h 370"/>
              <a:gd name="T112" fmla="*/ 984 w 2153"/>
              <a:gd name="T113" fmla="*/ 28 h 370"/>
              <a:gd name="T114" fmla="*/ 1021 w 2153"/>
              <a:gd name="T115" fmla="*/ 0 h 370"/>
              <a:gd name="T116" fmla="*/ 1059 w 2153"/>
              <a:gd name="T117" fmla="*/ 28 h 370"/>
              <a:gd name="T118" fmla="*/ 1096 w 2153"/>
              <a:gd name="T119" fmla="*/ 0 h 370"/>
              <a:gd name="T120" fmla="*/ 1135 w 2153"/>
              <a:gd name="T121" fmla="*/ 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370">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220"/>
                  <a:pt x="2153" y="370"/>
                </a:cubicBezTo>
                <a:cubicBezTo>
                  <a:pt x="0" y="370"/>
                  <a:pt x="0" y="370"/>
                  <a:pt x="0" y="370"/>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171078133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88"/>
                                        </p:tgtEl>
                                        <p:attrNameLst>
                                          <p:attrName>style.visibility</p:attrName>
                                        </p:attrNameLst>
                                      </p:cBhvr>
                                      <p:to>
                                        <p:strVal val="visible"/>
                                      </p:to>
                                    </p:set>
                                    <p:anim calcmode="lin" valueType="num">
                                      <p:cBhvr additive="base">
                                        <p:cTn id="7" dur="500" fill="hold"/>
                                        <p:tgtEl>
                                          <p:spTgt spid="288"/>
                                        </p:tgtEl>
                                        <p:attrNameLst>
                                          <p:attrName>ppt_x</p:attrName>
                                        </p:attrNameLst>
                                      </p:cBhvr>
                                      <p:tavLst>
                                        <p:tav tm="0">
                                          <p:val>
                                            <p:strVal val="#ppt_x"/>
                                          </p:val>
                                        </p:tav>
                                        <p:tav tm="100000">
                                          <p:val>
                                            <p:strVal val="#ppt_x"/>
                                          </p:val>
                                        </p:tav>
                                      </p:tavLst>
                                    </p:anim>
                                    <p:anim calcmode="lin" valueType="num">
                                      <p:cBhvr additive="base">
                                        <p:cTn id="8" dur="500" fill="hold"/>
                                        <p:tgtEl>
                                          <p:spTgt spid="288"/>
                                        </p:tgtEl>
                                        <p:attrNameLst>
                                          <p:attrName>ppt_y</p:attrName>
                                        </p:attrNameLst>
                                      </p:cBhvr>
                                      <p:tavLst>
                                        <p:tav tm="0">
                                          <p:val>
                                            <p:strVal val="0-#ppt_h/2"/>
                                          </p:val>
                                        </p:tav>
                                        <p:tav tm="100000">
                                          <p:val>
                                            <p:strVal val="#ppt_y"/>
                                          </p:val>
                                        </p:tav>
                                      </p:tavLst>
                                    </p:anim>
                                  </p:childTnLst>
                                </p:cTn>
                              </p:par>
                              <p:par>
                                <p:cTn id="9" presetID="3" presetClass="emph" presetSubtype="2" fill="hold" grpId="0" nodeType="withEffect">
                                  <p:stCondLst>
                                    <p:cond delay="0"/>
                                  </p:stCondLst>
                                  <p:childTnLst>
                                    <p:animClr clrSpc="rgb" dir="cw">
                                      <p:cBhvr override="childStyle">
                                        <p:cTn id="10" dur="500" fill="hold"/>
                                        <p:tgtEl>
                                          <p:spTgt spid="376"/>
                                        </p:tgtEl>
                                        <p:attrNameLst>
                                          <p:attrName>style.color</p:attrName>
                                        </p:attrNameLst>
                                      </p:cBhvr>
                                      <p:to>
                                        <a:srgbClr val="ED4545"/>
                                      </p:to>
                                    </p:animClr>
                                  </p:childTnLst>
                                </p:cTn>
                              </p:par>
                              <p:par>
                                <p:cTn id="11" presetID="19" presetClass="emph" presetSubtype="0" fill="hold" grpId="0" nodeType="withEffect">
                                  <p:stCondLst>
                                    <p:cond delay="0"/>
                                  </p:stCondLst>
                                  <p:childTnLst>
                                    <p:animClr clrSpc="rgb" dir="cw">
                                      <p:cBhvr override="childStyle">
                                        <p:cTn id="12" dur="500" fill="hold"/>
                                        <p:tgtEl>
                                          <p:spTgt spid="318"/>
                                        </p:tgtEl>
                                        <p:attrNameLst>
                                          <p:attrName>style.color</p:attrName>
                                        </p:attrNameLst>
                                      </p:cBhvr>
                                      <p:to>
                                        <a:srgbClr val="ED4545"/>
                                      </p:to>
                                    </p:animClr>
                                    <p:animClr clrSpc="rgb" dir="cw">
                                      <p:cBhvr>
                                        <p:cTn id="13" dur="500" fill="hold"/>
                                        <p:tgtEl>
                                          <p:spTgt spid="318"/>
                                        </p:tgtEl>
                                        <p:attrNameLst>
                                          <p:attrName>fillcolor</p:attrName>
                                        </p:attrNameLst>
                                      </p:cBhvr>
                                      <p:to>
                                        <a:srgbClr val="ED4545"/>
                                      </p:to>
                                    </p:animClr>
                                    <p:set>
                                      <p:cBhvr>
                                        <p:cTn id="14" dur="500" fill="hold"/>
                                        <p:tgtEl>
                                          <p:spTgt spid="318"/>
                                        </p:tgtEl>
                                        <p:attrNameLst>
                                          <p:attrName>fill.type</p:attrName>
                                        </p:attrNameLst>
                                      </p:cBhvr>
                                      <p:to>
                                        <p:strVal val="solid"/>
                                      </p:to>
                                    </p:set>
                                    <p:set>
                                      <p:cBhvr>
                                        <p:cTn id="15" dur="500" fill="hold"/>
                                        <p:tgtEl>
                                          <p:spTgt spid="31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p:bldP spid="318" grpId="0" animBg="1"/>
      <p:bldP spid="37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7937" y="2943474"/>
            <a:ext cx="12179302" cy="2213718"/>
          </a:xfrm>
          <a:custGeom>
            <a:avLst/>
            <a:gdLst>
              <a:gd name="T0" fmla="*/ 0 w 3356"/>
              <a:gd name="T1" fmla="*/ 610 h 610"/>
              <a:gd name="T2" fmla="*/ 1223 w 3356"/>
              <a:gd name="T3" fmla="*/ 16 h 610"/>
              <a:gd name="T4" fmla="*/ 1683 w 3356"/>
              <a:gd name="T5" fmla="*/ 452 h 610"/>
              <a:gd name="T6" fmla="*/ 2187 w 3356"/>
              <a:gd name="T7" fmla="*/ 115 h 610"/>
              <a:gd name="T8" fmla="*/ 2635 w 3356"/>
              <a:gd name="T9" fmla="*/ 458 h 610"/>
              <a:gd name="T10" fmla="*/ 3356 w 3356"/>
              <a:gd name="T11" fmla="*/ 273 h 610"/>
            </a:gdLst>
            <a:ahLst/>
            <a:cxnLst>
              <a:cxn ang="0">
                <a:pos x="T0" y="T1"/>
              </a:cxn>
              <a:cxn ang="0">
                <a:pos x="T2" y="T3"/>
              </a:cxn>
              <a:cxn ang="0">
                <a:pos x="T4" y="T5"/>
              </a:cxn>
              <a:cxn ang="0">
                <a:pos x="T6" y="T7"/>
              </a:cxn>
              <a:cxn ang="0">
                <a:pos x="T8" y="T9"/>
              </a:cxn>
              <a:cxn ang="0">
                <a:pos x="T10" y="T11"/>
              </a:cxn>
            </a:cxnLst>
            <a:rect l="0" t="0" r="r" b="b"/>
            <a:pathLst>
              <a:path w="3356" h="610">
                <a:moveTo>
                  <a:pt x="0" y="610"/>
                </a:moveTo>
                <a:cubicBezTo>
                  <a:pt x="0" y="610"/>
                  <a:pt x="789" y="33"/>
                  <a:pt x="1223" y="16"/>
                </a:cubicBezTo>
                <a:cubicBezTo>
                  <a:pt x="1657" y="0"/>
                  <a:pt x="1422" y="415"/>
                  <a:pt x="1683" y="452"/>
                </a:cubicBezTo>
                <a:cubicBezTo>
                  <a:pt x="1944" y="489"/>
                  <a:pt x="1956" y="101"/>
                  <a:pt x="2187" y="115"/>
                </a:cubicBezTo>
                <a:cubicBezTo>
                  <a:pt x="2417" y="128"/>
                  <a:pt x="2501" y="402"/>
                  <a:pt x="2635" y="458"/>
                </a:cubicBezTo>
                <a:cubicBezTo>
                  <a:pt x="2769" y="513"/>
                  <a:pt x="3250" y="365"/>
                  <a:pt x="3356" y="273"/>
                </a:cubicBezTo>
              </a:path>
            </a:pathLst>
          </a:custGeom>
          <a:noFill/>
          <a:ln w="5" cap="flat">
            <a:solidFill>
              <a:schemeClr val="bg1">
                <a:lumMod val="50000"/>
              </a:schemeClr>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 name="组合 3"/>
          <p:cNvGrpSpPr/>
          <p:nvPr/>
        </p:nvGrpSpPr>
        <p:grpSpPr>
          <a:xfrm>
            <a:off x="5447134" y="3868363"/>
            <a:ext cx="1294661" cy="1294660"/>
            <a:chOff x="6953364" y="3507721"/>
            <a:chExt cx="1294661" cy="1294660"/>
          </a:xfrm>
        </p:grpSpPr>
        <p:sp>
          <p:nvSpPr>
            <p:cNvPr id="5" name="椭圆 3"/>
            <p:cNvSpPr/>
            <p:nvPr/>
          </p:nvSpPr>
          <p:spPr>
            <a:xfrm>
              <a:off x="6953364" y="3507721"/>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24"/>
            <p:cNvSpPr>
              <a:spLocks noEditPoints="1"/>
            </p:cNvSpPr>
            <p:nvPr/>
          </p:nvSpPr>
          <p:spPr bwMode="auto">
            <a:xfrm>
              <a:off x="7163338" y="3707376"/>
              <a:ext cx="874713" cy="895350"/>
            </a:xfrm>
            <a:custGeom>
              <a:avLst/>
              <a:gdLst>
                <a:gd name="T0" fmla="*/ 101 w 233"/>
                <a:gd name="T1" fmla="*/ 30 h 239"/>
                <a:gd name="T2" fmla="*/ 63 w 233"/>
                <a:gd name="T3" fmla="*/ 16 h 239"/>
                <a:gd name="T4" fmla="*/ 162 w 233"/>
                <a:gd name="T5" fmla="*/ 129 h 239"/>
                <a:gd name="T6" fmla="*/ 184 w 233"/>
                <a:gd name="T7" fmla="*/ 157 h 239"/>
                <a:gd name="T8" fmla="*/ 167 w 233"/>
                <a:gd name="T9" fmla="*/ 119 h 239"/>
                <a:gd name="T10" fmla="*/ 162 w 233"/>
                <a:gd name="T11" fmla="*/ 129 h 239"/>
                <a:gd name="T12" fmla="*/ 205 w 233"/>
                <a:gd name="T13" fmla="*/ 165 h 239"/>
                <a:gd name="T14" fmla="*/ 148 w 233"/>
                <a:gd name="T15" fmla="*/ 159 h 239"/>
                <a:gd name="T16" fmla="*/ 142 w 233"/>
                <a:gd name="T17" fmla="*/ 119 h 239"/>
                <a:gd name="T18" fmla="*/ 156 w 233"/>
                <a:gd name="T19" fmla="*/ 66 h 239"/>
                <a:gd name="T20" fmla="*/ 168 w 233"/>
                <a:gd name="T21" fmla="*/ 107 h 239"/>
                <a:gd name="T22" fmla="*/ 175 w 233"/>
                <a:gd name="T23" fmla="*/ 112 h 239"/>
                <a:gd name="T24" fmla="*/ 171 w 233"/>
                <a:gd name="T25" fmla="*/ 104 h 239"/>
                <a:gd name="T26" fmla="*/ 190 w 233"/>
                <a:gd name="T27" fmla="*/ 92 h 239"/>
                <a:gd name="T28" fmla="*/ 195 w 233"/>
                <a:gd name="T29" fmla="*/ 100 h 239"/>
                <a:gd name="T30" fmla="*/ 195 w 233"/>
                <a:gd name="T31" fmla="*/ 92 h 239"/>
                <a:gd name="T32" fmla="*/ 174 w 233"/>
                <a:gd name="T33" fmla="*/ 50 h 239"/>
                <a:gd name="T34" fmla="*/ 100 w 233"/>
                <a:gd name="T35" fmla="*/ 46 h 239"/>
                <a:gd name="T36" fmla="*/ 93 w 233"/>
                <a:gd name="T37" fmla="*/ 46 h 239"/>
                <a:gd name="T38" fmla="*/ 86 w 233"/>
                <a:gd name="T39" fmla="*/ 51 h 239"/>
                <a:gd name="T40" fmla="*/ 20 w 233"/>
                <a:gd name="T41" fmla="*/ 52 h 239"/>
                <a:gd name="T42" fmla="*/ 5 w 233"/>
                <a:gd name="T43" fmla="*/ 70 h 239"/>
                <a:gd name="T44" fmla="*/ 53 w 233"/>
                <a:gd name="T45" fmla="*/ 99 h 239"/>
                <a:gd name="T46" fmla="*/ 100 w 233"/>
                <a:gd name="T47" fmla="*/ 124 h 239"/>
                <a:gd name="T48" fmla="*/ 68 w 233"/>
                <a:gd name="T49" fmla="*/ 151 h 239"/>
                <a:gd name="T50" fmla="*/ 68 w 233"/>
                <a:gd name="T51" fmla="*/ 152 h 239"/>
                <a:gd name="T52" fmla="*/ 57 w 233"/>
                <a:gd name="T53" fmla="*/ 211 h 239"/>
                <a:gd name="T54" fmla="*/ 67 w 233"/>
                <a:gd name="T55" fmla="*/ 236 h 239"/>
                <a:gd name="T56" fmla="*/ 92 w 233"/>
                <a:gd name="T57" fmla="*/ 219 h 239"/>
                <a:gd name="T58" fmla="*/ 94 w 233"/>
                <a:gd name="T59" fmla="*/ 161 h 239"/>
                <a:gd name="T60" fmla="*/ 126 w 233"/>
                <a:gd name="T61" fmla="*/ 175 h 239"/>
                <a:gd name="T62" fmla="*/ 192 w 233"/>
                <a:gd name="T63" fmla="*/ 190 h 239"/>
                <a:gd name="T64" fmla="*/ 212 w 233"/>
                <a:gd name="T65" fmla="*/ 209 h 239"/>
                <a:gd name="T66" fmla="*/ 214 w 233"/>
                <a:gd name="T67" fmla="*/ 174 h 239"/>
                <a:gd name="T68" fmla="*/ 190 w 233"/>
                <a:gd name="T69" fmla="*/ 154 h 239"/>
                <a:gd name="T70" fmla="*/ 205 w 233"/>
                <a:gd name="T71" fmla="*/ 98 h 239"/>
                <a:gd name="T72" fmla="*/ 232 w 233"/>
                <a:gd name="T73" fmla="*/ 124 h 239"/>
                <a:gd name="T74" fmla="*/ 209 w 233"/>
                <a:gd name="T75" fmla="*/ 96 h 239"/>
                <a:gd name="T76" fmla="*/ 228 w 233"/>
                <a:gd name="T77" fmla="*/ 132 h 239"/>
                <a:gd name="T78" fmla="*/ 232 w 233"/>
                <a:gd name="T79" fmla="*/ 12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3" h="239">
                  <a:moveTo>
                    <a:pt x="75" y="42"/>
                  </a:moveTo>
                  <a:cubicBezTo>
                    <a:pt x="85" y="46"/>
                    <a:pt x="97" y="40"/>
                    <a:pt x="101" y="30"/>
                  </a:cubicBezTo>
                  <a:cubicBezTo>
                    <a:pt x="104" y="19"/>
                    <a:pt x="99" y="8"/>
                    <a:pt x="89" y="4"/>
                  </a:cubicBezTo>
                  <a:cubicBezTo>
                    <a:pt x="78" y="0"/>
                    <a:pt x="66" y="5"/>
                    <a:pt x="63" y="16"/>
                  </a:cubicBezTo>
                  <a:cubicBezTo>
                    <a:pt x="59" y="26"/>
                    <a:pt x="64" y="38"/>
                    <a:pt x="75" y="42"/>
                  </a:cubicBezTo>
                  <a:close/>
                  <a:moveTo>
                    <a:pt x="162" y="129"/>
                  </a:moveTo>
                  <a:cubicBezTo>
                    <a:pt x="177" y="155"/>
                    <a:pt x="177" y="155"/>
                    <a:pt x="177" y="155"/>
                  </a:cubicBezTo>
                  <a:cubicBezTo>
                    <a:pt x="178" y="158"/>
                    <a:pt x="181" y="159"/>
                    <a:pt x="184" y="157"/>
                  </a:cubicBezTo>
                  <a:cubicBezTo>
                    <a:pt x="188" y="155"/>
                    <a:pt x="188" y="155"/>
                    <a:pt x="188" y="155"/>
                  </a:cubicBezTo>
                  <a:cubicBezTo>
                    <a:pt x="167" y="119"/>
                    <a:pt x="167" y="119"/>
                    <a:pt x="167" y="119"/>
                  </a:cubicBezTo>
                  <a:cubicBezTo>
                    <a:pt x="164" y="121"/>
                    <a:pt x="164" y="121"/>
                    <a:pt x="164" y="121"/>
                  </a:cubicBezTo>
                  <a:cubicBezTo>
                    <a:pt x="161" y="123"/>
                    <a:pt x="160" y="126"/>
                    <a:pt x="162" y="129"/>
                  </a:cubicBezTo>
                  <a:close/>
                  <a:moveTo>
                    <a:pt x="214" y="174"/>
                  </a:moveTo>
                  <a:cubicBezTo>
                    <a:pt x="213" y="169"/>
                    <a:pt x="209" y="166"/>
                    <a:pt x="205" y="165"/>
                  </a:cubicBezTo>
                  <a:cubicBezTo>
                    <a:pt x="205" y="165"/>
                    <a:pt x="205" y="165"/>
                    <a:pt x="205" y="165"/>
                  </a:cubicBezTo>
                  <a:cubicBezTo>
                    <a:pt x="148" y="159"/>
                    <a:pt x="148" y="159"/>
                    <a:pt x="148" y="159"/>
                  </a:cubicBezTo>
                  <a:cubicBezTo>
                    <a:pt x="141" y="136"/>
                    <a:pt x="141" y="136"/>
                    <a:pt x="141" y="136"/>
                  </a:cubicBezTo>
                  <a:cubicBezTo>
                    <a:pt x="144" y="131"/>
                    <a:pt x="144" y="125"/>
                    <a:pt x="142" y="119"/>
                  </a:cubicBezTo>
                  <a:cubicBezTo>
                    <a:pt x="122" y="68"/>
                    <a:pt x="122" y="68"/>
                    <a:pt x="122" y="68"/>
                  </a:cubicBezTo>
                  <a:cubicBezTo>
                    <a:pt x="156" y="66"/>
                    <a:pt x="156" y="66"/>
                    <a:pt x="156" y="66"/>
                  </a:cubicBezTo>
                  <a:cubicBezTo>
                    <a:pt x="168" y="99"/>
                    <a:pt x="168" y="99"/>
                    <a:pt x="168" y="99"/>
                  </a:cubicBezTo>
                  <a:cubicBezTo>
                    <a:pt x="167" y="101"/>
                    <a:pt x="166" y="105"/>
                    <a:pt x="168" y="107"/>
                  </a:cubicBezTo>
                  <a:cubicBezTo>
                    <a:pt x="172" y="114"/>
                    <a:pt x="172" y="114"/>
                    <a:pt x="172" y="114"/>
                  </a:cubicBezTo>
                  <a:cubicBezTo>
                    <a:pt x="175" y="112"/>
                    <a:pt x="175" y="112"/>
                    <a:pt x="175" y="112"/>
                  </a:cubicBezTo>
                  <a:cubicBezTo>
                    <a:pt x="172" y="105"/>
                    <a:pt x="172" y="105"/>
                    <a:pt x="172" y="105"/>
                  </a:cubicBezTo>
                  <a:cubicBezTo>
                    <a:pt x="171" y="105"/>
                    <a:pt x="171" y="104"/>
                    <a:pt x="171" y="104"/>
                  </a:cubicBezTo>
                  <a:cubicBezTo>
                    <a:pt x="174" y="107"/>
                    <a:pt x="179" y="108"/>
                    <a:pt x="183" y="106"/>
                  </a:cubicBezTo>
                  <a:cubicBezTo>
                    <a:pt x="188" y="104"/>
                    <a:pt x="191" y="98"/>
                    <a:pt x="190" y="92"/>
                  </a:cubicBezTo>
                  <a:cubicBezTo>
                    <a:pt x="191" y="93"/>
                    <a:pt x="191" y="93"/>
                    <a:pt x="191" y="94"/>
                  </a:cubicBezTo>
                  <a:cubicBezTo>
                    <a:pt x="195" y="100"/>
                    <a:pt x="195" y="100"/>
                    <a:pt x="195" y="100"/>
                  </a:cubicBezTo>
                  <a:cubicBezTo>
                    <a:pt x="199" y="98"/>
                    <a:pt x="199" y="98"/>
                    <a:pt x="199" y="98"/>
                  </a:cubicBezTo>
                  <a:cubicBezTo>
                    <a:pt x="195" y="92"/>
                    <a:pt x="195" y="92"/>
                    <a:pt x="195" y="92"/>
                  </a:cubicBezTo>
                  <a:cubicBezTo>
                    <a:pt x="194" y="89"/>
                    <a:pt x="191" y="88"/>
                    <a:pt x="188" y="88"/>
                  </a:cubicBezTo>
                  <a:cubicBezTo>
                    <a:pt x="174" y="50"/>
                    <a:pt x="174" y="50"/>
                    <a:pt x="174" y="50"/>
                  </a:cubicBezTo>
                  <a:cubicBezTo>
                    <a:pt x="172" y="45"/>
                    <a:pt x="167" y="43"/>
                    <a:pt x="162" y="43"/>
                  </a:cubicBezTo>
                  <a:cubicBezTo>
                    <a:pt x="100" y="46"/>
                    <a:pt x="100" y="46"/>
                    <a:pt x="100" y="46"/>
                  </a:cubicBezTo>
                  <a:cubicBezTo>
                    <a:pt x="98" y="46"/>
                    <a:pt x="96" y="46"/>
                    <a:pt x="94" y="47"/>
                  </a:cubicBezTo>
                  <a:cubicBezTo>
                    <a:pt x="93" y="46"/>
                    <a:pt x="93" y="46"/>
                    <a:pt x="93" y="46"/>
                  </a:cubicBezTo>
                  <a:cubicBezTo>
                    <a:pt x="92" y="47"/>
                    <a:pt x="92" y="47"/>
                    <a:pt x="92" y="47"/>
                  </a:cubicBezTo>
                  <a:cubicBezTo>
                    <a:pt x="90" y="48"/>
                    <a:pt x="88" y="50"/>
                    <a:pt x="86" y="51"/>
                  </a:cubicBezTo>
                  <a:cubicBezTo>
                    <a:pt x="47" y="75"/>
                    <a:pt x="47" y="75"/>
                    <a:pt x="47" y="75"/>
                  </a:cubicBezTo>
                  <a:cubicBezTo>
                    <a:pt x="20" y="52"/>
                    <a:pt x="20" y="52"/>
                    <a:pt x="20" y="52"/>
                  </a:cubicBezTo>
                  <a:cubicBezTo>
                    <a:pt x="15" y="48"/>
                    <a:pt x="8" y="49"/>
                    <a:pt x="4" y="54"/>
                  </a:cubicBezTo>
                  <a:cubicBezTo>
                    <a:pt x="0" y="59"/>
                    <a:pt x="0" y="66"/>
                    <a:pt x="5" y="70"/>
                  </a:cubicBezTo>
                  <a:cubicBezTo>
                    <a:pt x="39" y="98"/>
                    <a:pt x="39" y="98"/>
                    <a:pt x="39" y="98"/>
                  </a:cubicBezTo>
                  <a:cubicBezTo>
                    <a:pt x="43" y="101"/>
                    <a:pt x="48" y="102"/>
                    <a:pt x="53" y="99"/>
                  </a:cubicBezTo>
                  <a:cubicBezTo>
                    <a:pt x="83" y="80"/>
                    <a:pt x="83" y="80"/>
                    <a:pt x="83" y="80"/>
                  </a:cubicBezTo>
                  <a:cubicBezTo>
                    <a:pt x="100" y="124"/>
                    <a:pt x="100" y="124"/>
                    <a:pt x="100" y="124"/>
                  </a:cubicBezTo>
                  <a:cubicBezTo>
                    <a:pt x="77" y="139"/>
                    <a:pt x="77" y="139"/>
                    <a:pt x="77" y="139"/>
                  </a:cubicBezTo>
                  <a:cubicBezTo>
                    <a:pt x="72" y="141"/>
                    <a:pt x="68" y="146"/>
                    <a:pt x="68" y="151"/>
                  </a:cubicBezTo>
                  <a:cubicBezTo>
                    <a:pt x="68" y="151"/>
                    <a:pt x="68" y="151"/>
                    <a:pt x="68" y="151"/>
                  </a:cubicBezTo>
                  <a:cubicBezTo>
                    <a:pt x="68" y="151"/>
                    <a:pt x="68" y="151"/>
                    <a:pt x="68" y="152"/>
                  </a:cubicBezTo>
                  <a:cubicBezTo>
                    <a:pt x="66" y="208"/>
                    <a:pt x="66" y="208"/>
                    <a:pt x="66" y="208"/>
                  </a:cubicBezTo>
                  <a:cubicBezTo>
                    <a:pt x="57" y="211"/>
                    <a:pt x="57" y="211"/>
                    <a:pt x="57" y="211"/>
                  </a:cubicBezTo>
                  <a:cubicBezTo>
                    <a:pt x="51" y="214"/>
                    <a:pt x="47" y="222"/>
                    <a:pt x="50" y="229"/>
                  </a:cubicBezTo>
                  <a:cubicBezTo>
                    <a:pt x="53" y="235"/>
                    <a:pt x="60" y="239"/>
                    <a:pt x="67" y="236"/>
                  </a:cubicBezTo>
                  <a:cubicBezTo>
                    <a:pt x="84" y="229"/>
                    <a:pt x="84" y="229"/>
                    <a:pt x="84" y="229"/>
                  </a:cubicBezTo>
                  <a:cubicBezTo>
                    <a:pt x="89" y="228"/>
                    <a:pt x="92" y="224"/>
                    <a:pt x="92" y="219"/>
                  </a:cubicBezTo>
                  <a:cubicBezTo>
                    <a:pt x="93" y="219"/>
                    <a:pt x="93" y="219"/>
                    <a:pt x="93" y="219"/>
                  </a:cubicBezTo>
                  <a:cubicBezTo>
                    <a:pt x="94" y="161"/>
                    <a:pt x="94" y="161"/>
                    <a:pt x="94" y="161"/>
                  </a:cubicBezTo>
                  <a:cubicBezTo>
                    <a:pt x="118" y="151"/>
                    <a:pt x="118" y="151"/>
                    <a:pt x="118" y="151"/>
                  </a:cubicBezTo>
                  <a:cubicBezTo>
                    <a:pt x="126" y="175"/>
                    <a:pt x="126" y="175"/>
                    <a:pt x="126" y="175"/>
                  </a:cubicBezTo>
                  <a:cubicBezTo>
                    <a:pt x="128" y="181"/>
                    <a:pt x="133" y="184"/>
                    <a:pt x="138" y="184"/>
                  </a:cubicBezTo>
                  <a:cubicBezTo>
                    <a:pt x="192" y="190"/>
                    <a:pt x="192" y="190"/>
                    <a:pt x="192" y="190"/>
                  </a:cubicBezTo>
                  <a:cubicBezTo>
                    <a:pt x="196" y="201"/>
                    <a:pt x="196" y="201"/>
                    <a:pt x="196" y="201"/>
                  </a:cubicBezTo>
                  <a:cubicBezTo>
                    <a:pt x="198" y="208"/>
                    <a:pt x="205" y="211"/>
                    <a:pt x="212" y="209"/>
                  </a:cubicBezTo>
                  <a:cubicBezTo>
                    <a:pt x="219" y="207"/>
                    <a:pt x="222" y="200"/>
                    <a:pt x="220" y="193"/>
                  </a:cubicBezTo>
                  <a:lnTo>
                    <a:pt x="214" y="174"/>
                  </a:lnTo>
                  <a:close/>
                  <a:moveTo>
                    <a:pt x="170" y="118"/>
                  </a:moveTo>
                  <a:cubicBezTo>
                    <a:pt x="190" y="154"/>
                    <a:pt x="190" y="154"/>
                    <a:pt x="190" y="154"/>
                  </a:cubicBezTo>
                  <a:cubicBezTo>
                    <a:pt x="226" y="134"/>
                    <a:pt x="226" y="134"/>
                    <a:pt x="226" y="134"/>
                  </a:cubicBezTo>
                  <a:cubicBezTo>
                    <a:pt x="205" y="98"/>
                    <a:pt x="205" y="98"/>
                    <a:pt x="205" y="98"/>
                  </a:cubicBezTo>
                  <a:lnTo>
                    <a:pt x="170" y="118"/>
                  </a:lnTo>
                  <a:close/>
                  <a:moveTo>
                    <a:pt x="232" y="124"/>
                  </a:moveTo>
                  <a:cubicBezTo>
                    <a:pt x="217" y="98"/>
                    <a:pt x="217" y="98"/>
                    <a:pt x="217" y="98"/>
                  </a:cubicBezTo>
                  <a:cubicBezTo>
                    <a:pt x="215" y="95"/>
                    <a:pt x="212" y="94"/>
                    <a:pt x="209" y="96"/>
                  </a:cubicBezTo>
                  <a:cubicBezTo>
                    <a:pt x="208" y="96"/>
                    <a:pt x="208" y="96"/>
                    <a:pt x="208" y="96"/>
                  </a:cubicBezTo>
                  <a:cubicBezTo>
                    <a:pt x="228" y="132"/>
                    <a:pt x="228" y="132"/>
                    <a:pt x="228" y="132"/>
                  </a:cubicBezTo>
                  <a:cubicBezTo>
                    <a:pt x="230" y="131"/>
                    <a:pt x="230" y="131"/>
                    <a:pt x="230" y="131"/>
                  </a:cubicBezTo>
                  <a:cubicBezTo>
                    <a:pt x="232" y="130"/>
                    <a:pt x="233" y="127"/>
                    <a:pt x="232" y="12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1558702" y="3302701"/>
            <a:ext cx="1294661" cy="1294660"/>
            <a:chOff x="5699165" y="2802817"/>
            <a:chExt cx="1294661" cy="1294660"/>
          </a:xfrm>
        </p:grpSpPr>
        <p:sp>
          <p:nvSpPr>
            <p:cNvPr id="8" name="椭圆 3"/>
            <p:cNvSpPr/>
            <p:nvPr/>
          </p:nvSpPr>
          <p:spPr>
            <a:xfrm>
              <a:off x="5699165" y="2802817"/>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25"/>
            <p:cNvSpPr>
              <a:spLocks noEditPoints="1"/>
            </p:cNvSpPr>
            <p:nvPr/>
          </p:nvSpPr>
          <p:spPr bwMode="auto">
            <a:xfrm>
              <a:off x="5941683" y="3063591"/>
              <a:ext cx="809625" cy="773113"/>
            </a:xfrm>
            <a:custGeom>
              <a:avLst/>
              <a:gdLst>
                <a:gd name="T0" fmla="*/ 74 w 216"/>
                <a:gd name="T1" fmla="*/ 3 h 206"/>
                <a:gd name="T2" fmla="*/ 37 w 216"/>
                <a:gd name="T3" fmla="*/ 49 h 206"/>
                <a:gd name="T4" fmla="*/ 78 w 216"/>
                <a:gd name="T5" fmla="*/ 74 h 206"/>
                <a:gd name="T6" fmla="*/ 107 w 216"/>
                <a:gd name="T7" fmla="*/ 25 h 206"/>
                <a:gd name="T8" fmla="*/ 74 w 216"/>
                <a:gd name="T9" fmla="*/ 3 h 206"/>
                <a:gd name="T10" fmla="*/ 171 w 216"/>
                <a:gd name="T11" fmla="*/ 34 h 206"/>
                <a:gd name="T12" fmla="*/ 152 w 216"/>
                <a:gd name="T13" fmla="*/ 7 h 206"/>
                <a:gd name="T14" fmla="*/ 91 w 216"/>
                <a:gd name="T15" fmla="*/ 3 h 206"/>
                <a:gd name="T16" fmla="*/ 103 w 216"/>
                <a:gd name="T17" fmla="*/ 13 h 206"/>
                <a:gd name="T18" fmla="*/ 128 w 216"/>
                <a:gd name="T19" fmla="*/ 58 h 206"/>
                <a:gd name="T20" fmla="*/ 110 w 216"/>
                <a:gd name="T21" fmla="*/ 68 h 206"/>
                <a:gd name="T22" fmla="*/ 161 w 216"/>
                <a:gd name="T23" fmla="*/ 69 h 206"/>
                <a:gd name="T24" fmla="*/ 188 w 216"/>
                <a:gd name="T25" fmla="*/ 25 h 206"/>
                <a:gd name="T26" fmla="*/ 171 w 216"/>
                <a:gd name="T27" fmla="*/ 34 h 206"/>
                <a:gd name="T28" fmla="*/ 40 w 216"/>
                <a:gd name="T29" fmla="*/ 177 h 206"/>
                <a:gd name="T30" fmla="*/ 98 w 216"/>
                <a:gd name="T31" fmla="*/ 185 h 206"/>
                <a:gd name="T32" fmla="*/ 99 w 216"/>
                <a:gd name="T33" fmla="*/ 137 h 206"/>
                <a:gd name="T34" fmla="*/ 42 w 216"/>
                <a:gd name="T35" fmla="*/ 137 h 206"/>
                <a:gd name="T36" fmla="*/ 40 w 216"/>
                <a:gd name="T37" fmla="*/ 177 h 206"/>
                <a:gd name="T38" fmla="*/ 16 w 216"/>
                <a:gd name="T39" fmla="*/ 78 h 206"/>
                <a:gd name="T40" fmla="*/ 3 w 216"/>
                <a:gd name="T41" fmla="*/ 108 h 206"/>
                <a:gd name="T42" fmla="*/ 31 w 216"/>
                <a:gd name="T43" fmla="*/ 162 h 206"/>
                <a:gd name="T44" fmla="*/ 34 w 216"/>
                <a:gd name="T45" fmla="*/ 147 h 206"/>
                <a:gd name="T46" fmla="*/ 59 w 216"/>
                <a:gd name="T47" fmla="*/ 102 h 206"/>
                <a:gd name="T48" fmla="*/ 77 w 216"/>
                <a:gd name="T49" fmla="*/ 113 h 206"/>
                <a:gd name="T50" fmla="*/ 52 w 216"/>
                <a:gd name="T51" fmla="*/ 68 h 206"/>
                <a:gd name="T52" fmla="*/ 0 w 216"/>
                <a:gd name="T53" fmla="*/ 68 h 206"/>
                <a:gd name="T54" fmla="*/ 16 w 216"/>
                <a:gd name="T55" fmla="*/ 78 h 206"/>
                <a:gd name="T56" fmla="*/ 211 w 216"/>
                <a:gd name="T57" fmla="*/ 116 h 206"/>
                <a:gd name="T58" fmla="*/ 188 w 216"/>
                <a:gd name="T59" fmla="*/ 62 h 206"/>
                <a:gd name="T60" fmla="*/ 146 w 216"/>
                <a:gd name="T61" fmla="*/ 86 h 206"/>
                <a:gd name="T62" fmla="*/ 175 w 216"/>
                <a:gd name="T63" fmla="*/ 135 h 206"/>
                <a:gd name="T64" fmla="*/ 211 w 216"/>
                <a:gd name="T65" fmla="*/ 116 h 206"/>
                <a:gd name="T66" fmla="*/ 137 w 216"/>
                <a:gd name="T67" fmla="*/ 187 h 206"/>
                <a:gd name="T68" fmla="*/ 169 w 216"/>
                <a:gd name="T69" fmla="*/ 183 h 206"/>
                <a:gd name="T70" fmla="*/ 202 w 216"/>
                <a:gd name="T71" fmla="*/ 132 h 206"/>
                <a:gd name="T72" fmla="*/ 187 w 216"/>
                <a:gd name="T73" fmla="*/ 137 h 206"/>
                <a:gd name="T74" fmla="*/ 136 w 216"/>
                <a:gd name="T75" fmla="*/ 137 h 206"/>
                <a:gd name="T76" fmla="*/ 136 w 216"/>
                <a:gd name="T77" fmla="*/ 117 h 206"/>
                <a:gd name="T78" fmla="*/ 110 w 216"/>
                <a:gd name="T79" fmla="*/ 161 h 206"/>
                <a:gd name="T80" fmla="*/ 137 w 216"/>
                <a:gd name="T81" fmla="*/ 206 h 206"/>
                <a:gd name="T82" fmla="*/ 137 w 216"/>
                <a:gd name="T83" fmla="*/ 18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 h="206">
                  <a:moveTo>
                    <a:pt x="74" y="3"/>
                  </a:moveTo>
                  <a:cubicBezTo>
                    <a:pt x="60" y="5"/>
                    <a:pt x="49" y="30"/>
                    <a:pt x="37" y="49"/>
                  </a:cubicBezTo>
                  <a:cubicBezTo>
                    <a:pt x="37" y="49"/>
                    <a:pt x="78" y="74"/>
                    <a:pt x="78" y="74"/>
                  </a:cubicBezTo>
                  <a:cubicBezTo>
                    <a:pt x="107" y="25"/>
                    <a:pt x="107" y="25"/>
                    <a:pt x="107" y="25"/>
                  </a:cubicBezTo>
                  <a:cubicBezTo>
                    <a:pt x="107" y="25"/>
                    <a:pt x="94" y="0"/>
                    <a:pt x="74" y="3"/>
                  </a:cubicBezTo>
                  <a:close/>
                  <a:moveTo>
                    <a:pt x="171" y="34"/>
                  </a:moveTo>
                  <a:cubicBezTo>
                    <a:pt x="167" y="28"/>
                    <a:pt x="158" y="11"/>
                    <a:pt x="152" y="7"/>
                  </a:cubicBezTo>
                  <a:cubicBezTo>
                    <a:pt x="145" y="3"/>
                    <a:pt x="91" y="3"/>
                    <a:pt x="91" y="3"/>
                  </a:cubicBezTo>
                  <a:cubicBezTo>
                    <a:pt x="91" y="3"/>
                    <a:pt x="93" y="4"/>
                    <a:pt x="103" y="13"/>
                  </a:cubicBezTo>
                  <a:cubicBezTo>
                    <a:pt x="111" y="21"/>
                    <a:pt x="124" y="50"/>
                    <a:pt x="128" y="58"/>
                  </a:cubicBezTo>
                  <a:cubicBezTo>
                    <a:pt x="110" y="68"/>
                    <a:pt x="110" y="68"/>
                    <a:pt x="110" y="68"/>
                  </a:cubicBezTo>
                  <a:cubicBezTo>
                    <a:pt x="161" y="69"/>
                    <a:pt x="161" y="69"/>
                    <a:pt x="161" y="69"/>
                  </a:cubicBezTo>
                  <a:cubicBezTo>
                    <a:pt x="188" y="25"/>
                    <a:pt x="188" y="25"/>
                    <a:pt x="188" y="25"/>
                  </a:cubicBezTo>
                  <a:lnTo>
                    <a:pt x="171" y="34"/>
                  </a:lnTo>
                  <a:close/>
                  <a:moveTo>
                    <a:pt x="40" y="177"/>
                  </a:moveTo>
                  <a:cubicBezTo>
                    <a:pt x="49" y="188"/>
                    <a:pt x="76" y="185"/>
                    <a:pt x="98" y="185"/>
                  </a:cubicBezTo>
                  <a:cubicBezTo>
                    <a:pt x="99" y="185"/>
                    <a:pt x="99" y="137"/>
                    <a:pt x="99" y="137"/>
                  </a:cubicBezTo>
                  <a:cubicBezTo>
                    <a:pt x="42" y="137"/>
                    <a:pt x="42" y="137"/>
                    <a:pt x="42" y="137"/>
                  </a:cubicBezTo>
                  <a:cubicBezTo>
                    <a:pt x="42" y="137"/>
                    <a:pt x="27" y="161"/>
                    <a:pt x="40" y="177"/>
                  </a:cubicBezTo>
                  <a:close/>
                  <a:moveTo>
                    <a:pt x="16" y="78"/>
                  </a:moveTo>
                  <a:cubicBezTo>
                    <a:pt x="13" y="84"/>
                    <a:pt x="3" y="101"/>
                    <a:pt x="3" y="108"/>
                  </a:cubicBezTo>
                  <a:cubicBezTo>
                    <a:pt x="3" y="116"/>
                    <a:pt x="31" y="162"/>
                    <a:pt x="31" y="162"/>
                  </a:cubicBezTo>
                  <a:cubicBezTo>
                    <a:pt x="31" y="162"/>
                    <a:pt x="31" y="160"/>
                    <a:pt x="34" y="147"/>
                  </a:cubicBezTo>
                  <a:cubicBezTo>
                    <a:pt x="36" y="135"/>
                    <a:pt x="54" y="109"/>
                    <a:pt x="59" y="102"/>
                  </a:cubicBezTo>
                  <a:cubicBezTo>
                    <a:pt x="77" y="113"/>
                    <a:pt x="77" y="113"/>
                    <a:pt x="77" y="113"/>
                  </a:cubicBezTo>
                  <a:cubicBezTo>
                    <a:pt x="52" y="68"/>
                    <a:pt x="52" y="68"/>
                    <a:pt x="52" y="68"/>
                  </a:cubicBezTo>
                  <a:cubicBezTo>
                    <a:pt x="0" y="68"/>
                    <a:pt x="0" y="68"/>
                    <a:pt x="0" y="68"/>
                  </a:cubicBezTo>
                  <a:lnTo>
                    <a:pt x="16" y="78"/>
                  </a:lnTo>
                  <a:close/>
                  <a:moveTo>
                    <a:pt x="211" y="116"/>
                  </a:moveTo>
                  <a:cubicBezTo>
                    <a:pt x="216" y="104"/>
                    <a:pt x="199" y="81"/>
                    <a:pt x="188" y="62"/>
                  </a:cubicBezTo>
                  <a:cubicBezTo>
                    <a:pt x="188" y="62"/>
                    <a:pt x="146" y="86"/>
                    <a:pt x="146" y="86"/>
                  </a:cubicBezTo>
                  <a:cubicBezTo>
                    <a:pt x="175" y="135"/>
                    <a:pt x="175" y="135"/>
                    <a:pt x="175" y="135"/>
                  </a:cubicBezTo>
                  <a:cubicBezTo>
                    <a:pt x="175" y="135"/>
                    <a:pt x="203" y="136"/>
                    <a:pt x="211" y="116"/>
                  </a:cubicBezTo>
                  <a:close/>
                  <a:moveTo>
                    <a:pt x="137" y="187"/>
                  </a:moveTo>
                  <a:cubicBezTo>
                    <a:pt x="143" y="187"/>
                    <a:pt x="163" y="186"/>
                    <a:pt x="169" y="183"/>
                  </a:cubicBezTo>
                  <a:cubicBezTo>
                    <a:pt x="176" y="179"/>
                    <a:pt x="202" y="132"/>
                    <a:pt x="202" y="132"/>
                  </a:cubicBezTo>
                  <a:cubicBezTo>
                    <a:pt x="202" y="132"/>
                    <a:pt x="201" y="133"/>
                    <a:pt x="187" y="137"/>
                  </a:cubicBezTo>
                  <a:cubicBezTo>
                    <a:pt x="176" y="141"/>
                    <a:pt x="145" y="138"/>
                    <a:pt x="136" y="137"/>
                  </a:cubicBezTo>
                  <a:cubicBezTo>
                    <a:pt x="136" y="117"/>
                    <a:pt x="136" y="117"/>
                    <a:pt x="136" y="117"/>
                  </a:cubicBezTo>
                  <a:cubicBezTo>
                    <a:pt x="110" y="161"/>
                    <a:pt x="110" y="161"/>
                    <a:pt x="110" y="161"/>
                  </a:cubicBezTo>
                  <a:cubicBezTo>
                    <a:pt x="137" y="206"/>
                    <a:pt x="137" y="206"/>
                    <a:pt x="137" y="206"/>
                  </a:cubicBezTo>
                  <a:lnTo>
                    <a:pt x="137" y="1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3790950" y="2304347"/>
            <a:ext cx="1294661" cy="1294660"/>
            <a:chOff x="6953364" y="2097915"/>
            <a:chExt cx="1294661" cy="1294660"/>
          </a:xfrm>
        </p:grpSpPr>
        <p:sp>
          <p:nvSpPr>
            <p:cNvPr id="11" name="椭圆 3"/>
            <p:cNvSpPr/>
            <p:nvPr/>
          </p:nvSpPr>
          <p:spPr>
            <a:xfrm>
              <a:off x="6953364" y="2097915"/>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26"/>
            <p:cNvSpPr>
              <a:spLocks noEditPoints="1"/>
            </p:cNvSpPr>
            <p:nvPr/>
          </p:nvSpPr>
          <p:spPr bwMode="auto">
            <a:xfrm>
              <a:off x="7165594" y="2422426"/>
              <a:ext cx="824481" cy="718542"/>
            </a:xfrm>
            <a:custGeom>
              <a:avLst/>
              <a:gdLst>
                <a:gd name="T0" fmla="*/ 50 w 227"/>
                <a:gd name="T1" fmla="*/ 0 h 198"/>
                <a:gd name="T2" fmla="*/ 74 w 227"/>
                <a:gd name="T3" fmla="*/ 146 h 198"/>
                <a:gd name="T4" fmla="*/ 205 w 227"/>
                <a:gd name="T5" fmla="*/ 146 h 198"/>
                <a:gd name="T6" fmla="*/ 205 w 227"/>
                <a:gd name="T7" fmla="*/ 160 h 198"/>
                <a:gd name="T8" fmla="*/ 62 w 227"/>
                <a:gd name="T9" fmla="*/ 160 h 198"/>
                <a:gd name="T10" fmla="*/ 38 w 227"/>
                <a:gd name="T11" fmla="*/ 14 h 198"/>
                <a:gd name="T12" fmla="*/ 0 w 227"/>
                <a:gd name="T13" fmla="*/ 14 h 198"/>
                <a:gd name="T14" fmla="*/ 0 w 227"/>
                <a:gd name="T15" fmla="*/ 0 h 198"/>
                <a:gd name="T16" fmla="*/ 50 w 227"/>
                <a:gd name="T17" fmla="*/ 0 h 198"/>
                <a:gd name="T18" fmla="*/ 79 w 227"/>
                <a:gd name="T19" fmla="*/ 166 h 198"/>
                <a:gd name="T20" fmla="*/ 62 w 227"/>
                <a:gd name="T21" fmla="*/ 182 h 198"/>
                <a:gd name="T22" fmla="*/ 79 w 227"/>
                <a:gd name="T23" fmla="*/ 198 h 198"/>
                <a:gd name="T24" fmla="*/ 95 w 227"/>
                <a:gd name="T25" fmla="*/ 182 h 198"/>
                <a:gd name="T26" fmla="*/ 79 w 227"/>
                <a:gd name="T27" fmla="*/ 166 h 198"/>
                <a:gd name="T28" fmla="*/ 190 w 227"/>
                <a:gd name="T29" fmla="*/ 166 h 198"/>
                <a:gd name="T30" fmla="*/ 174 w 227"/>
                <a:gd name="T31" fmla="*/ 182 h 198"/>
                <a:gd name="T32" fmla="*/ 190 w 227"/>
                <a:gd name="T33" fmla="*/ 198 h 198"/>
                <a:gd name="T34" fmla="*/ 206 w 227"/>
                <a:gd name="T35" fmla="*/ 182 h 198"/>
                <a:gd name="T36" fmla="*/ 190 w 227"/>
                <a:gd name="T37" fmla="*/ 166 h 198"/>
                <a:gd name="T38" fmla="*/ 227 w 227"/>
                <a:gd name="T39" fmla="*/ 0 h 198"/>
                <a:gd name="T40" fmla="*/ 205 w 227"/>
                <a:gd name="T41" fmla="*/ 129 h 198"/>
                <a:gd name="T42" fmla="*/ 84 w 227"/>
                <a:gd name="T43" fmla="*/ 129 h 198"/>
                <a:gd name="T44" fmla="*/ 63 w 227"/>
                <a:gd name="T45" fmla="*/ 0 h 198"/>
                <a:gd name="T46" fmla="*/ 227 w 227"/>
                <a:gd name="T47" fmla="*/ 0 h 198"/>
                <a:gd name="T48" fmla="*/ 192 w 227"/>
                <a:gd name="T49" fmla="*/ 101 h 198"/>
                <a:gd name="T50" fmla="*/ 187 w 227"/>
                <a:gd name="T51" fmla="*/ 96 h 198"/>
                <a:gd name="T52" fmla="*/ 104 w 227"/>
                <a:gd name="T53" fmla="*/ 96 h 198"/>
                <a:gd name="T54" fmla="*/ 98 w 227"/>
                <a:gd name="T55" fmla="*/ 101 h 198"/>
                <a:gd name="T56" fmla="*/ 104 w 227"/>
                <a:gd name="T57" fmla="*/ 107 h 198"/>
                <a:gd name="T58" fmla="*/ 187 w 227"/>
                <a:gd name="T59" fmla="*/ 107 h 198"/>
                <a:gd name="T60" fmla="*/ 192 w 227"/>
                <a:gd name="T61" fmla="*/ 101 h 198"/>
                <a:gd name="T62" fmla="*/ 199 w 227"/>
                <a:gd name="T63" fmla="*/ 66 h 198"/>
                <a:gd name="T64" fmla="*/ 194 w 227"/>
                <a:gd name="T65" fmla="*/ 60 h 198"/>
                <a:gd name="T66" fmla="*/ 97 w 227"/>
                <a:gd name="T67" fmla="*/ 60 h 198"/>
                <a:gd name="T68" fmla="*/ 91 w 227"/>
                <a:gd name="T69" fmla="*/ 66 h 198"/>
                <a:gd name="T70" fmla="*/ 97 w 227"/>
                <a:gd name="T71" fmla="*/ 71 h 198"/>
                <a:gd name="T72" fmla="*/ 194 w 227"/>
                <a:gd name="T73" fmla="*/ 71 h 198"/>
                <a:gd name="T74" fmla="*/ 199 w 227"/>
                <a:gd name="T75" fmla="*/ 66 h 198"/>
                <a:gd name="T76" fmla="*/ 206 w 227"/>
                <a:gd name="T77" fmla="*/ 30 h 198"/>
                <a:gd name="T78" fmla="*/ 201 w 227"/>
                <a:gd name="T79" fmla="*/ 24 h 198"/>
                <a:gd name="T80" fmla="*/ 90 w 227"/>
                <a:gd name="T81" fmla="*/ 24 h 198"/>
                <a:gd name="T82" fmla="*/ 84 w 227"/>
                <a:gd name="T83" fmla="*/ 30 h 198"/>
                <a:gd name="T84" fmla="*/ 90 w 227"/>
                <a:gd name="T85" fmla="*/ 35 h 198"/>
                <a:gd name="T86" fmla="*/ 201 w 227"/>
                <a:gd name="T87" fmla="*/ 35 h 198"/>
                <a:gd name="T88" fmla="*/ 206 w 227"/>
                <a:gd name="T89"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7" h="198">
                  <a:moveTo>
                    <a:pt x="50" y="0"/>
                  </a:moveTo>
                  <a:cubicBezTo>
                    <a:pt x="50" y="0"/>
                    <a:pt x="73" y="135"/>
                    <a:pt x="74" y="146"/>
                  </a:cubicBezTo>
                  <a:cubicBezTo>
                    <a:pt x="85" y="146"/>
                    <a:pt x="205" y="146"/>
                    <a:pt x="205" y="146"/>
                  </a:cubicBezTo>
                  <a:cubicBezTo>
                    <a:pt x="205" y="160"/>
                    <a:pt x="205" y="160"/>
                    <a:pt x="205" y="160"/>
                  </a:cubicBezTo>
                  <a:cubicBezTo>
                    <a:pt x="62" y="160"/>
                    <a:pt x="62" y="160"/>
                    <a:pt x="62" y="160"/>
                  </a:cubicBezTo>
                  <a:cubicBezTo>
                    <a:pt x="62" y="160"/>
                    <a:pt x="40" y="25"/>
                    <a:pt x="38" y="14"/>
                  </a:cubicBezTo>
                  <a:cubicBezTo>
                    <a:pt x="29" y="14"/>
                    <a:pt x="0" y="14"/>
                    <a:pt x="0" y="14"/>
                  </a:cubicBezTo>
                  <a:cubicBezTo>
                    <a:pt x="0" y="0"/>
                    <a:pt x="0" y="0"/>
                    <a:pt x="0" y="0"/>
                  </a:cubicBezTo>
                  <a:lnTo>
                    <a:pt x="50" y="0"/>
                  </a:lnTo>
                  <a:close/>
                  <a:moveTo>
                    <a:pt x="79" y="166"/>
                  </a:moveTo>
                  <a:cubicBezTo>
                    <a:pt x="70" y="166"/>
                    <a:pt x="62" y="173"/>
                    <a:pt x="62" y="182"/>
                  </a:cubicBezTo>
                  <a:cubicBezTo>
                    <a:pt x="62" y="191"/>
                    <a:pt x="70" y="198"/>
                    <a:pt x="79" y="198"/>
                  </a:cubicBezTo>
                  <a:cubicBezTo>
                    <a:pt x="88" y="198"/>
                    <a:pt x="95" y="191"/>
                    <a:pt x="95" y="182"/>
                  </a:cubicBezTo>
                  <a:cubicBezTo>
                    <a:pt x="95" y="173"/>
                    <a:pt x="88" y="166"/>
                    <a:pt x="79" y="166"/>
                  </a:cubicBezTo>
                  <a:close/>
                  <a:moveTo>
                    <a:pt x="190" y="166"/>
                  </a:moveTo>
                  <a:cubicBezTo>
                    <a:pt x="181" y="166"/>
                    <a:pt x="174" y="173"/>
                    <a:pt x="174" y="182"/>
                  </a:cubicBezTo>
                  <a:cubicBezTo>
                    <a:pt x="174" y="191"/>
                    <a:pt x="181" y="198"/>
                    <a:pt x="190" y="198"/>
                  </a:cubicBezTo>
                  <a:cubicBezTo>
                    <a:pt x="199" y="198"/>
                    <a:pt x="206" y="191"/>
                    <a:pt x="206" y="182"/>
                  </a:cubicBezTo>
                  <a:cubicBezTo>
                    <a:pt x="206" y="173"/>
                    <a:pt x="199" y="166"/>
                    <a:pt x="190" y="166"/>
                  </a:cubicBezTo>
                  <a:close/>
                  <a:moveTo>
                    <a:pt x="227" y="0"/>
                  </a:moveTo>
                  <a:cubicBezTo>
                    <a:pt x="205" y="129"/>
                    <a:pt x="205" y="129"/>
                    <a:pt x="205" y="129"/>
                  </a:cubicBezTo>
                  <a:cubicBezTo>
                    <a:pt x="84" y="129"/>
                    <a:pt x="84" y="129"/>
                    <a:pt x="84" y="129"/>
                  </a:cubicBezTo>
                  <a:cubicBezTo>
                    <a:pt x="63" y="0"/>
                    <a:pt x="63" y="0"/>
                    <a:pt x="63" y="0"/>
                  </a:cubicBezTo>
                  <a:lnTo>
                    <a:pt x="227" y="0"/>
                  </a:lnTo>
                  <a:close/>
                  <a:moveTo>
                    <a:pt x="192" y="101"/>
                  </a:moveTo>
                  <a:cubicBezTo>
                    <a:pt x="192" y="98"/>
                    <a:pt x="190" y="96"/>
                    <a:pt x="187" y="96"/>
                  </a:cubicBezTo>
                  <a:cubicBezTo>
                    <a:pt x="104" y="96"/>
                    <a:pt x="104" y="96"/>
                    <a:pt x="104" y="96"/>
                  </a:cubicBezTo>
                  <a:cubicBezTo>
                    <a:pt x="101" y="96"/>
                    <a:pt x="98" y="98"/>
                    <a:pt x="98" y="101"/>
                  </a:cubicBezTo>
                  <a:cubicBezTo>
                    <a:pt x="98" y="105"/>
                    <a:pt x="101" y="107"/>
                    <a:pt x="104" y="107"/>
                  </a:cubicBezTo>
                  <a:cubicBezTo>
                    <a:pt x="187" y="107"/>
                    <a:pt x="187" y="107"/>
                    <a:pt x="187" y="107"/>
                  </a:cubicBezTo>
                  <a:cubicBezTo>
                    <a:pt x="190" y="107"/>
                    <a:pt x="192" y="105"/>
                    <a:pt x="192" y="101"/>
                  </a:cubicBezTo>
                  <a:close/>
                  <a:moveTo>
                    <a:pt x="199" y="66"/>
                  </a:moveTo>
                  <a:cubicBezTo>
                    <a:pt x="199" y="63"/>
                    <a:pt x="197" y="60"/>
                    <a:pt x="194" y="60"/>
                  </a:cubicBezTo>
                  <a:cubicBezTo>
                    <a:pt x="97" y="60"/>
                    <a:pt x="97" y="60"/>
                    <a:pt x="97" y="60"/>
                  </a:cubicBezTo>
                  <a:cubicBezTo>
                    <a:pt x="94" y="60"/>
                    <a:pt x="91" y="63"/>
                    <a:pt x="91" y="66"/>
                  </a:cubicBezTo>
                  <a:cubicBezTo>
                    <a:pt x="91" y="69"/>
                    <a:pt x="94" y="71"/>
                    <a:pt x="97" y="71"/>
                  </a:cubicBezTo>
                  <a:cubicBezTo>
                    <a:pt x="194" y="71"/>
                    <a:pt x="194" y="71"/>
                    <a:pt x="194" y="71"/>
                  </a:cubicBezTo>
                  <a:cubicBezTo>
                    <a:pt x="197" y="71"/>
                    <a:pt x="199" y="69"/>
                    <a:pt x="199" y="66"/>
                  </a:cubicBezTo>
                  <a:close/>
                  <a:moveTo>
                    <a:pt x="206" y="30"/>
                  </a:moveTo>
                  <a:cubicBezTo>
                    <a:pt x="206" y="27"/>
                    <a:pt x="204" y="24"/>
                    <a:pt x="201" y="24"/>
                  </a:cubicBezTo>
                  <a:cubicBezTo>
                    <a:pt x="90" y="24"/>
                    <a:pt x="90" y="24"/>
                    <a:pt x="90" y="24"/>
                  </a:cubicBezTo>
                  <a:cubicBezTo>
                    <a:pt x="87" y="24"/>
                    <a:pt x="84" y="27"/>
                    <a:pt x="84" y="30"/>
                  </a:cubicBezTo>
                  <a:cubicBezTo>
                    <a:pt x="84" y="33"/>
                    <a:pt x="87" y="35"/>
                    <a:pt x="90" y="35"/>
                  </a:cubicBezTo>
                  <a:cubicBezTo>
                    <a:pt x="201" y="35"/>
                    <a:pt x="201" y="35"/>
                    <a:pt x="201" y="35"/>
                  </a:cubicBezTo>
                  <a:cubicBezTo>
                    <a:pt x="204" y="35"/>
                    <a:pt x="206" y="33"/>
                    <a:pt x="206" y="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7289581" y="2712945"/>
            <a:ext cx="1294661" cy="1294660"/>
            <a:chOff x="8328938" y="2097915"/>
            <a:chExt cx="1294661" cy="1294660"/>
          </a:xfrm>
        </p:grpSpPr>
        <p:sp>
          <p:nvSpPr>
            <p:cNvPr id="14" name="椭圆 3"/>
            <p:cNvSpPr/>
            <p:nvPr/>
          </p:nvSpPr>
          <p:spPr>
            <a:xfrm>
              <a:off x="8328938" y="2097915"/>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27"/>
            <p:cNvSpPr>
              <a:spLocks noEditPoints="1"/>
            </p:cNvSpPr>
            <p:nvPr/>
          </p:nvSpPr>
          <p:spPr bwMode="auto">
            <a:xfrm>
              <a:off x="8535132" y="2404254"/>
              <a:ext cx="882273" cy="632842"/>
            </a:xfrm>
            <a:custGeom>
              <a:avLst/>
              <a:gdLst>
                <a:gd name="T0" fmla="*/ 212 w 262"/>
                <a:gd name="T1" fmla="*/ 119 h 188"/>
                <a:gd name="T2" fmla="*/ 24 w 262"/>
                <a:gd name="T3" fmla="*/ 98 h 188"/>
                <a:gd name="T4" fmla="*/ 44 w 262"/>
                <a:gd name="T5" fmla="*/ 13 h 188"/>
                <a:gd name="T6" fmla="*/ 232 w 262"/>
                <a:gd name="T7" fmla="*/ 33 h 188"/>
                <a:gd name="T8" fmla="*/ 260 w 262"/>
                <a:gd name="T9" fmla="*/ 172 h 188"/>
                <a:gd name="T10" fmla="*/ 20 w 262"/>
                <a:gd name="T11" fmla="*/ 178 h 188"/>
                <a:gd name="T12" fmla="*/ 2 w 262"/>
                <a:gd name="T13" fmla="*/ 180 h 188"/>
                <a:gd name="T14" fmla="*/ 242 w 262"/>
                <a:gd name="T15" fmla="*/ 188 h 188"/>
                <a:gd name="T16" fmla="*/ 260 w 262"/>
                <a:gd name="T17" fmla="*/ 172 h 188"/>
                <a:gd name="T18" fmla="*/ 20 w 262"/>
                <a:gd name="T19" fmla="*/ 172 h 188"/>
                <a:gd name="T20" fmla="*/ 13 w 262"/>
                <a:gd name="T21" fmla="*/ 134 h 188"/>
                <a:gd name="T22" fmla="*/ 12 w 262"/>
                <a:gd name="T23" fmla="*/ 98 h 188"/>
                <a:gd name="T24" fmla="*/ 22 w 262"/>
                <a:gd name="T25" fmla="*/ 10 h 188"/>
                <a:gd name="T26" fmla="*/ 212 w 262"/>
                <a:gd name="T27" fmla="*/ 0 h 188"/>
                <a:gd name="T28" fmla="*/ 244 w 262"/>
                <a:gd name="T29" fmla="*/ 98 h 188"/>
                <a:gd name="T30" fmla="*/ 228 w 262"/>
                <a:gd name="T31" fmla="*/ 127 h 188"/>
                <a:gd name="T32" fmla="*/ 260 w 262"/>
                <a:gd name="T33" fmla="*/ 164 h 188"/>
                <a:gd name="T34" fmla="*/ 83 w 262"/>
                <a:gd name="T35" fmla="*/ 153 h 188"/>
                <a:gd name="T36" fmla="*/ 84 w 262"/>
                <a:gd name="T37" fmla="*/ 144 h 188"/>
                <a:gd name="T38" fmla="*/ 83 w 262"/>
                <a:gd name="T39" fmla="*/ 153 h 188"/>
                <a:gd name="T40" fmla="*/ 71 w 262"/>
                <a:gd name="T41" fmla="*/ 132 h 188"/>
                <a:gd name="T42" fmla="*/ 69 w 262"/>
                <a:gd name="T43" fmla="*/ 141 h 188"/>
                <a:gd name="T44" fmla="*/ 100 w 262"/>
                <a:gd name="T45" fmla="*/ 141 h 188"/>
                <a:gd name="T46" fmla="*/ 101 w 262"/>
                <a:gd name="T47" fmla="*/ 132 h 188"/>
                <a:gd name="T48" fmla="*/ 100 w 262"/>
                <a:gd name="T49" fmla="*/ 141 h 188"/>
                <a:gd name="T50" fmla="*/ 115 w 262"/>
                <a:gd name="T51" fmla="*/ 153 h 188"/>
                <a:gd name="T52" fmla="*/ 115 w 262"/>
                <a:gd name="T53" fmla="*/ 144 h 188"/>
                <a:gd name="T54" fmla="*/ 131 w 262"/>
                <a:gd name="T55" fmla="*/ 141 h 188"/>
                <a:gd name="T56" fmla="*/ 131 w 262"/>
                <a:gd name="T57" fmla="*/ 132 h 188"/>
                <a:gd name="T58" fmla="*/ 131 w 262"/>
                <a:gd name="T59" fmla="*/ 141 h 188"/>
                <a:gd name="T60" fmla="*/ 147 w 262"/>
                <a:gd name="T61" fmla="*/ 153 h 188"/>
                <a:gd name="T62" fmla="*/ 146 w 262"/>
                <a:gd name="T63" fmla="*/ 144 h 188"/>
                <a:gd name="T64" fmla="*/ 162 w 262"/>
                <a:gd name="T65" fmla="*/ 141 h 188"/>
                <a:gd name="T66" fmla="*/ 161 w 262"/>
                <a:gd name="T67" fmla="*/ 132 h 188"/>
                <a:gd name="T68" fmla="*/ 162 w 262"/>
                <a:gd name="T69" fmla="*/ 141 h 188"/>
                <a:gd name="T70" fmla="*/ 179 w 262"/>
                <a:gd name="T71" fmla="*/ 153 h 188"/>
                <a:gd name="T72" fmla="*/ 177 w 262"/>
                <a:gd name="T73" fmla="*/ 144 h 188"/>
                <a:gd name="T74" fmla="*/ 193 w 262"/>
                <a:gd name="T75" fmla="*/ 141 h 188"/>
                <a:gd name="T76" fmla="*/ 191 w 262"/>
                <a:gd name="T77" fmla="*/ 132 h 188"/>
                <a:gd name="T78" fmla="*/ 193 w 262"/>
                <a:gd name="T79" fmla="*/ 141 h 188"/>
                <a:gd name="T80" fmla="*/ 212 w 262"/>
                <a:gd name="T81" fmla="*/ 127 h 188"/>
                <a:gd name="T82" fmla="*/ 239 w 262"/>
                <a:gd name="T83" fmla="*/ 33 h 188"/>
                <a:gd name="T84" fmla="*/ 44 w 262"/>
                <a:gd name="T85" fmla="*/ 5 h 188"/>
                <a:gd name="T86" fmla="*/ 17 w 262"/>
                <a:gd name="T87" fmla="*/ 33 h 188"/>
                <a:gd name="T88" fmla="*/ 44 w 262"/>
                <a:gd name="T89" fmla="*/ 127 h 188"/>
                <a:gd name="T90" fmla="*/ 51 w 262"/>
                <a:gd name="T91" fmla="*/ 137 h 188"/>
                <a:gd name="T92" fmla="*/ 29 w 262"/>
                <a:gd name="T93" fmla="*/ 137 h 188"/>
                <a:gd name="T94" fmla="*/ 51 w 262"/>
                <a:gd name="T95" fmla="*/ 153 h 188"/>
                <a:gd name="T96" fmla="*/ 53 w 262"/>
                <a:gd name="T97" fmla="*/ 144 h 188"/>
                <a:gd name="T98" fmla="*/ 51 w 262"/>
                <a:gd name="T99" fmla="*/ 153 h 188"/>
                <a:gd name="T100" fmla="*/ 196 w 262"/>
                <a:gd name="T101" fmla="*/ 159 h 188"/>
                <a:gd name="T102" fmla="*/ 55 w 262"/>
                <a:gd name="T103" fmla="*/ 163 h 188"/>
                <a:gd name="T104" fmla="*/ 197 w 262"/>
                <a:gd name="T105" fmla="*/ 167 h 188"/>
                <a:gd name="T106" fmla="*/ 221 w 262"/>
                <a:gd name="T107" fmla="*/ 149 h 188"/>
                <a:gd name="T108" fmla="*/ 198 w 262"/>
                <a:gd name="T109" fmla="*/ 149 h 188"/>
                <a:gd name="T110" fmla="*/ 221 w 262"/>
                <a:gd name="T111" fmla="*/ 149 h 188"/>
                <a:gd name="T112" fmla="*/ 221 w 262"/>
                <a:gd name="T113" fmla="*/ 132 h 188"/>
                <a:gd name="T114" fmla="*/ 224 w 262"/>
                <a:gd name="T115" fmla="*/ 14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2" h="188">
                  <a:moveTo>
                    <a:pt x="232" y="98"/>
                  </a:moveTo>
                  <a:cubicBezTo>
                    <a:pt x="232" y="110"/>
                    <a:pt x="223" y="119"/>
                    <a:pt x="212" y="119"/>
                  </a:cubicBezTo>
                  <a:cubicBezTo>
                    <a:pt x="44" y="119"/>
                    <a:pt x="44" y="119"/>
                    <a:pt x="44" y="119"/>
                  </a:cubicBezTo>
                  <a:cubicBezTo>
                    <a:pt x="33" y="119"/>
                    <a:pt x="24" y="110"/>
                    <a:pt x="24" y="98"/>
                  </a:cubicBezTo>
                  <a:cubicBezTo>
                    <a:pt x="24" y="33"/>
                    <a:pt x="24" y="33"/>
                    <a:pt x="24" y="33"/>
                  </a:cubicBezTo>
                  <a:cubicBezTo>
                    <a:pt x="24" y="22"/>
                    <a:pt x="33" y="13"/>
                    <a:pt x="44" y="13"/>
                  </a:cubicBezTo>
                  <a:cubicBezTo>
                    <a:pt x="212" y="13"/>
                    <a:pt x="212" y="13"/>
                    <a:pt x="212" y="13"/>
                  </a:cubicBezTo>
                  <a:cubicBezTo>
                    <a:pt x="223" y="13"/>
                    <a:pt x="232" y="22"/>
                    <a:pt x="232" y="33"/>
                  </a:cubicBezTo>
                  <a:lnTo>
                    <a:pt x="232" y="98"/>
                  </a:lnTo>
                  <a:close/>
                  <a:moveTo>
                    <a:pt x="260" y="172"/>
                  </a:moveTo>
                  <a:cubicBezTo>
                    <a:pt x="259" y="175"/>
                    <a:pt x="252" y="178"/>
                    <a:pt x="242" y="178"/>
                  </a:cubicBezTo>
                  <a:cubicBezTo>
                    <a:pt x="20" y="178"/>
                    <a:pt x="20" y="178"/>
                    <a:pt x="20" y="178"/>
                  </a:cubicBezTo>
                  <a:cubicBezTo>
                    <a:pt x="10" y="178"/>
                    <a:pt x="3" y="175"/>
                    <a:pt x="2" y="172"/>
                  </a:cubicBezTo>
                  <a:cubicBezTo>
                    <a:pt x="2" y="180"/>
                    <a:pt x="2" y="180"/>
                    <a:pt x="2" y="180"/>
                  </a:cubicBezTo>
                  <a:cubicBezTo>
                    <a:pt x="0" y="185"/>
                    <a:pt x="9" y="188"/>
                    <a:pt x="20" y="188"/>
                  </a:cubicBezTo>
                  <a:cubicBezTo>
                    <a:pt x="242" y="188"/>
                    <a:pt x="242" y="188"/>
                    <a:pt x="242" y="188"/>
                  </a:cubicBezTo>
                  <a:cubicBezTo>
                    <a:pt x="254" y="188"/>
                    <a:pt x="262" y="185"/>
                    <a:pt x="260" y="180"/>
                  </a:cubicBezTo>
                  <a:lnTo>
                    <a:pt x="260" y="172"/>
                  </a:lnTo>
                  <a:close/>
                  <a:moveTo>
                    <a:pt x="242" y="172"/>
                  </a:moveTo>
                  <a:cubicBezTo>
                    <a:pt x="20" y="172"/>
                    <a:pt x="20" y="172"/>
                    <a:pt x="20" y="172"/>
                  </a:cubicBezTo>
                  <a:cubicBezTo>
                    <a:pt x="9" y="172"/>
                    <a:pt x="0" y="169"/>
                    <a:pt x="2" y="164"/>
                  </a:cubicBezTo>
                  <a:cubicBezTo>
                    <a:pt x="13" y="134"/>
                    <a:pt x="13" y="134"/>
                    <a:pt x="13" y="134"/>
                  </a:cubicBezTo>
                  <a:cubicBezTo>
                    <a:pt x="14" y="131"/>
                    <a:pt x="21" y="128"/>
                    <a:pt x="29" y="127"/>
                  </a:cubicBezTo>
                  <a:cubicBezTo>
                    <a:pt x="19" y="122"/>
                    <a:pt x="12" y="111"/>
                    <a:pt x="12" y="98"/>
                  </a:cubicBezTo>
                  <a:cubicBezTo>
                    <a:pt x="12" y="33"/>
                    <a:pt x="12" y="33"/>
                    <a:pt x="12" y="33"/>
                  </a:cubicBezTo>
                  <a:cubicBezTo>
                    <a:pt x="12" y="24"/>
                    <a:pt x="16" y="16"/>
                    <a:pt x="22" y="10"/>
                  </a:cubicBezTo>
                  <a:cubicBezTo>
                    <a:pt x="27" y="4"/>
                    <a:pt x="35" y="0"/>
                    <a:pt x="44" y="0"/>
                  </a:cubicBezTo>
                  <a:cubicBezTo>
                    <a:pt x="212" y="0"/>
                    <a:pt x="212" y="0"/>
                    <a:pt x="212" y="0"/>
                  </a:cubicBezTo>
                  <a:cubicBezTo>
                    <a:pt x="230" y="0"/>
                    <a:pt x="244" y="15"/>
                    <a:pt x="244" y="33"/>
                  </a:cubicBezTo>
                  <a:cubicBezTo>
                    <a:pt x="244" y="98"/>
                    <a:pt x="244" y="98"/>
                    <a:pt x="244" y="98"/>
                  </a:cubicBezTo>
                  <a:cubicBezTo>
                    <a:pt x="244" y="110"/>
                    <a:pt x="237" y="121"/>
                    <a:pt x="228" y="127"/>
                  </a:cubicBezTo>
                  <a:cubicBezTo>
                    <a:pt x="228" y="127"/>
                    <a:pt x="228" y="127"/>
                    <a:pt x="228" y="127"/>
                  </a:cubicBezTo>
                  <a:cubicBezTo>
                    <a:pt x="238" y="127"/>
                    <a:pt x="248" y="130"/>
                    <a:pt x="249" y="134"/>
                  </a:cubicBezTo>
                  <a:cubicBezTo>
                    <a:pt x="260" y="164"/>
                    <a:pt x="260" y="164"/>
                    <a:pt x="260" y="164"/>
                  </a:cubicBezTo>
                  <a:cubicBezTo>
                    <a:pt x="262" y="169"/>
                    <a:pt x="254" y="172"/>
                    <a:pt x="242" y="172"/>
                  </a:cubicBezTo>
                  <a:close/>
                  <a:moveTo>
                    <a:pt x="83" y="153"/>
                  </a:moveTo>
                  <a:cubicBezTo>
                    <a:pt x="89" y="153"/>
                    <a:pt x="94" y="151"/>
                    <a:pt x="95" y="149"/>
                  </a:cubicBezTo>
                  <a:cubicBezTo>
                    <a:pt x="95" y="146"/>
                    <a:pt x="90" y="144"/>
                    <a:pt x="84" y="144"/>
                  </a:cubicBezTo>
                  <a:cubicBezTo>
                    <a:pt x="78" y="144"/>
                    <a:pt x="72" y="146"/>
                    <a:pt x="72" y="149"/>
                  </a:cubicBezTo>
                  <a:cubicBezTo>
                    <a:pt x="71" y="151"/>
                    <a:pt x="76" y="153"/>
                    <a:pt x="83" y="153"/>
                  </a:cubicBezTo>
                  <a:close/>
                  <a:moveTo>
                    <a:pt x="81" y="137"/>
                  </a:moveTo>
                  <a:cubicBezTo>
                    <a:pt x="81" y="134"/>
                    <a:pt x="77" y="132"/>
                    <a:pt x="71" y="132"/>
                  </a:cubicBezTo>
                  <a:cubicBezTo>
                    <a:pt x="65" y="132"/>
                    <a:pt x="60" y="134"/>
                    <a:pt x="59" y="137"/>
                  </a:cubicBezTo>
                  <a:cubicBezTo>
                    <a:pt x="59" y="139"/>
                    <a:pt x="63" y="141"/>
                    <a:pt x="69" y="141"/>
                  </a:cubicBezTo>
                  <a:cubicBezTo>
                    <a:pt x="75" y="141"/>
                    <a:pt x="81" y="139"/>
                    <a:pt x="81" y="137"/>
                  </a:cubicBezTo>
                  <a:close/>
                  <a:moveTo>
                    <a:pt x="100" y="141"/>
                  </a:moveTo>
                  <a:cubicBezTo>
                    <a:pt x="106" y="141"/>
                    <a:pt x="111" y="139"/>
                    <a:pt x="112" y="137"/>
                  </a:cubicBezTo>
                  <a:cubicBezTo>
                    <a:pt x="112" y="134"/>
                    <a:pt x="107" y="132"/>
                    <a:pt x="101" y="132"/>
                  </a:cubicBezTo>
                  <a:cubicBezTo>
                    <a:pt x="95" y="132"/>
                    <a:pt x="90" y="134"/>
                    <a:pt x="90" y="137"/>
                  </a:cubicBezTo>
                  <a:cubicBezTo>
                    <a:pt x="89" y="139"/>
                    <a:pt x="94" y="141"/>
                    <a:pt x="100" y="141"/>
                  </a:cubicBezTo>
                  <a:close/>
                  <a:moveTo>
                    <a:pt x="103" y="149"/>
                  </a:moveTo>
                  <a:cubicBezTo>
                    <a:pt x="103" y="151"/>
                    <a:pt x="108" y="153"/>
                    <a:pt x="115" y="153"/>
                  </a:cubicBezTo>
                  <a:cubicBezTo>
                    <a:pt x="121" y="153"/>
                    <a:pt x="126" y="151"/>
                    <a:pt x="126" y="149"/>
                  </a:cubicBezTo>
                  <a:cubicBezTo>
                    <a:pt x="126" y="146"/>
                    <a:pt x="121" y="144"/>
                    <a:pt x="115" y="144"/>
                  </a:cubicBezTo>
                  <a:cubicBezTo>
                    <a:pt x="109" y="144"/>
                    <a:pt x="104" y="146"/>
                    <a:pt x="103" y="149"/>
                  </a:cubicBezTo>
                  <a:close/>
                  <a:moveTo>
                    <a:pt x="131" y="141"/>
                  </a:moveTo>
                  <a:cubicBezTo>
                    <a:pt x="137" y="141"/>
                    <a:pt x="142" y="139"/>
                    <a:pt x="142" y="137"/>
                  </a:cubicBezTo>
                  <a:cubicBezTo>
                    <a:pt x="142" y="134"/>
                    <a:pt x="137" y="132"/>
                    <a:pt x="131" y="132"/>
                  </a:cubicBezTo>
                  <a:cubicBezTo>
                    <a:pt x="125" y="132"/>
                    <a:pt x="120" y="134"/>
                    <a:pt x="120" y="137"/>
                  </a:cubicBezTo>
                  <a:cubicBezTo>
                    <a:pt x="120" y="139"/>
                    <a:pt x="125" y="141"/>
                    <a:pt x="131" y="141"/>
                  </a:cubicBezTo>
                  <a:close/>
                  <a:moveTo>
                    <a:pt x="135" y="149"/>
                  </a:moveTo>
                  <a:cubicBezTo>
                    <a:pt x="135" y="151"/>
                    <a:pt x="140" y="153"/>
                    <a:pt x="147" y="153"/>
                  </a:cubicBezTo>
                  <a:cubicBezTo>
                    <a:pt x="153" y="153"/>
                    <a:pt x="158" y="151"/>
                    <a:pt x="158" y="149"/>
                  </a:cubicBezTo>
                  <a:cubicBezTo>
                    <a:pt x="158" y="146"/>
                    <a:pt x="152" y="144"/>
                    <a:pt x="146" y="144"/>
                  </a:cubicBezTo>
                  <a:cubicBezTo>
                    <a:pt x="140" y="144"/>
                    <a:pt x="135" y="146"/>
                    <a:pt x="135" y="149"/>
                  </a:cubicBezTo>
                  <a:close/>
                  <a:moveTo>
                    <a:pt x="162" y="141"/>
                  </a:moveTo>
                  <a:cubicBezTo>
                    <a:pt x="168" y="141"/>
                    <a:pt x="173" y="139"/>
                    <a:pt x="173" y="137"/>
                  </a:cubicBezTo>
                  <a:cubicBezTo>
                    <a:pt x="172" y="134"/>
                    <a:pt x="167" y="132"/>
                    <a:pt x="161" y="132"/>
                  </a:cubicBezTo>
                  <a:cubicBezTo>
                    <a:pt x="155" y="132"/>
                    <a:pt x="150" y="134"/>
                    <a:pt x="151" y="137"/>
                  </a:cubicBezTo>
                  <a:cubicBezTo>
                    <a:pt x="151" y="139"/>
                    <a:pt x="156" y="141"/>
                    <a:pt x="162" y="141"/>
                  </a:cubicBezTo>
                  <a:close/>
                  <a:moveTo>
                    <a:pt x="167" y="149"/>
                  </a:moveTo>
                  <a:cubicBezTo>
                    <a:pt x="167" y="151"/>
                    <a:pt x="172" y="153"/>
                    <a:pt x="179" y="153"/>
                  </a:cubicBezTo>
                  <a:cubicBezTo>
                    <a:pt x="185" y="153"/>
                    <a:pt x="190" y="151"/>
                    <a:pt x="189" y="149"/>
                  </a:cubicBezTo>
                  <a:cubicBezTo>
                    <a:pt x="189" y="146"/>
                    <a:pt x="184" y="144"/>
                    <a:pt x="177" y="144"/>
                  </a:cubicBezTo>
                  <a:cubicBezTo>
                    <a:pt x="171" y="144"/>
                    <a:pt x="166" y="146"/>
                    <a:pt x="167" y="149"/>
                  </a:cubicBezTo>
                  <a:close/>
                  <a:moveTo>
                    <a:pt x="193" y="141"/>
                  </a:moveTo>
                  <a:cubicBezTo>
                    <a:pt x="199" y="141"/>
                    <a:pt x="204" y="139"/>
                    <a:pt x="203" y="137"/>
                  </a:cubicBezTo>
                  <a:cubicBezTo>
                    <a:pt x="203" y="134"/>
                    <a:pt x="197" y="132"/>
                    <a:pt x="191" y="132"/>
                  </a:cubicBezTo>
                  <a:cubicBezTo>
                    <a:pt x="185" y="132"/>
                    <a:pt x="181" y="134"/>
                    <a:pt x="181" y="137"/>
                  </a:cubicBezTo>
                  <a:cubicBezTo>
                    <a:pt x="181" y="139"/>
                    <a:pt x="187" y="141"/>
                    <a:pt x="193" y="141"/>
                  </a:cubicBezTo>
                  <a:close/>
                  <a:moveTo>
                    <a:pt x="44" y="127"/>
                  </a:moveTo>
                  <a:cubicBezTo>
                    <a:pt x="212" y="127"/>
                    <a:pt x="212" y="127"/>
                    <a:pt x="212" y="127"/>
                  </a:cubicBezTo>
                  <a:cubicBezTo>
                    <a:pt x="227" y="127"/>
                    <a:pt x="239" y="114"/>
                    <a:pt x="239" y="98"/>
                  </a:cubicBezTo>
                  <a:cubicBezTo>
                    <a:pt x="239" y="33"/>
                    <a:pt x="239" y="33"/>
                    <a:pt x="239" y="33"/>
                  </a:cubicBezTo>
                  <a:cubicBezTo>
                    <a:pt x="239" y="17"/>
                    <a:pt x="227" y="5"/>
                    <a:pt x="212" y="5"/>
                  </a:cubicBezTo>
                  <a:cubicBezTo>
                    <a:pt x="44" y="5"/>
                    <a:pt x="44" y="5"/>
                    <a:pt x="44" y="5"/>
                  </a:cubicBezTo>
                  <a:cubicBezTo>
                    <a:pt x="36" y="5"/>
                    <a:pt x="30" y="7"/>
                    <a:pt x="24" y="13"/>
                  </a:cubicBezTo>
                  <a:cubicBezTo>
                    <a:pt x="19" y="18"/>
                    <a:pt x="17" y="25"/>
                    <a:pt x="17" y="33"/>
                  </a:cubicBezTo>
                  <a:cubicBezTo>
                    <a:pt x="17" y="98"/>
                    <a:pt x="17" y="98"/>
                    <a:pt x="17" y="98"/>
                  </a:cubicBezTo>
                  <a:cubicBezTo>
                    <a:pt x="17" y="114"/>
                    <a:pt x="29" y="127"/>
                    <a:pt x="44" y="127"/>
                  </a:cubicBezTo>
                  <a:close/>
                  <a:moveTo>
                    <a:pt x="38" y="141"/>
                  </a:moveTo>
                  <a:cubicBezTo>
                    <a:pt x="44" y="141"/>
                    <a:pt x="50" y="139"/>
                    <a:pt x="51" y="137"/>
                  </a:cubicBezTo>
                  <a:cubicBezTo>
                    <a:pt x="51" y="134"/>
                    <a:pt x="47" y="132"/>
                    <a:pt x="41" y="132"/>
                  </a:cubicBezTo>
                  <a:cubicBezTo>
                    <a:pt x="35" y="132"/>
                    <a:pt x="29" y="134"/>
                    <a:pt x="29" y="137"/>
                  </a:cubicBezTo>
                  <a:cubicBezTo>
                    <a:pt x="28" y="139"/>
                    <a:pt x="32" y="141"/>
                    <a:pt x="38" y="141"/>
                  </a:cubicBezTo>
                  <a:close/>
                  <a:moveTo>
                    <a:pt x="51" y="153"/>
                  </a:moveTo>
                  <a:cubicBezTo>
                    <a:pt x="57" y="153"/>
                    <a:pt x="62" y="151"/>
                    <a:pt x="63" y="149"/>
                  </a:cubicBezTo>
                  <a:cubicBezTo>
                    <a:pt x="63" y="146"/>
                    <a:pt x="59" y="144"/>
                    <a:pt x="53" y="144"/>
                  </a:cubicBezTo>
                  <a:cubicBezTo>
                    <a:pt x="46" y="144"/>
                    <a:pt x="41" y="146"/>
                    <a:pt x="40" y="149"/>
                  </a:cubicBezTo>
                  <a:cubicBezTo>
                    <a:pt x="40" y="151"/>
                    <a:pt x="44" y="153"/>
                    <a:pt x="51" y="153"/>
                  </a:cubicBezTo>
                  <a:close/>
                  <a:moveTo>
                    <a:pt x="207" y="163"/>
                  </a:moveTo>
                  <a:cubicBezTo>
                    <a:pt x="207" y="161"/>
                    <a:pt x="202" y="159"/>
                    <a:pt x="196" y="159"/>
                  </a:cubicBezTo>
                  <a:cubicBezTo>
                    <a:pt x="66" y="159"/>
                    <a:pt x="66" y="159"/>
                    <a:pt x="66" y="159"/>
                  </a:cubicBezTo>
                  <a:cubicBezTo>
                    <a:pt x="61" y="159"/>
                    <a:pt x="55" y="161"/>
                    <a:pt x="55" y="163"/>
                  </a:cubicBezTo>
                  <a:cubicBezTo>
                    <a:pt x="54" y="165"/>
                    <a:pt x="59" y="167"/>
                    <a:pt x="65" y="167"/>
                  </a:cubicBezTo>
                  <a:cubicBezTo>
                    <a:pt x="197" y="167"/>
                    <a:pt x="197" y="167"/>
                    <a:pt x="197" y="167"/>
                  </a:cubicBezTo>
                  <a:cubicBezTo>
                    <a:pt x="203" y="167"/>
                    <a:pt x="208" y="165"/>
                    <a:pt x="207" y="163"/>
                  </a:cubicBezTo>
                  <a:close/>
                  <a:moveTo>
                    <a:pt x="221" y="149"/>
                  </a:moveTo>
                  <a:cubicBezTo>
                    <a:pt x="220" y="146"/>
                    <a:pt x="215" y="144"/>
                    <a:pt x="209" y="144"/>
                  </a:cubicBezTo>
                  <a:cubicBezTo>
                    <a:pt x="202" y="144"/>
                    <a:pt x="198" y="146"/>
                    <a:pt x="198" y="149"/>
                  </a:cubicBezTo>
                  <a:cubicBezTo>
                    <a:pt x="199" y="151"/>
                    <a:pt x="204" y="153"/>
                    <a:pt x="211" y="153"/>
                  </a:cubicBezTo>
                  <a:cubicBezTo>
                    <a:pt x="217" y="153"/>
                    <a:pt x="222" y="151"/>
                    <a:pt x="221" y="149"/>
                  </a:cubicBezTo>
                  <a:close/>
                  <a:moveTo>
                    <a:pt x="234" y="137"/>
                  </a:moveTo>
                  <a:cubicBezTo>
                    <a:pt x="233" y="134"/>
                    <a:pt x="227" y="132"/>
                    <a:pt x="221" y="132"/>
                  </a:cubicBezTo>
                  <a:cubicBezTo>
                    <a:pt x="215" y="132"/>
                    <a:pt x="211" y="134"/>
                    <a:pt x="212" y="137"/>
                  </a:cubicBezTo>
                  <a:cubicBezTo>
                    <a:pt x="212" y="139"/>
                    <a:pt x="218" y="141"/>
                    <a:pt x="224" y="141"/>
                  </a:cubicBezTo>
                  <a:cubicBezTo>
                    <a:pt x="230" y="141"/>
                    <a:pt x="234" y="139"/>
                    <a:pt x="234"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8937321" y="3907258"/>
            <a:ext cx="1294661" cy="1294660"/>
            <a:chOff x="8328938" y="3507721"/>
            <a:chExt cx="1294661" cy="1294660"/>
          </a:xfrm>
        </p:grpSpPr>
        <p:sp>
          <p:nvSpPr>
            <p:cNvPr id="17" name="椭圆 3"/>
            <p:cNvSpPr/>
            <p:nvPr/>
          </p:nvSpPr>
          <p:spPr>
            <a:xfrm>
              <a:off x="8328938" y="3507721"/>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8"/>
            <p:cNvSpPr>
              <a:spLocks noEditPoints="1"/>
            </p:cNvSpPr>
            <p:nvPr/>
          </p:nvSpPr>
          <p:spPr bwMode="auto">
            <a:xfrm>
              <a:off x="8538912" y="3718489"/>
              <a:ext cx="874713" cy="873125"/>
            </a:xfrm>
            <a:custGeom>
              <a:avLst/>
              <a:gdLst>
                <a:gd name="T0" fmla="*/ 0 w 233"/>
                <a:gd name="T1" fmla="*/ 117 h 233"/>
                <a:gd name="T2" fmla="*/ 233 w 233"/>
                <a:gd name="T3" fmla="*/ 117 h 233"/>
                <a:gd name="T4" fmla="*/ 25 w 233"/>
                <a:gd name="T5" fmla="*/ 107 h 233"/>
                <a:gd name="T6" fmla="*/ 41 w 233"/>
                <a:gd name="T7" fmla="*/ 51 h 233"/>
                <a:gd name="T8" fmla="*/ 51 w 233"/>
                <a:gd name="T9" fmla="*/ 61 h 233"/>
                <a:gd name="T10" fmla="*/ 43 w 233"/>
                <a:gd name="T11" fmla="*/ 94 h 233"/>
                <a:gd name="T12" fmla="*/ 33 w 233"/>
                <a:gd name="T13" fmla="*/ 103 h 233"/>
                <a:gd name="T14" fmla="*/ 43 w 233"/>
                <a:gd name="T15" fmla="*/ 123 h 233"/>
                <a:gd name="T16" fmla="*/ 74 w 233"/>
                <a:gd name="T17" fmla="*/ 162 h 233"/>
                <a:gd name="T18" fmla="*/ 51 w 233"/>
                <a:gd name="T19" fmla="*/ 193 h 233"/>
                <a:gd name="T20" fmla="*/ 47 w 233"/>
                <a:gd name="T21" fmla="*/ 148 h 233"/>
                <a:gd name="T22" fmla="*/ 52 w 233"/>
                <a:gd name="T23" fmla="*/ 120 h 233"/>
                <a:gd name="T24" fmla="*/ 74 w 233"/>
                <a:gd name="T25" fmla="*/ 162 h 233"/>
                <a:gd name="T26" fmla="*/ 68 w 233"/>
                <a:gd name="T27" fmla="*/ 58 h 233"/>
                <a:gd name="T28" fmla="*/ 66 w 233"/>
                <a:gd name="T29" fmla="*/ 31 h 233"/>
                <a:gd name="T30" fmla="*/ 84 w 233"/>
                <a:gd name="T31" fmla="*/ 49 h 233"/>
                <a:gd name="T32" fmla="*/ 164 w 233"/>
                <a:gd name="T33" fmla="*/ 110 h 233"/>
                <a:gd name="T34" fmla="*/ 158 w 233"/>
                <a:gd name="T35" fmla="*/ 115 h 233"/>
                <a:gd name="T36" fmla="*/ 147 w 233"/>
                <a:gd name="T37" fmla="*/ 101 h 233"/>
                <a:gd name="T38" fmla="*/ 139 w 233"/>
                <a:gd name="T39" fmla="*/ 114 h 233"/>
                <a:gd name="T40" fmla="*/ 135 w 233"/>
                <a:gd name="T41" fmla="*/ 118 h 233"/>
                <a:gd name="T42" fmla="*/ 123 w 233"/>
                <a:gd name="T43" fmla="*/ 178 h 233"/>
                <a:gd name="T44" fmla="*/ 110 w 233"/>
                <a:gd name="T45" fmla="*/ 128 h 233"/>
                <a:gd name="T46" fmla="*/ 94 w 233"/>
                <a:gd name="T47" fmla="*/ 107 h 233"/>
                <a:gd name="T48" fmla="*/ 123 w 233"/>
                <a:gd name="T49" fmla="*/ 92 h 233"/>
                <a:gd name="T50" fmla="*/ 111 w 233"/>
                <a:gd name="T51" fmla="*/ 78 h 233"/>
                <a:gd name="T52" fmla="*/ 99 w 233"/>
                <a:gd name="T53" fmla="*/ 80 h 233"/>
                <a:gd name="T54" fmla="*/ 124 w 233"/>
                <a:gd name="T55" fmla="*/ 60 h 233"/>
                <a:gd name="T56" fmla="*/ 126 w 233"/>
                <a:gd name="T57" fmla="*/ 44 h 233"/>
                <a:gd name="T58" fmla="*/ 177 w 233"/>
                <a:gd name="T59" fmla="*/ 37 h 233"/>
                <a:gd name="T60" fmla="*/ 198 w 233"/>
                <a:gd name="T61" fmla="*/ 83 h 233"/>
                <a:gd name="T62" fmla="*/ 192 w 233"/>
                <a:gd name="T63" fmla="*/ 98 h 233"/>
                <a:gd name="T64" fmla="*/ 184 w 233"/>
                <a:gd name="T65" fmla="*/ 118 h 233"/>
                <a:gd name="T66" fmla="*/ 172 w 233"/>
                <a:gd name="T67" fmla="*/ 108 h 233"/>
                <a:gd name="T68" fmla="*/ 193 w 233"/>
                <a:gd name="T69" fmla="*/ 128 h 233"/>
                <a:gd name="T70" fmla="*/ 184 w 233"/>
                <a:gd name="T71" fmla="*/ 138 h 233"/>
                <a:gd name="T72" fmla="*/ 198 w 233"/>
                <a:gd name="T73" fmla="*/ 175 h 233"/>
                <a:gd name="T74" fmla="*/ 186 w 233"/>
                <a:gd name="T75" fmla="*/ 177 h 233"/>
                <a:gd name="T76" fmla="*/ 199 w 233"/>
                <a:gd name="T77" fmla="*/ 149 h 233"/>
                <a:gd name="T78" fmla="*/ 208 w 233"/>
                <a:gd name="T79" fmla="*/ 151 h 233"/>
                <a:gd name="T80" fmla="*/ 198 w 233"/>
                <a:gd name="T81" fmla="*/ 175 h 233"/>
                <a:gd name="T82" fmla="*/ 200 w 233"/>
                <a:gd name="T83" fmla="*/ 133 h 233"/>
                <a:gd name="T84" fmla="*/ 210 w 233"/>
                <a:gd name="T85" fmla="*/ 14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3" h="233">
                  <a:moveTo>
                    <a:pt x="116" y="0"/>
                  </a:moveTo>
                  <a:cubicBezTo>
                    <a:pt x="52" y="0"/>
                    <a:pt x="0" y="52"/>
                    <a:pt x="0" y="117"/>
                  </a:cubicBezTo>
                  <a:cubicBezTo>
                    <a:pt x="0" y="181"/>
                    <a:pt x="52" y="233"/>
                    <a:pt x="116" y="233"/>
                  </a:cubicBezTo>
                  <a:cubicBezTo>
                    <a:pt x="181" y="233"/>
                    <a:pt x="233" y="181"/>
                    <a:pt x="233" y="117"/>
                  </a:cubicBezTo>
                  <a:cubicBezTo>
                    <a:pt x="233" y="52"/>
                    <a:pt x="181" y="0"/>
                    <a:pt x="116" y="0"/>
                  </a:cubicBezTo>
                  <a:close/>
                  <a:moveTo>
                    <a:pt x="25" y="107"/>
                  </a:moveTo>
                  <a:cubicBezTo>
                    <a:pt x="19" y="92"/>
                    <a:pt x="19" y="92"/>
                    <a:pt x="19" y="92"/>
                  </a:cubicBezTo>
                  <a:cubicBezTo>
                    <a:pt x="23" y="76"/>
                    <a:pt x="31" y="62"/>
                    <a:pt x="41" y="51"/>
                  </a:cubicBezTo>
                  <a:cubicBezTo>
                    <a:pt x="44" y="68"/>
                    <a:pt x="44" y="68"/>
                    <a:pt x="44" y="68"/>
                  </a:cubicBezTo>
                  <a:cubicBezTo>
                    <a:pt x="51" y="61"/>
                    <a:pt x="51" y="61"/>
                    <a:pt x="51" y="61"/>
                  </a:cubicBezTo>
                  <a:cubicBezTo>
                    <a:pt x="64" y="68"/>
                    <a:pt x="64" y="68"/>
                    <a:pt x="64" y="68"/>
                  </a:cubicBezTo>
                  <a:cubicBezTo>
                    <a:pt x="43" y="94"/>
                    <a:pt x="43" y="94"/>
                    <a:pt x="43" y="94"/>
                  </a:cubicBezTo>
                  <a:cubicBezTo>
                    <a:pt x="33" y="94"/>
                    <a:pt x="33" y="94"/>
                    <a:pt x="33" y="94"/>
                  </a:cubicBezTo>
                  <a:cubicBezTo>
                    <a:pt x="33" y="103"/>
                    <a:pt x="33" y="103"/>
                    <a:pt x="33" y="103"/>
                  </a:cubicBezTo>
                  <a:cubicBezTo>
                    <a:pt x="43" y="113"/>
                    <a:pt x="43" y="113"/>
                    <a:pt x="43" y="113"/>
                  </a:cubicBezTo>
                  <a:cubicBezTo>
                    <a:pt x="43" y="123"/>
                    <a:pt x="43" y="123"/>
                    <a:pt x="43" y="123"/>
                  </a:cubicBezTo>
                  <a:lnTo>
                    <a:pt x="25" y="107"/>
                  </a:lnTo>
                  <a:close/>
                  <a:moveTo>
                    <a:pt x="74" y="162"/>
                  </a:moveTo>
                  <a:cubicBezTo>
                    <a:pt x="57" y="198"/>
                    <a:pt x="57" y="198"/>
                    <a:pt x="57" y="198"/>
                  </a:cubicBezTo>
                  <a:cubicBezTo>
                    <a:pt x="55" y="196"/>
                    <a:pt x="53" y="194"/>
                    <a:pt x="51" y="193"/>
                  </a:cubicBezTo>
                  <a:cubicBezTo>
                    <a:pt x="52" y="159"/>
                    <a:pt x="52" y="159"/>
                    <a:pt x="52" y="159"/>
                  </a:cubicBezTo>
                  <a:cubicBezTo>
                    <a:pt x="47" y="148"/>
                    <a:pt x="47" y="148"/>
                    <a:pt x="47" y="148"/>
                  </a:cubicBezTo>
                  <a:cubicBezTo>
                    <a:pt x="47" y="126"/>
                    <a:pt x="47" y="126"/>
                    <a:pt x="47" y="126"/>
                  </a:cubicBezTo>
                  <a:cubicBezTo>
                    <a:pt x="52" y="120"/>
                    <a:pt x="52" y="120"/>
                    <a:pt x="52" y="120"/>
                  </a:cubicBezTo>
                  <a:cubicBezTo>
                    <a:pt x="78" y="138"/>
                    <a:pt x="78" y="138"/>
                    <a:pt x="78" y="138"/>
                  </a:cubicBezTo>
                  <a:lnTo>
                    <a:pt x="74" y="162"/>
                  </a:lnTo>
                  <a:close/>
                  <a:moveTo>
                    <a:pt x="84" y="49"/>
                  </a:moveTo>
                  <a:cubicBezTo>
                    <a:pt x="68" y="58"/>
                    <a:pt x="68" y="58"/>
                    <a:pt x="68" y="58"/>
                  </a:cubicBezTo>
                  <a:cubicBezTo>
                    <a:pt x="59" y="36"/>
                    <a:pt x="59" y="36"/>
                    <a:pt x="59" y="36"/>
                  </a:cubicBezTo>
                  <a:cubicBezTo>
                    <a:pt x="66" y="31"/>
                    <a:pt x="66" y="31"/>
                    <a:pt x="66" y="31"/>
                  </a:cubicBezTo>
                  <a:cubicBezTo>
                    <a:pt x="89" y="33"/>
                    <a:pt x="89" y="33"/>
                    <a:pt x="89" y="33"/>
                  </a:cubicBezTo>
                  <a:lnTo>
                    <a:pt x="84" y="49"/>
                  </a:lnTo>
                  <a:close/>
                  <a:moveTo>
                    <a:pt x="172" y="108"/>
                  </a:moveTo>
                  <a:cubicBezTo>
                    <a:pt x="164" y="110"/>
                    <a:pt x="164" y="110"/>
                    <a:pt x="164" y="110"/>
                  </a:cubicBezTo>
                  <a:cubicBezTo>
                    <a:pt x="161" y="120"/>
                    <a:pt x="161" y="120"/>
                    <a:pt x="161" y="120"/>
                  </a:cubicBezTo>
                  <a:cubicBezTo>
                    <a:pt x="158" y="115"/>
                    <a:pt x="158" y="115"/>
                    <a:pt x="158" y="115"/>
                  </a:cubicBezTo>
                  <a:cubicBezTo>
                    <a:pt x="153" y="104"/>
                    <a:pt x="153" y="104"/>
                    <a:pt x="153" y="104"/>
                  </a:cubicBezTo>
                  <a:cubicBezTo>
                    <a:pt x="147" y="101"/>
                    <a:pt x="147" y="101"/>
                    <a:pt x="147" y="101"/>
                  </a:cubicBezTo>
                  <a:cubicBezTo>
                    <a:pt x="145" y="110"/>
                    <a:pt x="145" y="110"/>
                    <a:pt x="145" y="110"/>
                  </a:cubicBezTo>
                  <a:cubicBezTo>
                    <a:pt x="139" y="114"/>
                    <a:pt x="139" y="114"/>
                    <a:pt x="139" y="114"/>
                  </a:cubicBezTo>
                  <a:cubicBezTo>
                    <a:pt x="126" y="99"/>
                    <a:pt x="126" y="99"/>
                    <a:pt x="126" y="99"/>
                  </a:cubicBezTo>
                  <a:cubicBezTo>
                    <a:pt x="135" y="118"/>
                    <a:pt x="135" y="118"/>
                    <a:pt x="135" y="118"/>
                  </a:cubicBezTo>
                  <a:cubicBezTo>
                    <a:pt x="131" y="144"/>
                    <a:pt x="131" y="144"/>
                    <a:pt x="131" y="144"/>
                  </a:cubicBezTo>
                  <a:cubicBezTo>
                    <a:pt x="123" y="178"/>
                    <a:pt x="123" y="178"/>
                    <a:pt x="123" y="178"/>
                  </a:cubicBezTo>
                  <a:cubicBezTo>
                    <a:pt x="116" y="174"/>
                    <a:pt x="116" y="174"/>
                    <a:pt x="116" y="174"/>
                  </a:cubicBezTo>
                  <a:cubicBezTo>
                    <a:pt x="110" y="128"/>
                    <a:pt x="110" y="128"/>
                    <a:pt x="110" y="128"/>
                  </a:cubicBezTo>
                  <a:cubicBezTo>
                    <a:pt x="97" y="128"/>
                    <a:pt x="97" y="128"/>
                    <a:pt x="97" y="128"/>
                  </a:cubicBezTo>
                  <a:cubicBezTo>
                    <a:pt x="94" y="107"/>
                    <a:pt x="94" y="107"/>
                    <a:pt x="94" y="107"/>
                  </a:cubicBezTo>
                  <a:cubicBezTo>
                    <a:pt x="103" y="91"/>
                    <a:pt x="103" y="91"/>
                    <a:pt x="103" y="91"/>
                  </a:cubicBezTo>
                  <a:cubicBezTo>
                    <a:pt x="123" y="92"/>
                    <a:pt x="123" y="92"/>
                    <a:pt x="123" y="92"/>
                  </a:cubicBezTo>
                  <a:cubicBezTo>
                    <a:pt x="122" y="86"/>
                    <a:pt x="122" y="86"/>
                    <a:pt x="122" y="86"/>
                  </a:cubicBezTo>
                  <a:cubicBezTo>
                    <a:pt x="111" y="78"/>
                    <a:pt x="111" y="78"/>
                    <a:pt x="111" y="78"/>
                  </a:cubicBezTo>
                  <a:cubicBezTo>
                    <a:pt x="101" y="86"/>
                    <a:pt x="101" y="86"/>
                    <a:pt x="101" y="86"/>
                  </a:cubicBezTo>
                  <a:cubicBezTo>
                    <a:pt x="99" y="80"/>
                    <a:pt x="99" y="80"/>
                    <a:pt x="99" y="80"/>
                  </a:cubicBezTo>
                  <a:cubicBezTo>
                    <a:pt x="106" y="69"/>
                    <a:pt x="106" y="69"/>
                    <a:pt x="106" y="69"/>
                  </a:cubicBezTo>
                  <a:cubicBezTo>
                    <a:pt x="124" y="60"/>
                    <a:pt x="124" y="60"/>
                    <a:pt x="124" y="60"/>
                  </a:cubicBezTo>
                  <a:cubicBezTo>
                    <a:pt x="112" y="50"/>
                    <a:pt x="112" y="50"/>
                    <a:pt x="112" y="50"/>
                  </a:cubicBezTo>
                  <a:cubicBezTo>
                    <a:pt x="126" y="44"/>
                    <a:pt x="126" y="44"/>
                    <a:pt x="126" y="44"/>
                  </a:cubicBezTo>
                  <a:cubicBezTo>
                    <a:pt x="139" y="48"/>
                    <a:pt x="139" y="48"/>
                    <a:pt x="139" y="48"/>
                  </a:cubicBezTo>
                  <a:cubicBezTo>
                    <a:pt x="177" y="37"/>
                    <a:pt x="177" y="37"/>
                    <a:pt x="177" y="37"/>
                  </a:cubicBezTo>
                  <a:cubicBezTo>
                    <a:pt x="188" y="45"/>
                    <a:pt x="198" y="56"/>
                    <a:pt x="205" y="69"/>
                  </a:cubicBezTo>
                  <a:cubicBezTo>
                    <a:pt x="198" y="83"/>
                    <a:pt x="198" y="83"/>
                    <a:pt x="198" y="83"/>
                  </a:cubicBezTo>
                  <a:cubicBezTo>
                    <a:pt x="190" y="83"/>
                    <a:pt x="190" y="83"/>
                    <a:pt x="190" y="83"/>
                  </a:cubicBezTo>
                  <a:cubicBezTo>
                    <a:pt x="192" y="98"/>
                    <a:pt x="192" y="98"/>
                    <a:pt x="192" y="98"/>
                  </a:cubicBezTo>
                  <a:cubicBezTo>
                    <a:pt x="184" y="105"/>
                    <a:pt x="184" y="105"/>
                    <a:pt x="184" y="105"/>
                  </a:cubicBezTo>
                  <a:cubicBezTo>
                    <a:pt x="184" y="118"/>
                    <a:pt x="184" y="118"/>
                    <a:pt x="184" y="118"/>
                  </a:cubicBezTo>
                  <a:cubicBezTo>
                    <a:pt x="180" y="121"/>
                    <a:pt x="180" y="121"/>
                    <a:pt x="180" y="121"/>
                  </a:cubicBezTo>
                  <a:lnTo>
                    <a:pt x="172" y="108"/>
                  </a:lnTo>
                  <a:close/>
                  <a:moveTo>
                    <a:pt x="190" y="123"/>
                  </a:moveTo>
                  <a:cubicBezTo>
                    <a:pt x="193" y="128"/>
                    <a:pt x="193" y="128"/>
                    <a:pt x="193" y="128"/>
                  </a:cubicBezTo>
                  <a:cubicBezTo>
                    <a:pt x="189" y="139"/>
                    <a:pt x="189" y="139"/>
                    <a:pt x="189" y="139"/>
                  </a:cubicBezTo>
                  <a:cubicBezTo>
                    <a:pt x="184" y="138"/>
                    <a:pt x="184" y="138"/>
                    <a:pt x="184" y="138"/>
                  </a:cubicBezTo>
                  <a:lnTo>
                    <a:pt x="190" y="123"/>
                  </a:lnTo>
                  <a:close/>
                  <a:moveTo>
                    <a:pt x="198" y="175"/>
                  </a:moveTo>
                  <a:cubicBezTo>
                    <a:pt x="198" y="175"/>
                    <a:pt x="198" y="175"/>
                    <a:pt x="198" y="175"/>
                  </a:cubicBezTo>
                  <a:cubicBezTo>
                    <a:pt x="186" y="177"/>
                    <a:pt x="186" y="177"/>
                    <a:pt x="186" y="177"/>
                  </a:cubicBezTo>
                  <a:cubicBezTo>
                    <a:pt x="186" y="163"/>
                    <a:pt x="186" y="163"/>
                    <a:pt x="186" y="163"/>
                  </a:cubicBezTo>
                  <a:cubicBezTo>
                    <a:pt x="199" y="149"/>
                    <a:pt x="199" y="149"/>
                    <a:pt x="199" y="149"/>
                  </a:cubicBezTo>
                  <a:cubicBezTo>
                    <a:pt x="203" y="152"/>
                    <a:pt x="203" y="152"/>
                    <a:pt x="203" y="152"/>
                  </a:cubicBezTo>
                  <a:cubicBezTo>
                    <a:pt x="208" y="151"/>
                    <a:pt x="208" y="151"/>
                    <a:pt x="208" y="151"/>
                  </a:cubicBezTo>
                  <a:cubicBezTo>
                    <a:pt x="209" y="155"/>
                    <a:pt x="209" y="155"/>
                    <a:pt x="209" y="155"/>
                  </a:cubicBezTo>
                  <a:cubicBezTo>
                    <a:pt x="207" y="162"/>
                    <a:pt x="203" y="169"/>
                    <a:pt x="198" y="175"/>
                  </a:cubicBezTo>
                  <a:close/>
                  <a:moveTo>
                    <a:pt x="200" y="139"/>
                  </a:moveTo>
                  <a:cubicBezTo>
                    <a:pt x="200" y="133"/>
                    <a:pt x="200" y="133"/>
                    <a:pt x="200" y="133"/>
                  </a:cubicBezTo>
                  <a:cubicBezTo>
                    <a:pt x="211" y="141"/>
                    <a:pt x="211" y="141"/>
                    <a:pt x="211" y="141"/>
                  </a:cubicBezTo>
                  <a:cubicBezTo>
                    <a:pt x="210" y="145"/>
                    <a:pt x="210" y="145"/>
                    <a:pt x="210" y="145"/>
                  </a:cubicBezTo>
                  <a:lnTo>
                    <a:pt x="200" y="13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9" name="TextBox 18"/>
          <p:cNvSpPr txBox="1"/>
          <p:nvPr/>
        </p:nvSpPr>
        <p:spPr>
          <a:xfrm>
            <a:off x="982638" y="2125100"/>
            <a:ext cx="1628207" cy="369332"/>
          </a:xfrm>
          <a:prstGeom prst="rect">
            <a:avLst/>
          </a:prstGeom>
          <a:noFill/>
        </p:spPr>
        <p:txBody>
          <a:bodyPr wrap="square" rtlCol="0">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点击添加标题</a:t>
            </a:r>
          </a:p>
        </p:txBody>
      </p:sp>
      <p:sp>
        <p:nvSpPr>
          <p:cNvPr id="20" name="TextBox 19"/>
          <p:cNvSpPr txBox="1"/>
          <p:nvPr/>
        </p:nvSpPr>
        <p:spPr>
          <a:xfrm>
            <a:off x="985788" y="2441712"/>
            <a:ext cx="2660603"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4971083" y="1705104"/>
            <a:ext cx="1628207" cy="369332"/>
          </a:xfrm>
          <a:prstGeom prst="rect">
            <a:avLst/>
          </a:prstGeom>
          <a:noFill/>
        </p:spPr>
        <p:txBody>
          <a:bodyPr wrap="square" rtlCol="0">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点击添加标题</a:t>
            </a:r>
          </a:p>
        </p:txBody>
      </p:sp>
      <p:sp>
        <p:nvSpPr>
          <p:cNvPr id="22" name="TextBox 21"/>
          <p:cNvSpPr txBox="1"/>
          <p:nvPr/>
        </p:nvSpPr>
        <p:spPr>
          <a:xfrm>
            <a:off x="4974233" y="2035236"/>
            <a:ext cx="2665411"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8584242" y="1835532"/>
            <a:ext cx="1628207" cy="369332"/>
          </a:xfrm>
          <a:prstGeom prst="rect">
            <a:avLst/>
          </a:prstGeom>
          <a:noFill/>
        </p:spPr>
        <p:txBody>
          <a:bodyPr wrap="square" rtlCol="0">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点击添加标题</a:t>
            </a:r>
          </a:p>
        </p:txBody>
      </p:sp>
      <p:sp>
        <p:nvSpPr>
          <p:cNvPr id="24" name="TextBox 23"/>
          <p:cNvSpPr txBox="1"/>
          <p:nvPr/>
        </p:nvSpPr>
        <p:spPr>
          <a:xfrm>
            <a:off x="8587392" y="2186051"/>
            <a:ext cx="210697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3027109" y="4827124"/>
            <a:ext cx="1628207" cy="369332"/>
          </a:xfrm>
          <a:prstGeom prst="rect">
            <a:avLst/>
          </a:prstGeom>
          <a:noFill/>
        </p:spPr>
        <p:txBody>
          <a:bodyPr wrap="square" rtlCol="0">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点击添加标题</a:t>
            </a:r>
          </a:p>
        </p:txBody>
      </p:sp>
      <p:sp>
        <p:nvSpPr>
          <p:cNvPr id="26" name="TextBox 25"/>
          <p:cNvSpPr txBox="1"/>
          <p:nvPr/>
        </p:nvSpPr>
        <p:spPr>
          <a:xfrm>
            <a:off x="3030259" y="5187544"/>
            <a:ext cx="2590473"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7009661" y="5063788"/>
            <a:ext cx="1628207" cy="369332"/>
          </a:xfrm>
          <a:prstGeom prst="rect">
            <a:avLst/>
          </a:prstGeom>
          <a:noFill/>
        </p:spPr>
        <p:txBody>
          <a:bodyPr wrap="square" rtlCol="0">
            <a:spAutoFit/>
          </a:bodyPr>
          <a:lstStyle/>
          <a:p>
            <a:r>
              <a:rPr lang="zh-CN" altLang="en-US" b="1"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b="1">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8" name="TextBox 27"/>
          <p:cNvSpPr txBox="1"/>
          <p:nvPr/>
        </p:nvSpPr>
        <p:spPr>
          <a:xfrm>
            <a:off x="7012811" y="5441905"/>
            <a:ext cx="2531644"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a:t>
            </a:r>
            <a:r>
              <a:rPr lang="zh-CN" altLang="en-US" sz="1200" smtClean="0">
                <a:solidFill>
                  <a:schemeClr val="tx1">
                    <a:lumMod val="75000"/>
                    <a:lumOff val="25000"/>
                  </a:schemeClr>
                </a:solidFill>
                <a:latin typeface="微软雅黑" pitchFamily="34" charset="-122"/>
                <a:ea typeface="微软雅黑" pitchFamily="34" charset="-122"/>
              </a:rPr>
              <a:t>粘贴。</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300"/>
                            </p:stCondLst>
                            <p:childTnLst>
                              <p:par>
                                <p:cTn id="17" presetID="49" presetClass="entr" presetSubtype="0" decel="10000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par>
                                <p:cTn id="23" presetID="49" presetClass="entr" presetSubtype="0" decel="100000" fill="hold" nodeType="withEffect">
                                  <p:stCondLst>
                                    <p:cond delay="4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360"/>
                                          </p:val>
                                        </p:tav>
                                        <p:tav tm="100000">
                                          <p:val>
                                            <p:fltVal val="0"/>
                                          </p:val>
                                        </p:tav>
                                      </p:tavLst>
                                    </p:anim>
                                    <p:animEffect transition="in" filter="fade">
                                      <p:cBhvr>
                                        <p:cTn id="28" dur="500"/>
                                        <p:tgtEl>
                                          <p:spTgt spid="10"/>
                                        </p:tgtEl>
                                      </p:cBhvr>
                                    </p:animEffect>
                                  </p:childTnLst>
                                </p:cTn>
                              </p:par>
                              <p:par>
                                <p:cTn id="29" presetID="49" presetClass="entr" presetSubtype="0" decel="100000" fill="hold" nodeType="withEffect">
                                  <p:stCondLst>
                                    <p:cond delay="20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 calcmode="lin" valueType="num">
                                      <p:cBhvr>
                                        <p:cTn id="33" dur="500" fill="hold"/>
                                        <p:tgtEl>
                                          <p:spTgt spid="4"/>
                                        </p:tgtEl>
                                        <p:attrNameLst>
                                          <p:attrName>style.rotation</p:attrName>
                                        </p:attrNameLst>
                                      </p:cBhvr>
                                      <p:tavLst>
                                        <p:tav tm="0">
                                          <p:val>
                                            <p:fltVal val="360"/>
                                          </p:val>
                                        </p:tav>
                                        <p:tav tm="100000">
                                          <p:val>
                                            <p:fltVal val="0"/>
                                          </p:val>
                                        </p:tav>
                                      </p:tavLst>
                                    </p:anim>
                                    <p:animEffect transition="in" filter="fade">
                                      <p:cBhvr>
                                        <p:cTn id="34" dur="500"/>
                                        <p:tgtEl>
                                          <p:spTgt spid="4"/>
                                        </p:tgtEl>
                                      </p:cBhvr>
                                    </p:animEffect>
                                  </p:childTnLst>
                                </p:cTn>
                              </p:par>
                              <p:par>
                                <p:cTn id="35" presetID="49" presetClass="entr" presetSubtype="0" decel="100000" fill="hold" nodeType="withEffect">
                                  <p:stCondLst>
                                    <p:cond delay="1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 calcmode="lin" valueType="num">
                                      <p:cBhvr>
                                        <p:cTn id="39" dur="500" fill="hold"/>
                                        <p:tgtEl>
                                          <p:spTgt spid="16"/>
                                        </p:tgtEl>
                                        <p:attrNameLst>
                                          <p:attrName>style.rotation</p:attrName>
                                        </p:attrNameLst>
                                      </p:cBhvr>
                                      <p:tavLst>
                                        <p:tav tm="0">
                                          <p:val>
                                            <p:fltVal val="360"/>
                                          </p:val>
                                        </p:tav>
                                        <p:tav tm="100000">
                                          <p:val>
                                            <p:fltVal val="0"/>
                                          </p:val>
                                        </p:tav>
                                      </p:tavLst>
                                    </p:anim>
                                    <p:animEffect transition="in" filter="fade">
                                      <p:cBhvr>
                                        <p:cTn id="40" dur="500"/>
                                        <p:tgtEl>
                                          <p:spTgt spid="16"/>
                                        </p:tgtEl>
                                      </p:cBhvr>
                                    </p:animEffect>
                                  </p:childTnLst>
                                </p:cTn>
                              </p:par>
                              <p:par>
                                <p:cTn id="41" presetID="49" presetClass="entr" presetSubtype="0" decel="100000" fill="hold" nodeType="withEffect">
                                  <p:stCondLst>
                                    <p:cond delay="3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childTnLst>
                          </p:cTn>
                        </p:par>
                        <p:par>
                          <p:cTn id="47" fill="hold">
                            <p:stCondLst>
                              <p:cond delay="22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19" grpId="0"/>
      <p:bldP spid="20" grpId="0"/>
      <p:bldP spid="21" grpId="0"/>
      <p:bldP spid="22" grpId="0"/>
      <p:bldP spid="23" grpId="0"/>
      <p:bldP spid="24" grpId="0"/>
      <p:bldP spid="25" grpId="0"/>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46" name="Oval 4"/>
          <p:cNvSpPr>
            <a:spLocks noChangeArrowheads="1"/>
          </p:cNvSpPr>
          <p:nvPr/>
        </p:nvSpPr>
        <p:spPr bwMode="auto">
          <a:xfrm>
            <a:off x="5652943" y="1414398"/>
            <a:ext cx="1218846" cy="1218686"/>
          </a:xfrm>
          <a:prstGeom prst="ellipse">
            <a:avLst/>
          </a:prstGeom>
          <a:solidFill>
            <a:srgbClr val="FF8975"/>
          </a:solidFill>
          <a:ln w="12700">
            <a:noFill/>
            <a:round/>
            <a:headEnd/>
            <a:tailEnd/>
          </a:ln>
          <a:effectLst/>
        </p:spPr>
        <p:txBody>
          <a:bodyPr wrap="none" anchor="ctr"/>
          <a:lstStyle/>
          <a:p>
            <a:endParaRPr lang="ko-KR" altLang="en-US">
              <a:solidFill>
                <a:srgbClr val="000000"/>
              </a:solidFill>
              <a:latin typeface="굴림" pitchFamily="34" charset="-127"/>
              <a:ea typeface="굴림" pitchFamily="34" charset="-127"/>
            </a:endParaRPr>
          </a:p>
        </p:txBody>
      </p:sp>
      <p:sp>
        <p:nvSpPr>
          <p:cNvPr id="47" name="Oval 4"/>
          <p:cNvSpPr>
            <a:spLocks noChangeArrowheads="1"/>
          </p:cNvSpPr>
          <p:nvPr/>
        </p:nvSpPr>
        <p:spPr bwMode="auto">
          <a:xfrm>
            <a:off x="5652943" y="1414398"/>
            <a:ext cx="1218846" cy="1218686"/>
          </a:xfrm>
          <a:prstGeom prst="ellipse">
            <a:avLst/>
          </a:prstGeom>
          <a:solidFill>
            <a:srgbClr val="ED4545"/>
          </a:solidFill>
          <a:ln w="12700">
            <a:noFill/>
            <a:round/>
            <a:headEnd/>
            <a:tailEnd/>
          </a:ln>
        </p:spPr>
        <p:txBody>
          <a:bodyPr wrap="none" anchor="ctr"/>
          <a:lstStyle/>
          <a:p>
            <a:endParaRPr lang="ko-KR" altLang="en-US">
              <a:solidFill>
                <a:srgbClr val="000000"/>
              </a:solidFill>
              <a:latin typeface="굴림" pitchFamily="34" charset="-127"/>
              <a:ea typeface="굴림" pitchFamily="34" charset="-127"/>
            </a:endParaRPr>
          </a:p>
        </p:txBody>
      </p:sp>
      <p:sp>
        <p:nvSpPr>
          <p:cNvPr id="48" name="Oval 4"/>
          <p:cNvSpPr>
            <a:spLocks noChangeArrowheads="1"/>
          </p:cNvSpPr>
          <p:nvPr/>
        </p:nvSpPr>
        <p:spPr bwMode="auto">
          <a:xfrm>
            <a:off x="4297464" y="1965349"/>
            <a:ext cx="1667532" cy="1667313"/>
          </a:xfrm>
          <a:prstGeom prst="ellipse">
            <a:avLst/>
          </a:prstGeom>
          <a:solidFill>
            <a:srgbClr val="FF8975"/>
          </a:solidFill>
          <a:ln w="12700">
            <a:noFill/>
            <a:round/>
            <a:headEnd/>
            <a:tailEnd/>
          </a:ln>
          <a:effectLst/>
        </p:spPr>
        <p:txBody>
          <a:bodyPr wrap="none" anchor="ctr"/>
          <a:lstStyle/>
          <a:p>
            <a:endParaRPr lang="ko-KR" altLang="en-US">
              <a:solidFill>
                <a:srgbClr val="000000"/>
              </a:solidFill>
              <a:latin typeface="굴림" pitchFamily="34" charset="-127"/>
              <a:ea typeface="굴림" pitchFamily="34" charset="-127"/>
            </a:endParaRPr>
          </a:p>
        </p:txBody>
      </p:sp>
      <p:sp>
        <p:nvSpPr>
          <p:cNvPr id="49" name="Oval 4"/>
          <p:cNvSpPr>
            <a:spLocks noChangeArrowheads="1"/>
          </p:cNvSpPr>
          <p:nvPr/>
        </p:nvSpPr>
        <p:spPr bwMode="auto">
          <a:xfrm>
            <a:off x="4297464" y="2463212"/>
            <a:ext cx="1667532" cy="1169451"/>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ED4545"/>
          </a:solidFill>
          <a:ln w="12700">
            <a:noFill/>
            <a:round/>
            <a:headEnd/>
            <a:tailEnd/>
          </a:ln>
        </p:spPr>
        <p:txBody>
          <a:bodyPr wrap="none" anchor="ctr"/>
          <a:lstStyle/>
          <a:p>
            <a:endParaRPr lang="ko-KR" altLang="en-US">
              <a:solidFill>
                <a:srgbClr val="000000"/>
              </a:solidFill>
              <a:latin typeface="굴림" pitchFamily="34" charset="-127"/>
              <a:ea typeface="굴림" pitchFamily="34" charset="-127"/>
            </a:endParaRPr>
          </a:p>
        </p:txBody>
      </p:sp>
      <p:sp>
        <p:nvSpPr>
          <p:cNvPr id="50" name="Oval 4"/>
          <p:cNvSpPr>
            <a:spLocks noChangeArrowheads="1"/>
          </p:cNvSpPr>
          <p:nvPr/>
        </p:nvSpPr>
        <p:spPr bwMode="auto">
          <a:xfrm>
            <a:off x="2724494" y="2731135"/>
            <a:ext cx="2055204" cy="2055202"/>
          </a:xfrm>
          <a:prstGeom prst="ellipse">
            <a:avLst/>
          </a:prstGeom>
          <a:solidFill>
            <a:srgbClr val="FF8975"/>
          </a:solidFill>
          <a:ln w="12700">
            <a:noFill/>
            <a:round/>
            <a:headEnd/>
            <a:tailEnd/>
          </a:ln>
          <a:effectLst/>
        </p:spPr>
        <p:txBody>
          <a:bodyPr wrap="none" anchor="ctr"/>
          <a:lstStyle/>
          <a:p>
            <a:endParaRPr lang="ko-KR" altLang="en-US">
              <a:solidFill>
                <a:srgbClr val="000000"/>
              </a:solidFill>
              <a:latin typeface="굴림" pitchFamily="34" charset="-127"/>
              <a:ea typeface="굴림" pitchFamily="34" charset="-127"/>
            </a:endParaRPr>
          </a:p>
        </p:txBody>
      </p:sp>
      <p:sp>
        <p:nvSpPr>
          <p:cNvPr id="51" name="Oval 4"/>
          <p:cNvSpPr>
            <a:spLocks noChangeArrowheads="1"/>
          </p:cNvSpPr>
          <p:nvPr/>
        </p:nvSpPr>
        <p:spPr bwMode="auto">
          <a:xfrm>
            <a:off x="2724494" y="3741483"/>
            <a:ext cx="2055204" cy="1044854"/>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ED4545"/>
          </a:solidFill>
          <a:ln w="12700">
            <a:noFill/>
            <a:round/>
            <a:headEnd/>
            <a:tailEnd/>
          </a:ln>
        </p:spPr>
        <p:txBody>
          <a:bodyPr wrap="none" anchor="ctr"/>
          <a:lstStyle/>
          <a:p>
            <a:endParaRPr lang="ko-KR" altLang="en-US">
              <a:solidFill>
                <a:srgbClr val="000000"/>
              </a:solidFill>
              <a:latin typeface="굴림" pitchFamily="34" charset="-127"/>
              <a:ea typeface="굴림" pitchFamily="34" charset="-127"/>
            </a:endParaRPr>
          </a:p>
        </p:txBody>
      </p:sp>
      <p:sp>
        <p:nvSpPr>
          <p:cNvPr id="52" name="Oval 4"/>
          <p:cNvSpPr>
            <a:spLocks noChangeArrowheads="1"/>
          </p:cNvSpPr>
          <p:nvPr/>
        </p:nvSpPr>
        <p:spPr bwMode="auto">
          <a:xfrm>
            <a:off x="867149" y="3714774"/>
            <a:ext cx="2522538" cy="2522538"/>
          </a:xfrm>
          <a:prstGeom prst="ellipse">
            <a:avLst/>
          </a:prstGeom>
          <a:solidFill>
            <a:srgbClr val="FF8975"/>
          </a:solidFill>
          <a:ln w="12700">
            <a:noFill/>
            <a:round/>
            <a:headEnd/>
            <a:tailEnd/>
          </a:ln>
          <a:effectLst/>
        </p:spPr>
        <p:txBody>
          <a:bodyPr wrap="none" anchor="ctr"/>
          <a:lstStyle/>
          <a:p>
            <a:endParaRPr lang="ko-KR" altLang="en-US">
              <a:solidFill>
                <a:srgbClr val="000000"/>
              </a:solidFill>
              <a:latin typeface="굴림" pitchFamily="34" charset="-127"/>
              <a:ea typeface="굴림" pitchFamily="34" charset="-127"/>
            </a:endParaRPr>
          </a:p>
        </p:txBody>
      </p:sp>
      <p:sp>
        <p:nvSpPr>
          <p:cNvPr id="53" name="Oval 4"/>
          <p:cNvSpPr>
            <a:spLocks noChangeArrowheads="1"/>
          </p:cNvSpPr>
          <p:nvPr/>
        </p:nvSpPr>
        <p:spPr bwMode="auto">
          <a:xfrm>
            <a:off x="1084480" y="5683806"/>
            <a:ext cx="2087877" cy="553506"/>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ED4545"/>
          </a:solidFill>
          <a:ln w="12700">
            <a:noFill/>
            <a:round/>
            <a:headEnd/>
            <a:tailEnd/>
          </a:ln>
        </p:spPr>
        <p:txBody>
          <a:bodyPr wrap="none" anchor="ctr"/>
          <a:lstStyle/>
          <a:p>
            <a:endParaRPr lang="ko-KR" altLang="en-US">
              <a:solidFill>
                <a:srgbClr val="000000"/>
              </a:solidFill>
              <a:latin typeface="굴림" pitchFamily="34" charset="-127"/>
              <a:ea typeface="굴림" pitchFamily="34" charset="-127"/>
            </a:endParaRPr>
          </a:p>
        </p:txBody>
      </p:sp>
      <p:sp>
        <p:nvSpPr>
          <p:cNvPr id="54" name="TextBox 53"/>
          <p:cNvSpPr txBox="1"/>
          <p:nvPr/>
        </p:nvSpPr>
        <p:spPr>
          <a:xfrm>
            <a:off x="1317940" y="4714433"/>
            <a:ext cx="1620957" cy="523220"/>
          </a:xfrm>
          <a:prstGeom prst="rect">
            <a:avLst/>
          </a:prstGeom>
          <a:noFill/>
        </p:spPr>
        <p:txBody>
          <a:bodyPr wrap="none" rtlCol="0" anchor="ctr">
            <a:spAutoFit/>
          </a:bodyPr>
          <a:lstStyle/>
          <a:p>
            <a:r>
              <a:rPr lang="zh-CN" altLang="en-US" sz="2800" smtClean="0">
                <a:solidFill>
                  <a:schemeClr val="bg1"/>
                </a:solidFill>
                <a:latin typeface="微软雅黑" pitchFamily="34" charset="-122"/>
                <a:ea typeface="微软雅黑" pitchFamily="34" charset="-122"/>
              </a:rPr>
              <a:t>添加标题</a:t>
            </a:r>
          </a:p>
        </p:txBody>
      </p:sp>
      <p:sp>
        <p:nvSpPr>
          <p:cNvPr id="55" name="TextBox 54"/>
          <p:cNvSpPr txBox="1"/>
          <p:nvPr/>
        </p:nvSpPr>
        <p:spPr>
          <a:xfrm>
            <a:off x="3052482" y="3140219"/>
            <a:ext cx="1415772" cy="461665"/>
          </a:xfrm>
          <a:prstGeom prst="rect">
            <a:avLst/>
          </a:prstGeom>
          <a:noFill/>
        </p:spPr>
        <p:txBody>
          <a:bodyPr wrap="none" rtlCol="0" anchor="ctr">
            <a:spAutoFit/>
          </a:bodyPr>
          <a:lstStyle/>
          <a:p>
            <a:r>
              <a:rPr lang="zh-CN" altLang="en-US" sz="2400" smtClean="0">
                <a:solidFill>
                  <a:schemeClr val="bg1"/>
                </a:solidFill>
                <a:latin typeface="微软雅黑" pitchFamily="34" charset="-122"/>
                <a:ea typeface="微软雅黑" pitchFamily="34" charset="-122"/>
              </a:rPr>
              <a:t>添加标题</a:t>
            </a:r>
          </a:p>
        </p:txBody>
      </p:sp>
      <p:sp>
        <p:nvSpPr>
          <p:cNvPr id="56" name="TextBox 55"/>
          <p:cNvSpPr txBox="1"/>
          <p:nvPr/>
        </p:nvSpPr>
        <p:spPr>
          <a:xfrm>
            <a:off x="4525936" y="2617049"/>
            <a:ext cx="1210588" cy="400110"/>
          </a:xfrm>
          <a:prstGeom prst="rect">
            <a:avLst/>
          </a:prstGeom>
          <a:noFill/>
        </p:spPr>
        <p:txBody>
          <a:bodyPr wrap="none" rtlCol="0" anchor="ctr">
            <a:spAutoFit/>
          </a:bodyPr>
          <a:lstStyle/>
          <a:p>
            <a:r>
              <a:rPr lang="zh-CN" altLang="en-US" sz="2000" smtClean="0">
                <a:solidFill>
                  <a:schemeClr val="bg1"/>
                </a:solidFill>
                <a:latin typeface="微软雅黑" pitchFamily="34" charset="-122"/>
                <a:ea typeface="微软雅黑" pitchFamily="34" charset="-122"/>
              </a:rPr>
              <a:t>添加标题</a:t>
            </a:r>
          </a:p>
        </p:txBody>
      </p:sp>
      <p:cxnSp>
        <p:nvCxnSpPr>
          <p:cNvPr id="57" name="直接连接符 56"/>
          <p:cNvCxnSpPr/>
          <p:nvPr/>
        </p:nvCxnSpPr>
        <p:spPr>
          <a:xfrm>
            <a:off x="6264053" y="2193018"/>
            <a:ext cx="107177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a:off x="5120065" y="3111703"/>
            <a:ext cx="221576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p:nvPr/>
        </p:nvCxnSpPr>
        <p:spPr>
          <a:xfrm>
            <a:off x="3704918" y="4158390"/>
            <a:ext cx="363090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p:nvPr/>
        </p:nvCxnSpPr>
        <p:spPr>
          <a:xfrm>
            <a:off x="2128418" y="5248821"/>
            <a:ext cx="5207408"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1" name="TextBox 60"/>
          <p:cNvSpPr txBox="1"/>
          <p:nvPr/>
        </p:nvSpPr>
        <p:spPr>
          <a:xfrm>
            <a:off x="7419877" y="4976043"/>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62" name="TextBox 61"/>
          <p:cNvSpPr txBox="1"/>
          <p:nvPr/>
        </p:nvSpPr>
        <p:spPr>
          <a:xfrm>
            <a:off x="7419877" y="3902369"/>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63" name="TextBox 62"/>
          <p:cNvSpPr txBox="1"/>
          <p:nvPr/>
        </p:nvSpPr>
        <p:spPr>
          <a:xfrm>
            <a:off x="7419877" y="2828694"/>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64" name="TextBox 63"/>
          <p:cNvSpPr txBox="1"/>
          <p:nvPr/>
        </p:nvSpPr>
        <p:spPr>
          <a:xfrm>
            <a:off x="7419877" y="1961417"/>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65" name="TextBox 64"/>
          <p:cNvSpPr txBox="1"/>
          <p:nvPr/>
        </p:nvSpPr>
        <p:spPr>
          <a:xfrm>
            <a:off x="5761352" y="1854464"/>
            <a:ext cx="1005403" cy="338554"/>
          </a:xfrm>
          <a:prstGeom prst="rect">
            <a:avLst/>
          </a:prstGeom>
          <a:noFill/>
        </p:spPr>
        <p:txBody>
          <a:bodyPr wrap="none" rtlCol="0" anchor="ctr">
            <a:spAutoFit/>
          </a:bodyPr>
          <a:lstStyle/>
          <a:p>
            <a:r>
              <a:rPr lang="zh-CN" altLang="en-US" sz="1600" smtClean="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xmlns="" val="3729378407"/>
      </p:ext>
    </p:extLst>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14:presetBounceEnd="42000">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14:bounceEnd="42000">
                                          <p:cBhvr additive="base">
                                            <p:cTn id="16" dur="500" fill="hold"/>
                                            <p:tgtEl>
                                              <p:spTgt spid="46"/>
                                            </p:tgtEl>
                                            <p:attrNameLst>
                                              <p:attrName>ppt_x</p:attrName>
                                            </p:attrNameLst>
                                          </p:cBhvr>
                                          <p:tavLst>
                                            <p:tav tm="0">
                                              <p:val>
                                                <p:strVal val="#ppt_x"/>
                                              </p:val>
                                            </p:tav>
                                            <p:tav tm="100000">
                                              <p:val>
                                                <p:strVal val="#ppt_x"/>
                                              </p:val>
                                            </p:tav>
                                          </p:tavLst>
                                        </p:anim>
                                        <p:anim calcmode="lin" valueType="num" p14:bounceEnd="42000">
                                          <p:cBhvr additive="base">
                                            <p:cTn id="17" dur="500" fill="hold"/>
                                            <p:tgtEl>
                                              <p:spTgt spid="4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2000">
                                      <p:stCondLst>
                                        <p:cond delay="200"/>
                                      </p:stCondLst>
                                      <p:childTnLst>
                                        <p:set>
                                          <p:cBhvr>
                                            <p:cTn id="19" dur="1" fill="hold">
                                              <p:stCondLst>
                                                <p:cond delay="0"/>
                                              </p:stCondLst>
                                            </p:cTn>
                                            <p:tgtEl>
                                              <p:spTgt spid="48"/>
                                            </p:tgtEl>
                                            <p:attrNameLst>
                                              <p:attrName>style.visibility</p:attrName>
                                            </p:attrNameLst>
                                          </p:cBhvr>
                                          <p:to>
                                            <p:strVal val="visible"/>
                                          </p:to>
                                        </p:set>
                                        <p:anim calcmode="lin" valueType="num" p14:bounceEnd="42000">
                                          <p:cBhvr additive="base">
                                            <p:cTn id="20" dur="500" fill="hold"/>
                                            <p:tgtEl>
                                              <p:spTgt spid="48"/>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400"/>
                                      </p:stCondLst>
                                      <p:childTnLst>
                                        <p:set>
                                          <p:cBhvr>
                                            <p:cTn id="23" dur="1" fill="hold">
                                              <p:stCondLst>
                                                <p:cond delay="0"/>
                                              </p:stCondLst>
                                            </p:cTn>
                                            <p:tgtEl>
                                              <p:spTgt spid="50"/>
                                            </p:tgtEl>
                                            <p:attrNameLst>
                                              <p:attrName>style.visibility</p:attrName>
                                            </p:attrNameLst>
                                          </p:cBhvr>
                                          <p:to>
                                            <p:strVal val="visible"/>
                                          </p:to>
                                        </p:set>
                                        <p:anim calcmode="lin" valueType="num" p14:bounceEnd="42000">
                                          <p:cBhvr additive="base">
                                            <p:cTn id="24" dur="500" fill="hold"/>
                                            <p:tgtEl>
                                              <p:spTgt spid="5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50"/>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2000">
                                      <p:stCondLst>
                                        <p:cond delay="600"/>
                                      </p:stCondLst>
                                      <p:childTnLst>
                                        <p:set>
                                          <p:cBhvr>
                                            <p:cTn id="27" dur="1" fill="hold">
                                              <p:stCondLst>
                                                <p:cond delay="0"/>
                                              </p:stCondLst>
                                            </p:cTn>
                                            <p:tgtEl>
                                              <p:spTgt spid="52"/>
                                            </p:tgtEl>
                                            <p:attrNameLst>
                                              <p:attrName>style.visibility</p:attrName>
                                            </p:attrNameLst>
                                          </p:cBhvr>
                                          <p:to>
                                            <p:strVal val="visible"/>
                                          </p:to>
                                        </p:set>
                                        <p:anim calcmode="lin" valueType="num" p14:bounceEnd="42000">
                                          <p:cBhvr additive="base">
                                            <p:cTn id="28" dur="500" fill="hold"/>
                                            <p:tgtEl>
                                              <p:spTgt spid="52"/>
                                            </p:tgtEl>
                                            <p:attrNameLst>
                                              <p:attrName>ppt_x</p:attrName>
                                            </p:attrNameLst>
                                          </p:cBhvr>
                                          <p:tavLst>
                                            <p:tav tm="0">
                                              <p:val>
                                                <p:strVal val="#ppt_x"/>
                                              </p:val>
                                            </p:tav>
                                            <p:tav tm="100000">
                                              <p:val>
                                                <p:strVal val="#ppt_x"/>
                                              </p:val>
                                            </p:tav>
                                          </p:tavLst>
                                        </p:anim>
                                        <p:anim calcmode="lin" valueType="num" p14:bounceEnd="42000">
                                          <p:cBhvr additive="base">
                                            <p:cTn id="29"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1000"/>
                                            <p:tgtEl>
                                              <p:spTgt spid="54"/>
                                            </p:tgtEl>
                                          </p:cBhvr>
                                        </p:animEffect>
                                        <p:anim calcmode="lin" valueType="num">
                                          <p:cBhvr>
                                            <p:cTn id="39" dur="1000" fill="hold"/>
                                            <p:tgtEl>
                                              <p:spTgt spid="54"/>
                                            </p:tgtEl>
                                            <p:attrNameLst>
                                              <p:attrName>ppt_x</p:attrName>
                                            </p:attrNameLst>
                                          </p:cBhvr>
                                          <p:tavLst>
                                            <p:tav tm="0">
                                              <p:val>
                                                <p:strVal val="#ppt_x"/>
                                              </p:val>
                                            </p:tav>
                                            <p:tav tm="100000">
                                              <p:val>
                                                <p:strVal val="#ppt_x"/>
                                              </p:val>
                                            </p:tav>
                                          </p:tavLst>
                                        </p:anim>
                                        <p:anim calcmode="lin" valueType="num">
                                          <p:cBhvr>
                                            <p:cTn id="40" dur="1000" fill="hold"/>
                                            <p:tgtEl>
                                              <p:spTgt spid="54"/>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22" presetClass="entr" presetSubtype="8"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500"/>
                                            <p:tgtEl>
                                              <p:spTgt spid="60"/>
                                            </p:tgtEl>
                                          </p:cBhvr>
                                        </p:animEffect>
                                      </p:childTnLst>
                                    </p:cTn>
                                  </p:par>
                                </p:childTnLst>
                              </p:cTn>
                            </p:par>
                            <p:par>
                              <p:cTn id="45" fill="hold">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left)">
                                          <p:cBhvr>
                                            <p:cTn id="48" dur="500"/>
                                            <p:tgtEl>
                                              <p:spTgt spid="61"/>
                                            </p:tgtEl>
                                          </p:cBhvr>
                                        </p:animEffect>
                                      </p:childTnLst>
                                    </p:cTn>
                                  </p:par>
                                </p:childTnLst>
                              </p:cTn>
                            </p:par>
                            <p:par>
                              <p:cTn id="49" fill="hold">
                                <p:stCondLst>
                                  <p:cond delay="2500"/>
                                </p:stCondLst>
                                <p:childTnLst>
                                  <p:par>
                                    <p:cTn id="50" presetID="2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down)">
                                          <p:cBhvr>
                                            <p:cTn id="52" dur="500"/>
                                            <p:tgtEl>
                                              <p:spTgt spid="51"/>
                                            </p:tgtEl>
                                          </p:cBhvr>
                                        </p:animEffect>
                                      </p:childTnLst>
                                    </p:cTn>
                                  </p:par>
                                </p:childTnLst>
                              </p:cTn>
                            </p:par>
                            <p:par>
                              <p:cTn id="53" fill="hold">
                                <p:stCondLst>
                                  <p:cond delay="3000"/>
                                </p:stCondLst>
                                <p:childTnLst>
                                  <p:par>
                                    <p:cTn id="54" presetID="42" presetClass="entr" presetSubtype="0" fill="hold" grpId="0"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fade">
                                          <p:cBhvr>
                                            <p:cTn id="56" dur="1000"/>
                                            <p:tgtEl>
                                              <p:spTgt spid="55"/>
                                            </p:tgtEl>
                                          </p:cBhvr>
                                        </p:animEffect>
                                        <p:anim calcmode="lin" valueType="num">
                                          <p:cBhvr>
                                            <p:cTn id="57" dur="1000" fill="hold"/>
                                            <p:tgtEl>
                                              <p:spTgt spid="55"/>
                                            </p:tgtEl>
                                            <p:attrNameLst>
                                              <p:attrName>ppt_x</p:attrName>
                                            </p:attrNameLst>
                                          </p:cBhvr>
                                          <p:tavLst>
                                            <p:tav tm="0">
                                              <p:val>
                                                <p:strVal val="#ppt_x"/>
                                              </p:val>
                                            </p:tav>
                                            <p:tav tm="100000">
                                              <p:val>
                                                <p:strVal val="#ppt_x"/>
                                              </p:val>
                                            </p:tav>
                                          </p:tavLst>
                                        </p:anim>
                                        <p:anim calcmode="lin" valueType="num">
                                          <p:cBhvr>
                                            <p:cTn id="58" dur="1000" fill="hold"/>
                                            <p:tgtEl>
                                              <p:spTgt spid="55"/>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2" presetClass="entr" presetSubtype="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left)">
                                          <p:cBhvr>
                                            <p:cTn id="62" dur="500"/>
                                            <p:tgtEl>
                                              <p:spTgt spid="59"/>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62"/>
                                            </p:tgtEl>
                                            <p:attrNameLst>
                                              <p:attrName>style.visibility</p:attrName>
                                            </p:attrNameLst>
                                          </p:cBhvr>
                                          <p:to>
                                            <p:strVal val="visible"/>
                                          </p:to>
                                        </p:set>
                                        <p:animEffect transition="in" filter="wipe(left)">
                                          <p:cBhvr>
                                            <p:cTn id="66" dur="500"/>
                                            <p:tgtEl>
                                              <p:spTgt spid="62"/>
                                            </p:tgtEl>
                                          </p:cBhvr>
                                        </p:animEffect>
                                      </p:childTnLst>
                                    </p:cTn>
                                  </p:par>
                                </p:childTnLst>
                              </p:cTn>
                            </p:par>
                            <p:par>
                              <p:cTn id="67" fill="hold">
                                <p:stCondLst>
                                  <p:cond delay="5000"/>
                                </p:stCondLst>
                                <p:childTnLst>
                                  <p:par>
                                    <p:cTn id="68" presetID="22" presetClass="entr" presetSubtype="4"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down)">
                                          <p:cBhvr>
                                            <p:cTn id="70" dur="500"/>
                                            <p:tgtEl>
                                              <p:spTgt spid="49"/>
                                            </p:tgtEl>
                                          </p:cBhvr>
                                        </p:animEffect>
                                      </p:childTnLst>
                                    </p:cTn>
                                  </p:par>
                                </p:childTnLst>
                              </p:cTn>
                            </p:par>
                            <p:par>
                              <p:cTn id="71" fill="hold">
                                <p:stCondLst>
                                  <p:cond delay="5500"/>
                                </p:stCondLst>
                                <p:childTnLst>
                                  <p:par>
                                    <p:cTn id="72" presetID="42" presetClass="entr" presetSubtype="0"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fade">
                                          <p:cBhvr>
                                            <p:cTn id="74" dur="1000"/>
                                            <p:tgtEl>
                                              <p:spTgt spid="56"/>
                                            </p:tgtEl>
                                          </p:cBhvr>
                                        </p:animEffect>
                                        <p:anim calcmode="lin" valueType="num">
                                          <p:cBhvr>
                                            <p:cTn id="75" dur="1000" fill="hold"/>
                                            <p:tgtEl>
                                              <p:spTgt spid="56"/>
                                            </p:tgtEl>
                                            <p:attrNameLst>
                                              <p:attrName>ppt_x</p:attrName>
                                            </p:attrNameLst>
                                          </p:cBhvr>
                                          <p:tavLst>
                                            <p:tav tm="0">
                                              <p:val>
                                                <p:strVal val="#ppt_x"/>
                                              </p:val>
                                            </p:tav>
                                            <p:tav tm="100000">
                                              <p:val>
                                                <p:strVal val="#ppt_x"/>
                                              </p:val>
                                            </p:tav>
                                          </p:tavLst>
                                        </p:anim>
                                        <p:anim calcmode="lin" valueType="num">
                                          <p:cBhvr>
                                            <p:cTn id="76" dur="1000" fill="hold"/>
                                            <p:tgtEl>
                                              <p:spTgt spid="5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22" presetClass="entr" presetSubtype="8" fill="hold"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left)">
                                          <p:cBhvr>
                                            <p:cTn id="80" dur="500"/>
                                            <p:tgtEl>
                                              <p:spTgt spid="58"/>
                                            </p:tgtEl>
                                          </p:cBhvr>
                                        </p:animEffect>
                                      </p:childTnLst>
                                    </p:cTn>
                                  </p:par>
                                </p:childTnLst>
                              </p:cTn>
                            </p:par>
                            <p:par>
                              <p:cTn id="81" fill="hold">
                                <p:stCondLst>
                                  <p:cond delay="7000"/>
                                </p:stCondLst>
                                <p:childTnLst>
                                  <p:par>
                                    <p:cTn id="82" presetID="22" presetClass="entr" presetSubtype="8" fill="hold" grpId="0"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7500"/>
                                </p:stCondLst>
                                <p:childTnLst>
                                  <p:par>
                                    <p:cTn id="86" presetID="22" presetClass="entr" presetSubtype="4"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down)">
                                          <p:cBhvr>
                                            <p:cTn id="88" dur="500"/>
                                            <p:tgtEl>
                                              <p:spTgt spid="47"/>
                                            </p:tgtEl>
                                          </p:cBhvr>
                                        </p:animEffect>
                                      </p:childTnLst>
                                    </p:cTn>
                                  </p:par>
                                </p:childTnLst>
                              </p:cTn>
                            </p:par>
                            <p:par>
                              <p:cTn id="89" fill="hold">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fade">
                                          <p:cBhvr>
                                            <p:cTn id="92" dur="1000"/>
                                            <p:tgtEl>
                                              <p:spTgt spid="65"/>
                                            </p:tgtEl>
                                          </p:cBhvr>
                                        </p:animEffect>
                                        <p:anim calcmode="lin" valueType="num">
                                          <p:cBhvr>
                                            <p:cTn id="93" dur="1000" fill="hold"/>
                                            <p:tgtEl>
                                              <p:spTgt spid="65"/>
                                            </p:tgtEl>
                                            <p:attrNameLst>
                                              <p:attrName>ppt_x</p:attrName>
                                            </p:attrNameLst>
                                          </p:cBhvr>
                                          <p:tavLst>
                                            <p:tav tm="0">
                                              <p:val>
                                                <p:strVal val="#ppt_x"/>
                                              </p:val>
                                            </p:tav>
                                            <p:tav tm="100000">
                                              <p:val>
                                                <p:strVal val="#ppt_x"/>
                                              </p:val>
                                            </p:tav>
                                          </p:tavLst>
                                        </p:anim>
                                        <p:anim calcmode="lin" valueType="num">
                                          <p:cBhvr>
                                            <p:cTn id="94" dur="1000" fill="hold"/>
                                            <p:tgtEl>
                                              <p:spTgt spid="65"/>
                                            </p:tgtEl>
                                            <p:attrNameLst>
                                              <p:attrName>ppt_y</p:attrName>
                                            </p:attrNameLst>
                                          </p:cBhvr>
                                          <p:tavLst>
                                            <p:tav tm="0">
                                              <p:val>
                                                <p:strVal val="#ppt_y+.1"/>
                                              </p:val>
                                            </p:tav>
                                            <p:tav tm="100000">
                                              <p:val>
                                                <p:strVal val="#ppt_y"/>
                                              </p:val>
                                            </p:tav>
                                          </p:tavLst>
                                        </p:anim>
                                      </p:childTnLst>
                                    </p:cTn>
                                  </p:par>
                                </p:childTnLst>
                              </p:cTn>
                            </p:par>
                            <p:par>
                              <p:cTn id="95" fill="hold">
                                <p:stCondLst>
                                  <p:cond delay="9000"/>
                                </p:stCondLst>
                                <p:childTnLst>
                                  <p:par>
                                    <p:cTn id="96" presetID="22" presetClass="entr" presetSubtype="8" fill="hold"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childTnLst>
                              </p:cTn>
                            </p:par>
                            <p:par>
                              <p:cTn id="99" fill="hold">
                                <p:stCondLst>
                                  <p:cond delay="9500"/>
                                </p:stCondLst>
                                <p:childTnLst>
                                  <p:par>
                                    <p:cTn id="100" presetID="22" presetClass="entr" presetSubtype="8"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left)">
                                          <p:cBhvr>
                                            <p:cTn id="10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61"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ppt_x"/>
                                              </p:val>
                                            </p:tav>
                                            <p:tav tm="100000">
                                              <p:val>
                                                <p:strVal val="#ppt_x"/>
                                              </p:val>
                                            </p:tav>
                                          </p:tavLst>
                                        </p:anim>
                                        <p:anim calcmode="lin" valueType="num">
                                          <p:cBhvr additive="base">
                                            <p:cTn id="17" dur="500" fill="hold"/>
                                            <p:tgtEl>
                                              <p:spTgt spid="4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20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ppt_x"/>
                                              </p:val>
                                            </p:tav>
                                            <p:tav tm="100000">
                                              <p:val>
                                                <p:strVal val="#ppt_x"/>
                                              </p:val>
                                            </p:tav>
                                          </p:tavLst>
                                        </p:anim>
                                        <p:anim calcmode="lin" valueType="num">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4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ppt_x"/>
                                              </p:val>
                                            </p:tav>
                                            <p:tav tm="100000">
                                              <p:val>
                                                <p:strVal val="#ppt_x"/>
                                              </p:val>
                                            </p:tav>
                                          </p:tavLst>
                                        </p:anim>
                                        <p:anim calcmode="lin" valueType="num">
                                          <p:cBhvr additive="base">
                                            <p:cTn id="25" dur="500" fill="hold"/>
                                            <p:tgtEl>
                                              <p:spTgt spid="50"/>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6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ppt_x"/>
                                              </p:val>
                                            </p:tav>
                                            <p:tav tm="100000">
                                              <p:val>
                                                <p:strVal val="#ppt_x"/>
                                              </p:val>
                                            </p:tav>
                                          </p:tavLst>
                                        </p:anim>
                                        <p:anim calcmode="lin" valueType="num">
                                          <p:cBhvr additive="base">
                                            <p:cTn id="29"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1000"/>
                                            <p:tgtEl>
                                              <p:spTgt spid="54"/>
                                            </p:tgtEl>
                                          </p:cBhvr>
                                        </p:animEffect>
                                        <p:anim calcmode="lin" valueType="num">
                                          <p:cBhvr>
                                            <p:cTn id="39" dur="1000" fill="hold"/>
                                            <p:tgtEl>
                                              <p:spTgt spid="54"/>
                                            </p:tgtEl>
                                            <p:attrNameLst>
                                              <p:attrName>ppt_x</p:attrName>
                                            </p:attrNameLst>
                                          </p:cBhvr>
                                          <p:tavLst>
                                            <p:tav tm="0">
                                              <p:val>
                                                <p:strVal val="#ppt_x"/>
                                              </p:val>
                                            </p:tav>
                                            <p:tav tm="100000">
                                              <p:val>
                                                <p:strVal val="#ppt_x"/>
                                              </p:val>
                                            </p:tav>
                                          </p:tavLst>
                                        </p:anim>
                                        <p:anim calcmode="lin" valueType="num">
                                          <p:cBhvr>
                                            <p:cTn id="40" dur="1000" fill="hold"/>
                                            <p:tgtEl>
                                              <p:spTgt spid="54"/>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22" presetClass="entr" presetSubtype="8"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500"/>
                                            <p:tgtEl>
                                              <p:spTgt spid="60"/>
                                            </p:tgtEl>
                                          </p:cBhvr>
                                        </p:animEffect>
                                      </p:childTnLst>
                                    </p:cTn>
                                  </p:par>
                                </p:childTnLst>
                              </p:cTn>
                            </p:par>
                            <p:par>
                              <p:cTn id="45" fill="hold">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left)">
                                          <p:cBhvr>
                                            <p:cTn id="48" dur="500"/>
                                            <p:tgtEl>
                                              <p:spTgt spid="61"/>
                                            </p:tgtEl>
                                          </p:cBhvr>
                                        </p:animEffect>
                                      </p:childTnLst>
                                    </p:cTn>
                                  </p:par>
                                </p:childTnLst>
                              </p:cTn>
                            </p:par>
                            <p:par>
                              <p:cTn id="49" fill="hold">
                                <p:stCondLst>
                                  <p:cond delay="2500"/>
                                </p:stCondLst>
                                <p:childTnLst>
                                  <p:par>
                                    <p:cTn id="50" presetID="2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down)">
                                          <p:cBhvr>
                                            <p:cTn id="52" dur="500"/>
                                            <p:tgtEl>
                                              <p:spTgt spid="51"/>
                                            </p:tgtEl>
                                          </p:cBhvr>
                                        </p:animEffect>
                                      </p:childTnLst>
                                    </p:cTn>
                                  </p:par>
                                </p:childTnLst>
                              </p:cTn>
                            </p:par>
                            <p:par>
                              <p:cTn id="53" fill="hold">
                                <p:stCondLst>
                                  <p:cond delay="3000"/>
                                </p:stCondLst>
                                <p:childTnLst>
                                  <p:par>
                                    <p:cTn id="54" presetID="42" presetClass="entr" presetSubtype="0" fill="hold" grpId="0"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fade">
                                          <p:cBhvr>
                                            <p:cTn id="56" dur="1000"/>
                                            <p:tgtEl>
                                              <p:spTgt spid="55"/>
                                            </p:tgtEl>
                                          </p:cBhvr>
                                        </p:animEffect>
                                        <p:anim calcmode="lin" valueType="num">
                                          <p:cBhvr>
                                            <p:cTn id="57" dur="1000" fill="hold"/>
                                            <p:tgtEl>
                                              <p:spTgt spid="55"/>
                                            </p:tgtEl>
                                            <p:attrNameLst>
                                              <p:attrName>ppt_x</p:attrName>
                                            </p:attrNameLst>
                                          </p:cBhvr>
                                          <p:tavLst>
                                            <p:tav tm="0">
                                              <p:val>
                                                <p:strVal val="#ppt_x"/>
                                              </p:val>
                                            </p:tav>
                                            <p:tav tm="100000">
                                              <p:val>
                                                <p:strVal val="#ppt_x"/>
                                              </p:val>
                                            </p:tav>
                                          </p:tavLst>
                                        </p:anim>
                                        <p:anim calcmode="lin" valueType="num">
                                          <p:cBhvr>
                                            <p:cTn id="58" dur="1000" fill="hold"/>
                                            <p:tgtEl>
                                              <p:spTgt spid="55"/>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2" presetClass="entr" presetSubtype="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left)">
                                          <p:cBhvr>
                                            <p:cTn id="62" dur="500"/>
                                            <p:tgtEl>
                                              <p:spTgt spid="59"/>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62"/>
                                            </p:tgtEl>
                                            <p:attrNameLst>
                                              <p:attrName>style.visibility</p:attrName>
                                            </p:attrNameLst>
                                          </p:cBhvr>
                                          <p:to>
                                            <p:strVal val="visible"/>
                                          </p:to>
                                        </p:set>
                                        <p:animEffect transition="in" filter="wipe(left)">
                                          <p:cBhvr>
                                            <p:cTn id="66" dur="500"/>
                                            <p:tgtEl>
                                              <p:spTgt spid="62"/>
                                            </p:tgtEl>
                                          </p:cBhvr>
                                        </p:animEffect>
                                      </p:childTnLst>
                                    </p:cTn>
                                  </p:par>
                                </p:childTnLst>
                              </p:cTn>
                            </p:par>
                            <p:par>
                              <p:cTn id="67" fill="hold">
                                <p:stCondLst>
                                  <p:cond delay="5000"/>
                                </p:stCondLst>
                                <p:childTnLst>
                                  <p:par>
                                    <p:cTn id="68" presetID="22" presetClass="entr" presetSubtype="4"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down)">
                                          <p:cBhvr>
                                            <p:cTn id="70" dur="500"/>
                                            <p:tgtEl>
                                              <p:spTgt spid="49"/>
                                            </p:tgtEl>
                                          </p:cBhvr>
                                        </p:animEffect>
                                      </p:childTnLst>
                                    </p:cTn>
                                  </p:par>
                                </p:childTnLst>
                              </p:cTn>
                            </p:par>
                            <p:par>
                              <p:cTn id="71" fill="hold">
                                <p:stCondLst>
                                  <p:cond delay="5500"/>
                                </p:stCondLst>
                                <p:childTnLst>
                                  <p:par>
                                    <p:cTn id="72" presetID="42" presetClass="entr" presetSubtype="0"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fade">
                                          <p:cBhvr>
                                            <p:cTn id="74" dur="1000"/>
                                            <p:tgtEl>
                                              <p:spTgt spid="56"/>
                                            </p:tgtEl>
                                          </p:cBhvr>
                                        </p:animEffect>
                                        <p:anim calcmode="lin" valueType="num">
                                          <p:cBhvr>
                                            <p:cTn id="75" dur="1000" fill="hold"/>
                                            <p:tgtEl>
                                              <p:spTgt spid="56"/>
                                            </p:tgtEl>
                                            <p:attrNameLst>
                                              <p:attrName>ppt_x</p:attrName>
                                            </p:attrNameLst>
                                          </p:cBhvr>
                                          <p:tavLst>
                                            <p:tav tm="0">
                                              <p:val>
                                                <p:strVal val="#ppt_x"/>
                                              </p:val>
                                            </p:tav>
                                            <p:tav tm="100000">
                                              <p:val>
                                                <p:strVal val="#ppt_x"/>
                                              </p:val>
                                            </p:tav>
                                          </p:tavLst>
                                        </p:anim>
                                        <p:anim calcmode="lin" valueType="num">
                                          <p:cBhvr>
                                            <p:cTn id="76" dur="1000" fill="hold"/>
                                            <p:tgtEl>
                                              <p:spTgt spid="5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22" presetClass="entr" presetSubtype="8" fill="hold"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left)">
                                          <p:cBhvr>
                                            <p:cTn id="80" dur="500"/>
                                            <p:tgtEl>
                                              <p:spTgt spid="58"/>
                                            </p:tgtEl>
                                          </p:cBhvr>
                                        </p:animEffect>
                                      </p:childTnLst>
                                    </p:cTn>
                                  </p:par>
                                </p:childTnLst>
                              </p:cTn>
                            </p:par>
                            <p:par>
                              <p:cTn id="81" fill="hold">
                                <p:stCondLst>
                                  <p:cond delay="7000"/>
                                </p:stCondLst>
                                <p:childTnLst>
                                  <p:par>
                                    <p:cTn id="82" presetID="22" presetClass="entr" presetSubtype="8" fill="hold" grpId="0"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7500"/>
                                </p:stCondLst>
                                <p:childTnLst>
                                  <p:par>
                                    <p:cTn id="86" presetID="22" presetClass="entr" presetSubtype="4"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down)">
                                          <p:cBhvr>
                                            <p:cTn id="88" dur="500"/>
                                            <p:tgtEl>
                                              <p:spTgt spid="47"/>
                                            </p:tgtEl>
                                          </p:cBhvr>
                                        </p:animEffect>
                                      </p:childTnLst>
                                    </p:cTn>
                                  </p:par>
                                </p:childTnLst>
                              </p:cTn>
                            </p:par>
                            <p:par>
                              <p:cTn id="89" fill="hold">
                                <p:stCondLst>
                                  <p:cond delay="8000"/>
                                </p:stCondLst>
                                <p:childTnLst>
                                  <p:par>
                                    <p:cTn id="90" presetID="42" presetClass="entr" presetSubtype="0"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fade">
                                          <p:cBhvr>
                                            <p:cTn id="92" dur="1000"/>
                                            <p:tgtEl>
                                              <p:spTgt spid="65"/>
                                            </p:tgtEl>
                                          </p:cBhvr>
                                        </p:animEffect>
                                        <p:anim calcmode="lin" valueType="num">
                                          <p:cBhvr>
                                            <p:cTn id="93" dur="1000" fill="hold"/>
                                            <p:tgtEl>
                                              <p:spTgt spid="65"/>
                                            </p:tgtEl>
                                            <p:attrNameLst>
                                              <p:attrName>ppt_x</p:attrName>
                                            </p:attrNameLst>
                                          </p:cBhvr>
                                          <p:tavLst>
                                            <p:tav tm="0">
                                              <p:val>
                                                <p:strVal val="#ppt_x"/>
                                              </p:val>
                                            </p:tav>
                                            <p:tav tm="100000">
                                              <p:val>
                                                <p:strVal val="#ppt_x"/>
                                              </p:val>
                                            </p:tav>
                                          </p:tavLst>
                                        </p:anim>
                                        <p:anim calcmode="lin" valueType="num">
                                          <p:cBhvr>
                                            <p:cTn id="94" dur="1000" fill="hold"/>
                                            <p:tgtEl>
                                              <p:spTgt spid="65"/>
                                            </p:tgtEl>
                                            <p:attrNameLst>
                                              <p:attrName>ppt_y</p:attrName>
                                            </p:attrNameLst>
                                          </p:cBhvr>
                                          <p:tavLst>
                                            <p:tav tm="0">
                                              <p:val>
                                                <p:strVal val="#ppt_y+.1"/>
                                              </p:val>
                                            </p:tav>
                                            <p:tav tm="100000">
                                              <p:val>
                                                <p:strVal val="#ppt_y"/>
                                              </p:val>
                                            </p:tav>
                                          </p:tavLst>
                                        </p:anim>
                                      </p:childTnLst>
                                    </p:cTn>
                                  </p:par>
                                </p:childTnLst>
                              </p:cTn>
                            </p:par>
                            <p:par>
                              <p:cTn id="95" fill="hold">
                                <p:stCondLst>
                                  <p:cond delay="9000"/>
                                </p:stCondLst>
                                <p:childTnLst>
                                  <p:par>
                                    <p:cTn id="96" presetID="22" presetClass="entr" presetSubtype="8" fill="hold"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childTnLst>
                              </p:cTn>
                            </p:par>
                            <p:par>
                              <p:cTn id="99" fill="hold">
                                <p:stCondLst>
                                  <p:cond delay="9500"/>
                                </p:stCondLst>
                                <p:childTnLst>
                                  <p:par>
                                    <p:cTn id="100" presetID="22" presetClass="entr" presetSubtype="8"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left)">
                                          <p:cBhvr>
                                            <p:cTn id="10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61" grpId="0"/>
          <p:bldP spid="62" grpId="0"/>
          <p:bldP spid="63" grpId="0"/>
          <p:bldP spid="64" grpId="0"/>
          <p:bldP spid="6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descr="D:\360data\重要数据\桌面\ttg.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42678" y="2066837"/>
            <a:ext cx="4896544" cy="3740514"/>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F:\出售\PPT\______________图片素材\59f5225d4dd36b09f8ade3e55c755816.jpg"/>
          <p:cNvPicPr>
            <a:picLocks noChangeAspect="1" noChangeArrowheads="1"/>
          </p:cNvPicPr>
          <p:nvPr/>
        </p:nvPicPr>
        <p:blipFill rotWithShape="1">
          <a:blip r:embed="rId4">
            <a:extLst>
              <a:ext uri="{28A0092B-C50C-407E-A947-70E740481C1C}">
                <a14:useLocalDpi xmlns:a14="http://schemas.microsoft.com/office/drawing/2010/main" xmlns="" val="0"/>
              </a:ext>
            </a:extLst>
          </a:blip>
          <a:srcRect l="1" t="12416" r="914"/>
          <a:stretch/>
        </p:blipFill>
        <p:spPr bwMode="auto">
          <a:xfrm>
            <a:off x="1534886" y="2254343"/>
            <a:ext cx="4518698" cy="2531407"/>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TextBox 14"/>
          <p:cNvSpPr txBox="1"/>
          <p:nvPr/>
        </p:nvSpPr>
        <p:spPr>
          <a:xfrm>
            <a:off x="6683148" y="3340470"/>
            <a:ext cx="4452618" cy="1532727"/>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bg1"/>
                </a:solidFill>
                <a:latin typeface="微软雅黑" pitchFamily="34" charset="-122"/>
                <a:ea typeface="微软雅黑" pitchFamily="34" charset="-122"/>
              </a:rPr>
              <a:t>。您的内容打在</a:t>
            </a:r>
            <a:r>
              <a:rPr lang="zh-CN" altLang="en-US" sz="1200" smtClean="0">
                <a:solidFill>
                  <a:schemeClr val="bg1"/>
                </a:solidFill>
                <a:latin typeface="微软雅黑" pitchFamily="34" charset="-122"/>
                <a:ea typeface="微软雅黑" pitchFamily="34" charset="-122"/>
              </a:rPr>
              <a:t>这里</a:t>
            </a:r>
            <a:r>
              <a:rPr lang="zh-CN" altLang="en-US" sz="1200">
                <a:solidFill>
                  <a:schemeClr val="bg1"/>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bg1"/>
                </a:solidFill>
                <a:latin typeface="微软雅黑" pitchFamily="34" charset="-122"/>
                <a:ea typeface="微软雅黑" pitchFamily="34" charset="-122"/>
              </a:rPr>
              <a:t>。</a:t>
            </a:r>
            <a:endParaRPr lang="en-US" altLang="zh-CN" sz="1200" smtClean="0">
              <a:solidFill>
                <a:schemeClr val="bg1"/>
              </a:solidFill>
              <a:latin typeface="微软雅黑" pitchFamily="34" charset="-122"/>
              <a:ea typeface="微软雅黑" pitchFamily="34" charset="-122"/>
            </a:endParaRPr>
          </a:p>
          <a:p>
            <a:pPr>
              <a:lnSpc>
                <a:spcPct val="130000"/>
              </a:lnSpc>
            </a:pPr>
            <a:endParaRPr lang="en-US" altLang="zh-CN" sz="1200">
              <a:solidFill>
                <a:schemeClr val="bg1"/>
              </a:solidFill>
              <a:latin typeface="微软雅黑" pitchFamily="34" charset="-122"/>
              <a:ea typeface="微软雅黑" pitchFamily="34" charset="-122"/>
            </a:endParaRPr>
          </a:p>
          <a:p>
            <a:pPr>
              <a:lnSpc>
                <a:spcPct val="130000"/>
              </a:lnSpc>
            </a:pPr>
            <a:r>
              <a:rPr lang="zh-CN" altLang="en-US" sz="120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16" name="TextBox 15"/>
          <p:cNvSpPr txBox="1"/>
          <p:nvPr/>
        </p:nvSpPr>
        <p:spPr>
          <a:xfrm>
            <a:off x="6671270" y="2267903"/>
            <a:ext cx="2961066" cy="733086"/>
          </a:xfrm>
          <a:prstGeom prst="rect">
            <a:avLst/>
          </a:prstGeom>
          <a:noFill/>
        </p:spPr>
        <p:txBody>
          <a:bodyPr wrap="square" tIns="0" bIns="0" rtlCol="0" anchor="t">
            <a:spAutoFit/>
          </a:bodyPr>
          <a:lstStyle/>
          <a:p>
            <a:pPr>
              <a:lnSpc>
                <a:spcPct val="150000"/>
              </a:lnSpc>
            </a:pPr>
            <a:r>
              <a:rPr lang="zh-CN" altLang="en-US" sz="3200" smtClean="0">
                <a:solidFill>
                  <a:schemeClr val="bg1"/>
                </a:solidFill>
                <a:latin typeface="微软雅黑" pitchFamily="34" charset="-122"/>
                <a:ea typeface="微软雅黑" pitchFamily="34" charset="-122"/>
                <a:cs typeface="华文黑体" pitchFamily="2" charset="-122"/>
              </a:rPr>
              <a:t>点击添加标题</a:t>
            </a:r>
            <a:endParaRPr lang="zh-CN" altLang="en-US" sz="3200">
              <a:solidFill>
                <a:schemeClr val="bg1"/>
              </a:solidFill>
              <a:latin typeface="微软雅黑" pitchFamily="34" charset="-122"/>
              <a:ea typeface="微软雅黑" pitchFamily="34" charset="-122"/>
              <a:cs typeface="华文黑体" pitchFamily="2" charset="-122"/>
            </a:endParaRPr>
          </a:p>
        </p:txBody>
      </p:sp>
      <p:sp>
        <p:nvSpPr>
          <p:cNvPr id="17" name="矩形 16"/>
          <p:cNvSpPr/>
          <p:nvPr/>
        </p:nvSpPr>
        <p:spPr>
          <a:xfrm>
            <a:off x="6787039" y="3072997"/>
            <a:ext cx="792088" cy="72008"/>
          </a:xfrm>
          <a:prstGeom prst="rect">
            <a:avLst/>
          </a:pr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81"/>
          <p:cNvSpPr>
            <a:spLocks/>
          </p:cNvSpPr>
          <p:nvPr/>
        </p:nvSpPr>
        <p:spPr bwMode="auto">
          <a:xfrm flipV="1">
            <a:off x="-1" y="0"/>
            <a:ext cx="12190413" cy="1121728"/>
          </a:xfrm>
          <a:custGeom>
            <a:avLst/>
            <a:gdLst>
              <a:gd name="T0" fmla="*/ 1135 w 2153"/>
              <a:gd name="T1" fmla="*/ 28 h 198"/>
              <a:gd name="T2" fmla="*/ 1172 w 2153"/>
              <a:gd name="T3" fmla="*/ 0 h 198"/>
              <a:gd name="T4" fmla="*/ 1210 w 2153"/>
              <a:gd name="T5" fmla="*/ 29 h 198"/>
              <a:gd name="T6" fmla="*/ 1252 w 2153"/>
              <a:gd name="T7" fmla="*/ 1 h 198"/>
              <a:gd name="T8" fmla="*/ 1290 w 2153"/>
              <a:gd name="T9" fmla="*/ 28 h 198"/>
              <a:gd name="T10" fmla="*/ 1327 w 2153"/>
              <a:gd name="T11" fmla="*/ 1 h 198"/>
              <a:gd name="T12" fmla="*/ 1365 w 2153"/>
              <a:gd name="T13" fmla="*/ 28 h 198"/>
              <a:gd name="T14" fmla="*/ 1403 w 2153"/>
              <a:gd name="T15" fmla="*/ 1 h 198"/>
              <a:gd name="T16" fmla="*/ 1441 w 2153"/>
              <a:gd name="T17" fmla="*/ 28 h 198"/>
              <a:gd name="T18" fmla="*/ 1478 w 2153"/>
              <a:gd name="T19" fmla="*/ 1 h 198"/>
              <a:gd name="T20" fmla="*/ 1516 w 2153"/>
              <a:gd name="T21" fmla="*/ 28 h 198"/>
              <a:gd name="T22" fmla="*/ 1553 w 2153"/>
              <a:gd name="T23" fmla="*/ 1 h 198"/>
              <a:gd name="T24" fmla="*/ 1591 w 2153"/>
              <a:gd name="T25" fmla="*/ 28 h 198"/>
              <a:gd name="T26" fmla="*/ 1628 w 2153"/>
              <a:gd name="T27" fmla="*/ 1 h 198"/>
              <a:gd name="T28" fmla="*/ 1667 w 2153"/>
              <a:gd name="T29" fmla="*/ 28 h 198"/>
              <a:gd name="T30" fmla="*/ 1704 w 2153"/>
              <a:gd name="T31" fmla="*/ 1 h 198"/>
              <a:gd name="T32" fmla="*/ 1742 w 2153"/>
              <a:gd name="T33" fmla="*/ 28 h 198"/>
              <a:gd name="T34" fmla="*/ 1779 w 2153"/>
              <a:gd name="T35" fmla="*/ 1 h 198"/>
              <a:gd name="T36" fmla="*/ 1817 w 2153"/>
              <a:gd name="T37" fmla="*/ 28 h 198"/>
              <a:gd name="T38" fmla="*/ 1854 w 2153"/>
              <a:gd name="T39" fmla="*/ 1 h 198"/>
              <a:gd name="T40" fmla="*/ 1892 w 2153"/>
              <a:gd name="T41" fmla="*/ 28 h 198"/>
              <a:gd name="T42" fmla="*/ 1930 w 2153"/>
              <a:gd name="T43" fmla="*/ 0 h 198"/>
              <a:gd name="T44" fmla="*/ 1968 w 2153"/>
              <a:gd name="T45" fmla="*/ 28 h 198"/>
              <a:gd name="T46" fmla="*/ 2005 w 2153"/>
              <a:gd name="T47" fmla="*/ 0 h 198"/>
              <a:gd name="T48" fmla="*/ 2043 w 2153"/>
              <a:gd name="T49" fmla="*/ 28 h 198"/>
              <a:gd name="T50" fmla="*/ 2080 w 2153"/>
              <a:gd name="T51" fmla="*/ 0 h 198"/>
              <a:gd name="T52" fmla="*/ 2118 w 2153"/>
              <a:gd name="T53" fmla="*/ 28 h 198"/>
              <a:gd name="T54" fmla="*/ 2153 w 2153"/>
              <a:gd name="T55" fmla="*/ 2 h 198"/>
              <a:gd name="T56" fmla="*/ 2153 w 2153"/>
              <a:gd name="T57" fmla="*/ 198 h 198"/>
              <a:gd name="T58" fmla="*/ 0 w 2153"/>
              <a:gd name="T59" fmla="*/ 198 h 198"/>
              <a:gd name="T60" fmla="*/ 0 w 2153"/>
              <a:gd name="T61" fmla="*/ 29 h 198"/>
              <a:gd name="T62" fmla="*/ 42 w 2153"/>
              <a:gd name="T63" fmla="*/ 1 h 198"/>
              <a:gd name="T64" fmla="*/ 81 w 2153"/>
              <a:gd name="T65" fmla="*/ 28 h 198"/>
              <a:gd name="T66" fmla="*/ 118 w 2153"/>
              <a:gd name="T67" fmla="*/ 1 h 198"/>
              <a:gd name="T68" fmla="*/ 156 w 2153"/>
              <a:gd name="T69" fmla="*/ 28 h 198"/>
              <a:gd name="T70" fmla="*/ 193 w 2153"/>
              <a:gd name="T71" fmla="*/ 1 h 198"/>
              <a:gd name="T72" fmla="*/ 231 w 2153"/>
              <a:gd name="T73" fmla="*/ 28 h 198"/>
              <a:gd name="T74" fmla="*/ 268 w 2153"/>
              <a:gd name="T75" fmla="*/ 1 h 198"/>
              <a:gd name="T76" fmla="*/ 306 w 2153"/>
              <a:gd name="T77" fmla="*/ 28 h 198"/>
              <a:gd name="T78" fmla="*/ 344 w 2153"/>
              <a:gd name="T79" fmla="*/ 1 h 198"/>
              <a:gd name="T80" fmla="*/ 382 w 2153"/>
              <a:gd name="T81" fmla="*/ 28 h 198"/>
              <a:gd name="T82" fmla="*/ 419 w 2153"/>
              <a:gd name="T83" fmla="*/ 1 h 198"/>
              <a:gd name="T84" fmla="*/ 457 w 2153"/>
              <a:gd name="T85" fmla="*/ 28 h 198"/>
              <a:gd name="T86" fmla="*/ 494 w 2153"/>
              <a:gd name="T87" fmla="*/ 1 h 198"/>
              <a:gd name="T88" fmla="*/ 532 w 2153"/>
              <a:gd name="T89" fmla="*/ 28 h 198"/>
              <a:gd name="T90" fmla="*/ 569 w 2153"/>
              <a:gd name="T91" fmla="*/ 1 h 198"/>
              <a:gd name="T92" fmla="*/ 608 w 2153"/>
              <a:gd name="T93" fmla="*/ 28 h 198"/>
              <a:gd name="T94" fmla="*/ 645 w 2153"/>
              <a:gd name="T95" fmla="*/ 1 h 198"/>
              <a:gd name="T96" fmla="*/ 683 w 2153"/>
              <a:gd name="T97" fmla="*/ 28 h 198"/>
              <a:gd name="T98" fmla="*/ 720 w 2153"/>
              <a:gd name="T99" fmla="*/ 0 h 198"/>
              <a:gd name="T100" fmla="*/ 758 w 2153"/>
              <a:gd name="T101" fmla="*/ 28 h 198"/>
              <a:gd name="T102" fmla="*/ 795 w 2153"/>
              <a:gd name="T103" fmla="*/ 0 h 198"/>
              <a:gd name="T104" fmla="*/ 833 w 2153"/>
              <a:gd name="T105" fmla="*/ 28 h 198"/>
              <a:gd name="T106" fmla="*/ 871 w 2153"/>
              <a:gd name="T107" fmla="*/ 0 h 198"/>
              <a:gd name="T108" fmla="*/ 909 w 2153"/>
              <a:gd name="T109" fmla="*/ 28 h 198"/>
              <a:gd name="T110" fmla="*/ 946 w 2153"/>
              <a:gd name="T111" fmla="*/ 0 h 198"/>
              <a:gd name="T112" fmla="*/ 984 w 2153"/>
              <a:gd name="T113" fmla="*/ 28 h 198"/>
              <a:gd name="T114" fmla="*/ 1021 w 2153"/>
              <a:gd name="T115" fmla="*/ 0 h 198"/>
              <a:gd name="T116" fmla="*/ 1059 w 2153"/>
              <a:gd name="T117" fmla="*/ 28 h 198"/>
              <a:gd name="T118" fmla="*/ 1096 w 2153"/>
              <a:gd name="T119" fmla="*/ 0 h 198"/>
              <a:gd name="T120" fmla="*/ 1135 w 2153"/>
              <a:gd name="T121" fmla="*/ 2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198">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48"/>
                  <a:pt x="2153" y="198"/>
                </a:cubicBezTo>
                <a:cubicBezTo>
                  <a:pt x="0" y="198"/>
                  <a:pt x="0" y="198"/>
                  <a:pt x="0" y="198"/>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2776695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fade">
                                      <p:cBhvr>
                                        <p:cTn id="13" dur="500"/>
                                        <p:tgtEl>
                                          <p:spTgt spid="307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6"/>
          <p:cNvSpPr>
            <a:spLocks/>
          </p:cNvSpPr>
          <p:nvPr/>
        </p:nvSpPr>
        <p:spPr bwMode="auto">
          <a:xfrm>
            <a:off x="1046871" y="3638674"/>
            <a:ext cx="5633137" cy="407829"/>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1046871" y="3638674"/>
            <a:ext cx="2306782" cy="407829"/>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ED4545"/>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28743.76</a:t>
            </a:r>
            <a:endParaRPr lang="zh-CN" altLang="en-US" sz="1600">
              <a:solidFill>
                <a:schemeClr val="bg1"/>
              </a:solidFill>
              <a:latin typeface="微软雅黑" pitchFamily="34" charset="-122"/>
              <a:ea typeface="微软雅黑" pitchFamily="34" charset="-122"/>
            </a:endParaRPr>
          </a:p>
        </p:txBody>
      </p:sp>
      <p:sp>
        <p:nvSpPr>
          <p:cNvPr id="5" name="Freeform 8"/>
          <p:cNvSpPr>
            <a:spLocks/>
          </p:cNvSpPr>
          <p:nvPr/>
        </p:nvSpPr>
        <p:spPr bwMode="auto">
          <a:xfrm>
            <a:off x="1046871" y="4511682"/>
            <a:ext cx="5633137" cy="420573"/>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1046871" y="5384691"/>
            <a:ext cx="5633137" cy="420573"/>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FFE0C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1046871" y="4511682"/>
            <a:ext cx="4250342" cy="420573"/>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ED4545"/>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51443.98</a:t>
            </a:r>
            <a:endParaRPr lang="zh-CN" altLang="en-US" sz="1600">
              <a:solidFill>
                <a:schemeClr val="bg1"/>
              </a:solidFill>
              <a:latin typeface="微软雅黑" pitchFamily="34" charset="-122"/>
              <a:ea typeface="微软雅黑" pitchFamily="34" charset="-122"/>
            </a:endParaRPr>
          </a:p>
        </p:txBody>
      </p:sp>
      <p:sp>
        <p:nvSpPr>
          <p:cNvPr id="8" name="Freeform 11"/>
          <p:cNvSpPr>
            <a:spLocks/>
          </p:cNvSpPr>
          <p:nvPr/>
        </p:nvSpPr>
        <p:spPr bwMode="auto">
          <a:xfrm>
            <a:off x="1046871" y="5384691"/>
            <a:ext cx="3135185" cy="420573"/>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ED4545"/>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36618.46</a:t>
            </a:r>
            <a:endParaRPr lang="zh-CN" altLang="en-US" sz="1600">
              <a:solidFill>
                <a:schemeClr val="bg1"/>
              </a:solidFill>
              <a:latin typeface="微软雅黑" pitchFamily="34" charset="-122"/>
              <a:ea typeface="微软雅黑" pitchFamily="34" charset="-122"/>
            </a:endParaRPr>
          </a:p>
        </p:txBody>
      </p:sp>
      <p:sp>
        <p:nvSpPr>
          <p:cNvPr id="9" name="TextBox 8"/>
          <p:cNvSpPr txBox="1"/>
          <p:nvPr/>
        </p:nvSpPr>
        <p:spPr>
          <a:xfrm>
            <a:off x="969620" y="1628800"/>
            <a:ext cx="5710388"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。您</a:t>
            </a:r>
            <a:r>
              <a:rPr lang="zh-CN" altLang="en-US" sz="1200">
                <a:solidFill>
                  <a:schemeClr val="tx1">
                    <a:lumMod val="75000"/>
                    <a:lumOff val="25000"/>
                  </a:schemeClr>
                </a:solidFill>
                <a:latin typeface="微软雅黑" pitchFamily="34" charset="-122"/>
                <a:ea typeface="微软雅黑" pitchFamily="34" charset="-122"/>
              </a:rPr>
              <a:t>的内容打在这里，或者通过复制您的文本后，在此框中选择粘贴，并选择只保留文字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0" name="TextBox 9"/>
          <p:cNvSpPr txBox="1"/>
          <p:nvPr/>
        </p:nvSpPr>
        <p:spPr>
          <a:xfrm>
            <a:off x="1018321" y="3275955"/>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1018321" y="4159101"/>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2" name="TextBox 11"/>
          <p:cNvSpPr txBox="1"/>
          <p:nvPr/>
        </p:nvSpPr>
        <p:spPr>
          <a:xfrm>
            <a:off x="1018321" y="5051232"/>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矩形 12"/>
          <p:cNvSpPr/>
          <p:nvPr/>
        </p:nvSpPr>
        <p:spPr>
          <a:xfrm>
            <a:off x="8615486" y="0"/>
            <a:ext cx="3574927" cy="6858000"/>
          </a:xfrm>
          <a:prstGeom prst="rect">
            <a:avLst/>
          </a:prstGeom>
          <a:solidFill>
            <a:srgbClr val="FF6D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8949957" y="736304"/>
            <a:ext cx="1452992" cy="553998"/>
          </a:xfrm>
          <a:prstGeom prst="rect">
            <a:avLst/>
          </a:prstGeom>
          <a:noFill/>
        </p:spPr>
        <p:txBody>
          <a:bodyPr wrap="square" rtlCol="0">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添加标题</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15" name="TextBox 14"/>
          <p:cNvSpPr txBox="1"/>
          <p:nvPr/>
        </p:nvSpPr>
        <p:spPr>
          <a:xfrm>
            <a:off x="8949957" y="1312368"/>
            <a:ext cx="2689865"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
        <p:nvSpPr>
          <p:cNvPr id="16" name="TextBox 15"/>
          <p:cNvSpPr txBox="1"/>
          <p:nvPr/>
        </p:nvSpPr>
        <p:spPr>
          <a:xfrm>
            <a:off x="8949957" y="2314614"/>
            <a:ext cx="1452992" cy="553998"/>
          </a:xfrm>
          <a:prstGeom prst="rect">
            <a:avLst/>
          </a:prstGeom>
          <a:noFill/>
        </p:spPr>
        <p:txBody>
          <a:bodyPr wrap="square" rtlCol="0">
            <a:spAutoFit/>
          </a:bodyPr>
          <a:lstStyle/>
          <a:p>
            <a:pPr>
              <a:lnSpc>
                <a:spcPct val="150000"/>
              </a:lnSpc>
            </a:pPr>
            <a:r>
              <a:rPr lang="zh-CN" altLang="en-US" sz="2000" smtClean="0">
                <a:solidFill>
                  <a:schemeClr val="bg1"/>
                </a:solidFill>
                <a:latin typeface="微软雅黑" pitchFamily="34" charset="-122"/>
                <a:ea typeface="微软雅黑" pitchFamily="34" charset="-122"/>
                <a:cs typeface="华文黑体" pitchFamily="2" charset="-122"/>
              </a:rPr>
              <a:t>添加标题</a:t>
            </a:r>
            <a:endParaRPr lang="zh-CN" altLang="en-US" sz="2000">
              <a:solidFill>
                <a:schemeClr val="bg1"/>
              </a:solidFill>
              <a:latin typeface="微软雅黑" pitchFamily="34" charset="-122"/>
              <a:ea typeface="微软雅黑" pitchFamily="34" charset="-122"/>
              <a:cs typeface="华文黑体" pitchFamily="2" charset="-122"/>
            </a:endParaRPr>
          </a:p>
        </p:txBody>
      </p:sp>
      <p:sp>
        <p:nvSpPr>
          <p:cNvPr id="17" name="TextBox 16"/>
          <p:cNvSpPr txBox="1"/>
          <p:nvPr/>
        </p:nvSpPr>
        <p:spPr>
          <a:xfrm>
            <a:off x="8949957" y="2890678"/>
            <a:ext cx="2689865"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bg1"/>
                </a:solidFill>
                <a:latin typeface="微软雅黑" pitchFamily="34" charset="-122"/>
                <a:ea typeface="微软雅黑" pitchFamily="34" charset="-122"/>
              </a:rPr>
              <a:t>文字</a:t>
            </a:r>
            <a:r>
              <a:rPr lang="zh-CN" altLang="en-US" sz="1200" smtClean="0">
                <a:solidFill>
                  <a:schemeClr val="bg1"/>
                </a:solidFill>
                <a:latin typeface="微软雅黑" pitchFamily="34" charset="-122"/>
                <a:ea typeface="微软雅黑" pitchFamily="34" charset="-122"/>
              </a:rPr>
              <a:t>。</a:t>
            </a:r>
            <a:endParaRPr lang="zh-CN" altLang="en-US" sz="120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left)">
                                      <p:cBhvr>
                                        <p:cTn id="46" dur="500"/>
                                        <p:tgtEl>
                                          <p:spTgt spid="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decel="10000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1+#ppt_w/2"/>
                                          </p:val>
                                        </p:tav>
                                        <p:tav tm="100000">
                                          <p:val>
                                            <p:strVal val="#ppt_x"/>
                                          </p:val>
                                        </p:tav>
                                      </p:tavLst>
                                    </p:anim>
                                    <p:anim calcmode="lin" valueType="num">
                                      <p:cBhvr additive="base">
                                        <p:cTn id="58" dur="5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47"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4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1000"/>
                                        <p:tgtEl>
                                          <p:spTgt spid="17"/>
                                        </p:tgtEl>
                                      </p:cBhvr>
                                    </p:animEffect>
                                    <p:anim calcmode="lin" valueType="num">
                                      <p:cBhvr>
                                        <p:cTn id="79" dur="1000" fill="hold"/>
                                        <p:tgtEl>
                                          <p:spTgt spid="17"/>
                                        </p:tgtEl>
                                        <p:attrNameLst>
                                          <p:attrName>ppt_x</p:attrName>
                                        </p:attrNameLst>
                                      </p:cBhvr>
                                      <p:tavLst>
                                        <p:tav tm="0">
                                          <p:val>
                                            <p:strVal val="#ppt_x"/>
                                          </p:val>
                                        </p:tav>
                                        <p:tav tm="100000">
                                          <p:val>
                                            <p:strVal val="#ppt_x"/>
                                          </p:val>
                                        </p:tav>
                                      </p:tavLst>
                                    </p:anim>
                                    <p:anim calcmode="lin" valueType="num">
                                      <p:cBhvr>
                                        <p:cTn id="8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p:bldP spid="10" grpId="0"/>
      <p:bldP spid="11" grpId="0"/>
      <p:bldP spid="12" grpId="0"/>
      <p:bldP spid="13" grpId="0" animBg="1"/>
      <p:bldP spid="14" grpId="0"/>
      <p:bldP spid="15" grpId="0"/>
      <p:bldP spid="16"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矩形 14"/>
          <p:cNvSpPr/>
          <p:nvPr/>
        </p:nvSpPr>
        <p:spPr>
          <a:xfrm flipV="1">
            <a:off x="0" y="3787071"/>
            <a:ext cx="4110087" cy="245721"/>
          </a:xfrm>
          <a:custGeom>
            <a:avLst/>
            <a:gdLst/>
            <a:ahLst/>
            <a:cxnLst/>
            <a:rect l="l" t="t" r="r" b="b"/>
            <a:pathLst>
              <a:path w="4571707" h="242218">
                <a:moveTo>
                  <a:pt x="0" y="242218"/>
                </a:moveTo>
                <a:lnTo>
                  <a:pt x="4571707" y="242218"/>
                </a:lnTo>
                <a:lnTo>
                  <a:pt x="4571707" y="0"/>
                </a:lnTo>
                <a:lnTo>
                  <a:pt x="0" y="0"/>
                </a:lnTo>
                <a:close/>
              </a:path>
            </a:pathLst>
          </a:custGeom>
          <a:solidFill>
            <a:srgbClr val="ED454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lt1"/>
              </a:solidFill>
            </a:endParaRPr>
          </a:p>
        </p:txBody>
      </p:sp>
      <p:grpSp>
        <p:nvGrpSpPr>
          <p:cNvPr id="4" name="组合 3"/>
          <p:cNvGrpSpPr/>
          <p:nvPr/>
        </p:nvGrpSpPr>
        <p:grpSpPr>
          <a:xfrm>
            <a:off x="3225639" y="3788500"/>
            <a:ext cx="1752329" cy="1748619"/>
            <a:chOff x="3225639" y="4543564"/>
            <a:chExt cx="1752329" cy="1748619"/>
          </a:xfrm>
        </p:grpSpPr>
        <p:sp>
          <p:nvSpPr>
            <p:cNvPr id="5" name="椭圆 4"/>
            <p:cNvSpPr/>
            <p:nvPr/>
          </p:nvSpPr>
          <p:spPr>
            <a:xfrm flipV="1">
              <a:off x="3225639" y="4543565"/>
              <a:ext cx="1735762" cy="1734334"/>
            </a:xfrm>
            <a:prstGeom prst="ellipse">
              <a:avLst/>
            </a:prstGeom>
            <a:solidFill>
              <a:srgbClr val="ED454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lt1"/>
                </a:solidFill>
              </a:endParaRPr>
            </a:p>
          </p:txBody>
        </p:sp>
        <p:sp>
          <p:nvSpPr>
            <p:cNvPr id="6" name="椭圆 5"/>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4000" b="1" kern="0" smtClean="0">
                  <a:solidFill>
                    <a:srgbClr val="ED4545"/>
                  </a:solidFill>
                  <a:latin typeface="Bebas" pitchFamily="2" charset="0"/>
                  <a:ea typeface="微软雅黑" pitchFamily="34" charset="-122"/>
                </a:rPr>
                <a:t>02</a:t>
              </a:r>
              <a:endParaRPr lang="zh-CN" altLang="en-US" sz="4000" b="1" kern="0">
                <a:solidFill>
                  <a:srgbClr val="ED4545"/>
                </a:solidFill>
                <a:latin typeface="Bebas" pitchFamily="2" charset="0"/>
                <a:ea typeface="微软雅黑" pitchFamily="34" charset="-122"/>
              </a:endParaRPr>
            </a:p>
          </p:txBody>
        </p:sp>
        <p:sp>
          <p:nvSpPr>
            <p:cNvPr id="7"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F897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8" name="矩形 14"/>
          <p:cNvSpPr/>
          <p:nvPr/>
        </p:nvSpPr>
        <p:spPr>
          <a:xfrm>
            <a:off x="0" y="3250000"/>
            <a:ext cx="7103318" cy="245721"/>
          </a:xfrm>
          <a:custGeom>
            <a:avLst/>
            <a:gdLst/>
            <a:ahLst/>
            <a:cxnLst/>
            <a:rect l="l" t="t" r="r" b="b"/>
            <a:pathLst>
              <a:path w="4571707" h="242218">
                <a:moveTo>
                  <a:pt x="0" y="0"/>
                </a:moveTo>
                <a:lnTo>
                  <a:pt x="4571707" y="0"/>
                </a:lnTo>
                <a:lnTo>
                  <a:pt x="4571707" y="242218"/>
                </a:lnTo>
                <a:lnTo>
                  <a:pt x="0" y="242218"/>
                </a:lnTo>
                <a:close/>
              </a:path>
            </a:pathLst>
          </a:custGeom>
          <a:solidFill>
            <a:srgbClr val="ED454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grpSp>
        <p:nvGrpSpPr>
          <p:cNvPr id="9" name="组合 8"/>
          <p:cNvGrpSpPr/>
          <p:nvPr/>
        </p:nvGrpSpPr>
        <p:grpSpPr>
          <a:xfrm>
            <a:off x="6131016" y="1772816"/>
            <a:ext cx="1735762" cy="1738620"/>
            <a:chOff x="6131016" y="674750"/>
            <a:chExt cx="1735762" cy="1738620"/>
          </a:xfrm>
        </p:grpSpPr>
        <p:sp>
          <p:nvSpPr>
            <p:cNvPr id="10" name="椭圆 9"/>
            <p:cNvSpPr/>
            <p:nvPr/>
          </p:nvSpPr>
          <p:spPr>
            <a:xfrm>
              <a:off x="6131016" y="674750"/>
              <a:ext cx="1735762" cy="1735763"/>
            </a:xfrm>
            <a:prstGeom prst="ellipse">
              <a:avLst/>
            </a:prstGeom>
            <a:solidFill>
              <a:srgbClr val="ED454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sp>
          <p:nvSpPr>
            <p:cNvPr id="11" name="椭圆 10"/>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4000" b="1" kern="0" smtClean="0">
                  <a:solidFill>
                    <a:srgbClr val="ED4545"/>
                  </a:solidFill>
                  <a:latin typeface="Bebas" pitchFamily="2" charset="0"/>
                  <a:ea typeface="微软雅黑" pitchFamily="34" charset="-122"/>
                </a:rPr>
                <a:t>01</a:t>
              </a:r>
              <a:endParaRPr lang="zh-CN" altLang="en-US" sz="4000" b="1" kern="0">
                <a:solidFill>
                  <a:srgbClr val="ED4545"/>
                </a:solidFill>
                <a:latin typeface="Bebas" pitchFamily="2" charset="0"/>
                <a:ea typeface="微软雅黑" pitchFamily="34" charset="-122"/>
              </a:endParaRPr>
            </a:p>
          </p:txBody>
        </p:sp>
        <p:sp>
          <p:nvSpPr>
            <p:cNvPr id="12"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F897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13" name="矩形 14"/>
          <p:cNvSpPr/>
          <p:nvPr/>
        </p:nvSpPr>
        <p:spPr>
          <a:xfrm flipV="1">
            <a:off x="6095207" y="3787071"/>
            <a:ext cx="6096960" cy="245721"/>
          </a:xfrm>
          <a:custGeom>
            <a:avLst/>
            <a:gdLst/>
            <a:ahLst/>
            <a:cxnLst/>
            <a:rect l="l" t="t" r="r" b="b"/>
            <a:pathLst>
              <a:path w="4571707" h="242218">
                <a:moveTo>
                  <a:pt x="0" y="242218"/>
                </a:moveTo>
                <a:lnTo>
                  <a:pt x="4571707" y="242218"/>
                </a:lnTo>
                <a:lnTo>
                  <a:pt x="4571707" y="0"/>
                </a:lnTo>
                <a:lnTo>
                  <a:pt x="0" y="0"/>
                </a:lnTo>
                <a:close/>
              </a:path>
            </a:pathLst>
          </a:custGeom>
          <a:solidFill>
            <a:srgbClr val="ED45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nvGrpSpPr>
          <p:cNvPr id="14" name="组合 13"/>
          <p:cNvGrpSpPr/>
          <p:nvPr/>
        </p:nvGrpSpPr>
        <p:grpSpPr>
          <a:xfrm>
            <a:off x="5227325" y="3787072"/>
            <a:ext cx="1735762" cy="1735763"/>
            <a:chOff x="5227325" y="4542136"/>
            <a:chExt cx="1735762" cy="1735763"/>
          </a:xfrm>
        </p:grpSpPr>
        <p:sp>
          <p:nvSpPr>
            <p:cNvPr id="15" name="椭圆 14"/>
            <p:cNvSpPr/>
            <p:nvPr/>
          </p:nvSpPr>
          <p:spPr>
            <a:xfrm flipV="1">
              <a:off x="5227325" y="4543565"/>
              <a:ext cx="1735762" cy="1734334"/>
            </a:xfrm>
            <a:prstGeom prst="ellipse">
              <a:avLst/>
            </a:prstGeom>
            <a:solidFill>
              <a:srgbClr val="ED454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sp>
          <p:nvSpPr>
            <p:cNvPr id="16" name="椭圆 15"/>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4000" b="1" kern="0" smtClean="0">
                  <a:solidFill>
                    <a:srgbClr val="ED4545"/>
                  </a:solidFill>
                  <a:latin typeface="Bebas" pitchFamily="2" charset="0"/>
                  <a:ea typeface="微软雅黑" pitchFamily="34" charset="-122"/>
                </a:rPr>
                <a:t>03</a:t>
              </a:r>
              <a:endParaRPr lang="zh-CN" altLang="en-US" sz="4000" b="1" kern="0">
                <a:solidFill>
                  <a:srgbClr val="ED4545"/>
                </a:solidFill>
                <a:latin typeface="Bebas" pitchFamily="2" charset="0"/>
                <a:ea typeface="微软雅黑" pitchFamily="34" charset="-122"/>
              </a:endParaRPr>
            </a:p>
          </p:txBody>
        </p:sp>
        <p:sp>
          <p:nvSpPr>
            <p:cNvPr id="17"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F897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grpSp>
      <p:sp>
        <p:nvSpPr>
          <p:cNvPr id="18" name="TextBox 17"/>
          <p:cNvSpPr txBox="1"/>
          <p:nvPr/>
        </p:nvSpPr>
        <p:spPr>
          <a:xfrm>
            <a:off x="1911274" y="2186980"/>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918742" y="1786870"/>
            <a:ext cx="1210588" cy="400110"/>
          </a:xfrm>
          <a:prstGeom prst="rect">
            <a:avLst/>
          </a:prstGeom>
          <a:noFill/>
        </p:spPr>
        <p:txBody>
          <a:bodyPr wrap="none" rtlCol="0">
            <a:spAutoFit/>
          </a:bodyPr>
          <a:lstStyle/>
          <a:p>
            <a:r>
              <a:rPr lang="zh-CN" altLang="en-US" sz="2000" smtClean="0">
                <a:solidFill>
                  <a:schemeClr val="tx1">
                    <a:lumMod val="75000"/>
                    <a:lumOff val="25000"/>
                  </a:schemeClr>
                </a:solidFill>
                <a:latin typeface="微软雅黑" pitchFamily="34" charset="-122"/>
                <a:ea typeface="微软雅黑" pitchFamily="34" charset="-122"/>
              </a:rPr>
              <a:t>添加标题</a:t>
            </a:r>
            <a:endParaRPr lang="zh-CN" altLang="en-US" sz="200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594083" y="4690831"/>
            <a:ext cx="2535247" cy="932563"/>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21" name="TextBox 20"/>
          <p:cNvSpPr txBox="1"/>
          <p:nvPr/>
        </p:nvSpPr>
        <p:spPr>
          <a:xfrm>
            <a:off x="601551" y="4290721"/>
            <a:ext cx="1210588" cy="400110"/>
          </a:xfrm>
          <a:prstGeom prst="rect">
            <a:avLst/>
          </a:prstGeom>
          <a:noFill/>
        </p:spPr>
        <p:txBody>
          <a:bodyPr wrap="none" rtlCol="0">
            <a:spAutoFit/>
          </a:bodyPr>
          <a:lstStyle/>
          <a:p>
            <a:r>
              <a:rPr lang="zh-CN" altLang="en-US" sz="2000" smtClean="0">
                <a:solidFill>
                  <a:schemeClr val="tx1">
                    <a:lumMod val="75000"/>
                    <a:lumOff val="25000"/>
                  </a:schemeClr>
                </a:solidFill>
                <a:latin typeface="微软雅黑" pitchFamily="34" charset="-122"/>
                <a:ea typeface="微软雅黑" pitchFamily="34" charset="-122"/>
              </a:rPr>
              <a:t>添加标题</a:t>
            </a:r>
            <a:endParaRPr lang="zh-CN" altLang="en-US" sz="200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7213734" y="4701764"/>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选择粘贴，并选择只保留文字。</a:t>
            </a:r>
          </a:p>
        </p:txBody>
      </p:sp>
      <p:sp>
        <p:nvSpPr>
          <p:cNvPr id="23" name="TextBox 22"/>
          <p:cNvSpPr txBox="1"/>
          <p:nvPr/>
        </p:nvSpPr>
        <p:spPr>
          <a:xfrm>
            <a:off x="7221202" y="4301654"/>
            <a:ext cx="1210588" cy="400110"/>
          </a:xfrm>
          <a:prstGeom prst="rect">
            <a:avLst/>
          </a:prstGeom>
          <a:noFill/>
        </p:spPr>
        <p:txBody>
          <a:bodyPr wrap="none" rtlCol="0">
            <a:spAutoFit/>
          </a:bodyPr>
          <a:lstStyle/>
          <a:p>
            <a:r>
              <a:rPr lang="zh-CN" altLang="en-US" sz="2000" smtClean="0">
                <a:solidFill>
                  <a:schemeClr val="tx1">
                    <a:lumMod val="75000"/>
                    <a:lumOff val="25000"/>
                  </a:schemeClr>
                </a:solidFill>
                <a:latin typeface="微软雅黑" pitchFamily="34" charset="-122"/>
                <a:ea typeface="微软雅黑" pitchFamily="34" charset="-122"/>
              </a:rPr>
              <a:t>添加标题</a:t>
            </a:r>
            <a:endParaRPr lang="zh-CN" altLang="en-US" sz="20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300"/>
                            </p:stCondLst>
                            <p:childTnLst>
                              <p:par>
                                <p:cTn id="25" presetID="22" presetClass="entr" presetSubtype="1"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childTnLst>
                          </p:cTn>
                        </p:par>
                        <p:par>
                          <p:cTn id="28" fill="hold">
                            <p:stCondLst>
                              <p:cond delay="2800"/>
                            </p:stCondLst>
                            <p:childTnLst>
                              <p:par>
                                <p:cTn id="29" presetID="22" presetClass="entr" presetSubtype="2"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par>
                          <p:cTn id="32" fill="hold">
                            <p:stCondLst>
                              <p:cond delay="33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3800"/>
                            </p:stCondLst>
                            <p:childTnLst>
                              <p:par>
                                <p:cTn id="37" presetID="17" presetClass="entr" presetSubtype="1" fill="hold" grpId="0" nodeType="afterEffect">
                                  <p:stCondLst>
                                    <p:cond delay="0"/>
                                  </p:stCondLst>
                                  <p:iterate type="lt">
                                    <p:tmPct val="4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250" fill="hold"/>
                                        <p:tgtEl>
                                          <p:spTgt spid="19"/>
                                        </p:tgtEl>
                                        <p:attrNameLst>
                                          <p:attrName>ppt_x</p:attrName>
                                        </p:attrNameLst>
                                      </p:cBhvr>
                                      <p:tavLst>
                                        <p:tav tm="0">
                                          <p:val>
                                            <p:strVal val="#ppt_x"/>
                                          </p:val>
                                        </p:tav>
                                        <p:tav tm="100000">
                                          <p:val>
                                            <p:strVal val="#ppt_x"/>
                                          </p:val>
                                        </p:tav>
                                      </p:tavLst>
                                    </p:anim>
                                    <p:anim calcmode="lin" valueType="num">
                                      <p:cBhvr>
                                        <p:cTn id="40" dur="250" fill="hold"/>
                                        <p:tgtEl>
                                          <p:spTgt spid="19"/>
                                        </p:tgtEl>
                                        <p:attrNameLst>
                                          <p:attrName>ppt_y</p:attrName>
                                        </p:attrNameLst>
                                      </p:cBhvr>
                                      <p:tavLst>
                                        <p:tav tm="0">
                                          <p:val>
                                            <p:strVal val="#ppt_y-#ppt_h/2"/>
                                          </p:val>
                                        </p:tav>
                                        <p:tav tm="100000">
                                          <p:val>
                                            <p:strVal val="#ppt_y"/>
                                          </p:val>
                                        </p:tav>
                                      </p:tavLst>
                                    </p:anim>
                                    <p:anim calcmode="lin" valueType="num">
                                      <p:cBhvr>
                                        <p:cTn id="41" dur="250" fill="hold"/>
                                        <p:tgtEl>
                                          <p:spTgt spid="19"/>
                                        </p:tgtEl>
                                        <p:attrNameLst>
                                          <p:attrName>ppt_w</p:attrName>
                                        </p:attrNameLst>
                                      </p:cBhvr>
                                      <p:tavLst>
                                        <p:tav tm="0">
                                          <p:val>
                                            <p:strVal val="#ppt_w"/>
                                          </p:val>
                                        </p:tav>
                                        <p:tav tm="100000">
                                          <p:val>
                                            <p:strVal val="#ppt_w"/>
                                          </p:val>
                                        </p:tav>
                                      </p:tavLst>
                                    </p:anim>
                                    <p:anim calcmode="lin" valueType="num">
                                      <p:cBhvr>
                                        <p:cTn id="42" dur="250" fill="hold"/>
                                        <p:tgtEl>
                                          <p:spTgt spid="19"/>
                                        </p:tgtEl>
                                        <p:attrNameLst>
                                          <p:attrName>ppt_h</p:attrName>
                                        </p:attrNameLst>
                                      </p:cBhvr>
                                      <p:tavLst>
                                        <p:tav tm="0">
                                          <p:val>
                                            <p:fltVal val="0"/>
                                          </p:val>
                                        </p:tav>
                                        <p:tav tm="100000">
                                          <p:val>
                                            <p:strVal val="#ppt_h"/>
                                          </p:val>
                                        </p:tav>
                                      </p:tavLst>
                                    </p:anim>
                                  </p:childTnLst>
                                </p:cTn>
                              </p:par>
                            </p:childTnLst>
                          </p:cTn>
                        </p:par>
                        <p:par>
                          <p:cTn id="43" fill="hold">
                            <p:stCondLst>
                              <p:cond delay="435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par>
                          <p:cTn id="47" fill="hold">
                            <p:stCondLst>
                              <p:cond delay="4850"/>
                            </p:stCondLst>
                            <p:childTnLst>
                              <p:par>
                                <p:cTn id="48" presetID="17" presetClass="entr" presetSubtype="1" fill="hold" grpId="0" nodeType="afterEffect">
                                  <p:stCondLst>
                                    <p:cond delay="0"/>
                                  </p:stCondLst>
                                  <p:iterate type="lt">
                                    <p:tmPct val="40000"/>
                                  </p:iterate>
                                  <p:childTnLst>
                                    <p:set>
                                      <p:cBhvr>
                                        <p:cTn id="49" dur="1" fill="hold">
                                          <p:stCondLst>
                                            <p:cond delay="0"/>
                                          </p:stCondLst>
                                        </p:cTn>
                                        <p:tgtEl>
                                          <p:spTgt spid="21"/>
                                        </p:tgtEl>
                                        <p:attrNameLst>
                                          <p:attrName>style.visibility</p:attrName>
                                        </p:attrNameLst>
                                      </p:cBhvr>
                                      <p:to>
                                        <p:strVal val="visible"/>
                                      </p:to>
                                    </p:set>
                                    <p:anim calcmode="lin" valueType="num">
                                      <p:cBhvr>
                                        <p:cTn id="50" dur="250" fill="hold"/>
                                        <p:tgtEl>
                                          <p:spTgt spid="21"/>
                                        </p:tgtEl>
                                        <p:attrNameLst>
                                          <p:attrName>ppt_x</p:attrName>
                                        </p:attrNameLst>
                                      </p:cBhvr>
                                      <p:tavLst>
                                        <p:tav tm="0">
                                          <p:val>
                                            <p:strVal val="#ppt_x"/>
                                          </p:val>
                                        </p:tav>
                                        <p:tav tm="100000">
                                          <p:val>
                                            <p:strVal val="#ppt_x"/>
                                          </p:val>
                                        </p:tav>
                                      </p:tavLst>
                                    </p:anim>
                                    <p:anim calcmode="lin" valueType="num">
                                      <p:cBhvr>
                                        <p:cTn id="51" dur="250" fill="hold"/>
                                        <p:tgtEl>
                                          <p:spTgt spid="21"/>
                                        </p:tgtEl>
                                        <p:attrNameLst>
                                          <p:attrName>ppt_y</p:attrName>
                                        </p:attrNameLst>
                                      </p:cBhvr>
                                      <p:tavLst>
                                        <p:tav tm="0">
                                          <p:val>
                                            <p:strVal val="#ppt_y-#ppt_h/2"/>
                                          </p:val>
                                        </p:tav>
                                        <p:tav tm="100000">
                                          <p:val>
                                            <p:strVal val="#ppt_y"/>
                                          </p:val>
                                        </p:tav>
                                      </p:tavLst>
                                    </p:anim>
                                    <p:anim calcmode="lin" valueType="num">
                                      <p:cBhvr>
                                        <p:cTn id="52" dur="250" fill="hold"/>
                                        <p:tgtEl>
                                          <p:spTgt spid="21"/>
                                        </p:tgtEl>
                                        <p:attrNameLst>
                                          <p:attrName>ppt_w</p:attrName>
                                        </p:attrNameLst>
                                      </p:cBhvr>
                                      <p:tavLst>
                                        <p:tav tm="0">
                                          <p:val>
                                            <p:strVal val="#ppt_w"/>
                                          </p:val>
                                        </p:tav>
                                        <p:tav tm="100000">
                                          <p:val>
                                            <p:strVal val="#ppt_w"/>
                                          </p:val>
                                        </p:tav>
                                      </p:tavLst>
                                    </p:anim>
                                    <p:anim calcmode="lin" valueType="num">
                                      <p:cBhvr>
                                        <p:cTn id="53" dur="250" fill="hold"/>
                                        <p:tgtEl>
                                          <p:spTgt spid="21"/>
                                        </p:tgtEl>
                                        <p:attrNameLst>
                                          <p:attrName>ppt_h</p:attrName>
                                        </p:attrNameLst>
                                      </p:cBhvr>
                                      <p:tavLst>
                                        <p:tav tm="0">
                                          <p:val>
                                            <p:fltVal val="0"/>
                                          </p:val>
                                        </p:tav>
                                        <p:tav tm="100000">
                                          <p:val>
                                            <p:strVal val="#ppt_h"/>
                                          </p:val>
                                        </p:tav>
                                      </p:tavLst>
                                    </p:anim>
                                  </p:childTnLst>
                                </p:cTn>
                              </p:par>
                            </p:childTnLst>
                          </p:cTn>
                        </p:par>
                        <p:par>
                          <p:cTn id="54" fill="hold">
                            <p:stCondLst>
                              <p:cond delay="5400"/>
                            </p:stCondLst>
                            <p:childTnLst>
                              <p:par>
                                <p:cTn id="55" presetID="2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par>
                          <p:cTn id="58" fill="hold">
                            <p:stCondLst>
                              <p:cond delay="590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3"/>
                                        </p:tgtEl>
                                        <p:attrNameLst>
                                          <p:attrName>style.visibility</p:attrName>
                                        </p:attrNameLst>
                                      </p:cBhvr>
                                      <p:to>
                                        <p:strVal val="visible"/>
                                      </p:to>
                                    </p:set>
                                    <p:anim calcmode="lin" valueType="num">
                                      <p:cBhvr>
                                        <p:cTn id="61" dur="250" fill="hold"/>
                                        <p:tgtEl>
                                          <p:spTgt spid="23"/>
                                        </p:tgtEl>
                                        <p:attrNameLst>
                                          <p:attrName>ppt_x</p:attrName>
                                        </p:attrNameLst>
                                      </p:cBhvr>
                                      <p:tavLst>
                                        <p:tav tm="0">
                                          <p:val>
                                            <p:strVal val="#ppt_x"/>
                                          </p:val>
                                        </p:tav>
                                        <p:tav tm="100000">
                                          <p:val>
                                            <p:strVal val="#ppt_x"/>
                                          </p:val>
                                        </p:tav>
                                      </p:tavLst>
                                    </p:anim>
                                    <p:anim calcmode="lin" valueType="num">
                                      <p:cBhvr>
                                        <p:cTn id="62" dur="250" fill="hold"/>
                                        <p:tgtEl>
                                          <p:spTgt spid="23"/>
                                        </p:tgtEl>
                                        <p:attrNameLst>
                                          <p:attrName>ppt_y</p:attrName>
                                        </p:attrNameLst>
                                      </p:cBhvr>
                                      <p:tavLst>
                                        <p:tav tm="0">
                                          <p:val>
                                            <p:strVal val="#ppt_y-#ppt_h/2"/>
                                          </p:val>
                                        </p:tav>
                                        <p:tav tm="100000">
                                          <p:val>
                                            <p:strVal val="#ppt_y"/>
                                          </p:val>
                                        </p:tav>
                                      </p:tavLst>
                                    </p:anim>
                                    <p:anim calcmode="lin" valueType="num">
                                      <p:cBhvr>
                                        <p:cTn id="63" dur="250" fill="hold"/>
                                        <p:tgtEl>
                                          <p:spTgt spid="23"/>
                                        </p:tgtEl>
                                        <p:attrNameLst>
                                          <p:attrName>ppt_w</p:attrName>
                                        </p:attrNameLst>
                                      </p:cBhvr>
                                      <p:tavLst>
                                        <p:tav tm="0">
                                          <p:val>
                                            <p:strVal val="#ppt_w"/>
                                          </p:val>
                                        </p:tav>
                                        <p:tav tm="100000">
                                          <p:val>
                                            <p:strVal val="#ppt_w"/>
                                          </p:val>
                                        </p:tav>
                                      </p:tavLst>
                                    </p:anim>
                                    <p:anim calcmode="lin" valueType="num">
                                      <p:cBhvr>
                                        <p:cTn id="64" dur="250" fill="hold"/>
                                        <p:tgtEl>
                                          <p:spTgt spid="23"/>
                                        </p:tgtEl>
                                        <p:attrNameLst>
                                          <p:attrName>ppt_h</p:attrName>
                                        </p:attrNameLst>
                                      </p:cBhvr>
                                      <p:tavLst>
                                        <p:tav tm="0">
                                          <p:val>
                                            <p:fltVal val="0"/>
                                          </p:val>
                                        </p:tav>
                                        <p:tav tm="100000">
                                          <p:val>
                                            <p:strVal val="#ppt_h"/>
                                          </p:val>
                                        </p:tav>
                                      </p:tavLst>
                                    </p:anim>
                                  </p:childTnLst>
                                </p:cTn>
                              </p:par>
                            </p:childTnLst>
                          </p:cTn>
                        </p:par>
                        <p:par>
                          <p:cTn id="65" fill="hold">
                            <p:stCondLst>
                              <p:cond delay="6450"/>
                            </p:stCondLst>
                            <p:childTnLst>
                              <p:par>
                                <p:cTn id="66" presetID="2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8" grpId="0" animBg="1"/>
      <p:bldP spid="13" grpId="0" animBg="1"/>
      <p:bldP spid="18" grpId="0"/>
      <p:bldP spid="19" grpId="0"/>
      <p:bldP spid="20" grpId="0"/>
      <p:bldP spid="21" grpId="0"/>
      <p:bldP spid="2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cxnSp>
        <p:nvCxnSpPr>
          <p:cNvPr id="3" name="直接连接符 2"/>
          <p:cNvCxnSpPr/>
          <p:nvPr/>
        </p:nvCxnSpPr>
        <p:spPr>
          <a:xfrm flipH="1">
            <a:off x="4804809" y="2866922"/>
            <a:ext cx="7382429"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5367533" y="3676493"/>
            <a:ext cx="6819705"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853259" y="4471554"/>
            <a:ext cx="9333979"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234149" y="5263642"/>
            <a:ext cx="7953089"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流程图: 决策 6"/>
          <p:cNvSpPr/>
          <p:nvPr/>
        </p:nvSpPr>
        <p:spPr>
          <a:xfrm>
            <a:off x="3213299" y="1916832"/>
            <a:ext cx="1650178" cy="1543264"/>
          </a:xfrm>
          <a:prstGeom prst="flowChartDecision">
            <a:avLst/>
          </a:prstGeom>
          <a:solidFill>
            <a:srgbClr val="FF8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Pirulen" pitchFamily="2" charset="0"/>
              </a:rPr>
              <a:t>20</a:t>
            </a:r>
            <a:r>
              <a:rPr lang="en-US" altLang="zh-CN" sz="1100" smtClean="0">
                <a:latin typeface="Pirulen" pitchFamily="2" charset="0"/>
              </a:rPr>
              <a:t>%</a:t>
            </a:r>
            <a:endParaRPr lang="zh-CN" altLang="en-US" sz="1100">
              <a:latin typeface="Pirulen" pitchFamily="2" charset="0"/>
            </a:endParaRPr>
          </a:p>
        </p:txBody>
      </p:sp>
      <p:sp>
        <p:nvSpPr>
          <p:cNvPr id="8" name="流程图: 决策 7"/>
          <p:cNvSpPr/>
          <p:nvPr/>
        </p:nvSpPr>
        <p:spPr>
          <a:xfrm>
            <a:off x="3003240" y="3636748"/>
            <a:ext cx="2004253" cy="1952492"/>
          </a:xfrm>
          <a:prstGeom prst="flowChartDecision">
            <a:avLst/>
          </a:pr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Pirulen" pitchFamily="2" charset="0"/>
              </a:rPr>
              <a:t>35</a:t>
            </a:r>
            <a:r>
              <a:rPr lang="en-US" altLang="zh-CN" sz="1400">
                <a:latin typeface="Pirulen" pitchFamily="2" charset="0"/>
              </a:rPr>
              <a:t>%</a:t>
            </a:r>
            <a:endParaRPr lang="zh-CN" altLang="en-US" sz="1400">
              <a:latin typeface="Pirulen" pitchFamily="2" charset="0"/>
            </a:endParaRPr>
          </a:p>
        </p:txBody>
      </p:sp>
      <p:sp>
        <p:nvSpPr>
          <p:cNvPr id="9" name="流程图: 决策 8"/>
          <p:cNvSpPr/>
          <p:nvPr/>
        </p:nvSpPr>
        <p:spPr>
          <a:xfrm>
            <a:off x="1350387" y="2304600"/>
            <a:ext cx="2516969" cy="2451967"/>
          </a:xfrm>
          <a:prstGeom prst="flowChartDecision">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smtClean="0">
                <a:latin typeface="Pirulen" pitchFamily="2" charset="0"/>
              </a:rPr>
              <a:t>55</a:t>
            </a:r>
            <a:r>
              <a:rPr lang="en-US" altLang="zh-CN" sz="1600" smtClean="0">
                <a:latin typeface="Pirulen" pitchFamily="2" charset="0"/>
              </a:rPr>
              <a:t>%</a:t>
            </a:r>
            <a:endParaRPr lang="zh-CN" altLang="en-US" sz="1600">
              <a:latin typeface="Pirulen" pitchFamily="2" charset="0"/>
            </a:endParaRPr>
          </a:p>
        </p:txBody>
      </p:sp>
      <p:sp>
        <p:nvSpPr>
          <p:cNvPr id="10" name="流程图: 决策 9"/>
          <p:cNvSpPr/>
          <p:nvPr/>
        </p:nvSpPr>
        <p:spPr>
          <a:xfrm>
            <a:off x="4130977" y="2936132"/>
            <a:ext cx="1347661" cy="1260347"/>
          </a:xfrm>
          <a:prstGeom prst="flowChartDecision">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latin typeface="Pirulen" pitchFamily="2" charset="0"/>
              </a:rPr>
              <a:t>10</a:t>
            </a:r>
            <a:r>
              <a:rPr lang="en-US" altLang="zh-CN" sz="1200">
                <a:latin typeface="Pirulen" pitchFamily="2" charset="0"/>
              </a:rPr>
              <a:t>%</a:t>
            </a:r>
            <a:endParaRPr lang="zh-CN" altLang="en-US" sz="1200">
              <a:latin typeface="Pirulen" pitchFamily="2" charset="0"/>
            </a:endParaRPr>
          </a:p>
        </p:txBody>
      </p:sp>
      <p:sp>
        <p:nvSpPr>
          <p:cNvPr id="11" name="矩形 10"/>
          <p:cNvSpPr/>
          <p:nvPr/>
        </p:nvSpPr>
        <p:spPr>
          <a:xfrm>
            <a:off x="5847398" y="2403495"/>
            <a:ext cx="1569660" cy="369332"/>
          </a:xfrm>
          <a:prstGeom prst="rect">
            <a:avLst/>
          </a:prstGeom>
        </p:spPr>
        <p:txBody>
          <a:bodyPr wrap="none">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单击添加标题</a:t>
            </a:r>
          </a:p>
        </p:txBody>
      </p:sp>
      <p:sp>
        <p:nvSpPr>
          <p:cNvPr id="12" name="矩形 11"/>
          <p:cNvSpPr/>
          <p:nvPr/>
        </p:nvSpPr>
        <p:spPr>
          <a:xfrm>
            <a:off x="5847398" y="3201224"/>
            <a:ext cx="1569660" cy="369332"/>
          </a:xfrm>
          <a:prstGeom prst="rect">
            <a:avLst/>
          </a:prstGeom>
        </p:spPr>
        <p:txBody>
          <a:bodyPr wrap="none">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单击添加标题</a:t>
            </a:r>
          </a:p>
        </p:txBody>
      </p:sp>
      <p:sp>
        <p:nvSpPr>
          <p:cNvPr id="13" name="矩形 12"/>
          <p:cNvSpPr/>
          <p:nvPr/>
        </p:nvSpPr>
        <p:spPr>
          <a:xfrm>
            <a:off x="5847398" y="4013509"/>
            <a:ext cx="1569660" cy="369332"/>
          </a:xfrm>
          <a:prstGeom prst="rect">
            <a:avLst/>
          </a:prstGeom>
        </p:spPr>
        <p:txBody>
          <a:bodyPr wrap="none">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单击添加标题</a:t>
            </a:r>
          </a:p>
        </p:txBody>
      </p:sp>
      <p:sp>
        <p:nvSpPr>
          <p:cNvPr id="14" name="矩形 13"/>
          <p:cNvSpPr/>
          <p:nvPr/>
        </p:nvSpPr>
        <p:spPr>
          <a:xfrm>
            <a:off x="5847398" y="4822467"/>
            <a:ext cx="1569660" cy="369332"/>
          </a:xfrm>
          <a:prstGeom prst="rect">
            <a:avLst/>
          </a:prstGeom>
        </p:spPr>
        <p:txBody>
          <a:bodyPr wrap="none">
            <a:spAutoFit/>
          </a:bodyPr>
          <a:lstStyle/>
          <a:p>
            <a:r>
              <a:rPr lang="zh-CN" altLang="en-US" b="1">
                <a:solidFill>
                  <a:schemeClr val="tx1">
                    <a:lumMod val="75000"/>
                    <a:lumOff val="25000"/>
                  </a:schemeClr>
                </a:solidFill>
                <a:latin typeface="微软雅黑" pitchFamily="34" charset="-122"/>
                <a:ea typeface="微软雅黑" pitchFamily="34" charset="-122"/>
                <a:cs typeface="华文黑体" pitchFamily="2" charset="-122"/>
              </a:rPr>
              <a:t>单击添加标题</a:t>
            </a:r>
          </a:p>
        </p:txBody>
      </p:sp>
      <p:sp>
        <p:nvSpPr>
          <p:cNvPr id="15" name="矩形 14"/>
          <p:cNvSpPr/>
          <p:nvPr/>
        </p:nvSpPr>
        <p:spPr>
          <a:xfrm>
            <a:off x="8027388" y="2403495"/>
            <a:ext cx="2954655"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6" name="矩形 15"/>
          <p:cNvSpPr/>
          <p:nvPr/>
        </p:nvSpPr>
        <p:spPr>
          <a:xfrm>
            <a:off x="8027388" y="3201224"/>
            <a:ext cx="2954655"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7" name="矩形 16"/>
          <p:cNvSpPr/>
          <p:nvPr/>
        </p:nvSpPr>
        <p:spPr>
          <a:xfrm>
            <a:off x="8027388" y="4013509"/>
            <a:ext cx="2954655"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8" name="矩形 17"/>
          <p:cNvSpPr/>
          <p:nvPr/>
        </p:nvSpPr>
        <p:spPr>
          <a:xfrm>
            <a:off x="8027388" y="4822467"/>
            <a:ext cx="2954655"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点击输入</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文字</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par>
                                <p:cTn id="17" presetID="12" presetClass="entr" presetSubtype="2" fill="hold" grpId="0" nodeType="withEffect">
                                  <p:stCondLst>
                                    <p:cond delay="2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left)">
                                      <p:cBhvr>
                                        <p:cTn id="20" dur="500"/>
                                        <p:tgtEl>
                                          <p:spTgt spid="11"/>
                                        </p:tgtEl>
                                      </p:cBhvr>
                                    </p:animEffect>
                                  </p:childTnLst>
                                </p:cTn>
                              </p:par>
                              <p:par>
                                <p:cTn id="21" presetID="31" presetClass="entr" presetSubtype="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90"/>
                                          </p:val>
                                        </p:tav>
                                        <p:tav tm="100000">
                                          <p:val>
                                            <p:fltVal val="0"/>
                                          </p:val>
                                        </p:tav>
                                      </p:tavLst>
                                    </p:anim>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right)">
                                      <p:cBhvr>
                                        <p:cTn id="31" dur="500"/>
                                        <p:tgtEl>
                                          <p:spTgt spid="4"/>
                                        </p:tgtEl>
                                      </p:cBhvr>
                                    </p:animEffect>
                                  </p:childTnLst>
                                </p:cTn>
                              </p:par>
                              <p:par>
                                <p:cTn id="32" presetID="12" presetClass="entr" presetSubtype="2" fill="hold" grpId="0" nodeType="withEffect">
                                  <p:stCondLst>
                                    <p:cond delay="20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ppt_x</p:attrName>
                                        </p:attrNameLst>
                                      </p:cBhvr>
                                      <p:tavLst>
                                        <p:tav tm="0">
                                          <p:val>
                                            <p:strVal val="#ppt_x+#ppt_w*1.125000"/>
                                          </p:val>
                                        </p:tav>
                                        <p:tav tm="100000">
                                          <p:val>
                                            <p:strVal val="#ppt_x"/>
                                          </p:val>
                                        </p:tav>
                                      </p:tavLst>
                                    </p:anim>
                                    <p:animEffect transition="in" filter="wipe(left)">
                                      <p:cBhvr>
                                        <p:cTn id="35" dur="500"/>
                                        <p:tgtEl>
                                          <p:spTgt spid="12"/>
                                        </p:tgtEl>
                                      </p:cBhvr>
                                    </p:animEffect>
                                  </p:childTnLst>
                                </p:cTn>
                              </p:par>
                              <p:par>
                                <p:cTn id="36" presetID="31" presetClass="entr" presetSubtype="0" fill="hold" grpId="0"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 calcmode="lin" valueType="num">
                                      <p:cBhvr>
                                        <p:cTn id="40" dur="500" fill="hold"/>
                                        <p:tgtEl>
                                          <p:spTgt spid="10"/>
                                        </p:tgtEl>
                                        <p:attrNameLst>
                                          <p:attrName>style.rotation</p:attrName>
                                        </p:attrNameLst>
                                      </p:cBhvr>
                                      <p:tavLst>
                                        <p:tav tm="0">
                                          <p:val>
                                            <p:fltVal val="90"/>
                                          </p:val>
                                        </p:tav>
                                        <p:tav tm="100000">
                                          <p:val>
                                            <p:fltVal val="0"/>
                                          </p:val>
                                        </p:tav>
                                      </p:tavLst>
                                    </p:anim>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par>
                                <p:cTn id="47" presetID="12" presetClass="entr" presetSubtype="2" fill="hold" grpId="0" nodeType="withEffect">
                                  <p:stCondLst>
                                    <p:cond delay="2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left)">
                                      <p:cBhvr>
                                        <p:cTn id="50" dur="500"/>
                                        <p:tgtEl>
                                          <p:spTgt spid="13"/>
                                        </p:tgtEl>
                                      </p:cBhvr>
                                    </p:animEffect>
                                  </p:childTnLst>
                                </p:cTn>
                              </p:par>
                              <p:par>
                                <p:cTn id="51" presetID="31" presetClass="entr" presetSubtype="0" fill="hold" grpId="0" nodeType="withEffect">
                                  <p:stCondLst>
                                    <p:cond delay="50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 calcmode="lin" valueType="num">
                                      <p:cBhvr>
                                        <p:cTn id="55" dur="500" fill="hold"/>
                                        <p:tgtEl>
                                          <p:spTgt spid="9"/>
                                        </p:tgtEl>
                                        <p:attrNameLst>
                                          <p:attrName>style.rotation</p:attrName>
                                        </p:attrNameLst>
                                      </p:cBhvr>
                                      <p:tavLst>
                                        <p:tav tm="0">
                                          <p:val>
                                            <p:fltVal val="90"/>
                                          </p:val>
                                        </p:tav>
                                        <p:tav tm="100000">
                                          <p:val>
                                            <p:fltVal val="0"/>
                                          </p:val>
                                        </p:tav>
                                      </p:tavLst>
                                    </p:anim>
                                    <p:animEffect transition="in" filter="fade">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right)">
                                      <p:cBhvr>
                                        <p:cTn id="61" dur="500"/>
                                        <p:tgtEl>
                                          <p:spTgt spid="6"/>
                                        </p:tgtEl>
                                      </p:cBhvr>
                                    </p:animEffect>
                                  </p:childTnLst>
                                </p:cTn>
                              </p:par>
                              <p:par>
                                <p:cTn id="62" presetID="12" presetClass="entr" presetSubtype="2" fill="hold" grpId="0" nodeType="withEffect">
                                  <p:stCondLst>
                                    <p:cond delay="2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p:tgtEl>
                                          <p:spTgt spid="14"/>
                                        </p:tgtEl>
                                        <p:attrNameLst>
                                          <p:attrName>ppt_x</p:attrName>
                                        </p:attrNameLst>
                                      </p:cBhvr>
                                      <p:tavLst>
                                        <p:tav tm="0">
                                          <p:val>
                                            <p:strVal val="#ppt_x+#ppt_w*1.125000"/>
                                          </p:val>
                                        </p:tav>
                                        <p:tav tm="100000">
                                          <p:val>
                                            <p:strVal val="#ppt_x"/>
                                          </p:val>
                                        </p:tav>
                                      </p:tavLst>
                                    </p:anim>
                                    <p:animEffect transition="in" filter="wipe(left)">
                                      <p:cBhvr>
                                        <p:cTn id="65" dur="500"/>
                                        <p:tgtEl>
                                          <p:spTgt spid="14"/>
                                        </p:tgtEl>
                                      </p:cBhvr>
                                    </p:animEffect>
                                  </p:childTnLst>
                                </p:cTn>
                              </p:par>
                              <p:par>
                                <p:cTn id="66" presetID="31" presetClass="entr" presetSubtype="0" fill="hold" grpId="0" nodeType="withEffect">
                                  <p:stCondLst>
                                    <p:cond delay="50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 calcmode="lin" valueType="num">
                                      <p:cBhvr>
                                        <p:cTn id="70" dur="500" fill="hold"/>
                                        <p:tgtEl>
                                          <p:spTgt spid="8"/>
                                        </p:tgtEl>
                                        <p:attrNameLst>
                                          <p:attrName>style.rotation</p:attrName>
                                        </p:attrNameLst>
                                      </p:cBhvr>
                                      <p:tavLst>
                                        <p:tav tm="0">
                                          <p:val>
                                            <p:fltVal val="90"/>
                                          </p:val>
                                        </p:tav>
                                        <p:tav tm="100000">
                                          <p:val>
                                            <p:fltVal val="0"/>
                                          </p:val>
                                        </p:tav>
                                      </p:tavLst>
                                    </p:anim>
                                    <p:animEffect transition="in" filter="fade">
                                      <p:cBhvr>
                                        <p:cTn id="71" dur="500"/>
                                        <p:tgtEl>
                                          <p:spTgt spid="8"/>
                                        </p:tgtEl>
                                      </p:cBhvr>
                                    </p:animEffect>
                                  </p:childTnLst>
                                </p:cTn>
                              </p:par>
                            </p:childTnLst>
                          </p:cTn>
                        </p:par>
                      </p:childTnLst>
                    </p:cTn>
                  </p:par>
                  <p:par>
                    <p:cTn id="72" fill="hold">
                      <p:stCondLst>
                        <p:cond delay="indefinite"/>
                      </p:stCondLst>
                      <p:childTnLst>
                        <p:par>
                          <p:cTn id="73" fill="hold">
                            <p:stCondLst>
                              <p:cond delay="0"/>
                            </p:stCondLst>
                            <p:childTnLst>
                              <p:par>
                                <p:cTn id="74" presetID="12" presetClass="entr" presetSubtype="8" fill="hold" grpId="0" nodeType="click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p:tgtEl>
                                          <p:spTgt spid="15"/>
                                        </p:tgtEl>
                                        <p:attrNameLst>
                                          <p:attrName>ppt_x</p:attrName>
                                        </p:attrNameLst>
                                      </p:cBhvr>
                                      <p:tavLst>
                                        <p:tav tm="0">
                                          <p:val>
                                            <p:strVal val="#ppt_x-#ppt_w*1.125000"/>
                                          </p:val>
                                        </p:tav>
                                        <p:tav tm="100000">
                                          <p:val>
                                            <p:strVal val="#ppt_x"/>
                                          </p:val>
                                        </p:tav>
                                      </p:tavLst>
                                    </p:anim>
                                    <p:animEffect transition="in" filter="wipe(right)">
                                      <p:cBhvr>
                                        <p:cTn id="77" dur="500"/>
                                        <p:tgtEl>
                                          <p:spTgt spid="15"/>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p:tgtEl>
                                          <p:spTgt spid="16"/>
                                        </p:tgtEl>
                                        <p:attrNameLst>
                                          <p:attrName>ppt_x</p:attrName>
                                        </p:attrNameLst>
                                      </p:cBhvr>
                                      <p:tavLst>
                                        <p:tav tm="0">
                                          <p:val>
                                            <p:strVal val="#ppt_x-#ppt_w*1.125000"/>
                                          </p:val>
                                        </p:tav>
                                        <p:tav tm="100000">
                                          <p:val>
                                            <p:strVal val="#ppt_x"/>
                                          </p:val>
                                        </p:tav>
                                      </p:tavLst>
                                    </p:anim>
                                    <p:animEffect transition="in" filter="wipe(right)">
                                      <p:cBhvr>
                                        <p:cTn id="81" dur="500"/>
                                        <p:tgtEl>
                                          <p:spTgt spid="16"/>
                                        </p:tgtEl>
                                      </p:cBhvr>
                                    </p:animEffect>
                                  </p:childTnLst>
                                </p:cTn>
                              </p:par>
                              <p:par>
                                <p:cTn id="82" presetID="12" presetClass="entr" presetSubtype="8"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p:tgtEl>
                                          <p:spTgt spid="17"/>
                                        </p:tgtEl>
                                        <p:attrNameLst>
                                          <p:attrName>ppt_x</p:attrName>
                                        </p:attrNameLst>
                                      </p:cBhvr>
                                      <p:tavLst>
                                        <p:tav tm="0">
                                          <p:val>
                                            <p:strVal val="#ppt_x-#ppt_w*1.125000"/>
                                          </p:val>
                                        </p:tav>
                                        <p:tav tm="100000">
                                          <p:val>
                                            <p:strVal val="#ppt_x"/>
                                          </p:val>
                                        </p:tav>
                                      </p:tavLst>
                                    </p:anim>
                                    <p:animEffect transition="in" filter="wipe(right)">
                                      <p:cBhvr>
                                        <p:cTn id="85" dur="500"/>
                                        <p:tgtEl>
                                          <p:spTgt spid="17"/>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8"/>
                                        </p:tgtEl>
                                        <p:attrNameLst>
                                          <p:attrName>style.visibility</p:attrName>
                                        </p:attrNameLst>
                                      </p:cBhvr>
                                      <p:to>
                                        <p:strVal val="visible"/>
                                      </p:to>
                                    </p:set>
                                    <p:anim calcmode="lin" valueType="num">
                                      <p:cBhvr additive="base">
                                        <p:cTn id="88" dur="500"/>
                                        <p:tgtEl>
                                          <p:spTgt spid="18"/>
                                        </p:tgtEl>
                                        <p:attrNameLst>
                                          <p:attrName>ppt_x</p:attrName>
                                        </p:attrNameLst>
                                      </p:cBhvr>
                                      <p:tavLst>
                                        <p:tav tm="0">
                                          <p:val>
                                            <p:strVal val="#ppt_x-#ppt_w*1.125000"/>
                                          </p:val>
                                        </p:tav>
                                        <p:tav tm="100000">
                                          <p:val>
                                            <p:strVal val="#ppt_x"/>
                                          </p:val>
                                        </p:tav>
                                      </p:tavLst>
                                    </p:anim>
                                    <p:animEffect transition="in" filter="wipe(right)">
                                      <p:cBhvr>
                                        <p:cTn id="8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26" name="Arc 3"/>
          <p:cNvSpPr>
            <a:spLocks/>
          </p:cNvSpPr>
          <p:nvPr/>
        </p:nvSpPr>
        <p:spPr bwMode="auto">
          <a:xfrm rot="7873550">
            <a:off x="5522442" y="4563656"/>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tx1">
                <a:lumMod val="65000"/>
                <a:lumOff val="35000"/>
              </a:schemeClr>
            </a:solidFill>
            <a:prstDash val="sysDot"/>
            <a:round/>
            <a:headE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7" name="Arc 4"/>
          <p:cNvSpPr>
            <a:spLocks/>
          </p:cNvSpPr>
          <p:nvPr/>
        </p:nvSpPr>
        <p:spPr bwMode="auto">
          <a:xfrm rot="3306815">
            <a:off x="6486835" y="3734941"/>
            <a:ext cx="1276980" cy="1273634"/>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tx1">
                <a:lumMod val="65000"/>
                <a:lumOff val="35000"/>
              </a:schemeClr>
            </a:solidFill>
            <a:prstDash val="sysDot"/>
            <a:round/>
            <a:headE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8" name="Arc 5"/>
          <p:cNvSpPr>
            <a:spLocks/>
          </p:cNvSpPr>
          <p:nvPr/>
        </p:nvSpPr>
        <p:spPr bwMode="auto">
          <a:xfrm rot="11977892">
            <a:off x="4514379" y="3915956"/>
            <a:ext cx="1211262"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tx1">
                <a:lumMod val="65000"/>
                <a:lumOff val="35000"/>
              </a:schemeClr>
            </a:solidFill>
            <a:prstDash val="sysDot"/>
            <a:round/>
            <a:headE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grpSp>
        <p:nvGrpSpPr>
          <p:cNvPr id="29" name="Group 6"/>
          <p:cNvGrpSpPr>
            <a:grpSpLocks/>
          </p:cNvGrpSpPr>
          <p:nvPr/>
        </p:nvGrpSpPr>
        <p:grpSpPr bwMode="auto">
          <a:xfrm>
            <a:off x="4587404" y="2331656"/>
            <a:ext cx="3022600" cy="3022600"/>
            <a:chOff x="3923" y="1888"/>
            <a:chExt cx="1406" cy="1406"/>
          </a:xfrm>
        </p:grpSpPr>
        <p:sp>
          <p:nvSpPr>
            <p:cNvPr id="30" name="Line 7"/>
            <p:cNvSpPr>
              <a:spLocks noChangeShapeType="1"/>
            </p:cNvSpPr>
            <p:nvPr/>
          </p:nvSpPr>
          <p:spPr bwMode="auto">
            <a:xfrm flipH="1">
              <a:off x="4150" y="1888"/>
              <a:ext cx="499" cy="1406"/>
            </a:xfrm>
            <a:prstGeom prst="line">
              <a:avLst/>
            </a:prstGeom>
            <a:noFill/>
            <a:ln w="38100">
              <a:solidFill>
                <a:srgbClr val="ED454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1" name="Line 8"/>
            <p:cNvSpPr>
              <a:spLocks noChangeShapeType="1"/>
            </p:cNvSpPr>
            <p:nvPr/>
          </p:nvSpPr>
          <p:spPr bwMode="auto">
            <a:xfrm>
              <a:off x="4649" y="1888"/>
              <a:ext cx="454" cy="1406"/>
            </a:xfrm>
            <a:prstGeom prst="line">
              <a:avLst/>
            </a:prstGeom>
            <a:noFill/>
            <a:ln w="38100">
              <a:solidFill>
                <a:srgbClr val="ED454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2" name="Line 9"/>
            <p:cNvSpPr>
              <a:spLocks noChangeShapeType="1"/>
            </p:cNvSpPr>
            <p:nvPr/>
          </p:nvSpPr>
          <p:spPr bwMode="auto">
            <a:xfrm flipH="1">
              <a:off x="4150" y="2432"/>
              <a:ext cx="1179" cy="862"/>
            </a:xfrm>
            <a:prstGeom prst="line">
              <a:avLst/>
            </a:prstGeom>
            <a:noFill/>
            <a:ln w="38100">
              <a:solidFill>
                <a:srgbClr val="ED454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3" name="Line 10"/>
            <p:cNvSpPr>
              <a:spLocks noChangeShapeType="1"/>
            </p:cNvSpPr>
            <p:nvPr/>
          </p:nvSpPr>
          <p:spPr bwMode="auto">
            <a:xfrm>
              <a:off x="3923" y="2432"/>
              <a:ext cx="1180" cy="862"/>
            </a:xfrm>
            <a:prstGeom prst="line">
              <a:avLst/>
            </a:prstGeom>
            <a:noFill/>
            <a:ln w="38100">
              <a:solidFill>
                <a:srgbClr val="ED454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4" name="Line 11"/>
            <p:cNvSpPr>
              <a:spLocks noChangeShapeType="1"/>
            </p:cNvSpPr>
            <p:nvPr/>
          </p:nvSpPr>
          <p:spPr bwMode="auto">
            <a:xfrm flipV="1">
              <a:off x="3923" y="2432"/>
              <a:ext cx="1391" cy="0"/>
            </a:xfrm>
            <a:prstGeom prst="line">
              <a:avLst/>
            </a:prstGeom>
            <a:noFill/>
            <a:ln w="38100">
              <a:solidFill>
                <a:srgbClr val="ED454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grpSp>
      <p:sp>
        <p:nvSpPr>
          <p:cNvPr id="35" name="Arc 12"/>
          <p:cNvSpPr>
            <a:spLocks/>
          </p:cNvSpPr>
          <p:nvPr/>
        </p:nvSpPr>
        <p:spPr bwMode="auto">
          <a:xfrm rot="16542568">
            <a:off x="4728692" y="2430056"/>
            <a:ext cx="1211262"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tx1">
                <a:lumMod val="65000"/>
                <a:lumOff val="35000"/>
              </a:schemeClr>
            </a:solidFill>
            <a:prstDash val="sysDot"/>
            <a:round/>
            <a:headE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6" name="Oval 68"/>
          <p:cNvSpPr>
            <a:spLocks noChangeArrowheads="1"/>
          </p:cNvSpPr>
          <p:nvPr/>
        </p:nvSpPr>
        <p:spPr bwMode="gray">
          <a:xfrm>
            <a:off x="7106766" y="3137433"/>
            <a:ext cx="1001291" cy="989012"/>
          </a:xfrm>
          <a:prstGeom prst="ellipse">
            <a:avLst/>
          </a:prstGeom>
          <a:solidFill>
            <a:srgbClr val="ED4545"/>
          </a:solidFill>
          <a:ln w="57150" algn="ctr">
            <a:solidFill>
              <a:schemeClr val="bg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smtClean="0">
                <a:ln>
                  <a:noFill/>
                </a:ln>
                <a:solidFill>
                  <a:schemeClr val="bg1"/>
                </a:solidFill>
                <a:effectLst/>
                <a:uLnTx/>
                <a:uFillTx/>
                <a:latin typeface="Bebas" pitchFamily="2" charset="0"/>
                <a:ea typeface="微软雅黑" pitchFamily="34" charset="-122"/>
              </a:rPr>
              <a:t>2</a:t>
            </a:r>
            <a:endParaRPr kumimoji="0" lang="zh-CN" altLang="en-US" sz="3600" b="0" i="0" u="none" strike="noStrike" kern="0" cap="none" spc="0" normalizeH="0" baseline="0" noProof="0" dirty="0">
              <a:ln>
                <a:noFill/>
              </a:ln>
              <a:solidFill>
                <a:schemeClr val="bg1"/>
              </a:solidFill>
              <a:effectLst/>
              <a:uLnTx/>
              <a:uFillTx/>
              <a:latin typeface="Bebas" pitchFamily="2" charset="0"/>
              <a:ea typeface="微软雅黑" pitchFamily="34" charset="-122"/>
            </a:endParaRPr>
          </a:p>
        </p:txBody>
      </p:sp>
      <p:sp>
        <p:nvSpPr>
          <p:cNvPr id="37" name="Arc 98"/>
          <p:cNvSpPr>
            <a:spLocks/>
          </p:cNvSpPr>
          <p:nvPr/>
        </p:nvSpPr>
        <p:spPr bwMode="auto">
          <a:xfrm rot="21229832">
            <a:off x="6243166" y="2420531"/>
            <a:ext cx="1211263"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tx1">
                <a:lumMod val="65000"/>
                <a:lumOff val="35000"/>
              </a:schemeClr>
            </a:solidFill>
            <a:prstDash val="sysDot"/>
            <a:round/>
            <a:headEnd/>
            <a:tailEnd type="triangle" w="med" len="med"/>
          </a:ln>
          <a:effectLst/>
          <a:extLst>
            <a:ext uri="{909E8E84-426E-40DD-AFC4-6F175D3DCCD1}">
              <a14:hiddenFill xmlns:a14="http://schemas.microsoft.com/office/drawing/2010/main" xmlns="">
                <a:solidFill>
                  <a:srgbClr val="C80000"/>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8" name="Oval 68"/>
          <p:cNvSpPr>
            <a:spLocks noChangeArrowheads="1"/>
          </p:cNvSpPr>
          <p:nvPr/>
        </p:nvSpPr>
        <p:spPr bwMode="gray">
          <a:xfrm>
            <a:off x="5629935" y="1937433"/>
            <a:ext cx="1001291" cy="989012"/>
          </a:xfrm>
          <a:prstGeom prst="ellipse">
            <a:avLst/>
          </a:prstGeom>
          <a:solidFill>
            <a:srgbClr val="ED4545"/>
          </a:solidFill>
          <a:ln w="57150" algn="ctr">
            <a:solidFill>
              <a:schemeClr val="bg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smtClean="0">
                <a:ln>
                  <a:noFill/>
                </a:ln>
                <a:solidFill>
                  <a:schemeClr val="bg1"/>
                </a:solidFill>
                <a:effectLst/>
                <a:uLnTx/>
                <a:uFillTx/>
                <a:latin typeface="Bebas" pitchFamily="2" charset="0"/>
                <a:ea typeface="微软雅黑" pitchFamily="34" charset="-122"/>
              </a:rPr>
              <a:t>1</a:t>
            </a:r>
            <a:endParaRPr kumimoji="0" lang="zh-CN" altLang="en-US" sz="3600" b="0" i="0" u="none" strike="noStrike" kern="0" cap="none" spc="0" normalizeH="0" baseline="0" noProof="0" dirty="0">
              <a:ln>
                <a:noFill/>
              </a:ln>
              <a:solidFill>
                <a:schemeClr val="bg1"/>
              </a:solidFill>
              <a:effectLst/>
              <a:uLnTx/>
              <a:uFillTx/>
              <a:latin typeface="Bebas" pitchFamily="2" charset="0"/>
              <a:ea typeface="微软雅黑" pitchFamily="34" charset="-122"/>
            </a:endParaRPr>
          </a:p>
        </p:txBody>
      </p:sp>
      <p:sp>
        <p:nvSpPr>
          <p:cNvPr id="39" name="Oval 68"/>
          <p:cNvSpPr>
            <a:spLocks noChangeArrowheads="1"/>
          </p:cNvSpPr>
          <p:nvPr/>
        </p:nvSpPr>
        <p:spPr bwMode="gray">
          <a:xfrm>
            <a:off x="6665178" y="4891111"/>
            <a:ext cx="1001291" cy="989012"/>
          </a:xfrm>
          <a:prstGeom prst="ellipse">
            <a:avLst/>
          </a:prstGeom>
          <a:solidFill>
            <a:srgbClr val="ED4545"/>
          </a:solidFill>
          <a:ln w="57150" algn="ctr">
            <a:solidFill>
              <a:schemeClr val="bg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smtClean="0">
                <a:ln>
                  <a:noFill/>
                </a:ln>
                <a:solidFill>
                  <a:schemeClr val="bg1"/>
                </a:solidFill>
                <a:effectLst/>
                <a:uLnTx/>
                <a:uFillTx/>
                <a:latin typeface="Bebas" pitchFamily="2" charset="0"/>
                <a:ea typeface="微软雅黑" pitchFamily="34" charset="-122"/>
              </a:rPr>
              <a:t>3</a:t>
            </a:r>
            <a:endParaRPr kumimoji="0" lang="zh-CN" altLang="en-US" sz="3600" b="0" i="0" u="none" strike="noStrike" kern="0" cap="none" spc="0" normalizeH="0" baseline="0" noProof="0" dirty="0">
              <a:ln>
                <a:noFill/>
              </a:ln>
              <a:solidFill>
                <a:schemeClr val="bg1"/>
              </a:solidFill>
              <a:effectLst/>
              <a:uLnTx/>
              <a:uFillTx/>
              <a:latin typeface="Bebas" pitchFamily="2" charset="0"/>
              <a:ea typeface="微软雅黑" pitchFamily="34" charset="-122"/>
            </a:endParaRPr>
          </a:p>
        </p:txBody>
      </p:sp>
      <p:sp>
        <p:nvSpPr>
          <p:cNvPr id="41" name="Oval 68"/>
          <p:cNvSpPr>
            <a:spLocks noChangeArrowheads="1"/>
          </p:cNvSpPr>
          <p:nvPr/>
        </p:nvSpPr>
        <p:spPr bwMode="gray">
          <a:xfrm>
            <a:off x="4691513" y="4891111"/>
            <a:ext cx="1001291" cy="989012"/>
          </a:xfrm>
          <a:prstGeom prst="ellipse">
            <a:avLst/>
          </a:prstGeom>
          <a:solidFill>
            <a:srgbClr val="ED4545"/>
          </a:solidFill>
          <a:ln w="57150" algn="ctr">
            <a:solidFill>
              <a:schemeClr val="bg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smtClean="0">
                <a:ln>
                  <a:noFill/>
                </a:ln>
                <a:solidFill>
                  <a:schemeClr val="bg1"/>
                </a:solidFill>
                <a:effectLst/>
                <a:uLnTx/>
                <a:uFillTx/>
                <a:latin typeface="Bebas" pitchFamily="2" charset="0"/>
                <a:ea typeface="微软雅黑" pitchFamily="34" charset="-122"/>
              </a:rPr>
              <a:t>4</a:t>
            </a:r>
            <a:endParaRPr kumimoji="0" lang="zh-CN" altLang="en-US" sz="3600" b="0" i="0" u="none" strike="noStrike" kern="0" cap="none" spc="0" normalizeH="0" baseline="0" noProof="0" dirty="0">
              <a:ln>
                <a:noFill/>
              </a:ln>
              <a:solidFill>
                <a:schemeClr val="bg1"/>
              </a:solidFill>
              <a:effectLst/>
              <a:uLnTx/>
              <a:uFillTx/>
              <a:latin typeface="Bebas" pitchFamily="2" charset="0"/>
              <a:ea typeface="微软雅黑" pitchFamily="34" charset="-122"/>
            </a:endParaRPr>
          </a:p>
        </p:txBody>
      </p:sp>
      <p:sp>
        <p:nvSpPr>
          <p:cNvPr id="42" name="Oval 68"/>
          <p:cNvSpPr>
            <a:spLocks noChangeArrowheads="1"/>
          </p:cNvSpPr>
          <p:nvPr/>
        </p:nvSpPr>
        <p:spPr bwMode="gray">
          <a:xfrm>
            <a:off x="4074115" y="3137433"/>
            <a:ext cx="1001291" cy="989012"/>
          </a:xfrm>
          <a:prstGeom prst="ellipse">
            <a:avLst/>
          </a:prstGeom>
          <a:solidFill>
            <a:srgbClr val="ED4545"/>
          </a:solidFill>
          <a:ln w="57150" algn="ctr">
            <a:solidFill>
              <a:schemeClr val="bg1"/>
            </a:solidFill>
            <a:round/>
            <a:headEnd/>
            <a:tailEnd/>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smtClean="0">
                <a:ln>
                  <a:noFill/>
                </a:ln>
                <a:solidFill>
                  <a:schemeClr val="bg1"/>
                </a:solidFill>
                <a:effectLst/>
                <a:uLnTx/>
                <a:uFillTx/>
                <a:latin typeface="Bebas" pitchFamily="2" charset="0"/>
                <a:ea typeface="微软雅黑" pitchFamily="34" charset="-122"/>
              </a:rPr>
              <a:t>5</a:t>
            </a:r>
            <a:endParaRPr kumimoji="0" lang="zh-CN" altLang="en-US" sz="3600" b="0" i="0" u="none" strike="noStrike" kern="0" cap="none" spc="0" normalizeH="0" baseline="0" noProof="0" dirty="0">
              <a:ln>
                <a:noFill/>
              </a:ln>
              <a:solidFill>
                <a:schemeClr val="bg1"/>
              </a:solidFill>
              <a:effectLst/>
              <a:uLnTx/>
              <a:uFillTx/>
              <a:latin typeface="Bebas" pitchFamily="2" charset="0"/>
              <a:ea typeface="微软雅黑" pitchFamily="34" charset="-122"/>
            </a:endParaRPr>
          </a:p>
        </p:txBody>
      </p:sp>
      <p:sp>
        <p:nvSpPr>
          <p:cNvPr id="43" name="TextBox 42"/>
          <p:cNvSpPr txBox="1"/>
          <p:nvPr/>
        </p:nvSpPr>
        <p:spPr>
          <a:xfrm>
            <a:off x="7416220" y="1965657"/>
            <a:ext cx="3069887"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a:t>
            </a:r>
            <a:r>
              <a:rPr lang="zh-CN" altLang="en-US" sz="1400" smtClean="0">
                <a:solidFill>
                  <a:schemeClr val="tx1">
                    <a:lumMod val="75000"/>
                    <a:lumOff val="25000"/>
                  </a:schemeClr>
                </a:solidFill>
                <a:latin typeface="微软雅黑" pitchFamily="34" charset="-122"/>
                <a:ea typeface="微软雅黑" pitchFamily="34" charset="-122"/>
              </a:rPr>
              <a:t>粘贴。</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7421408" y="1609120"/>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8366398" y="3539394"/>
            <a:ext cx="2448272" cy="932563"/>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a:t>
            </a:r>
            <a:r>
              <a:rPr lang="zh-CN" altLang="en-US" sz="1400" smtClean="0">
                <a:solidFill>
                  <a:schemeClr val="tx1">
                    <a:lumMod val="75000"/>
                    <a:lumOff val="25000"/>
                  </a:schemeClr>
                </a:solidFill>
                <a:latin typeface="微软雅黑" pitchFamily="34" charset="-122"/>
                <a:ea typeface="微软雅黑" pitchFamily="34" charset="-122"/>
              </a:rPr>
              <a:t>粘贴。</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6" name="TextBox 45"/>
          <p:cNvSpPr txBox="1"/>
          <p:nvPr/>
        </p:nvSpPr>
        <p:spPr>
          <a:xfrm>
            <a:off x="8371586" y="3182857"/>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7831796" y="5198518"/>
            <a:ext cx="3069887"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a:t>
            </a:r>
            <a:r>
              <a:rPr lang="zh-CN" altLang="en-US" sz="1400" smtClean="0">
                <a:solidFill>
                  <a:schemeClr val="tx1">
                    <a:lumMod val="75000"/>
                    <a:lumOff val="25000"/>
                  </a:schemeClr>
                </a:solidFill>
                <a:latin typeface="微软雅黑" pitchFamily="34" charset="-122"/>
                <a:ea typeface="微软雅黑" pitchFamily="34" charset="-122"/>
              </a:rPr>
              <a:t>粘贴。</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48" name="TextBox 47"/>
          <p:cNvSpPr txBox="1"/>
          <p:nvPr/>
        </p:nvSpPr>
        <p:spPr>
          <a:xfrm>
            <a:off x="7836984" y="4841981"/>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49" name="TextBox 48"/>
          <p:cNvSpPr txBox="1"/>
          <p:nvPr/>
        </p:nvSpPr>
        <p:spPr>
          <a:xfrm>
            <a:off x="1406482" y="5198518"/>
            <a:ext cx="3010700" cy="625171"/>
          </a:xfrm>
          <a:prstGeom prst="rect">
            <a:avLst/>
          </a:prstGeom>
          <a:noFill/>
        </p:spPr>
        <p:txBody>
          <a:bodyPr wrap="square" rtlCol="0">
            <a:spAutoFit/>
          </a:bodyPr>
          <a:lstStyle/>
          <a:p>
            <a:pPr algn="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a:t>
            </a:r>
            <a:r>
              <a:rPr lang="zh-CN" altLang="en-US" sz="1400" smtClean="0">
                <a:solidFill>
                  <a:schemeClr val="tx1">
                    <a:lumMod val="75000"/>
                    <a:lumOff val="25000"/>
                  </a:schemeClr>
                </a:solidFill>
                <a:latin typeface="微软雅黑" pitchFamily="34" charset="-122"/>
                <a:ea typeface="微软雅黑" pitchFamily="34" charset="-122"/>
              </a:rPr>
              <a:t>粘贴。</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50" name="TextBox 49"/>
          <p:cNvSpPr txBox="1"/>
          <p:nvPr/>
        </p:nvSpPr>
        <p:spPr>
          <a:xfrm>
            <a:off x="3259018" y="4841981"/>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815847" y="3176619"/>
            <a:ext cx="3010700" cy="625171"/>
          </a:xfrm>
          <a:prstGeom prst="rect">
            <a:avLst/>
          </a:prstGeom>
          <a:noFill/>
        </p:spPr>
        <p:txBody>
          <a:bodyPr wrap="square" rtlCol="0">
            <a:spAutoFit/>
          </a:bodyPr>
          <a:lstStyle/>
          <a:p>
            <a:pPr algn="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400">
                <a:solidFill>
                  <a:schemeClr val="tx1">
                    <a:lumMod val="75000"/>
                    <a:lumOff val="25000"/>
                  </a:schemeClr>
                </a:solidFill>
                <a:latin typeface="微软雅黑" pitchFamily="34" charset="-122"/>
                <a:ea typeface="微软雅黑" pitchFamily="34" charset="-122"/>
              </a:rPr>
              <a:t>选择</a:t>
            </a:r>
            <a:r>
              <a:rPr lang="zh-CN" altLang="en-US" sz="1400" smtClean="0">
                <a:solidFill>
                  <a:schemeClr val="tx1">
                    <a:lumMod val="75000"/>
                    <a:lumOff val="25000"/>
                  </a:schemeClr>
                </a:solidFill>
                <a:latin typeface="微软雅黑" pitchFamily="34" charset="-122"/>
                <a:ea typeface="微软雅黑" pitchFamily="34" charset="-122"/>
              </a:rPr>
              <a:t>粘贴。</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52" name="TextBox 51"/>
          <p:cNvSpPr txBox="1"/>
          <p:nvPr/>
        </p:nvSpPr>
        <p:spPr>
          <a:xfrm>
            <a:off x="2768549" y="2820082"/>
            <a:ext cx="1107996" cy="369332"/>
          </a:xfrm>
          <a:prstGeom prst="rect">
            <a:avLst/>
          </a:prstGeom>
          <a:noFill/>
        </p:spPr>
        <p:txBody>
          <a:bodyPr wrap="none" rtlCol="0">
            <a:spAutoFit/>
          </a:bodyPr>
          <a:lstStyle/>
          <a:p>
            <a:pPr algn="ctr"/>
            <a:r>
              <a:rPr lang="zh-CN" altLang="en-US" smtClean="0">
                <a:solidFill>
                  <a:schemeClr val="tx1">
                    <a:lumMod val="75000"/>
                    <a:lumOff val="25000"/>
                  </a:schemeClr>
                </a:solidFill>
                <a:latin typeface="微软雅黑" pitchFamily="34" charset="-122"/>
                <a:ea typeface="微软雅黑" pitchFamily="34"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circle(in)">
                                      <p:cBhvr>
                                        <p:cTn id="16" dur="20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 calcmode="lin" valueType="num">
                                      <p:cBhvr>
                                        <p:cTn id="23" dur="500" fill="hold"/>
                                        <p:tgtEl>
                                          <p:spTgt spid="38"/>
                                        </p:tgtEl>
                                        <p:attrNameLst>
                                          <p:attrName>style.rotation</p:attrName>
                                        </p:attrNameLst>
                                      </p:cBhvr>
                                      <p:tavLst>
                                        <p:tav tm="0">
                                          <p:val>
                                            <p:fltVal val="360"/>
                                          </p:val>
                                        </p:tav>
                                        <p:tav tm="100000">
                                          <p:val>
                                            <p:fltVal val="0"/>
                                          </p:val>
                                        </p:tav>
                                      </p:tavLst>
                                    </p:anim>
                                    <p:animEffect transition="in" filter="fade">
                                      <p:cBhvr>
                                        <p:cTn id="24" dur="500"/>
                                        <p:tgtEl>
                                          <p:spTgt spid="38"/>
                                        </p:tgtEl>
                                      </p:cBhvr>
                                    </p:animEffect>
                                  </p:childTnLst>
                                </p:cTn>
                              </p:par>
                            </p:childTnLst>
                          </p:cTn>
                        </p:par>
                        <p:par>
                          <p:cTn id="25" fill="hold">
                            <p:stCondLst>
                              <p:cond delay="500"/>
                            </p:stCondLst>
                            <p:childTnLst>
                              <p:par>
                                <p:cTn id="26" presetID="17" presetClass="entr" presetSubtype="1" fill="hold" grpId="0" nodeType="afterEffect">
                                  <p:stCondLst>
                                    <p:cond delay="0"/>
                                  </p:stCondLst>
                                  <p:iterate type="lt">
                                    <p:tmPct val="40000"/>
                                  </p:iterate>
                                  <p:childTnLst>
                                    <p:set>
                                      <p:cBhvr>
                                        <p:cTn id="27" dur="1" fill="hold">
                                          <p:stCondLst>
                                            <p:cond delay="0"/>
                                          </p:stCondLst>
                                        </p:cTn>
                                        <p:tgtEl>
                                          <p:spTgt spid="44"/>
                                        </p:tgtEl>
                                        <p:attrNameLst>
                                          <p:attrName>style.visibility</p:attrName>
                                        </p:attrNameLst>
                                      </p:cBhvr>
                                      <p:to>
                                        <p:strVal val="visible"/>
                                      </p:to>
                                    </p:set>
                                    <p:anim calcmode="lin" valueType="num">
                                      <p:cBhvr>
                                        <p:cTn id="28" dur="250" fill="hold"/>
                                        <p:tgtEl>
                                          <p:spTgt spid="44"/>
                                        </p:tgtEl>
                                        <p:attrNameLst>
                                          <p:attrName>ppt_x</p:attrName>
                                        </p:attrNameLst>
                                      </p:cBhvr>
                                      <p:tavLst>
                                        <p:tav tm="0">
                                          <p:val>
                                            <p:strVal val="#ppt_x"/>
                                          </p:val>
                                        </p:tav>
                                        <p:tav tm="100000">
                                          <p:val>
                                            <p:strVal val="#ppt_x"/>
                                          </p:val>
                                        </p:tav>
                                      </p:tavLst>
                                    </p:anim>
                                    <p:anim calcmode="lin" valueType="num">
                                      <p:cBhvr>
                                        <p:cTn id="29" dur="250" fill="hold"/>
                                        <p:tgtEl>
                                          <p:spTgt spid="44"/>
                                        </p:tgtEl>
                                        <p:attrNameLst>
                                          <p:attrName>ppt_y</p:attrName>
                                        </p:attrNameLst>
                                      </p:cBhvr>
                                      <p:tavLst>
                                        <p:tav tm="0">
                                          <p:val>
                                            <p:strVal val="#ppt_y-#ppt_h/2"/>
                                          </p:val>
                                        </p:tav>
                                        <p:tav tm="100000">
                                          <p:val>
                                            <p:strVal val="#ppt_y"/>
                                          </p:val>
                                        </p:tav>
                                      </p:tavLst>
                                    </p:anim>
                                    <p:anim calcmode="lin" valueType="num">
                                      <p:cBhvr>
                                        <p:cTn id="30" dur="250" fill="hold"/>
                                        <p:tgtEl>
                                          <p:spTgt spid="44"/>
                                        </p:tgtEl>
                                        <p:attrNameLst>
                                          <p:attrName>ppt_w</p:attrName>
                                        </p:attrNameLst>
                                      </p:cBhvr>
                                      <p:tavLst>
                                        <p:tav tm="0">
                                          <p:val>
                                            <p:strVal val="#ppt_w"/>
                                          </p:val>
                                        </p:tav>
                                        <p:tav tm="100000">
                                          <p:val>
                                            <p:strVal val="#ppt_w"/>
                                          </p:val>
                                        </p:tav>
                                      </p:tavLst>
                                    </p:anim>
                                    <p:anim calcmode="lin" valueType="num">
                                      <p:cBhvr>
                                        <p:cTn id="31" dur="250" fill="hold"/>
                                        <p:tgtEl>
                                          <p:spTgt spid="44"/>
                                        </p:tgtEl>
                                        <p:attrNameLst>
                                          <p:attrName>ppt_h</p:attrName>
                                        </p:attrNameLst>
                                      </p:cBhvr>
                                      <p:tavLst>
                                        <p:tav tm="0">
                                          <p:val>
                                            <p:fltVal val="0"/>
                                          </p:val>
                                        </p:tav>
                                        <p:tav tm="100000">
                                          <p:val>
                                            <p:strVal val="#ppt_h"/>
                                          </p:val>
                                        </p:tav>
                                      </p:tavLst>
                                    </p:anim>
                                  </p:childTnLst>
                                </p:cTn>
                              </p:par>
                            </p:childTnLst>
                          </p:cTn>
                        </p:par>
                        <p:par>
                          <p:cTn id="32" fill="hold">
                            <p:stCondLst>
                              <p:cond delay="1050"/>
                            </p:stCondLst>
                            <p:childTnLst>
                              <p:par>
                                <p:cTn id="33" presetID="22" presetClass="entr" presetSubtype="8" fill="hold" grpId="0" nodeType="afterEffect">
                                  <p:stCondLst>
                                    <p:cond delay="0"/>
                                  </p:stCondLst>
                                  <p:iterate type="lt">
                                    <p:tmPct val="30000"/>
                                  </p:iterate>
                                  <p:childTnLst>
                                    <p:set>
                                      <p:cBhvr>
                                        <p:cTn id="34" dur="1" fill="hold">
                                          <p:stCondLst>
                                            <p:cond delay="0"/>
                                          </p:stCondLst>
                                        </p:cTn>
                                        <p:tgtEl>
                                          <p:spTgt spid="43"/>
                                        </p:tgtEl>
                                        <p:attrNameLst>
                                          <p:attrName>style.visibility</p:attrName>
                                        </p:attrNameLst>
                                      </p:cBhvr>
                                      <p:to>
                                        <p:strVal val="visible"/>
                                      </p:to>
                                    </p:set>
                                    <p:animEffect transition="in" filter="wipe(left)">
                                      <p:cBhvr>
                                        <p:cTn id="35" dur="100"/>
                                        <p:tgtEl>
                                          <p:spTgt spid="43"/>
                                        </p:tgtEl>
                                      </p:cBhvr>
                                    </p:animEffect>
                                  </p:childTnLst>
                                </p:cTn>
                              </p:par>
                              <p:par>
                                <p:cTn id="36" presetID="36" presetClass="emph" presetSubtype="0" fill="hold" grpId="1" nodeType="withEffect">
                                  <p:stCondLst>
                                    <p:cond delay="0"/>
                                  </p:stCondLst>
                                  <p:iterate type="lt">
                                    <p:tmPct val="30000"/>
                                  </p:iterate>
                                  <p:childTnLst>
                                    <p:animScale>
                                      <p:cBhvr>
                                        <p:cTn id="37" dur="50" autoRev="1" fill="hold">
                                          <p:stCondLst>
                                            <p:cond delay="0"/>
                                          </p:stCondLst>
                                        </p:cTn>
                                        <p:tgtEl>
                                          <p:spTgt spid="43"/>
                                        </p:tgtEl>
                                      </p:cBhvr>
                                      <p:to x="80000" y="100000"/>
                                    </p:animScale>
                                    <p:anim by="(#ppt_w*0.10)" calcmode="lin" valueType="num">
                                      <p:cBhvr>
                                        <p:cTn id="38" dur="50" autoRev="1" fill="hold">
                                          <p:stCondLst>
                                            <p:cond delay="0"/>
                                          </p:stCondLst>
                                        </p:cTn>
                                        <p:tgtEl>
                                          <p:spTgt spid="43"/>
                                        </p:tgtEl>
                                        <p:attrNameLst>
                                          <p:attrName>ppt_x</p:attrName>
                                        </p:attrNameLst>
                                      </p:cBhvr>
                                    </p:anim>
                                    <p:anim by="(-#ppt_w*0.10)" calcmode="lin" valueType="num">
                                      <p:cBhvr>
                                        <p:cTn id="39" dur="50" autoRev="1" fill="hold">
                                          <p:stCondLst>
                                            <p:cond delay="0"/>
                                          </p:stCondLst>
                                        </p:cTn>
                                        <p:tgtEl>
                                          <p:spTgt spid="43"/>
                                        </p:tgtEl>
                                        <p:attrNameLst>
                                          <p:attrName>ppt_y</p:attrName>
                                        </p:attrNameLst>
                                      </p:cBhvr>
                                    </p:anim>
                                    <p:animRot by="-480000">
                                      <p:cBhvr>
                                        <p:cTn id="40" dur="50" autoRev="1" fill="hold">
                                          <p:stCondLst>
                                            <p:cond delay="0"/>
                                          </p:stCondLst>
                                        </p:cTn>
                                        <p:tgtEl>
                                          <p:spTgt spid="43"/>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up)">
                                      <p:cBhvr>
                                        <p:cTn id="45" dur="500"/>
                                        <p:tgtEl>
                                          <p:spTgt spid="37"/>
                                        </p:tgtEl>
                                      </p:cBhvr>
                                    </p:animEffect>
                                  </p:childTnLst>
                                </p:cTn>
                              </p:par>
                            </p:childTnLst>
                          </p:cTn>
                        </p:par>
                        <p:par>
                          <p:cTn id="46" fill="hold">
                            <p:stCondLst>
                              <p:cond delay="500"/>
                            </p:stCondLst>
                            <p:childTnLst>
                              <p:par>
                                <p:cTn id="47" presetID="49" presetClass="entr" presetSubtype="0" decel="100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 calcmode="lin" valueType="num">
                                      <p:cBhvr>
                                        <p:cTn id="51" dur="500" fill="hold"/>
                                        <p:tgtEl>
                                          <p:spTgt spid="36"/>
                                        </p:tgtEl>
                                        <p:attrNameLst>
                                          <p:attrName>style.rotation</p:attrName>
                                        </p:attrNameLst>
                                      </p:cBhvr>
                                      <p:tavLst>
                                        <p:tav tm="0">
                                          <p:val>
                                            <p:fltVal val="360"/>
                                          </p:val>
                                        </p:tav>
                                        <p:tav tm="100000">
                                          <p:val>
                                            <p:fltVal val="0"/>
                                          </p:val>
                                        </p:tav>
                                      </p:tavLst>
                                    </p:anim>
                                    <p:animEffect transition="in" filter="fade">
                                      <p:cBhvr>
                                        <p:cTn id="52" dur="500"/>
                                        <p:tgtEl>
                                          <p:spTgt spid="36"/>
                                        </p:tgtEl>
                                      </p:cBhvr>
                                    </p:animEffect>
                                  </p:childTnLst>
                                </p:cTn>
                              </p:par>
                            </p:childTnLst>
                          </p:cTn>
                        </p:par>
                        <p:par>
                          <p:cTn id="53" fill="hold">
                            <p:stCondLst>
                              <p:cond delay="1000"/>
                            </p:stCondLst>
                            <p:childTnLst>
                              <p:par>
                                <p:cTn id="54" presetID="17" presetClass="entr" presetSubtype="1" fill="hold" grpId="0" nodeType="afterEffect">
                                  <p:stCondLst>
                                    <p:cond delay="0"/>
                                  </p:stCondLst>
                                  <p:iterate type="lt">
                                    <p:tmPct val="40000"/>
                                  </p:iterate>
                                  <p:childTnLst>
                                    <p:set>
                                      <p:cBhvr>
                                        <p:cTn id="55" dur="1" fill="hold">
                                          <p:stCondLst>
                                            <p:cond delay="0"/>
                                          </p:stCondLst>
                                        </p:cTn>
                                        <p:tgtEl>
                                          <p:spTgt spid="46"/>
                                        </p:tgtEl>
                                        <p:attrNameLst>
                                          <p:attrName>style.visibility</p:attrName>
                                        </p:attrNameLst>
                                      </p:cBhvr>
                                      <p:to>
                                        <p:strVal val="visible"/>
                                      </p:to>
                                    </p:set>
                                    <p:anim calcmode="lin" valueType="num">
                                      <p:cBhvr>
                                        <p:cTn id="56" dur="250" fill="hold"/>
                                        <p:tgtEl>
                                          <p:spTgt spid="46"/>
                                        </p:tgtEl>
                                        <p:attrNameLst>
                                          <p:attrName>ppt_x</p:attrName>
                                        </p:attrNameLst>
                                      </p:cBhvr>
                                      <p:tavLst>
                                        <p:tav tm="0">
                                          <p:val>
                                            <p:strVal val="#ppt_x"/>
                                          </p:val>
                                        </p:tav>
                                        <p:tav tm="100000">
                                          <p:val>
                                            <p:strVal val="#ppt_x"/>
                                          </p:val>
                                        </p:tav>
                                      </p:tavLst>
                                    </p:anim>
                                    <p:anim calcmode="lin" valueType="num">
                                      <p:cBhvr>
                                        <p:cTn id="57" dur="250" fill="hold"/>
                                        <p:tgtEl>
                                          <p:spTgt spid="46"/>
                                        </p:tgtEl>
                                        <p:attrNameLst>
                                          <p:attrName>ppt_y</p:attrName>
                                        </p:attrNameLst>
                                      </p:cBhvr>
                                      <p:tavLst>
                                        <p:tav tm="0">
                                          <p:val>
                                            <p:strVal val="#ppt_y-#ppt_h/2"/>
                                          </p:val>
                                        </p:tav>
                                        <p:tav tm="100000">
                                          <p:val>
                                            <p:strVal val="#ppt_y"/>
                                          </p:val>
                                        </p:tav>
                                      </p:tavLst>
                                    </p:anim>
                                    <p:anim calcmode="lin" valueType="num">
                                      <p:cBhvr>
                                        <p:cTn id="58" dur="250" fill="hold"/>
                                        <p:tgtEl>
                                          <p:spTgt spid="46"/>
                                        </p:tgtEl>
                                        <p:attrNameLst>
                                          <p:attrName>ppt_w</p:attrName>
                                        </p:attrNameLst>
                                      </p:cBhvr>
                                      <p:tavLst>
                                        <p:tav tm="0">
                                          <p:val>
                                            <p:strVal val="#ppt_w"/>
                                          </p:val>
                                        </p:tav>
                                        <p:tav tm="100000">
                                          <p:val>
                                            <p:strVal val="#ppt_w"/>
                                          </p:val>
                                        </p:tav>
                                      </p:tavLst>
                                    </p:anim>
                                    <p:anim calcmode="lin" valueType="num">
                                      <p:cBhvr>
                                        <p:cTn id="59" dur="250" fill="hold"/>
                                        <p:tgtEl>
                                          <p:spTgt spid="46"/>
                                        </p:tgtEl>
                                        <p:attrNameLst>
                                          <p:attrName>ppt_h</p:attrName>
                                        </p:attrNameLst>
                                      </p:cBhvr>
                                      <p:tavLst>
                                        <p:tav tm="0">
                                          <p:val>
                                            <p:fltVal val="0"/>
                                          </p:val>
                                        </p:tav>
                                        <p:tav tm="100000">
                                          <p:val>
                                            <p:strVal val="#ppt_h"/>
                                          </p:val>
                                        </p:tav>
                                      </p:tavLst>
                                    </p:anim>
                                  </p:childTnLst>
                                </p:cTn>
                              </p:par>
                            </p:childTnLst>
                          </p:cTn>
                        </p:par>
                        <p:par>
                          <p:cTn id="60" fill="hold">
                            <p:stCondLst>
                              <p:cond delay="1550"/>
                            </p:stCondLst>
                            <p:childTnLst>
                              <p:par>
                                <p:cTn id="61" presetID="22" presetClass="entr" presetSubtype="8" fill="hold" grpId="0" nodeType="afterEffect">
                                  <p:stCondLst>
                                    <p:cond delay="0"/>
                                  </p:stCondLst>
                                  <p:iterate type="lt">
                                    <p:tmPct val="30000"/>
                                  </p:iterate>
                                  <p:childTnLst>
                                    <p:set>
                                      <p:cBhvr>
                                        <p:cTn id="62" dur="1" fill="hold">
                                          <p:stCondLst>
                                            <p:cond delay="0"/>
                                          </p:stCondLst>
                                        </p:cTn>
                                        <p:tgtEl>
                                          <p:spTgt spid="45"/>
                                        </p:tgtEl>
                                        <p:attrNameLst>
                                          <p:attrName>style.visibility</p:attrName>
                                        </p:attrNameLst>
                                      </p:cBhvr>
                                      <p:to>
                                        <p:strVal val="visible"/>
                                      </p:to>
                                    </p:set>
                                    <p:animEffect transition="in" filter="wipe(left)">
                                      <p:cBhvr>
                                        <p:cTn id="63" dur="100"/>
                                        <p:tgtEl>
                                          <p:spTgt spid="45"/>
                                        </p:tgtEl>
                                      </p:cBhvr>
                                    </p:animEffect>
                                  </p:childTnLst>
                                </p:cTn>
                              </p:par>
                              <p:par>
                                <p:cTn id="64" presetID="36" presetClass="emph" presetSubtype="0" fill="hold" grpId="1" nodeType="withEffect">
                                  <p:stCondLst>
                                    <p:cond delay="0"/>
                                  </p:stCondLst>
                                  <p:iterate type="lt">
                                    <p:tmPct val="30000"/>
                                  </p:iterate>
                                  <p:childTnLst>
                                    <p:animScale>
                                      <p:cBhvr>
                                        <p:cTn id="65" dur="50" autoRev="1" fill="hold">
                                          <p:stCondLst>
                                            <p:cond delay="0"/>
                                          </p:stCondLst>
                                        </p:cTn>
                                        <p:tgtEl>
                                          <p:spTgt spid="45"/>
                                        </p:tgtEl>
                                      </p:cBhvr>
                                      <p:to x="80000" y="100000"/>
                                    </p:animScale>
                                    <p:anim by="(#ppt_w*0.10)" calcmode="lin" valueType="num">
                                      <p:cBhvr>
                                        <p:cTn id="66" dur="50" autoRev="1" fill="hold">
                                          <p:stCondLst>
                                            <p:cond delay="0"/>
                                          </p:stCondLst>
                                        </p:cTn>
                                        <p:tgtEl>
                                          <p:spTgt spid="45"/>
                                        </p:tgtEl>
                                        <p:attrNameLst>
                                          <p:attrName>ppt_x</p:attrName>
                                        </p:attrNameLst>
                                      </p:cBhvr>
                                    </p:anim>
                                    <p:anim by="(-#ppt_w*0.10)" calcmode="lin" valueType="num">
                                      <p:cBhvr>
                                        <p:cTn id="67" dur="50" autoRev="1" fill="hold">
                                          <p:stCondLst>
                                            <p:cond delay="0"/>
                                          </p:stCondLst>
                                        </p:cTn>
                                        <p:tgtEl>
                                          <p:spTgt spid="45"/>
                                        </p:tgtEl>
                                        <p:attrNameLst>
                                          <p:attrName>ppt_y</p:attrName>
                                        </p:attrNameLst>
                                      </p:cBhvr>
                                    </p:anim>
                                    <p:animRot by="-480000">
                                      <p:cBhvr>
                                        <p:cTn id="68" dur="50" autoRev="1" fill="hold">
                                          <p:stCondLst>
                                            <p:cond delay="0"/>
                                          </p:stCondLst>
                                        </p:cTn>
                                        <p:tgtEl>
                                          <p:spTgt spid="45"/>
                                        </p:tgtEl>
                                        <p:attrNameLst>
                                          <p:attrName>r</p:attrName>
                                        </p:attrNameLst>
                                      </p:cBhvr>
                                    </p:animRot>
                                  </p:childTnLst>
                                </p:cTn>
                              </p:par>
                            </p:childTnLst>
                          </p:cTn>
                        </p:par>
                      </p:childTnLst>
                    </p:cTn>
                  </p:par>
                  <p:par>
                    <p:cTn id="69" fill="hold">
                      <p:stCondLst>
                        <p:cond delay="indefinite"/>
                      </p:stCondLst>
                      <p:childTnLst>
                        <p:par>
                          <p:cTn id="70" fill="hold">
                            <p:stCondLst>
                              <p:cond delay="0"/>
                            </p:stCondLst>
                            <p:childTnLst>
                              <p:par>
                                <p:cTn id="71" presetID="22" presetClass="entr" presetSubtype="1"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up)">
                                      <p:cBhvr>
                                        <p:cTn id="73" dur="500"/>
                                        <p:tgtEl>
                                          <p:spTgt spid="27"/>
                                        </p:tgtEl>
                                      </p:cBhvr>
                                    </p:animEffect>
                                  </p:childTnLst>
                                </p:cTn>
                              </p:par>
                            </p:childTnLst>
                          </p:cTn>
                        </p:par>
                        <p:par>
                          <p:cTn id="74" fill="hold">
                            <p:stCondLst>
                              <p:cond delay="500"/>
                            </p:stCondLst>
                            <p:childTnLst>
                              <p:par>
                                <p:cTn id="75" presetID="49" presetClass="entr" presetSubtype="0" decel="10000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 calcmode="lin" valueType="num">
                                      <p:cBhvr>
                                        <p:cTn id="79" dur="500" fill="hold"/>
                                        <p:tgtEl>
                                          <p:spTgt spid="39"/>
                                        </p:tgtEl>
                                        <p:attrNameLst>
                                          <p:attrName>style.rotation</p:attrName>
                                        </p:attrNameLst>
                                      </p:cBhvr>
                                      <p:tavLst>
                                        <p:tav tm="0">
                                          <p:val>
                                            <p:fltVal val="360"/>
                                          </p:val>
                                        </p:tav>
                                        <p:tav tm="100000">
                                          <p:val>
                                            <p:fltVal val="0"/>
                                          </p:val>
                                        </p:tav>
                                      </p:tavLst>
                                    </p:anim>
                                    <p:animEffect transition="in" filter="fade">
                                      <p:cBhvr>
                                        <p:cTn id="80" dur="500"/>
                                        <p:tgtEl>
                                          <p:spTgt spid="39"/>
                                        </p:tgtEl>
                                      </p:cBhvr>
                                    </p:animEffect>
                                  </p:childTnLst>
                                </p:cTn>
                              </p:par>
                            </p:childTnLst>
                          </p:cTn>
                        </p:par>
                        <p:par>
                          <p:cTn id="81" fill="hold">
                            <p:stCondLst>
                              <p:cond delay="1000"/>
                            </p:stCondLst>
                            <p:childTnLst>
                              <p:par>
                                <p:cTn id="82" presetID="17" presetClass="entr" presetSubtype="1" fill="hold" grpId="0" nodeType="afterEffect">
                                  <p:stCondLst>
                                    <p:cond delay="0"/>
                                  </p:stCondLst>
                                  <p:iterate type="lt">
                                    <p:tmPct val="40000"/>
                                  </p:iterate>
                                  <p:childTnLst>
                                    <p:set>
                                      <p:cBhvr>
                                        <p:cTn id="83" dur="1" fill="hold">
                                          <p:stCondLst>
                                            <p:cond delay="0"/>
                                          </p:stCondLst>
                                        </p:cTn>
                                        <p:tgtEl>
                                          <p:spTgt spid="48"/>
                                        </p:tgtEl>
                                        <p:attrNameLst>
                                          <p:attrName>style.visibility</p:attrName>
                                        </p:attrNameLst>
                                      </p:cBhvr>
                                      <p:to>
                                        <p:strVal val="visible"/>
                                      </p:to>
                                    </p:set>
                                    <p:anim calcmode="lin" valueType="num">
                                      <p:cBhvr>
                                        <p:cTn id="84" dur="250" fill="hold"/>
                                        <p:tgtEl>
                                          <p:spTgt spid="48"/>
                                        </p:tgtEl>
                                        <p:attrNameLst>
                                          <p:attrName>ppt_x</p:attrName>
                                        </p:attrNameLst>
                                      </p:cBhvr>
                                      <p:tavLst>
                                        <p:tav tm="0">
                                          <p:val>
                                            <p:strVal val="#ppt_x"/>
                                          </p:val>
                                        </p:tav>
                                        <p:tav tm="100000">
                                          <p:val>
                                            <p:strVal val="#ppt_x"/>
                                          </p:val>
                                        </p:tav>
                                      </p:tavLst>
                                    </p:anim>
                                    <p:anim calcmode="lin" valueType="num">
                                      <p:cBhvr>
                                        <p:cTn id="85" dur="250" fill="hold"/>
                                        <p:tgtEl>
                                          <p:spTgt spid="48"/>
                                        </p:tgtEl>
                                        <p:attrNameLst>
                                          <p:attrName>ppt_y</p:attrName>
                                        </p:attrNameLst>
                                      </p:cBhvr>
                                      <p:tavLst>
                                        <p:tav tm="0">
                                          <p:val>
                                            <p:strVal val="#ppt_y-#ppt_h/2"/>
                                          </p:val>
                                        </p:tav>
                                        <p:tav tm="100000">
                                          <p:val>
                                            <p:strVal val="#ppt_y"/>
                                          </p:val>
                                        </p:tav>
                                      </p:tavLst>
                                    </p:anim>
                                    <p:anim calcmode="lin" valueType="num">
                                      <p:cBhvr>
                                        <p:cTn id="86" dur="250" fill="hold"/>
                                        <p:tgtEl>
                                          <p:spTgt spid="48"/>
                                        </p:tgtEl>
                                        <p:attrNameLst>
                                          <p:attrName>ppt_w</p:attrName>
                                        </p:attrNameLst>
                                      </p:cBhvr>
                                      <p:tavLst>
                                        <p:tav tm="0">
                                          <p:val>
                                            <p:strVal val="#ppt_w"/>
                                          </p:val>
                                        </p:tav>
                                        <p:tav tm="100000">
                                          <p:val>
                                            <p:strVal val="#ppt_w"/>
                                          </p:val>
                                        </p:tav>
                                      </p:tavLst>
                                    </p:anim>
                                    <p:anim calcmode="lin" valueType="num">
                                      <p:cBhvr>
                                        <p:cTn id="87" dur="250" fill="hold"/>
                                        <p:tgtEl>
                                          <p:spTgt spid="48"/>
                                        </p:tgtEl>
                                        <p:attrNameLst>
                                          <p:attrName>ppt_h</p:attrName>
                                        </p:attrNameLst>
                                      </p:cBhvr>
                                      <p:tavLst>
                                        <p:tav tm="0">
                                          <p:val>
                                            <p:fltVal val="0"/>
                                          </p:val>
                                        </p:tav>
                                        <p:tav tm="100000">
                                          <p:val>
                                            <p:strVal val="#ppt_h"/>
                                          </p:val>
                                        </p:tav>
                                      </p:tavLst>
                                    </p:anim>
                                  </p:childTnLst>
                                </p:cTn>
                              </p:par>
                            </p:childTnLst>
                          </p:cTn>
                        </p:par>
                        <p:par>
                          <p:cTn id="88" fill="hold">
                            <p:stCondLst>
                              <p:cond delay="1550"/>
                            </p:stCondLst>
                            <p:childTnLst>
                              <p:par>
                                <p:cTn id="89" presetID="22" presetClass="entr" presetSubtype="8" fill="hold" grpId="0" nodeType="afterEffect">
                                  <p:stCondLst>
                                    <p:cond delay="0"/>
                                  </p:stCondLst>
                                  <p:iterate type="lt">
                                    <p:tmPct val="30000"/>
                                  </p:iterate>
                                  <p:childTnLst>
                                    <p:set>
                                      <p:cBhvr>
                                        <p:cTn id="90" dur="1" fill="hold">
                                          <p:stCondLst>
                                            <p:cond delay="0"/>
                                          </p:stCondLst>
                                        </p:cTn>
                                        <p:tgtEl>
                                          <p:spTgt spid="47"/>
                                        </p:tgtEl>
                                        <p:attrNameLst>
                                          <p:attrName>style.visibility</p:attrName>
                                        </p:attrNameLst>
                                      </p:cBhvr>
                                      <p:to>
                                        <p:strVal val="visible"/>
                                      </p:to>
                                    </p:set>
                                    <p:animEffect transition="in" filter="wipe(left)">
                                      <p:cBhvr>
                                        <p:cTn id="91" dur="100"/>
                                        <p:tgtEl>
                                          <p:spTgt spid="47"/>
                                        </p:tgtEl>
                                      </p:cBhvr>
                                    </p:animEffect>
                                  </p:childTnLst>
                                </p:cTn>
                              </p:par>
                              <p:par>
                                <p:cTn id="92" presetID="36" presetClass="emph" presetSubtype="0" fill="hold" grpId="1" nodeType="withEffect">
                                  <p:stCondLst>
                                    <p:cond delay="0"/>
                                  </p:stCondLst>
                                  <p:iterate type="lt">
                                    <p:tmPct val="30000"/>
                                  </p:iterate>
                                  <p:childTnLst>
                                    <p:animScale>
                                      <p:cBhvr>
                                        <p:cTn id="93" dur="50" autoRev="1" fill="hold">
                                          <p:stCondLst>
                                            <p:cond delay="0"/>
                                          </p:stCondLst>
                                        </p:cTn>
                                        <p:tgtEl>
                                          <p:spTgt spid="47"/>
                                        </p:tgtEl>
                                      </p:cBhvr>
                                      <p:to x="80000" y="100000"/>
                                    </p:animScale>
                                    <p:anim by="(#ppt_w*0.10)" calcmode="lin" valueType="num">
                                      <p:cBhvr>
                                        <p:cTn id="94" dur="50" autoRev="1" fill="hold">
                                          <p:stCondLst>
                                            <p:cond delay="0"/>
                                          </p:stCondLst>
                                        </p:cTn>
                                        <p:tgtEl>
                                          <p:spTgt spid="47"/>
                                        </p:tgtEl>
                                        <p:attrNameLst>
                                          <p:attrName>ppt_x</p:attrName>
                                        </p:attrNameLst>
                                      </p:cBhvr>
                                    </p:anim>
                                    <p:anim by="(-#ppt_w*0.10)" calcmode="lin" valueType="num">
                                      <p:cBhvr>
                                        <p:cTn id="95" dur="50" autoRev="1" fill="hold">
                                          <p:stCondLst>
                                            <p:cond delay="0"/>
                                          </p:stCondLst>
                                        </p:cTn>
                                        <p:tgtEl>
                                          <p:spTgt spid="47"/>
                                        </p:tgtEl>
                                        <p:attrNameLst>
                                          <p:attrName>ppt_y</p:attrName>
                                        </p:attrNameLst>
                                      </p:cBhvr>
                                    </p:anim>
                                    <p:animRot by="-480000">
                                      <p:cBhvr>
                                        <p:cTn id="96" dur="50" autoRev="1" fill="hold">
                                          <p:stCondLst>
                                            <p:cond delay="0"/>
                                          </p:stCondLst>
                                        </p:cTn>
                                        <p:tgtEl>
                                          <p:spTgt spid="47"/>
                                        </p:tgtEl>
                                        <p:attrNameLst>
                                          <p:attrName>r</p:attrName>
                                        </p:attrNameLst>
                                      </p:cBhvr>
                                    </p:animRot>
                                  </p:childTnLst>
                                </p:cTn>
                              </p:par>
                            </p:childTnLst>
                          </p:cTn>
                        </p:par>
                      </p:childTnLst>
                    </p:cTn>
                  </p:par>
                  <p:par>
                    <p:cTn id="97" fill="hold">
                      <p:stCondLst>
                        <p:cond delay="indefinite"/>
                      </p:stCondLst>
                      <p:childTnLst>
                        <p:par>
                          <p:cTn id="98" fill="hold">
                            <p:stCondLst>
                              <p:cond delay="0"/>
                            </p:stCondLst>
                            <p:childTnLst>
                              <p:par>
                                <p:cTn id="99" presetID="22" presetClass="entr" presetSubtype="2" fill="hold" grpId="0" nodeType="click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right)">
                                      <p:cBhvr>
                                        <p:cTn id="101" dur="500"/>
                                        <p:tgtEl>
                                          <p:spTgt spid="26"/>
                                        </p:tgtEl>
                                      </p:cBhvr>
                                    </p:animEffect>
                                  </p:childTnLst>
                                </p:cTn>
                              </p:par>
                            </p:childTnLst>
                          </p:cTn>
                        </p:par>
                        <p:par>
                          <p:cTn id="102" fill="hold">
                            <p:stCondLst>
                              <p:cond delay="500"/>
                            </p:stCondLst>
                            <p:childTnLst>
                              <p:par>
                                <p:cTn id="103" presetID="49" presetClass="entr" presetSubtype="0" decel="100000" fill="hold" grpId="0" nodeType="afterEffect">
                                  <p:stCondLst>
                                    <p:cond delay="0"/>
                                  </p:stCondLst>
                                  <p:childTnLst>
                                    <p:set>
                                      <p:cBhvr>
                                        <p:cTn id="104" dur="1" fill="hold">
                                          <p:stCondLst>
                                            <p:cond delay="0"/>
                                          </p:stCondLst>
                                        </p:cTn>
                                        <p:tgtEl>
                                          <p:spTgt spid="41"/>
                                        </p:tgtEl>
                                        <p:attrNameLst>
                                          <p:attrName>style.visibility</p:attrName>
                                        </p:attrNameLst>
                                      </p:cBhvr>
                                      <p:to>
                                        <p:strVal val="visible"/>
                                      </p:to>
                                    </p:set>
                                    <p:anim calcmode="lin" valueType="num">
                                      <p:cBhvr>
                                        <p:cTn id="105" dur="500" fill="hold"/>
                                        <p:tgtEl>
                                          <p:spTgt spid="41"/>
                                        </p:tgtEl>
                                        <p:attrNameLst>
                                          <p:attrName>ppt_w</p:attrName>
                                        </p:attrNameLst>
                                      </p:cBhvr>
                                      <p:tavLst>
                                        <p:tav tm="0">
                                          <p:val>
                                            <p:fltVal val="0"/>
                                          </p:val>
                                        </p:tav>
                                        <p:tav tm="100000">
                                          <p:val>
                                            <p:strVal val="#ppt_w"/>
                                          </p:val>
                                        </p:tav>
                                      </p:tavLst>
                                    </p:anim>
                                    <p:anim calcmode="lin" valueType="num">
                                      <p:cBhvr>
                                        <p:cTn id="106" dur="500" fill="hold"/>
                                        <p:tgtEl>
                                          <p:spTgt spid="41"/>
                                        </p:tgtEl>
                                        <p:attrNameLst>
                                          <p:attrName>ppt_h</p:attrName>
                                        </p:attrNameLst>
                                      </p:cBhvr>
                                      <p:tavLst>
                                        <p:tav tm="0">
                                          <p:val>
                                            <p:fltVal val="0"/>
                                          </p:val>
                                        </p:tav>
                                        <p:tav tm="100000">
                                          <p:val>
                                            <p:strVal val="#ppt_h"/>
                                          </p:val>
                                        </p:tav>
                                      </p:tavLst>
                                    </p:anim>
                                    <p:anim calcmode="lin" valueType="num">
                                      <p:cBhvr>
                                        <p:cTn id="107" dur="500" fill="hold"/>
                                        <p:tgtEl>
                                          <p:spTgt spid="41"/>
                                        </p:tgtEl>
                                        <p:attrNameLst>
                                          <p:attrName>style.rotation</p:attrName>
                                        </p:attrNameLst>
                                      </p:cBhvr>
                                      <p:tavLst>
                                        <p:tav tm="0">
                                          <p:val>
                                            <p:fltVal val="360"/>
                                          </p:val>
                                        </p:tav>
                                        <p:tav tm="100000">
                                          <p:val>
                                            <p:fltVal val="0"/>
                                          </p:val>
                                        </p:tav>
                                      </p:tavLst>
                                    </p:anim>
                                    <p:animEffect transition="in" filter="fade">
                                      <p:cBhvr>
                                        <p:cTn id="108" dur="500"/>
                                        <p:tgtEl>
                                          <p:spTgt spid="41"/>
                                        </p:tgtEl>
                                      </p:cBhvr>
                                    </p:animEffect>
                                  </p:childTnLst>
                                </p:cTn>
                              </p:par>
                            </p:childTnLst>
                          </p:cTn>
                        </p:par>
                        <p:par>
                          <p:cTn id="109" fill="hold">
                            <p:stCondLst>
                              <p:cond delay="1000"/>
                            </p:stCondLst>
                            <p:childTnLst>
                              <p:par>
                                <p:cTn id="110" presetID="17" presetClass="entr" presetSubtype="1" fill="hold" grpId="0" nodeType="afterEffect">
                                  <p:stCondLst>
                                    <p:cond delay="0"/>
                                  </p:stCondLst>
                                  <p:iterate type="lt">
                                    <p:tmPct val="40000"/>
                                  </p:iterate>
                                  <p:childTnLst>
                                    <p:set>
                                      <p:cBhvr>
                                        <p:cTn id="111" dur="1" fill="hold">
                                          <p:stCondLst>
                                            <p:cond delay="0"/>
                                          </p:stCondLst>
                                        </p:cTn>
                                        <p:tgtEl>
                                          <p:spTgt spid="50"/>
                                        </p:tgtEl>
                                        <p:attrNameLst>
                                          <p:attrName>style.visibility</p:attrName>
                                        </p:attrNameLst>
                                      </p:cBhvr>
                                      <p:to>
                                        <p:strVal val="visible"/>
                                      </p:to>
                                    </p:set>
                                    <p:anim calcmode="lin" valueType="num">
                                      <p:cBhvr>
                                        <p:cTn id="112" dur="250" fill="hold"/>
                                        <p:tgtEl>
                                          <p:spTgt spid="50"/>
                                        </p:tgtEl>
                                        <p:attrNameLst>
                                          <p:attrName>ppt_x</p:attrName>
                                        </p:attrNameLst>
                                      </p:cBhvr>
                                      <p:tavLst>
                                        <p:tav tm="0">
                                          <p:val>
                                            <p:strVal val="#ppt_x"/>
                                          </p:val>
                                        </p:tav>
                                        <p:tav tm="100000">
                                          <p:val>
                                            <p:strVal val="#ppt_x"/>
                                          </p:val>
                                        </p:tav>
                                      </p:tavLst>
                                    </p:anim>
                                    <p:anim calcmode="lin" valueType="num">
                                      <p:cBhvr>
                                        <p:cTn id="113" dur="250" fill="hold"/>
                                        <p:tgtEl>
                                          <p:spTgt spid="50"/>
                                        </p:tgtEl>
                                        <p:attrNameLst>
                                          <p:attrName>ppt_y</p:attrName>
                                        </p:attrNameLst>
                                      </p:cBhvr>
                                      <p:tavLst>
                                        <p:tav tm="0">
                                          <p:val>
                                            <p:strVal val="#ppt_y-#ppt_h/2"/>
                                          </p:val>
                                        </p:tav>
                                        <p:tav tm="100000">
                                          <p:val>
                                            <p:strVal val="#ppt_y"/>
                                          </p:val>
                                        </p:tav>
                                      </p:tavLst>
                                    </p:anim>
                                    <p:anim calcmode="lin" valueType="num">
                                      <p:cBhvr>
                                        <p:cTn id="114" dur="250" fill="hold"/>
                                        <p:tgtEl>
                                          <p:spTgt spid="50"/>
                                        </p:tgtEl>
                                        <p:attrNameLst>
                                          <p:attrName>ppt_w</p:attrName>
                                        </p:attrNameLst>
                                      </p:cBhvr>
                                      <p:tavLst>
                                        <p:tav tm="0">
                                          <p:val>
                                            <p:strVal val="#ppt_w"/>
                                          </p:val>
                                        </p:tav>
                                        <p:tav tm="100000">
                                          <p:val>
                                            <p:strVal val="#ppt_w"/>
                                          </p:val>
                                        </p:tav>
                                      </p:tavLst>
                                    </p:anim>
                                    <p:anim calcmode="lin" valueType="num">
                                      <p:cBhvr>
                                        <p:cTn id="115" dur="250" fill="hold"/>
                                        <p:tgtEl>
                                          <p:spTgt spid="50"/>
                                        </p:tgtEl>
                                        <p:attrNameLst>
                                          <p:attrName>ppt_h</p:attrName>
                                        </p:attrNameLst>
                                      </p:cBhvr>
                                      <p:tavLst>
                                        <p:tav tm="0">
                                          <p:val>
                                            <p:fltVal val="0"/>
                                          </p:val>
                                        </p:tav>
                                        <p:tav tm="100000">
                                          <p:val>
                                            <p:strVal val="#ppt_h"/>
                                          </p:val>
                                        </p:tav>
                                      </p:tavLst>
                                    </p:anim>
                                  </p:childTnLst>
                                </p:cTn>
                              </p:par>
                            </p:childTnLst>
                          </p:cTn>
                        </p:par>
                        <p:par>
                          <p:cTn id="116" fill="hold">
                            <p:stCondLst>
                              <p:cond delay="1550"/>
                            </p:stCondLst>
                            <p:childTnLst>
                              <p:par>
                                <p:cTn id="117" presetID="22" presetClass="entr" presetSubtype="8" fill="hold" grpId="0" nodeType="afterEffect">
                                  <p:stCondLst>
                                    <p:cond delay="0"/>
                                  </p:stCondLst>
                                  <p:iterate type="lt">
                                    <p:tmPct val="30000"/>
                                  </p:iterate>
                                  <p:childTnLst>
                                    <p:set>
                                      <p:cBhvr>
                                        <p:cTn id="118" dur="1" fill="hold">
                                          <p:stCondLst>
                                            <p:cond delay="0"/>
                                          </p:stCondLst>
                                        </p:cTn>
                                        <p:tgtEl>
                                          <p:spTgt spid="49"/>
                                        </p:tgtEl>
                                        <p:attrNameLst>
                                          <p:attrName>style.visibility</p:attrName>
                                        </p:attrNameLst>
                                      </p:cBhvr>
                                      <p:to>
                                        <p:strVal val="visible"/>
                                      </p:to>
                                    </p:set>
                                    <p:animEffect transition="in" filter="wipe(left)">
                                      <p:cBhvr>
                                        <p:cTn id="119" dur="100"/>
                                        <p:tgtEl>
                                          <p:spTgt spid="49"/>
                                        </p:tgtEl>
                                      </p:cBhvr>
                                    </p:animEffect>
                                  </p:childTnLst>
                                </p:cTn>
                              </p:par>
                              <p:par>
                                <p:cTn id="120" presetID="36" presetClass="emph" presetSubtype="0" fill="hold" grpId="1" nodeType="withEffect">
                                  <p:stCondLst>
                                    <p:cond delay="0"/>
                                  </p:stCondLst>
                                  <p:iterate type="lt">
                                    <p:tmPct val="30000"/>
                                  </p:iterate>
                                  <p:childTnLst>
                                    <p:animScale>
                                      <p:cBhvr>
                                        <p:cTn id="121" dur="50" autoRev="1" fill="hold">
                                          <p:stCondLst>
                                            <p:cond delay="0"/>
                                          </p:stCondLst>
                                        </p:cTn>
                                        <p:tgtEl>
                                          <p:spTgt spid="49"/>
                                        </p:tgtEl>
                                      </p:cBhvr>
                                      <p:to x="80000" y="100000"/>
                                    </p:animScale>
                                    <p:anim by="(#ppt_w*0.10)" calcmode="lin" valueType="num">
                                      <p:cBhvr>
                                        <p:cTn id="122" dur="50" autoRev="1" fill="hold">
                                          <p:stCondLst>
                                            <p:cond delay="0"/>
                                          </p:stCondLst>
                                        </p:cTn>
                                        <p:tgtEl>
                                          <p:spTgt spid="49"/>
                                        </p:tgtEl>
                                        <p:attrNameLst>
                                          <p:attrName>ppt_x</p:attrName>
                                        </p:attrNameLst>
                                      </p:cBhvr>
                                    </p:anim>
                                    <p:anim by="(-#ppt_w*0.10)" calcmode="lin" valueType="num">
                                      <p:cBhvr>
                                        <p:cTn id="123" dur="50" autoRev="1" fill="hold">
                                          <p:stCondLst>
                                            <p:cond delay="0"/>
                                          </p:stCondLst>
                                        </p:cTn>
                                        <p:tgtEl>
                                          <p:spTgt spid="49"/>
                                        </p:tgtEl>
                                        <p:attrNameLst>
                                          <p:attrName>ppt_y</p:attrName>
                                        </p:attrNameLst>
                                      </p:cBhvr>
                                    </p:anim>
                                    <p:animRot by="-480000">
                                      <p:cBhvr>
                                        <p:cTn id="124" dur="50" autoRev="1" fill="hold">
                                          <p:stCondLst>
                                            <p:cond delay="0"/>
                                          </p:stCondLst>
                                        </p:cTn>
                                        <p:tgtEl>
                                          <p:spTgt spid="49"/>
                                        </p:tgtEl>
                                        <p:attrNameLst>
                                          <p:attrName>r</p:attrName>
                                        </p:attrNameLst>
                                      </p:cBhvr>
                                    </p:animRo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grpId="0" nodeType="click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wipe(down)">
                                      <p:cBhvr>
                                        <p:cTn id="129" dur="500"/>
                                        <p:tgtEl>
                                          <p:spTgt spid="28"/>
                                        </p:tgtEl>
                                      </p:cBhvr>
                                    </p:animEffect>
                                  </p:childTnLst>
                                </p:cTn>
                              </p:par>
                            </p:childTnLst>
                          </p:cTn>
                        </p:par>
                        <p:par>
                          <p:cTn id="130" fill="hold">
                            <p:stCondLst>
                              <p:cond delay="500"/>
                            </p:stCondLst>
                            <p:childTnLst>
                              <p:par>
                                <p:cTn id="131" presetID="49" presetClass="entr" presetSubtype="0" decel="100000" fill="hold" grpId="0" nodeType="afterEffect">
                                  <p:stCondLst>
                                    <p:cond delay="0"/>
                                  </p:stCondLst>
                                  <p:childTnLst>
                                    <p:set>
                                      <p:cBhvr>
                                        <p:cTn id="132" dur="1" fill="hold">
                                          <p:stCondLst>
                                            <p:cond delay="0"/>
                                          </p:stCondLst>
                                        </p:cTn>
                                        <p:tgtEl>
                                          <p:spTgt spid="42"/>
                                        </p:tgtEl>
                                        <p:attrNameLst>
                                          <p:attrName>style.visibility</p:attrName>
                                        </p:attrNameLst>
                                      </p:cBhvr>
                                      <p:to>
                                        <p:strVal val="visible"/>
                                      </p:to>
                                    </p:set>
                                    <p:anim calcmode="lin" valueType="num">
                                      <p:cBhvr>
                                        <p:cTn id="133" dur="500" fill="hold"/>
                                        <p:tgtEl>
                                          <p:spTgt spid="42"/>
                                        </p:tgtEl>
                                        <p:attrNameLst>
                                          <p:attrName>ppt_w</p:attrName>
                                        </p:attrNameLst>
                                      </p:cBhvr>
                                      <p:tavLst>
                                        <p:tav tm="0">
                                          <p:val>
                                            <p:fltVal val="0"/>
                                          </p:val>
                                        </p:tav>
                                        <p:tav tm="100000">
                                          <p:val>
                                            <p:strVal val="#ppt_w"/>
                                          </p:val>
                                        </p:tav>
                                      </p:tavLst>
                                    </p:anim>
                                    <p:anim calcmode="lin" valueType="num">
                                      <p:cBhvr>
                                        <p:cTn id="134" dur="500" fill="hold"/>
                                        <p:tgtEl>
                                          <p:spTgt spid="42"/>
                                        </p:tgtEl>
                                        <p:attrNameLst>
                                          <p:attrName>ppt_h</p:attrName>
                                        </p:attrNameLst>
                                      </p:cBhvr>
                                      <p:tavLst>
                                        <p:tav tm="0">
                                          <p:val>
                                            <p:fltVal val="0"/>
                                          </p:val>
                                        </p:tav>
                                        <p:tav tm="100000">
                                          <p:val>
                                            <p:strVal val="#ppt_h"/>
                                          </p:val>
                                        </p:tav>
                                      </p:tavLst>
                                    </p:anim>
                                    <p:anim calcmode="lin" valueType="num">
                                      <p:cBhvr>
                                        <p:cTn id="135" dur="500" fill="hold"/>
                                        <p:tgtEl>
                                          <p:spTgt spid="42"/>
                                        </p:tgtEl>
                                        <p:attrNameLst>
                                          <p:attrName>style.rotation</p:attrName>
                                        </p:attrNameLst>
                                      </p:cBhvr>
                                      <p:tavLst>
                                        <p:tav tm="0">
                                          <p:val>
                                            <p:fltVal val="360"/>
                                          </p:val>
                                        </p:tav>
                                        <p:tav tm="100000">
                                          <p:val>
                                            <p:fltVal val="0"/>
                                          </p:val>
                                        </p:tav>
                                      </p:tavLst>
                                    </p:anim>
                                    <p:animEffect transition="in" filter="fade">
                                      <p:cBhvr>
                                        <p:cTn id="136" dur="500"/>
                                        <p:tgtEl>
                                          <p:spTgt spid="42"/>
                                        </p:tgtEl>
                                      </p:cBhvr>
                                    </p:animEffect>
                                  </p:childTnLst>
                                </p:cTn>
                              </p:par>
                            </p:childTnLst>
                          </p:cTn>
                        </p:par>
                        <p:par>
                          <p:cTn id="137" fill="hold">
                            <p:stCondLst>
                              <p:cond delay="1000"/>
                            </p:stCondLst>
                            <p:childTnLst>
                              <p:par>
                                <p:cTn id="138" presetID="17" presetClass="entr" presetSubtype="1" fill="hold" grpId="0" nodeType="afterEffect">
                                  <p:stCondLst>
                                    <p:cond delay="0"/>
                                  </p:stCondLst>
                                  <p:iterate type="lt">
                                    <p:tmPct val="40000"/>
                                  </p:iterate>
                                  <p:childTnLst>
                                    <p:set>
                                      <p:cBhvr>
                                        <p:cTn id="139" dur="1" fill="hold">
                                          <p:stCondLst>
                                            <p:cond delay="0"/>
                                          </p:stCondLst>
                                        </p:cTn>
                                        <p:tgtEl>
                                          <p:spTgt spid="52"/>
                                        </p:tgtEl>
                                        <p:attrNameLst>
                                          <p:attrName>style.visibility</p:attrName>
                                        </p:attrNameLst>
                                      </p:cBhvr>
                                      <p:to>
                                        <p:strVal val="visible"/>
                                      </p:to>
                                    </p:set>
                                    <p:anim calcmode="lin" valueType="num">
                                      <p:cBhvr>
                                        <p:cTn id="140" dur="250" fill="hold"/>
                                        <p:tgtEl>
                                          <p:spTgt spid="52"/>
                                        </p:tgtEl>
                                        <p:attrNameLst>
                                          <p:attrName>ppt_x</p:attrName>
                                        </p:attrNameLst>
                                      </p:cBhvr>
                                      <p:tavLst>
                                        <p:tav tm="0">
                                          <p:val>
                                            <p:strVal val="#ppt_x"/>
                                          </p:val>
                                        </p:tav>
                                        <p:tav tm="100000">
                                          <p:val>
                                            <p:strVal val="#ppt_x"/>
                                          </p:val>
                                        </p:tav>
                                      </p:tavLst>
                                    </p:anim>
                                    <p:anim calcmode="lin" valueType="num">
                                      <p:cBhvr>
                                        <p:cTn id="141" dur="250" fill="hold"/>
                                        <p:tgtEl>
                                          <p:spTgt spid="52"/>
                                        </p:tgtEl>
                                        <p:attrNameLst>
                                          <p:attrName>ppt_y</p:attrName>
                                        </p:attrNameLst>
                                      </p:cBhvr>
                                      <p:tavLst>
                                        <p:tav tm="0">
                                          <p:val>
                                            <p:strVal val="#ppt_y-#ppt_h/2"/>
                                          </p:val>
                                        </p:tav>
                                        <p:tav tm="100000">
                                          <p:val>
                                            <p:strVal val="#ppt_y"/>
                                          </p:val>
                                        </p:tav>
                                      </p:tavLst>
                                    </p:anim>
                                    <p:anim calcmode="lin" valueType="num">
                                      <p:cBhvr>
                                        <p:cTn id="142" dur="250" fill="hold"/>
                                        <p:tgtEl>
                                          <p:spTgt spid="52"/>
                                        </p:tgtEl>
                                        <p:attrNameLst>
                                          <p:attrName>ppt_w</p:attrName>
                                        </p:attrNameLst>
                                      </p:cBhvr>
                                      <p:tavLst>
                                        <p:tav tm="0">
                                          <p:val>
                                            <p:strVal val="#ppt_w"/>
                                          </p:val>
                                        </p:tav>
                                        <p:tav tm="100000">
                                          <p:val>
                                            <p:strVal val="#ppt_w"/>
                                          </p:val>
                                        </p:tav>
                                      </p:tavLst>
                                    </p:anim>
                                    <p:anim calcmode="lin" valueType="num">
                                      <p:cBhvr>
                                        <p:cTn id="143" dur="250" fill="hold"/>
                                        <p:tgtEl>
                                          <p:spTgt spid="52"/>
                                        </p:tgtEl>
                                        <p:attrNameLst>
                                          <p:attrName>ppt_h</p:attrName>
                                        </p:attrNameLst>
                                      </p:cBhvr>
                                      <p:tavLst>
                                        <p:tav tm="0">
                                          <p:val>
                                            <p:fltVal val="0"/>
                                          </p:val>
                                        </p:tav>
                                        <p:tav tm="100000">
                                          <p:val>
                                            <p:strVal val="#ppt_h"/>
                                          </p:val>
                                        </p:tav>
                                      </p:tavLst>
                                    </p:anim>
                                  </p:childTnLst>
                                </p:cTn>
                              </p:par>
                            </p:childTnLst>
                          </p:cTn>
                        </p:par>
                        <p:par>
                          <p:cTn id="144" fill="hold">
                            <p:stCondLst>
                              <p:cond delay="1550"/>
                            </p:stCondLst>
                            <p:childTnLst>
                              <p:par>
                                <p:cTn id="145" presetID="22" presetClass="entr" presetSubtype="8" fill="hold" grpId="0" nodeType="afterEffect">
                                  <p:stCondLst>
                                    <p:cond delay="0"/>
                                  </p:stCondLst>
                                  <p:iterate type="lt">
                                    <p:tmPct val="30000"/>
                                  </p:iterate>
                                  <p:childTnLst>
                                    <p:set>
                                      <p:cBhvr>
                                        <p:cTn id="146" dur="1" fill="hold">
                                          <p:stCondLst>
                                            <p:cond delay="0"/>
                                          </p:stCondLst>
                                        </p:cTn>
                                        <p:tgtEl>
                                          <p:spTgt spid="51"/>
                                        </p:tgtEl>
                                        <p:attrNameLst>
                                          <p:attrName>style.visibility</p:attrName>
                                        </p:attrNameLst>
                                      </p:cBhvr>
                                      <p:to>
                                        <p:strVal val="visible"/>
                                      </p:to>
                                    </p:set>
                                    <p:animEffect transition="in" filter="wipe(left)">
                                      <p:cBhvr>
                                        <p:cTn id="147" dur="100"/>
                                        <p:tgtEl>
                                          <p:spTgt spid="51"/>
                                        </p:tgtEl>
                                      </p:cBhvr>
                                    </p:animEffect>
                                  </p:childTnLst>
                                </p:cTn>
                              </p:par>
                              <p:par>
                                <p:cTn id="148" presetID="36" presetClass="emph" presetSubtype="0" fill="hold" grpId="1" nodeType="withEffect">
                                  <p:stCondLst>
                                    <p:cond delay="0"/>
                                  </p:stCondLst>
                                  <p:iterate type="lt">
                                    <p:tmPct val="30000"/>
                                  </p:iterate>
                                  <p:childTnLst>
                                    <p:animScale>
                                      <p:cBhvr>
                                        <p:cTn id="149" dur="50" autoRev="1" fill="hold">
                                          <p:stCondLst>
                                            <p:cond delay="0"/>
                                          </p:stCondLst>
                                        </p:cTn>
                                        <p:tgtEl>
                                          <p:spTgt spid="51"/>
                                        </p:tgtEl>
                                      </p:cBhvr>
                                      <p:to x="80000" y="100000"/>
                                    </p:animScale>
                                    <p:anim by="(#ppt_w*0.10)" calcmode="lin" valueType="num">
                                      <p:cBhvr>
                                        <p:cTn id="150" dur="50" autoRev="1" fill="hold">
                                          <p:stCondLst>
                                            <p:cond delay="0"/>
                                          </p:stCondLst>
                                        </p:cTn>
                                        <p:tgtEl>
                                          <p:spTgt spid="51"/>
                                        </p:tgtEl>
                                        <p:attrNameLst>
                                          <p:attrName>ppt_x</p:attrName>
                                        </p:attrNameLst>
                                      </p:cBhvr>
                                    </p:anim>
                                    <p:anim by="(-#ppt_w*0.10)" calcmode="lin" valueType="num">
                                      <p:cBhvr>
                                        <p:cTn id="151" dur="50" autoRev="1" fill="hold">
                                          <p:stCondLst>
                                            <p:cond delay="0"/>
                                          </p:stCondLst>
                                        </p:cTn>
                                        <p:tgtEl>
                                          <p:spTgt spid="51"/>
                                        </p:tgtEl>
                                        <p:attrNameLst>
                                          <p:attrName>ppt_y</p:attrName>
                                        </p:attrNameLst>
                                      </p:cBhvr>
                                    </p:anim>
                                    <p:animRot by="-480000">
                                      <p:cBhvr>
                                        <p:cTn id="152" dur="50" autoRev="1" fill="hold">
                                          <p:stCondLst>
                                            <p:cond delay="0"/>
                                          </p:stCondLst>
                                        </p:cTn>
                                        <p:tgtEl>
                                          <p:spTgt spid="51"/>
                                        </p:tgtEl>
                                        <p:attrNameLst>
                                          <p:attrName>r</p:attrName>
                                        </p:attrNameLst>
                                      </p:cBhvr>
                                    </p:animRot>
                                  </p:childTnLst>
                                </p:cTn>
                              </p:par>
                            </p:childTnLst>
                          </p:cTn>
                        </p:par>
                        <p:par>
                          <p:cTn id="153" fill="hold">
                            <p:stCondLst>
                              <p:cond delay="2520"/>
                            </p:stCondLst>
                            <p:childTnLst>
                              <p:par>
                                <p:cTn id="154" presetID="22" presetClass="entr" presetSubtype="4" fill="hold" grpId="0" nodeType="afterEffect">
                                  <p:stCondLst>
                                    <p:cond delay="0"/>
                                  </p:stCondLst>
                                  <p:childTnLst>
                                    <p:set>
                                      <p:cBhvr>
                                        <p:cTn id="155" dur="1" fill="hold">
                                          <p:stCondLst>
                                            <p:cond delay="0"/>
                                          </p:stCondLst>
                                        </p:cTn>
                                        <p:tgtEl>
                                          <p:spTgt spid="35"/>
                                        </p:tgtEl>
                                        <p:attrNameLst>
                                          <p:attrName>style.visibility</p:attrName>
                                        </p:attrNameLst>
                                      </p:cBhvr>
                                      <p:to>
                                        <p:strVal val="visible"/>
                                      </p:to>
                                    </p:set>
                                    <p:animEffect transition="in" filter="wipe(down)">
                                      <p:cBhvr>
                                        <p:cTn id="1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26" grpId="0" animBg="1"/>
      <p:bldP spid="27" grpId="0" animBg="1"/>
      <p:bldP spid="28" grpId="0" animBg="1"/>
      <p:bldP spid="35" grpId="0" animBg="1"/>
      <p:bldP spid="36" grpId="0" animBg="1"/>
      <p:bldP spid="37" grpId="0" animBg="1"/>
      <p:bldP spid="38" grpId="0" animBg="1"/>
      <p:bldP spid="39" grpId="0" animBg="1"/>
      <p:bldP spid="41" grpId="0" animBg="1"/>
      <p:bldP spid="42" grpId="0" animBg="1"/>
      <p:bldP spid="43" grpId="0"/>
      <p:bldP spid="43" grpId="1"/>
      <p:bldP spid="44" grpId="0"/>
      <p:bldP spid="45" grpId="0"/>
      <p:bldP spid="45" grpId="1"/>
      <p:bldP spid="46" grpId="0"/>
      <p:bldP spid="47" grpId="0"/>
      <p:bldP spid="47" grpId="1"/>
      <p:bldP spid="48" grpId="0"/>
      <p:bldP spid="49" grpId="0"/>
      <p:bldP spid="49" grpId="1"/>
      <p:bldP spid="50" grpId="0"/>
      <p:bldP spid="51" grpId="0"/>
      <p:bldP spid="51" grpId="1"/>
      <p:bldP spid="5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矩形 287"/>
          <p:cNvSpPr/>
          <p:nvPr/>
        </p:nvSpPr>
        <p:spPr>
          <a:xfrm>
            <a:off x="9628010" y="0"/>
            <a:ext cx="1368254" cy="4413844"/>
          </a:xfrm>
          <a:custGeom>
            <a:avLst/>
            <a:gdLst/>
            <a:ahLst/>
            <a:cxnLst/>
            <a:rect l="l" t="t" r="r" b="b"/>
            <a:pathLst>
              <a:path w="1368254" h="4413844">
                <a:moveTo>
                  <a:pt x="0" y="0"/>
                </a:moveTo>
                <a:lnTo>
                  <a:pt x="1368254" y="0"/>
                </a:lnTo>
                <a:lnTo>
                  <a:pt x="1368254" y="4413844"/>
                </a:lnTo>
                <a:lnTo>
                  <a:pt x="1353555" y="4413844"/>
                </a:lnTo>
                <a:lnTo>
                  <a:pt x="684127" y="3744416"/>
                </a:lnTo>
                <a:lnTo>
                  <a:pt x="14699" y="4413844"/>
                </a:lnTo>
                <a:lnTo>
                  <a:pt x="0" y="4413844"/>
                </a:lnTo>
                <a:close/>
              </a:path>
            </a:pathLst>
          </a:custGeom>
          <a:pattFill prst="plaid">
            <a:fgClr>
              <a:srgbClr val="FFEEE1"/>
            </a:fgClr>
            <a:bgClr>
              <a:schemeClr val="bg1"/>
            </a:bgClr>
          </a:patt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302" name="Freeform 6"/>
          <p:cNvSpPr>
            <a:spLocks noEditPoints="1"/>
          </p:cNvSpPr>
          <p:nvPr/>
        </p:nvSpPr>
        <p:spPr bwMode="auto">
          <a:xfrm>
            <a:off x="3470454" y="1828342"/>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7"/>
          <p:cNvSpPr>
            <a:spLocks noEditPoints="1"/>
          </p:cNvSpPr>
          <p:nvPr/>
        </p:nvSpPr>
        <p:spPr bwMode="auto">
          <a:xfrm>
            <a:off x="7805272" y="1842544"/>
            <a:ext cx="826627" cy="66755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8"/>
          <p:cNvSpPr>
            <a:spLocks noEditPoints="1"/>
          </p:cNvSpPr>
          <p:nvPr/>
        </p:nvSpPr>
        <p:spPr bwMode="auto">
          <a:xfrm>
            <a:off x="5686154" y="1774369"/>
            <a:ext cx="917528" cy="80390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9"/>
          <p:cNvSpPr>
            <a:spLocks noEditPoints="1"/>
          </p:cNvSpPr>
          <p:nvPr/>
        </p:nvSpPr>
        <p:spPr bwMode="auto">
          <a:xfrm>
            <a:off x="1558702" y="178857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0"/>
          <p:cNvSpPr>
            <a:spLocks noEditPoints="1"/>
          </p:cNvSpPr>
          <p:nvPr/>
        </p:nvSpPr>
        <p:spPr bwMode="auto">
          <a:xfrm>
            <a:off x="9992565" y="1819819"/>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2" name="TextBox 361"/>
          <p:cNvSpPr txBox="1"/>
          <p:nvPr/>
        </p:nvSpPr>
        <p:spPr>
          <a:xfrm>
            <a:off x="1342576"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01</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3" name="TextBox 362"/>
          <p:cNvSpPr txBox="1"/>
          <p:nvPr/>
        </p:nvSpPr>
        <p:spPr>
          <a:xfrm>
            <a:off x="3419085"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02</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9" name="TextBox 368"/>
          <p:cNvSpPr txBox="1"/>
          <p:nvPr/>
        </p:nvSpPr>
        <p:spPr>
          <a:xfrm>
            <a:off x="5539624"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03</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76" name="TextBox 375"/>
          <p:cNvSpPr txBox="1"/>
          <p:nvPr/>
        </p:nvSpPr>
        <p:spPr>
          <a:xfrm>
            <a:off x="7613291"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04</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96" name="TextBox 395"/>
          <p:cNvSpPr txBox="1"/>
          <p:nvPr/>
        </p:nvSpPr>
        <p:spPr>
          <a:xfrm>
            <a:off x="9706843"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05</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5" name="Freeform 6"/>
          <p:cNvSpPr>
            <a:spLocks/>
          </p:cNvSpPr>
          <p:nvPr/>
        </p:nvSpPr>
        <p:spPr bwMode="auto">
          <a:xfrm>
            <a:off x="0" y="4763146"/>
            <a:ext cx="12190412" cy="2094854"/>
          </a:xfrm>
          <a:custGeom>
            <a:avLst/>
            <a:gdLst>
              <a:gd name="T0" fmla="*/ 1135 w 2153"/>
              <a:gd name="T1" fmla="*/ 28 h 370"/>
              <a:gd name="T2" fmla="*/ 1172 w 2153"/>
              <a:gd name="T3" fmla="*/ 0 h 370"/>
              <a:gd name="T4" fmla="*/ 1210 w 2153"/>
              <a:gd name="T5" fmla="*/ 29 h 370"/>
              <a:gd name="T6" fmla="*/ 1252 w 2153"/>
              <a:gd name="T7" fmla="*/ 1 h 370"/>
              <a:gd name="T8" fmla="*/ 1290 w 2153"/>
              <a:gd name="T9" fmla="*/ 28 h 370"/>
              <a:gd name="T10" fmla="*/ 1327 w 2153"/>
              <a:gd name="T11" fmla="*/ 1 h 370"/>
              <a:gd name="T12" fmla="*/ 1365 w 2153"/>
              <a:gd name="T13" fmla="*/ 28 h 370"/>
              <a:gd name="T14" fmla="*/ 1403 w 2153"/>
              <a:gd name="T15" fmla="*/ 1 h 370"/>
              <a:gd name="T16" fmla="*/ 1441 w 2153"/>
              <a:gd name="T17" fmla="*/ 28 h 370"/>
              <a:gd name="T18" fmla="*/ 1478 w 2153"/>
              <a:gd name="T19" fmla="*/ 1 h 370"/>
              <a:gd name="T20" fmla="*/ 1516 w 2153"/>
              <a:gd name="T21" fmla="*/ 28 h 370"/>
              <a:gd name="T22" fmla="*/ 1553 w 2153"/>
              <a:gd name="T23" fmla="*/ 1 h 370"/>
              <a:gd name="T24" fmla="*/ 1591 w 2153"/>
              <a:gd name="T25" fmla="*/ 28 h 370"/>
              <a:gd name="T26" fmla="*/ 1628 w 2153"/>
              <a:gd name="T27" fmla="*/ 1 h 370"/>
              <a:gd name="T28" fmla="*/ 1667 w 2153"/>
              <a:gd name="T29" fmla="*/ 28 h 370"/>
              <a:gd name="T30" fmla="*/ 1704 w 2153"/>
              <a:gd name="T31" fmla="*/ 1 h 370"/>
              <a:gd name="T32" fmla="*/ 1742 w 2153"/>
              <a:gd name="T33" fmla="*/ 28 h 370"/>
              <a:gd name="T34" fmla="*/ 1779 w 2153"/>
              <a:gd name="T35" fmla="*/ 1 h 370"/>
              <a:gd name="T36" fmla="*/ 1817 w 2153"/>
              <a:gd name="T37" fmla="*/ 28 h 370"/>
              <a:gd name="T38" fmla="*/ 1854 w 2153"/>
              <a:gd name="T39" fmla="*/ 1 h 370"/>
              <a:gd name="T40" fmla="*/ 1892 w 2153"/>
              <a:gd name="T41" fmla="*/ 28 h 370"/>
              <a:gd name="T42" fmla="*/ 1930 w 2153"/>
              <a:gd name="T43" fmla="*/ 0 h 370"/>
              <a:gd name="T44" fmla="*/ 1968 w 2153"/>
              <a:gd name="T45" fmla="*/ 28 h 370"/>
              <a:gd name="T46" fmla="*/ 2005 w 2153"/>
              <a:gd name="T47" fmla="*/ 0 h 370"/>
              <a:gd name="T48" fmla="*/ 2043 w 2153"/>
              <a:gd name="T49" fmla="*/ 28 h 370"/>
              <a:gd name="T50" fmla="*/ 2080 w 2153"/>
              <a:gd name="T51" fmla="*/ 0 h 370"/>
              <a:gd name="T52" fmla="*/ 2118 w 2153"/>
              <a:gd name="T53" fmla="*/ 28 h 370"/>
              <a:gd name="T54" fmla="*/ 2153 w 2153"/>
              <a:gd name="T55" fmla="*/ 2 h 370"/>
              <a:gd name="T56" fmla="*/ 2153 w 2153"/>
              <a:gd name="T57" fmla="*/ 370 h 370"/>
              <a:gd name="T58" fmla="*/ 0 w 2153"/>
              <a:gd name="T59" fmla="*/ 370 h 370"/>
              <a:gd name="T60" fmla="*/ 0 w 2153"/>
              <a:gd name="T61" fmla="*/ 29 h 370"/>
              <a:gd name="T62" fmla="*/ 42 w 2153"/>
              <a:gd name="T63" fmla="*/ 1 h 370"/>
              <a:gd name="T64" fmla="*/ 81 w 2153"/>
              <a:gd name="T65" fmla="*/ 28 h 370"/>
              <a:gd name="T66" fmla="*/ 118 w 2153"/>
              <a:gd name="T67" fmla="*/ 1 h 370"/>
              <a:gd name="T68" fmla="*/ 156 w 2153"/>
              <a:gd name="T69" fmla="*/ 28 h 370"/>
              <a:gd name="T70" fmla="*/ 193 w 2153"/>
              <a:gd name="T71" fmla="*/ 1 h 370"/>
              <a:gd name="T72" fmla="*/ 231 w 2153"/>
              <a:gd name="T73" fmla="*/ 28 h 370"/>
              <a:gd name="T74" fmla="*/ 268 w 2153"/>
              <a:gd name="T75" fmla="*/ 1 h 370"/>
              <a:gd name="T76" fmla="*/ 306 w 2153"/>
              <a:gd name="T77" fmla="*/ 28 h 370"/>
              <a:gd name="T78" fmla="*/ 344 w 2153"/>
              <a:gd name="T79" fmla="*/ 1 h 370"/>
              <a:gd name="T80" fmla="*/ 382 w 2153"/>
              <a:gd name="T81" fmla="*/ 28 h 370"/>
              <a:gd name="T82" fmla="*/ 419 w 2153"/>
              <a:gd name="T83" fmla="*/ 1 h 370"/>
              <a:gd name="T84" fmla="*/ 457 w 2153"/>
              <a:gd name="T85" fmla="*/ 28 h 370"/>
              <a:gd name="T86" fmla="*/ 494 w 2153"/>
              <a:gd name="T87" fmla="*/ 1 h 370"/>
              <a:gd name="T88" fmla="*/ 532 w 2153"/>
              <a:gd name="T89" fmla="*/ 28 h 370"/>
              <a:gd name="T90" fmla="*/ 569 w 2153"/>
              <a:gd name="T91" fmla="*/ 1 h 370"/>
              <a:gd name="T92" fmla="*/ 608 w 2153"/>
              <a:gd name="T93" fmla="*/ 28 h 370"/>
              <a:gd name="T94" fmla="*/ 645 w 2153"/>
              <a:gd name="T95" fmla="*/ 1 h 370"/>
              <a:gd name="T96" fmla="*/ 683 w 2153"/>
              <a:gd name="T97" fmla="*/ 28 h 370"/>
              <a:gd name="T98" fmla="*/ 720 w 2153"/>
              <a:gd name="T99" fmla="*/ 0 h 370"/>
              <a:gd name="T100" fmla="*/ 758 w 2153"/>
              <a:gd name="T101" fmla="*/ 28 h 370"/>
              <a:gd name="T102" fmla="*/ 795 w 2153"/>
              <a:gd name="T103" fmla="*/ 0 h 370"/>
              <a:gd name="T104" fmla="*/ 833 w 2153"/>
              <a:gd name="T105" fmla="*/ 28 h 370"/>
              <a:gd name="T106" fmla="*/ 871 w 2153"/>
              <a:gd name="T107" fmla="*/ 0 h 370"/>
              <a:gd name="T108" fmla="*/ 909 w 2153"/>
              <a:gd name="T109" fmla="*/ 28 h 370"/>
              <a:gd name="T110" fmla="*/ 946 w 2153"/>
              <a:gd name="T111" fmla="*/ 0 h 370"/>
              <a:gd name="T112" fmla="*/ 984 w 2153"/>
              <a:gd name="T113" fmla="*/ 28 h 370"/>
              <a:gd name="T114" fmla="*/ 1021 w 2153"/>
              <a:gd name="T115" fmla="*/ 0 h 370"/>
              <a:gd name="T116" fmla="*/ 1059 w 2153"/>
              <a:gd name="T117" fmla="*/ 28 h 370"/>
              <a:gd name="T118" fmla="*/ 1096 w 2153"/>
              <a:gd name="T119" fmla="*/ 0 h 370"/>
              <a:gd name="T120" fmla="*/ 1135 w 2153"/>
              <a:gd name="T121" fmla="*/ 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370">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220"/>
                  <a:pt x="2153" y="370"/>
                </a:cubicBezTo>
                <a:cubicBezTo>
                  <a:pt x="0" y="370"/>
                  <a:pt x="0" y="370"/>
                  <a:pt x="0" y="370"/>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232355460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88"/>
                                        </p:tgtEl>
                                        <p:attrNameLst>
                                          <p:attrName>style.visibility</p:attrName>
                                        </p:attrNameLst>
                                      </p:cBhvr>
                                      <p:to>
                                        <p:strVal val="visible"/>
                                      </p:to>
                                    </p:set>
                                    <p:anim calcmode="lin" valueType="num">
                                      <p:cBhvr additive="base">
                                        <p:cTn id="7" dur="500" fill="hold"/>
                                        <p:tgtEl>
                                          <p:spTgt spid="288"/>
                                        </p:tgtEl>
                                        <p:attrNameLst>
                                          <p:attrName>ppt_x</p:attrName>
                                        </p:attrNameLst>
                                      </p:cBhvr>
                                      <p:tavLst>
                                        <p:tav tm="0">
                                          <p:val>
                                            <p:strVal val="#ppt_x"/>
                                          </p:val>
                                        </p:tav>
                                        <p:tav tm="100000">
                                          <p:val>
                                            <p:strVal val="#ppt_x"/>
                                          </p:val>
                                        </p:tav>
                                      </p:tavLst>
                                    </p:anim>
                                    <p:anim calcmode="lin" valueType="num">
                                      <p:cBhvr additive="base">
                                        <p:cTn id="8" dur="500" fill="hold"/>
                                        <p:tgtEl>
                                          <p:spTgt spid="288"/>
                                        </p:tgtEl>
                                        <p:attrNameLst>
                                          <p:attrName>ppt_y</p:attrName>
                                        </p:attrNameLst>
                                      </p:cBhvr>
                                      <p:tavLst>
                                        <p:tav tm="0">
                                          <p:val>
                                            <p:strVal val="0-#ppt_h/2"/>
                                          </p:val>
                                        </p:tav>
                                        <p:tav tm="100000">
                                          <p:val>
                                            <p:strVal val="#ppt_y"/>
                                          </p:val>
                                        </p:tav>
                                      </p:tavLst>
                                    </p:anim>
                                  </p:childTnLst>
                                </p:cTn>
                              </p:par>
                              <p:par>
                                <p:cTn id="9" presetID="3" presetClass="emph" presetSubtype="2" fill="hold" grpId="0" nodeType="withEffect">
                                  <p:stCondLst>
                                    <p:cond delay="0"/>
                                  </p:stCondLst>
                                  <p:childTnLst>
                                    <p:animClr clrSpc="rgb" dir="cw">
                                      <p:cBhvr override="childStyle">
                                        <p:cTn id="10" dur="500" fill="hold"/>
                                        <p:tgtEl>
                                          <p:spTgt spid="396"/>
                                        </p:tgtEl>
                                        <p:attrNameLst>
                                          <p:attrName>style.color</p:attrName>
                                        </p:attrNameLst>
                                      </p:cBhvr>
                                      <p:to>
                                        <a:srgbClr val="ED4545"/>
                                      </p:to>
                                    </p:animClr>
                                  </p:childTnLst>
                                </p:cTn>
                              </p:par>
                              <p:par>
                                <p:cTn id="11" presetID="19" presetClass="emph" presetSubtype="0" fill="hold" grpId="0" nodeType="withEffect">
                                  <p:stCondLst>
                                    <p:cond delay="0"/>
                                  </p:stCondLst>
                                  <p:childTnLst>
                                    <p:animClr clrSpc="rgb" dir="cw">
                                      <p:cBhvr override="childStyle">
                                        <p:cTn id="12" dur="500" fill="hold"/>
                                        <p:tgtEl>
                                          <p:spTgt spid="355"/>
                                        </p:tgtEl>
                                        <p:attrNameLst>
                                          <p:attrName>style.color</p:attrName>
                                        </p:attrNameLst>
                                      </p:cBhvr>
                                      <p:to>
                                        <a:srgbClr val="ED4545"/>
                                      </p:to>
                                    </p:animClr>
                                    <p:animClr clrSpc="rgb" dir="cw">
                                      <p:cBhvr>
                                        <p:cTn id="13" dur="500" fill="hold"/>
                                        <p:tgtEl>
                                          <p:spTgt spid="355"/>
                                        </p:tgtEl>
                                        <p:attrNameLst>
                                          <p:attrName>fillcolor</p:attrName>
                                        </p:attrNameLst>
                                      </p:cBhvr>
                                      <p:to>
                                        <a:srgbClr val="ED4545"/>
                                      </p:to>
                                    </p:animClr>
                                    <p:set>
                                      <p:cBhvr>
                                        <p:cTn id="14" dur="500" fill="hold"/>
                                        <p:tgtEl>
                                          <p:spTgt spid="355"/>
                                        </p:tgtEl>
                                        <p:attrNameLst>
                                          <p:attrName>fill.type</p:attrName>
                                        </p:attrNameLst>
                                      </p:cBhvr>
                                      <p:to>
                                        <p:strVal val="solid"/>
                                      </p:to>
                                    </p:set>
                                    <p:set>
                                      <p:cBhvr>
                                        <p:cTn id="15" dur="500" fill="hold"/>
                                        <p:tgtEl>
                                          <p:spTgt spid="35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p:bldP spid="355" grpId="0" animBg="1"/>
      <p:bldP spid="39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grpSp>
        <p:nvGrpSpPr>
          <p:cNvPr id="3" name="组合 2"/>
          <p:cNvGrpSpPr/>
          <p:nvPr/>
        </p:nvGrpSpPr>
        <p:grpSpPr>
          <a:xfrm>
            <a:off x="550590" y="1340768"/>
            <a:ext cx="5937251" cy="4994275"/>
            <a:chOff x="550590" y="1340768"/>
            <a:chExt cx="5937251" cy="4994275"/>
          </a:xfrm>
          <a:solidFill>
            <a:srgbClr val="FF8975"/>
          </a:solidFill>
          <a:effectLst/>
        </p:grpSpPr>
        <p:sp>
          <p:nvSpPr>
            <p:cNvPr id="4" name="Freeform 67"/>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solidFill>
              <a:prstDash val="solid"/>
              <a:round/>
              <a:headEnd/>
              <a:tailEnd/>
            </a:ln>
          </p:spPr>
          <p:txBody>
            <a:bodyPr/>
            <a:lstStyle/>
            <a:p>
              <a:endParaRPr lang="zh-CN" altLang="en-US"/>
            </a:p>
          </p:txBody>
        </p:sp>
        <p:sp>
          <p:nvSpPr>
            <p:cNvPr id="5" name="Freeform 68"/>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solidFill>
              <a:prstDash val="solid"/>
              <a:round/>
              <a:headEnd/>
              <a:tailEnd/>
            </a:ln>
          </p:spPr>
          <p:txBody>
            <a:bodyPr/>
            <a:lstStyle/>
            <a:p>
              <a:endParaRPr lang="zh-CN" altLang="en-US"/>
            </a:p>
          </p:txBody>
        </p:sp>
        <p:sp>
          <p:nvSpPr>
            <p:cNvPr id="6" name="Freeform 69"/>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solidFill>
              <a:prstDash val="solid"/>
              <a:round/>
              <a:headEnd/>
              <a:tailEnd/>
            </a:ln>
          </p:spPr>
          <p:txBody>
            <a:bodyPr/>
            <a:lstStyle/>
            <a:p>
              <a:endParaRPr lang="zh-CN" altLang="en-US"/>
            </a:p>
          </p:txBody>
        </p:sp>
        <p:sp>
          <p:nvSpPr>
            <p:cNvPr id="7" name="Freeform 70"/>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solidFill>
              <a:prstDash val="solid"/>
              <a:round/>
              <a:headEnd/>
              <a:tailEnd/>
            </a:ln>
          </p:spPr>
          <p:txBody>
            <a:bodyPr/>
            <a:lstStyle/>
            <a:p>
              <a:endParaRPr lang="zh-CN" altLang="en-US"/>
            </a:p>
          </p:txBody>
        </p:sp>
        <p:sp>
          <p:nvSpPr>
            <p:cNvPr id="8" name="Freeform 71"/>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solidFill>
              <a:prstDash val="solid"/>
              <a:round/>
              <a:headEnd/>
              <a:tailEnd/>
            </a:ln>
          </p:spPr>
          <p:txBody>
            <a:bodyPr/>
            <a:lstStyle/>
            <a:p>
              <a:endParaRPr lang="zh-CN" altLang="en-US"/>
            </a:p>
          </p:txBody>
        </p:sp>
        <p:sp>
          <p:nvSpPr>
            <p:cNvPr id="9" name="Freeform 72"/>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solidFill>
              <a:prstDash val="solid"/>
              <a:round/>
              <a:headEnd/>
              <a:tailEnd/>
            </a:ln>
          </p:spPr>
          <p:txBody>
            <a:bodyPr/>
            <a:lstStyle/>
            <a:p>
              <a:endParaRPr lang="zh-CN" altLang="en-US"/>
            </a:p>
          </p:txBody>
        </p:sp>
        <p:sp>
          <p:nvSpPr>
            <p:cNvPr id="10" name="Freeform 73"/>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solidFill>
              <a:prstDash val="solid"/>
              <a:round/>
              <a:headEnd/>
              <a:tailEnd/>
            </a:ln>
          </p:spPr>
          <p:txBody>
            <a:bodyPr/>
            <a:lstStyle/>
            <a:p>
              <a:endParaRPr lang="zh-CN" altLang="en-US"/>
            </a:p>
          </p:txBody>
        </p:sp>
        <p:sp>
          <p:nvSpPr>
            <p:cNvPr id="11" name="Freeform 74"/>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solidFill>
              <a:prstDash val="solid"/>
              <a:round/>
              <a:headEnd/>
              <a:tailEnd/>
            </a:ln>
          </p:spPr>
          <p:txBody>
            <a:bodyPr/>
            <a:lstStyle/>
            <a:p>
              <a:endParaRPr lang="zh-CN" altLang="en-US"/>
            </a:p>
          </p:txBody>
        </p:sp>
        <p:sp>
          <p:nvSpPr>
            <p:cNvPr id="12" name="Freeform 75"/>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solidFill>
              <a:prstDash val="solid"/>
              <a:round/>
              <a:headEnd/>
              <a:tailEnd/>
            </a:ln>
          </p:spPr>
          <p:txBody>
            <a:bodyPr/>
            <a:lstStyle/>
            <a:p>
              <a:endParaRPr lang="zh-CN" altLang="en-US"/>
            </a:p>
          </p:txBody>
        </p:sp>
        <p:sp>
          <p:nvSpPr>
            <p:cNvPr id="13" name="Freeform 76"/>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solidFill>
              <a:prstDash val="solid"/>
              <a:round/>
              <a:headEnd/>
              <a:tailEnd/>
            </a:ln>
          </p:spPr>
          <p:txBody>
            <a:bodyPr/>
            <a:lstStyle/>
            <a:p>
              <a:endParaRPr lang="zh-CN" altLang="en-US"/>
            </a:p>
          </p:txBody>
        </p:sp>
        <p:sp>
          <p:nvSpPr>
            <p:cNvPr id="14" name="Freeform 77"/>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solidFill>
              <a:prstDash val="solid"/>
              <a:round/>
              <a:headEnd/>
              <a:tailEnd/>
            </a:ln>
          </p:spPr>
          <p:txBody>
            <a:bodyPr/>
            <a:lstStyle/>
            <a:p>
              <a:endParaRPr lang="zh-CN" altLang="en-US"/>
            </a:p>
          </p:txBody>
        </p:sp>
        <p:sp>
          <p:nvSpPr>
            <p:cNvPr id="15" name="Freeform 78"/>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solidFill>
              <a:prstDash val="solid"/>
              <a:round/>
              <a:headEnd/>
              <a:tailEnd/>
            </a:ln>
          </p:spPr>
          <p:txBody>
            <a:bodyPr/>
            <a:lstStyle/>
            <a:p>
              <a:endParaRPr lang="zh-CN" altLang="en-US"/>
            </a:p>
          </p:txBody>
        </p:sp>
        <p:sp>
          <p:nvSpPr>
            <p:cNvPr id="16" name="Freeform 79"/>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solidFill>
              <a:prstDash val="solid"/>
              <a:round/>
              <a:headEnd/>
              <a:tailEnd/>
            </a:ln>
          </p:spPr>
          <p:txBody>
            <a:bodyPr/>
            <a:lstStyle/>
            <a:p>
              <a:endParaRPr lang="zh-CN" altLang="en-US"/>
            </a:p>
          </p:txBody>
        </p:sp>
        <p:sp>
          <p:nvSpPr>
            <p:cNvPr id="17" name="Freeform 80"/>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solidFill>
              <a:prstDash val="solid"/>
              <a:round/>
              <a:headEnd/>
              <a:tailEnd/>
            </a:ln>
          </p:spPr>
          <p:txBody>
            <a:bodyPr/>
            <a:lstStyle/>
            <a:p>
              <a:endParaRPr lang="zh-CN" altLang="en-US"/>
            </a:p>
          </p:txBody>
        </p:sp>
        <p:sp>
          <p:nvSpPr>
            <p:cNvPr id="18" name="Freeform 81"/>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solidFill>
              <a:prstDash val="solid"/>
              <a:round/>
              <a:headEnd/>
              <a:tailEnd/>
            </a:ln>
          </p:spPr>
          <p:txBody>
            <a:bodyPr/>
            <a:lstStyle/>
            <a:p>
              <a:endParaRPr lang="zh-CN" altLang="en-US"/>
            </a:p>
          </p:txBody>
        </p:sp>
        <p:sp>
          <p:nvSpPr>
            <p:cNvPr id="19" name="Freeform 82"/>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solidFill>
              <a:prstDash val="solid"/>
              <a:round/>
              <a:headEnd/>
              <a:tailEnd/>
            </a:ln>
          </p:spPr>
          <p:txBody>
            <a:bodyPr/>
            <a:lstStyle/>
            <a:p>
              <a:endParaRPr lang="zh-CN" altLang="en-US"/>
            </a:p>
          </p:txBody>
        </p:sp>
        <p:sp>
          <p:nvSpPr>
            <p:cNvPr id="20" name="Freeform 83"/>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solidFill>
              <a:prstDash val="solid"/>
              <a:round/>
              <a:headEnd/>
              <a:tailEnd/>
            </a:ln>
          </p:spPr>
          <p:txBody>
            <a:bodyPr/>
            <a:lstStyle/>
            <a:p>
              <a:endParaRPr lang="zh-CN" altLang="en-US"/>
            </a:p>
          </p:txBody>
        </p:sp>
        <p:sp>
          <p:nvSpPr>
            <p:cNvPr id="21" name="Freeform 84"/>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solidFill>
              <a:prstDash val="solid"/>
              <a:round/>
              <a:headEnd/>
              <a:tailEnd/>
            </a:ln>
          </p:spPr>
          <p:txBody>
            <a:bodyPr/>
            <a:lstStyle/>
            <a:p>
              <a:endParaRPr lang="zh-CN" altLang="en-US"/>
            </a:p>
          </p:txBody>
        </p:sp>
        <p:sp>
          <p:nvSpPr>
            <p:cNvPr id="22" name="Freeform 85"/>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solidFill>
              <a:prstDash val="solid"/>
              <a:round/>
              <a:headEnd/>
              <a:tailEnd/>
            </a:ln>
          </p:spPr>
          <p:txBody>
            <a:bodyPr/>
            <a:lstStyle/>
            <a:p>
              <a:endParaRPr lang="zh-CN" altLang="en-US"/>
            </a:p>
          </p:txBody>
        </p:sp>
        <p:sp>
          <p:nvSpPr>
            <p:cNvPr id="23" name="Freeform 86"/>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solidFill>
              <a:prstDash val="solid"/>
              <a:round/>
              <a:headEnd/>
              <a:tailEnd/>
            </a:ln>
          </p:spPr>
          <p:txBody>
            <a:bodyPr/>
            <a:lstStyle/>
            <a:p>
              <a:endParaRPr lang="zh-CN" altLang="en-US"/>
            </a:p>
          </p:txBody>
        </p:sp>
        <p:sp>
          <p:nvSpPr>
            <p:cNvPr id="24" name="Freeform 87"/>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solidFill>
              <a:prstDash val="solid"/>
              <a:round/>
              <a:headEnd/>
              <a:tailEnd/>
            </a:ln>
          </p:spPr>
          <p:txBody>
            <a:bodyPr/>
            <a:lstStyle/>
            <a:p>
              <a:endParaRPr lang="zh-CN" altLang="en-US"/>
            </a:p>
          </p:txBody>
        </p:sp>
        <p:sp>
          <p:nvSpPr>
            <p:cNvPr id="25" name="Freeform 88"/>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solidFill>
              <a:prstDash val="solid"/>
              <a:round/>
              <a:headEnd/>
              <a:tailEnd/>
            </a:ln>
          </p:spPr>
          <p:txBody>
            <a:bodyPr/>
            <a:lstStyle/>
            <a:p>
              <a:endParaRPr lang="zh-CN" altLang="en-US"/>
            </a:p>
          </p:txBody>
        </p:sp>
        <p:sp>
          <p:nvSpPr>
            <p:cNvPr id="26" name="Freeform 89"/>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solidFill>
              <a:prstDash val="solid"/>
              <a:round/>
              <a:headEnd/>
              <a:tailEnd/>
            </a:ln>
          </p:spPr>
          <p:txBody>
            <a:bodyPr/>
            <a:lstStyle/>
            <a:p>
              <a:endParaRPr lang="zh-CN" altLang="en-US"/>
            </a:p>
          </p:txBody>
        </p:sp>
        <p:sp>
          <p:nvSpPr>
            <p:cNvPr id="27" name="Freeform 90"/>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solidFill>
              <a:prstDash val="solid"/>
              <a:round/>
              <a:headEnd/>
              <a:tailEnd/>
            </a:ln>
          </p:spPr>
          <p:txBody>
            <a:bodyPr/>
            <a:lstStyle/>
            <a:p>
              <a:endParaRPr lang="zh-CN" altLang="en-US"/>
            </a:p>
          </p:txBody>
        </p:sp>
        <p:sp>
          <p:nvSpPr>
            <p:cNvPr id="28" name="Freeform 91"/>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solidFill>
              <a:prstDash val="solid"/>
              <a:round/>
              <a:headEnd/>
              <a:tailEnd/>
            </a:ln>
          </p:spPr>
          <p:txBody>
            <a:bodyPr/>
            <a:lstStyle/>
            <a:p>
              <a:endParaRPr lang="zh-CN" altLang="en-US"/>
            </a:p>
          </p:txBody>
        </p:sp>
        <p:sp>
          <p:nvSpPr>
            <p:cNvPr id="29" name="Freeform 92"/>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solidFill>
              <a:prstDash val="solid"/>
              <a:round/>
              <a:headEnd/>
              <a:tailEnd/>
            </a:ln>
          </p:spPr>
          <p:txBody>
            <a:bodyPr/>
            <a:lstStyle/>
            <a:p>
              <a:endParaRPr lang="zh-CN" altLang="en-US"/>
            </a:p>
          </p:txBody>
        </p:sp>
        <p:sp>
          <p:nvSpPr>
            <p:cNvPr id="30" name="Freeform 93"/>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solidFill>
              <a:prstDash val="solid"/>
              <a:round/>
              <a:headEnd/>
              <a:tailEnd/>
            </a:ln>
          </p:spPr>
          <p:txBody>
            <a:bodyPr/>
            <a:lstStyle/>
            <a:p>
              <a:endParaRPr lang="zh-CN" altLang="en-US"/>
            </a:p>
          </p:txBody>
        </p:sp>
        <p:sp>
          <p:nvSpPr>
            <p:cNvPr id="31" name="Freeform 94"/>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solidFill>
              <a:prstDash val="solid"/>
              <a:round/>
              <a:headEnd/>
              <a:tailEnd/>
            </a:ln>
          </p:spPr>
          <p:txBody>
            <a:bodyPr/>
            <a:lstStyle/>
            <a:p>
              <a:endParaRPr lang="zh-CN" altLang="en-US"/>
            </a:p>
          </p:txBody>
        </p:sp>
        <p:sp>
          <p:nvSpPr>
            <p:cNvPr id="32" name="Freeform 95"/>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solidFill>
              <a:prstDash val="solid"/>
              <a:round/>
              <a:headEnd/>
              <a:tailEnd/>
            </a:ln>
          </p:spPr>
          <p:txBody>
            <a:bodyPr/>
            <a:lstStyle/>
            <a:p>
              <a:endParaRPr lang="zh-CN" altLang="en-US"/>
            </a:p>
          </p:txBody>
        </p:sp>
        <p:sp>
          <p:nvSpPr>
            <p:cNvPr id="33" name="Freeform 96"/>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solidFill>
              <a:prstDash val="solid"/>
              <a:round/>
              <a:headEnd/>
              <a:tailEnd/>
            </a:ln>
          </p:spPr>
          <p:txBody>
            <a:bodyPr/>
            <a:lstStyle/>
            <a:p>
              <a:endParaRPr lang="zh-CN" altLang="en-US"/>
            </a:p>
          </p:txBody>
        </p:sp>
        <p:sp>
          <p:nvSpPr>
            <p:cNvPr id="34" name="Freeform 97"/>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solidFill>
              <a:prstDash val="solid"/>
              <a:round/>
              <a:headEnd/>
              <a:tailEnd/>
            </a:ln>
          </p:spPr>
          <p:txBody>
            <a:bodyPr/>
            <a:lstStyle/>
            <a:p>
              <a:endParaRPr lang="zh-CN" altLang="en-US"/>
            </a:p>
          </p:txBody>
        </p:sp>
        <p:sp>
          <p:nvSpPr>
            <p:cNvPr id="35" name="Freeform 98"/>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solidFill>
              <a:prstDash val="solid"/>
              <a:round/>
              <a:headEnd/>
              <a:tailEnd/>
            </a:ln>
          </p:spPr>
          <p:txBody>
            <a:bodyPr/>
            <a:lstStyle/>
            <a:p>
              <a:endParaRPr lang="zh-CN" altLang="en-US"/>
            </a:p>
          </p:txBody>
        </p:sp>
        <p:sp>
          <p:nvSpPr>
            <p:cNvPr id="36" name="Freeform 99"/>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solidFill>
              <a:prstDash val="solid"/>
              <a:round/>
              <a:headEnd/>
              <a:tailEnd/>
            </a:ln>
          </p:spPr>
          <p:txBody>
            <a:bodyPr/>
            <a:lstStyle/>
            <a:p>
              <a:endParaRPr lang="zh-CN" altLang="en-US"/>
            </a:p>
          </p:txBody>
        </p:sp>
        <p:sp>
          <p:nvSpPr>
            <p:cNvPr id="37" name="Freeform 100"/>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solidFill>
              <a:prstDash val="solid"/>
              <a:round/>
              <a:headEnd/>
              <a:tailEnd/>
            </a:ln>
          </p:spPr>
          <p:txBody>
            <a:bodyPr/>
            <a:lstStyle/>
            <a:p>
              <a:endParaRPr lang="zh-CN" altLang="en-US"/>
            </a:p>
          </p:txBody>
        </p:sp>
        <p:sp>
          <p:nvSpPr>
            <p:cNvPr id="38" name="Freeform 101"/>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solidFill>
              <a:prstDash val="solid"/>
              <a:round/>
              <a:headEnd/>
              <a:tailEnd/>
            </a:ln>
          </p:spPr>
          <p:txBody>
            <a:bodyPr/>
            <a:lstStyle/>
            <a:p>
              <a:endParaRPr lang="zh-CN" altLang="en-US"/>
            </a:p>
          </p:txBody>
        </p:sp>
        <p:sp>
          <p:nvSpPr>
            <p:cNvPr id="39" name="Freeform 102"/>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solidFill>
              <a:prstDash val="solid"/>
              <a:round/>
              <a:headEnd/>
              <a:tailEnd/>
            </a:ln>
          </p:spPr>
          <p:txBody>
            <a:bodyPr/>
            <a:lstStyle/>
            <a:p>
              <a:endParaRPr lang="zh-CN" altLang="en-US"/>
            </a:p>
          </p:txBody>
        </p:sp>
        <p:sp>
          <p:nvSpPr>
            <p:cNvPr id="41" name="Freeform 103"/>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solidFill>
              <a:prstDash val="solid"/>
              <a:round/>
              <a:headEnd/>
              <a:tailEnd/>
            </a:ln>
          </p:spPr>
          <p:txBody>
            <a:bodyPr/>
            <a:lstStyle/>
            <a:p>
              <a:endParaRPr lang="zh-CN" altLang="en-US"/>
            </a:p>
          </p:txBody>
        </p:sp>
        <p:sp>
          <p:nvSpPr>
            <p:cNvPr id="42" name="Freeform 104"/>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solidFill>
              <a:prstDash val="solid"/>
              <a:round/>
              <a:headEnd/>
              <a:tailEnd/>
            </a:ln>
          </p:spPr>
          <p:txBody>
            <a:bodyPr/>
            <a:lstStyle/>
            <a:p>
              <a:endParaRPr lang="zh-CN" altLang="en-US"/>
            </a:p>
          </p:txBody>
        </p:sp>
        <p:sp>
          <p:nvSpPr>
            <p:cNvPr id="43" name="Freeform 105"/>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solidFill>
              <a:prstDash val="solid"/>
              <a:round/>
              <a:headEnd/>
              <a:tailEnd/>
            </a:ln>
          </p:spPr>
          <p:txBody>
            <a:bodyPr/>
            <a:lstStyle/>
            <a:p>
              <a:endParaRPr lang="zh-CN" altLang="en-US"/>
            </a:p>
          </p:txBody>
        </p:sp>
        <p:sp>
          <p:nvSpPr>
            <p:cNvPr id="44" name="Freeform 106"/>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solidFill>
              <a:prstDash val="solid"/>
              <a:round/>
              <a:headEnd/>
              <a:tailEnd/>
            </a:ln>
          </p:spPr>
          <p:txBody>
            <a:bodyPr/>
            <a:lstStyle/>
            <a:p>
              <a:endParaRPr lang="zh-CN" altLang="en-US"/>
            </a:p>
          </p:txBody>
        </p:sp>
        <p:sp>
          <p:nvSpPr>
            <p:cNvPr id="45" name="Freeform 107"/>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solidFill>
              <a:prstDash val="solid"/>
              <a:round/>
              <a:headEnd/>
              <a:tailEnd/>
            </a:ln>
          </p:spPr>
          <p:txBody>
            <a:bodyPr/>
            <a:lstStyle/>
            <a:p>
              <a:endParaRPr lang="zh-CN" altLang="en-US"/>
            </a:p>
          </p:txBody>
        </p:sp>
        <p:sp>
          <p:nvSpPr>
            <p:cNvPr id="46" name="Freeform 108"/>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solidFill>
              <a:prstDash val="solid"/>
              <a:round/>
              <a:headEnd/>
              <a:tailEnd/>
            </a:ln>
          </p:spPr>
          <p:txBody>
            <a:bodyPr/>
            <a:lstStyle/>
            <a:p>
              <a:endParaRPr lang="zh-CN" altLang="en-US"/>
            </a:p>
          </p:txBody>
        </p:sp>
        <p:sp>
          <p:nvSpPr>
            <p:cNvPr id="47" name="Freeform 109"/>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solidFill>
              <a:prstDash val="solid"/>
              <a:round/>
              <a:headEnd/>
              <a:tailEnd/>
            </a:ln>
          </p:spPr>
          <p:txBody>
            <a:bodyPr/>
            <a:lstStyle/>
            <a:p>
              <a:endParaRPr lang="zh-CN" altLang="en-US"/>
            </a:p>
          </p:txBody>
        </p:sp>
        <p:sp>
          <p:nvSpPr>
            <p:cNvPr id="48" name="Freeform 110"/>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solidFill>
              <a:prstDash val="solid"/>
              <a:round/>
              <a:headEnd/>
              <a:tailEnd/>
            </a:ln>
          </p:spPr>
          <p:txBody>
            <a:bodyPr/>
            <a:lstStyle/>
            <a:p>
              <a:endParaRPr lang="zh-CN" altLang="en-US"/>
            </a:p>
          </p:txBody>
        </p:sp>
        <p:sp>
          <p:nvSpPr>
            <p:cNvPr id="49" name="Freeform 111"/>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solidFill>
              <a:prstDash val="solid"/>
              <a:round/>
              <a:headEnd/>
              <a:tailEnd/>
            </a:ln>
          </p:spPr>
          <p:txBody>
            <a:bodyPr/>
            <a:lstStyle/>
            <a:p>
              <a:endParaRPr lang="zh-CN" altLang="en-US"/>
            </a:p>
          </p:txBody>
        </p:sp>
        <p:sp>
          <p:nvSpPr>
            <p:cNvPr id="50" name="Freeform 112"/>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solidFill>
              <a:prstDash val="solid"/>
              <a:round/>
              <a:headEnd/>
              <a:tailEnd/>
            </a:ln>
          </p:spPr>
          <p:txBody>
            <a:bodyPr/>
            <a:lstStyle/>
            <a:p>
              <a:endParaRPr lang="zh-CN" altLang="en-US"/>
            </a:p>
          </p:txBody>
        </p:sp>
        <p:sp>
          <p:nvSpPr>
            <p:cNvPr id="51" name="Freeform 113"/>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solidFill>
              <a:prstDash val="solid"/>
              <a:round/>
              <a:headEnd/>
              <a:tailEnd/>
            </a:ln>
          </p:spPr>
          <p:txBody>
            <a:bodyPr/>
            <a:lstStyle/>
            <a:p>
              <a:endParaRPr lang="zh-CN" altLang="en-US"/>
            </a:p>
          </p:txBody>
        </p:sp>
        <p:sp>
          <p:nvSpPr>
            <p:cNvPr id="52" name="Freeform 114"/>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solidFill>
              <a:prstDash val="solid"/>
              <a:round/>
              <a:headEnd/>
              <a:tailEnd/>
            </a:ln>
          </p:spPr>
          <p:txBody>
            <a:bodyPr/>
            <a:lstStyle/>
            <a:p>
              <a:endParaRPr lang="zh-CN" altLang="en-US"/>
            </a:p>
          </p:txBody>
        </p:sp>
        <p:sp>
          <p:nvSpPr>
            <p:cNvPr id="53" name="Freeform 115"/>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solidFill>
              <a:prstDash val="solid"/>
              <a:round/>
              <a:headEnd/>
              <a:tailEnd/>
            </a:ln>
          </p:spPr>
          <p:txBody>
            <a:bodyPr/>
            <a:lstStyle/>
            <a:p>
              <a:endParaRPr lang="zh-CN" altLang="en-US"/>
            </a:p>
          </p:txBody>
        </p:sp>
        <p:sp>
          <p:nvSpPr>
            <p:cNvPr id="54" name="Freeform 116"/>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solidFill>
              <a:prstDash val="solid"/>
              <a:round/>
              <a:headEnd/>
              <a:tailEnd/>
            </a:ln>
          </p:spPr>
          <p:txBody>
            <a:bodyPr/>
            <a:lstStyle/>
            <a:p>
              <a:endParaRPr lang="zh-CN" altLang="en-US"/>
            </a:p>
          </p:txBody>
        </p:sp>
        <p:sp>
          <p:nvSpPr>
            <p:cNvPr id="55" name="Freeform 117"/>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solidFill>
              <a:prstDash val="solid"/>
              <a:round/>
              <a:headEnd/>
              <a:tailEnd/>
            </a:ln>
          </p:spPr>
          <p:txBody>
            <a:bodyPr/>
            <a:lstStyle/>
            <a:p>
              <a:endParaRPr lang="zh-CN" altLang="en-US"/>
            </a:p>
          </p:txBody>
        </p:sp>
        <p:sp>
          <p:nvSpPr>
            <p:cNvPr id="56" name="Freeform 118"/>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solidFill>
              <a:prstDash val="solid"/>
              <a:round/>
              <a:headEnd/>
              <a:tailEnd/>
            </a:ln>
          </p:spPr>
          <p:txBody>
            <a:bodyPr/>
            <a:lstStyle/>
            <a:p>
              <a:endParaRPr lang="zh-CN" altLang="en-US"/>
            </a:p>
          </p:txBody>
        </p:sp>
        <p:sp>
          <p:nvSpPr>
            <p:cNvPr id="57" name="Freeform 119"/>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solidFill>
              <a:prstDash val="solid"/>
              <a:round/>
              <a:headEnd/>
              <a:tailEnd/>
            </a:ln>
          </p:spPr>
          <p:txBody>
            <a:bodyPr/>
            <a:lstStyle/>
            <a:p>
              <a:endParaRPr lang="zh-CN" altLang="en-US"/>
            </a:p>
          </p:txBody>
        </p:sp>
        <p:sp>
          <p:nvSpPr>
            <p:cNvPr id="58" name="Freeform 120"/>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solidFill>
              <a:prstDash val="solid"/>
              <a:round/>
              <a:headEnd/>
              <a:tailEnd/>
            </a:ln>
          </p:spPr>
          <p:txBody>
            <a:bodyPr/>
            <a:lstStyle/>
            <a:p>
              <a:endParaRPr lang="zh-CN" altLang="en-US"/>
            </a:p>
          </p:txBody>
        </p:sp>
        <p:sp>
          <p:nvSpPr>
            <p:cNvPr id="59" name="Freeform 121"/>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solidFill>
              <a:prstDash val="solid"/>
              <a:round/>
              <a:headEnd/>
              <a:tailEnd/>
            </a:ln>
          </p:spPr>
          <p:txBody>
            <a:bodyPr/>
            <a:lstStyle/>
            <a:p>
              <a:endParaRPr lang="zh-CN" altLang="en-US"/>
            </a:p>
          </p:txBody>
        </p:sp>
        <p:sp>
          <p:nvSpPr>
            <p:cNvPr id="60" name="Freeform 122"/>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solidFill>
              <a:prstDash val="solid"/>
              <a:round/>
              <a:headEnd/>
              <a:tailEnd/>
            </a:ln>
          </p:spPr>
          <p:txBody>
            <a:bodyPr/>
            <a:lstStyle/>
            <a:p>
              <a:endParaRPr lang="zh-CN" altLang="en-US"/>
            </a:p>
          </p:txBody>
        </p:sp>
        <p:sp>
          <p:nvSpPr>
            <p:cNvPr id="61" name="Freeform 123"/>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solidFill>
              <a:prstDash val="solid"/>
              <a:round/>
              <a:headEnd/>
              <a:tailEnd/>
            </a:ln>
          </p:spPr>
          <p:txBody>
            <a:bodyPr/>
            <a:lstStyle/>
            <a:p>
              <a:endParaRPr lang="zh-CN" altLang="en-US"/>
            </a:p>
          </p:txBody>
        </p:sp>
        <p:sp>
          <p:nvSpPr>
            <p:cNvPr id="62" name="Freeform 124"/>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solidFill>
              <a:prstDash val="solid"/>
              <a:round/>
              <a:headEnd/>
              <a:tailEnd/>
            </a:ln>
          </p:spPr>
          <p:txBody>
            <a:bodyPr/>
            <a:lstStyle/>
            <a:p>
              <a:endParaRPr lang="zh-CN" altLang="en-US"/>
            </a:p>
          </p:txBody>
        </p:sp>
        <p:sp>
          <p:nvSpPr>
            <p:cNvPr id="63" name="Freeform 125"/>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solidFill>
              <a:prstDash val="solid"/>
              <a:round/>
              <a:headEnd/>
              <a:tailEnd/>
            </a:ln>
          </p:spPr>
          <p:txBody>
            <a:bodyPr/>
            <a:lstStyle/>
            <a:p>
              <a:endParaRPr lang="zh-CN" altLang="en-US"/>
            </a:p>
          </p:txBody>
        </p:sp>
        <p:sp>
          <p:nvSpPr>
            <p:cNvPr id="64" name="Freeform 126"/>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solidFill>
              <a:prstDash val="solid"/>
              <a:round/>
              <a:headEnd/>
              <a:tailEnd/>
            </a:ln>
          </p:spPr>
          <p:txBody>
            <a:bodyPr/>
            <a:lstStyle/>
            <a:p>
              <a:endParaRPr lang="zh-CN" altLang="en-US"/>
            </a:p>
          </p:txBody>
        </p:sp>
        <p:sp>
          <p:nvSpPr>
            <p:cNvPr id="65"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sp>
          <p:nvSpPr>
            <p:cNvPr id="66" name="Freeform 128"/>
            <p:cNvSpPr>
              <a:spLocks/>
            </p:cNvSpPr>
            <p:nvPr/>
          </p:nvSpPr>
          <p:spPr bwMode="gray">
            <a:xfrm>
              <a:off x="5736953" y="5149181"/>
              <a:ext cx="192088" cy="484188"/>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solidFill>
              <a:prstDash val="solid"/>
              <a:round/>
              <a:headEnd/>
              <a:tailEnd/>
            </a:ln>
          </p:spPr>
          <p:txBody>
            <a:bodyPr/>
            <a:lstStyle/>
            <a:p>
              <a:endParaRPr lang="zh-CN" altLang="en-US"/>
            </a:p>
          </p:txBody>
        </p:sp>
        <p:sp>
          <p:nvSpPr>
            <p:cNvPr id="67"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grpSp>
      <p:sp>
        <p:nvSpPr>
          <p:cNvPr id="68" name="Freeform 78"/>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ED4545"/>
          </a:solidFill>
          <a:ln w="6350">
            <a:solidFill>
              <a:schemeClr val="bg1"/>
            </a:solidFill>
            <a:prstDash val="solid"/>
            <a:round/>
            <a:headEnd/>
            <a:tailEnd/>
          </a:ln>
        </p:spPr>
        <p:txBody>
          <a:bodyPr/>
          <a:lstStyle/>
          <a:p>
            <a:endParaRPr lang="zh-CN" altLang="en-US"/>
          </a:p>
        </p:txBody>
      </p:sp>
      <p:sp>
        <p:nvSpPr>
          <p:cNvPr id="69" name="Freeform 92"/>
          <p:cNvSpPr>
            <a:spLocks/>
          </p:cNvSpPr>
          <p:nvPr/>
        </p:nvSpPr>
        <p:spPr bwMode="gray">
          <a:xfrm>
            <a:off x="4886053" y="3512467"/>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ED4545"/>
          </a:solidFill>
          <a:ln w="6350">
            <a:solidFill>
              <a:schemeClr val="bg1"/>
            </a:solidFill>
            <a:prstDash val="solid"/>
            <a:round/>
            <a:headEnd/>
            <a:tailEnd/>
          </a:ln>
        </p:spPr>
        <p:txBody>
          <a:bodyPr/>
          <a:lstStyle/>
          <a:p>
            <a:endParaRPr lang="zh-CN" altLang="en-US"/>
          </a:p>
        </p:txBody>
      </p:sp>
      <p:sp>
        <p:nvSpPr>
          <p:cNvPr id="70" name="Freeform 100"/>
          <p:cNvSpPr>
            <a:spLocks/>
          </p:cNvSpPr>
          <p:nvPr/>
        </p:nvSpPr>
        <p:spPr bwMode="gray">
          <a:xfrm>
            <a:off x="5190852"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ED4545"/>
          </a:solidFill>
          <a:ln w="6350">
            <a:solidFill>
              <a:schemeClr val="bg1"/>
            </a:solidFill>
            <a:prstDash val="solid"/>
            <a:round/>
            <a:headEnd/>
            <a:tailEnd/>
          </a:ln>
        </p:spPr>
        <p:txBody>
          <a:bodyPr/>
          <a:lstStyle/>
          <a:p>
            <a:endParaRPr lang="zh-CN" altLang="en-US"/>
          </a:p>
        </p:txBody>
      </p:sp>
      <p:sp>
        <p:nvSpPr>
          <p:cNvPr id="71" name="Freeform 82"/>
          <p:cNvSpPr>
            <a:spLocks/>
          </p:cNvSpPr>
          <p:nvPr/>
        </p:nvSpPr>
        <p:spPr bwMode="gray">
          <a:xfrm>
            <a:off x="5357664" y="441734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ED4545"/>
          </a:solidFill>
          <a:ln w="6350">
            <a:solidFill>
              <a:schemeClr val="bg1"/>
            </a:solidFill>
            <a:prstDash val="solid"/>
            <a:round/>
            <a:headEnd/>
            <a:tailEnd/>
          </a:ln>
        </p:spPr>
        <p:txBody>
          <a:bodyPr/>
          <a:lstStyle/>
          <a:p>
            <a:endParaRPr lang="zh-CN" altLang="en-US"/>
          </a:p>
        </p:txBody>
      </p:sp>
      <p:cxnSp>
        <p:nvCxnSpPr>
          <p:cNvPr id="72" name="直接连接符 71"/>
          <p:cNvCxnSpPr/>
          <p:nvPr/>
        </p:nvCxnSpPr>
        <p:spPr>
          <a:xfrm>
            <a:off x="5791265" y="3133849"/>
            <a:ext cx="252413" cy="248444"/>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043678" y="3382293"/>
            <a:ext cx="2251650" cy="0"/>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577810" y="3643355"/>
            <a:ext cx="252413" cy="248444"/>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5830223" y="3891799"/>
            <a:ext cx="2465105" cy="0"/>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5727428" y="4555456"/>
            <a:ext cx="316250" cy="204787"/>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043678" y="4555456"/>
            <a:ext cx="2251650" cy="0"/>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068616" y="5707187"/>
            <a:ext cx="252413" cy="248444"/>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21029" y="5955631"/>
            <a:ext cx="2974299" cy="0"/>
          </a:xfrm>
          <a:prstGeom prst="line">
            <a:avLst/>
          </a:prstGeom>
          <a:ln>
            <a:solidFill>
              <a:srgbClr val="F61700"/>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6725668" y="2901836"/>
            <a:ext cx="1569660" cy="369332"/>
          </a:xfrm>
          <a:prstGeom prst="rect">
            <a:avLst/>
          </a:prstGeom>
        </p:spPr>
        <p:txBody>
          <a:bodyPr wrap="none">
            <a:spAutoFit/>
          </a:bodyPr>
          <a:lstStyle/>
          <a:p>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81" name="矩形 80"/>
          <p:cNvSpPr/>
          <p:nvPr/>
        </p:nvSpPr>
        <p:spPr>
          <a:xfrm>
            <a:off x="6725668" y="3477544"/>
            <a:ext cx="1569660"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82" name="矩形 81"/>
          <p:cNvSpPr/>
          <p:nvPr/>
        </p:nvSpPr>
        <p:spPr>
          <a:xfrm>
            <a:off x="6725668" y="4142983"/>
            <a:ext cx="1569660"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83" name="矩形 82"/>
          <p:cNvSpPr/>
          <p:nvPr/>
        </p:nvSpPr>
        <p:spPr>
          <a:xfrm>
            <a:off x="6725668" y="5472953"/>
            <a:ext cx="1569660" cy="369332"/>
          </a:xfrm>
          <a:prstGeom prst="rect">
            <a:avLst/>
          </a:prstGeom>
        </p:spPr>
        <p:txBody>
          <a:bodyPr wrap="none">
            <a:spAutoFit/>
          </a:bodyPr>
          <a:lstStyle/>
          <a:p>
            <a:r>
              <a:rPr lang="zh-CN" altLang="en-US">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endParaRPr>
          </a:p>
        </p:txBody>
      </p:sp>
      <p:sp>
        <p:nvSpPr>
          <p:cNvPr id="84" name="矩形标注 83"/>
          <p:cNvSpPr/>
          <p:nvPr/>
        </p:nvSpPr>
        <p:spPr>
          <a:xfrm>
            <a:off x="8831509" y="2668924"/>
            <a:ext cx="2899803" cy="3061863"/>
          </a:xfrm>
          <a:prstGeom prst="wedgeRectCallout">
            <a:avLst>
              <a:gd name="adj1" fmla="val -79590"/>
              <a:gd name="adj2" fmla="val 32555"/>
            </a:avLst>
          </a:prstGeom>
          <a:solidFill>
            <a:srgbClr val="ED4545"/>
          </a:solidFill>
          <a:ln w="9525">
            <a:noFill/>
            <a:round/>
            <a:headEnd/>
            <a:tailEnd/>
          </a:ln>
          <a:effectLst/>
        </p:spPr>
        <p:txBody>
          <a:bodyPr wrap="square" lIns="288000" rIns="216000" anchor="ctr"/>
          <a:lstStyle/>
          <a:p>
            <a:pPr>
              <a:lnSpc>
                <a:spcPct val="150000"/>
              </a:lnSpc>
            </a:pPr>
            <a:r>
              <a:rPr lang="zh-CN" altLang="en-US" sz="1400" smtClean="0">
                <a:solidFill>
                  <a:schemeClr val="bg1"/>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a:t>
            </a:r>
            <a:r>
              <a:rPr lang="zh-CN" altLang="en-US" sz="1400">
                <a:solidFill>
                  <a:schemeClr val="bg1"/>
                </a:solidFill>
                <a:latin typeface="微软雅黑" pitchFamily="34" charset="-122"/>
                <a:ea typeface="微软雅黑" pitchFamily="34" charset="-122"/>
                <a:cs typeface="华文黑体" pitchFamily="2" charset="-122"/>
              </a:rPr>
              <a:t>，并选择只保留文字</a:t>
            </a:r>
            <a:r>
              <a:rPr lang="zh-CN" altLang="en-US" sz="1400" smtClean="0">
                <a:solidFill>
                  <a:schemeClr val="bg1"/>
                </a:solidFill>
                <a:latin typeface="微软雅黑" pitchFamily="34" charset="-122"/>
                <a:ea typeface="微软雅黑" pitchFamily="34" charset="-122"/>
                <a:cs typeface="华文黑体" pitchFamily="2" charset="-122"/>
              </a:rPr>
              <a:t>。</a:t>
            </a:r>
            <a:r>
              <a:rPr lang="zh-CN" altLang="en-US" sz="1400">
                <a:solidFill>
                  <a:schemeClr val="bg1"/>
                </a:solidFill>
                <a:latin typeface="微软雅黑" pitchFamily="34" charset="-122"/>
                <a:ea typeface="微软雅黑" pitchFamily="34" charset="-122"/>
                <a:cs typeface="华文黑体" pitchFamily="2" charset="-122"/>
              </a:rPr>
              <a:t>您的内容打在这里，或者通过复制您的文本</a:t>
            </a:r>
            <a:r>
              <a:rPr lang="zh-CN" altLang="en-US" sz="1400" smtClean="0">
                <a:solidFill>
                  <a:schemeClr val="bg1"/>
                </a:solidFill>
                <a:latin typeface="微软雅黑" pitchFamily="34" charset="-122"/>
                <a:ea typeface="微软雅黑" pitchFamily="34" charset="-122"/>
                <a:cs typeface="华文黑体" pitchFamily="2" charset="-122"/>
              </a:rPr>
              <a:t>后。</a:t>
            </a:r>
            <a:endParaRPr lang="zh-CN" altLang="en-US" sz="1400" b="1">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wipe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accel="58000" fill="hold" nodeType="clickEffect" p14:presetBounceEnd="58000">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14:bounceEnd="58000">
                                          <p:cBhvr additive="base">
                                            <p:cTn id="16"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1"/>
                                            </p:tgtEl>
                                            <p:attrNameLst>
                                              <p:attrName>style.visibility</p:attrName>
                                            </p:attrNameLst>
                                          </p:cBhvr>
                                          <p:to>
                                            <p:strVal val="visible"/>
                                          </p:to>
                                        </p:set>
                                        <p:animEffect transition="in" filter="fade">
                                          <p:cBhvr>
                                            <p:cTn id="26" dur="500"/>
                                            <p:tgtEl>
                                              <p:spTgt spid="7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childTnLst>
                              </p:cTn>
                            </p:par>
                            <p:par>
                              <p:cTn id="30" fill="hold">
                                <p:stCondLst>
                                  <p:cond delay="2300"/>
                                </p:stCondLst>
                                <p:childTnLst>
                                  <p:par>
                                    <p:cTn id="31" presetID="10" presetClass="entr" presetSubtype="0"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par>
                                    <p:cTn id="49" presetID="10" presetClass="entr" presetSubtype="0" fill="hold" nodeType="with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500"/>
                                            <p:tgtEl>
                                              <p:spTgt spid="78"/>
                                            </p:tgtEl>
                                          </p:cBhvr>
                                        </p:animEffect>
                                      </p:childTnLst>
                                    </p:cTn>
                                  </p:par>
                                  <p:par>
                                    <p:cTn id="52" presetID="10" presetClass="entr" presetSubtype="0" fill="hold"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fade">
                                          <p:cBhvr>
                                            <p:cTn id="57" dur="500"/>
                                            <p:tgtEl>
                                              <p:spTgt spid="8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childTnLst>
                              </p:cTn>
                            </p:par>
                            <p:par>
                              <p:cTn id="67" fill="hold">
                                <p:stCondLst>
                                  <p:cond delay="2800"/>
                                </p:stCondLst>
                                <p:childTnLst>
                                  <p:par>
                                    <p:cTn id="68" presetID="22" presetClass="entr" presetSubtype="8" fill="hold" grpId="0"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wipe(left)">
                                          <p:cBhvr>
                                            <p:cTn id="7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68" grpId="0" animBg="1"/>
          <p:bldP spid="69" grpId="0" animBg="1"/>
          <p:bldP spid="70" grpId="0" animBg="1"/>
          <p:bldP spid="71" grpId="0" animBg="1"/>
          <p:bldP spid="80" grpId="0"/>
          <p:bldP spid="81" grpId="0"/>
          <p:bldP spid="82" grpId="0"/>
          <p:bldP spid="83" grpId="0"/>
          <p:bldP spid="8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accel="58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0-#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1"/>
                                            </p:tgtEl>
                                            <p:attrNameLst>
                                              <p:attrName>style.visibility</p:attrName>
                                            </p:attrNameLst>
                                          </p:cBhvr>
                                          <p:to>
                                            <p:strVal val="visible"/>
                                          </p:to>
                                        </p:set>
                                        <p:animEffect transition="in" filter="fade">
                                          <p:cBhvr>
                                            <p:cTn id="26" dur="500"/>
                                            <p:tgtEl>
                                              <p:spTgt spid="7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childTnLst>
                              </p:cTn>
                            </p:par>
                            <p:par>
                              <p:cTn id="30" fill="hold">
                                <p:stCondLst>
                                  <p:cond delay="2300"/>
                                </p:stCondLst>
                                <p:childTnLst>
                                  <p:par>
                                    <p:cTn id="31" presetID="10" presetClass="entr" presetSubtype="0"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par>
                                    <p:cTn id="49" presetID="10" presetClass="entr" presetSubtype="0" fill="hold" nodeType="with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500"/>
                                            <p:tgtEl>
                                              <p:spTgt spid="78"/>
                                            </p:tgtEl>
                                          </p:cBhvr>
                                        </p:animEffect>
                                      </p:childTnLst>
                                    </p:cTn>
                                  </p:par>
                                  <p:par>
                                    <p:cTn id="52" presetID="10" presetClass="entr" presetSubtype="0" fill="hold"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fade">
                                          <p:cBhvr>
                                            <p:cTn id="57" dur="500"/>
                                            <p:tgtEl>
                                              <p:spTgt spid="8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childTnLst>
                              </p:cTn>
                            </p:par>
                            <p:par>
                              <p:cTn id="67" fill="hold">
                                <p:stCondLst>
                                  <p:cond delay="2800"/>
                                </p:stCondLst>
                                <p:childTnLst>
                                  <p:par>
                                    <p:cTn id="68" presetID="22" presetClass="entr" presetSubtype="8" fill="hold" grpId="0"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wipe(left)">
                                          <p:cBhvr>
                                            <p:cTn id="7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68" grpId="0" animBg="1"/>
          <p:bldP spid="69" grpId="0" animBg="1"/>
          <p:bldP spid="70" grpId="0" animBg="1"/>
          <p:bldP spid="71" grpId="0" animBg="1"/>
          <p:bldP spid="80" grpId="0"/>
          <p:bldP spid="81" grpId="0"/>
          <p:bldP spid="82" grpId="0"/>
          <p:bldP spid="83" grpId="0"/>
          <p:bldP spid="84" grpId="0" animBg="1"/>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Line 2"/>
          <p:cNvSpPr>
            <a:spLocks noChangeShapeType="1"/>
          </p:cNvSpPr>
          <p:nvPr/>
        </p:nvSpPr>
        <p:spPr bwMode="auto">
          <a:xfrm>
            <a:off x="6179810" y="3959775"/>
            <a:ext cx="0" cy="1105534"/>
          </a:xfrm>
          <a:prstGeom prst="line">
            <a:avLst/>
          </a:prstGeom>
          <a:noFill/>
          <a:ln w="28575" cap="rnd">
            <a:solidFill>
              <a:schemeClr val="tx1">
                <a:lumMod val="65000"/>
                <a:lumOff val="35000"/>
              </a:schemeClr>
            </a:solidFill>
            <a:prstDash val="sysDot"/>
            <a:round/>
            <a:headEnd type="oval" w="med" len="me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sp>
        <p:nvSpPr>
          <p:cNvPr id="4" name="AutoShape 5"/>
          <p:cNvSpPr>
            <a:spLocks noChangeArrowheads="1"/>
          </p:cNvSpPr>
          <p:nvPr/>
        </p:nvSpPr>
        <p:spPr bwMode="auto">
          <a:xfrm rot="10800000">
            <a:off x="5117001" y="5126890"/>
            <a:ext cx="2128671" cy="894397"/>
          </a:xfrm>
          <a:prstGeom prst="roundRect">
            <a:avLst>
              <a:gd name="adj" fmla="val 6171"/>
            </a:avLst>
          </a:prstGeom>
          <a:solidFill>
            <a:srgbClr val="FF8975"/>
          </a:solidFill>
          <a:ln w="9525" algn="ctr">
            <a:noFill/>
            <a:round/>
            <a:headEnd/>
            <a:tailEnd/>
          </a:ln>
        </p:spPr>
        <p:txBody>
          <a:bodyPr rot="10800000" wrap="none" anchor="ctr"/>
          <a:lstStyle/>
          <a:p>
            <a:pPr algn="ctr" defTabSz="914400">
              <a:lnSpc>
                <a:spcPct val="120000"/>
              </a:lnSpc>
              <a:defRPr/>
            </a:pPr>
            <a:r>
              <a:rPr lang="zh-CN" altLang="en-US" sz="1100" kern="0">
                <a:solidFill>
                  <a:schemeClr val="bg1"/>
                </a:solidFill>
                <a:latin typeface="Verdana"/>
                <a:ea typeface="微软雅黑" panose="020B0503020204020204" pitchFamily="34" charset="-122"/>
              </a:rPr>
              <a:t>单击此处添加段落文字内容</a:t>
            </a:r>
          </a:p>
          <a:p>
            <a:pPr algn="ctr" defTabSz="914400">
              <a:lnSpc>
                <a:spcPct val="120000"/>
              </a:lnSpc>
              <a:defRPr/>
            </a:pPr>
            <a:r>
              <a:rPr lang="zh-CN" altLang="en-US" sz="1100" kern="0">
                <a:solidFill>
                  <a:schemeClr val="bg1"/>
                </a:solidFill>
                <a:latin typeface="Verdana"/>
                <a:ea typeface="微软雅黑" panose="020B0503020204020204" pitchFamily="34" charset="-122"/>
              </a:rPr>
              <a:t>单击此处添加段落文字内容</a:t>
            </a:r>
          </a:p>
        </p:txBody>
      </p:sp>
      <p:grpSp>
        <p:nvGrpSpPr>
          <p:cNvPr id="5" name="Group 28"/>
          <p:cNvGrpSpPr>
            <a:grpSpLocks/>
          </p:cNvGrpSpPr>
          <p:nvPr/>
        </p:nvGrpSpPr>
        <p:grpSpPr bwMode="auto">
          <a:xfrm>
            <a:off x="2409588" y="4662096"/>
            <a:ext cx="7467146" cy="894397"/>
            <a:chOff x="412" y="2911"/>
            <a:chExt cx="4890" cy="610"/>
          </a:xfrm>
        </p:grpSpPr>
        <p:sp>
          <p:nvSpPr>
            <p:cNvPr id="6" name="AutoShape 4"/>
            <p:cNvSpPr>
              <a:spLocks noChangeArrowheads="1"/>
            </p:cNvSpPr>
            <p:nvPr/>
          </p:nvSpPr>
          <p:spPr bwMode="auto">
            <a:xfrm rot="10800000">
              <a:off x="412" y="2911"/>
              <a:ext cx="1394" cy="610"/>
            </a:xfrm>
            <a:prstGeom prst="roundRect">
              <a:avLst>
                <a:gd name="adj" fmla="val 6171"/>
              </a:avLst>
            </a:prstGeom>
            <a:solidFill>
              <a:srgbClr val="FF8975"/>
            </a:solidFill>
            <a:ln w="9525" algn="ctr">
              <a:noFill/>
              <a:round/>
              <a:headEnd/>
              <a:tailEnd/>
            </a:ln>
          </p:spPr>
          <p:txBody>
            <a:bodyPr rot="10800000" wrap="none" anchor="ctr"/>
            <a:lstStyle/>
            <a:p>
              <a:pPr algn="ctr" defTabSz="914400">
                <a:lnSpc>
                  <a:spcPct val="120000"/>
                </a:lnSpc>
                <a:defRPr/>
              </a:pPr>
              <a:r>
                <a:rPr lang="zh-CN" altLang="en-US" sz="1100" kern="0">
                  <a:solidFill>
                    <a:schemeClr val="bg1"/>
                  </a:solidFill>
                  <a:latin typeface="Verdana"/>
                  <a:ea typeface="微软雅黑" panose="020B0503020204020204" pitchFamily="34" charset="-122"/>
                </a:rPr>
                <a:t>单击此处添加段落文字内容</a:t>
              </a:r>
            </a:p>
            <a:p>
              <a:pPr algn="ctr" defTabSz="914400">
                <a:lnSpc>
                  <a:spcPct val="120000"/>
                </a:lnSpc>
                <a:defRPr/>
              </a:pPr>
              <a:r>
                <a:rPr lang="zh-CN" altLang="en-US" sz="1100" kern="0">
                  <a:solidFill>
                    <a:schemeClr val="bg1"/>
                  </a:solidFill>
                  <a:latin typeface="Verdana"/>
                  <a:ea typeface="微软雅黑" panose="020B0503020204020204" pitchFamily="34" charset="-122"/>
                </a:rPr>
                <a:t>单击此处添加段落文字内容</a:t>
              </a:r>
            </a:p>
          </p:txBody>
        </p:sp>
        <p:sp>
          <p:nvSpPr>
            <p:cNvPr id="7" name="AutoShape 6"/>
            <p:cNvSpPr>
              <a:spLocks noChangeArrowheads="1"/>
            </p:cNvSpPr>
            <p:nvPr/>
          </p:nvSpPr>
          <p:spPr bwMode="auto">
            <a:xfrm rot="10800000">
              <a:off x="3908" y="2911"/>
              <a:ext cx="1394" cy="610"/>
            </a:xfrm>
            <a:prstGeom prst="roundRect">
              <a:avLst>
                <a:gd name="adj" fmla="val 6171"/>
              </a:avLst>
            </a:prstGeom>
            <a:solidFill>
              <a:srgbClr val="FF8975"/>
            </a:solidFill>
            <a:ln w="9525" algn="ctr">
              <a:noFill/>
              <a:round/>
              <a:headEnd/>
              <a:tailEnd/>
            </a:ln>
          </p:spPr>
          <p:txBody>
            <a:bodyPr rot="10800000" wrap="none" anchor="ctr"/>
            <a:lstStyle/>
            <a:p>
              <a:pPr algn="ctr" defTabSz="914400">
                <a:lnSpc>
                  <a:spcPct val="120000"/>
                </a:lnSpc>
                <a:defRPr/>
              </a:pPr>
              <a:r>
                <a:rPr lang="zh-CN" altLang="en-US" sz="1100" kern="0" dirty="0">
                  <a:solidFill>
                    <a:schemeClr val="bg1"/>
                  </a:solidFill>
                  <a:latin typeface="Verdana"/>
                  <a:ea typeface="微软雅黑" panose="020B0503020204020204" pitchFamily="34" charset="-122"/>
                </a:rPr>
                <a:t>单击此处添加段落文字内容</a:t>
              </a:r>
            </a:p>
            <a:p>
              <a:pPr algn="ctr" defTabSz="914400">
                <a:lnSpc>
                  <a:spcPct val="120000"/>
                </a:lnSpc>
                <a:defRPr/>
              </a:pPr>
              <a:r>
                <a:rPr lang="zh-CN" altLang="en-US" sz="1100" kern="0" dirty="0">
                  <a:solidFill>
                    <a:schemeClr val="bg1"/>
                  </a:solidFill>
                  <a:latin typeface="Verdana"/>
                  <a:ea typeface="微软雅黑" panose="020B0503020204020204" pitchFamily="34" charset="-122"/>
                </a:rPr>
                <a:t>单击此处添加段落文字内容</a:t>
              </a:r>
            </a:p>
          </p:txBody>
        </p:sp>
      </p:grpSp>
      <p:grpSp>
        <p:nvGrpSpPr>
          <p:cNvPr id="8" name="组合 7"/>
          <p:cNvGrpSpPr/>
          <p:nvPr/>
        </p:nvGrpSpPr>
        <p:grpSpPr>
          <a:xfrm>
            <a:off x="4538259" y="1760437"/>
            <a:ext cx="3284628" cy="469192"/>
            <a:chOff x="2895182" y="1057300"/>
            <a:chExt cx="3284628" cy="469192"/>
          </a:xfrm>
        </p:grpSpPr>
        <p:sp>
          <p:nvSpPr>
            <p:cNvPr id="9" name="WordArt 3"/>
            <p:cNvSpPr>
              <a:spLocks noChangeArrowheads="1" noChangeShapeType="1" noTextEdit="1"/>
            </p:cNvSpPr>
            <p:nvPr/>
          </p:nvSpPr>
          <p:spPr bwMode="auto">
            <a:xfrm>
              <a:off x="3707559" y="1113017"/>
              <a:ext cx="1661402" cy="231664"/>
            </a:xfrm>
            <a:prstGeom prst="rect">
              <a:avLst/>
            </a:prstGeom>
          </p:spPr>
          <p:txBody>
            <a:bodyPr wrap="none" fromWordArt="1">
              <a:prstTxWarp prst="textPlain">
                <a:avLst>
                  <a:gd name="adj" fmla="val 50000"/>
                </a:avLst>
              </a:prstTxWarp>
            </a:bodyPr>
            <a:lstStyle/>
            <a:p>
              <a:pPr algn="ctr" defTabSz="914400">
                <a:defRPr/>
              </a:pPr>
              <a:r>
                <a:rPr lang="zh-CN" altLang="en-US" sz="2400" kern="10">
                  <a:ln w="9525">
                    <a:solidFill>
                      <a:srgbClr val="FFFFFF"/>
                    </a:solidFill>
                    <a:round/>
                    <a:headEnd/>
                    <a:tailEnd/>
                  </a:ln>
                  <a:solidFill>
                    <a:srgbClr val="FFFFFF"/>
                  </a:solidFill>
                  <a:latin typeface="黑体"/>
                  <a:ea typeface="黑体"/>
                </a:rPr>
                <a:t>双击添加标题文字</a:t>
              </a:r>
            </a:p>
          </p:txBody>
        </p:sp>
        <p:sp>
          <p:nvSpPr>
            <p:cNvPr id="11" name="AutoShape 8"/>
            <p:cNvSpPr>
              <a:spLocks noChangeArrowheads="1"/>
            </p:cNvSpPr>
            <p:nvPr/>
          </p:nvSpPr>
          <p:spPr bwMode="auto">
            <a:xfrm>
              <a:off x="2895182" y="1057300"/>
              <a:ext cx="3284628" cy="469192"/>
            </a:xfrm>
            <a:prstGeom prst="roundRect">
              <a:avLst>
                <a:gd name="adj" fmla="val 24375"/>
              </a:avLst>
            </a:prstGeom>
            <a:solidFill>
              <a:srgbClr val="ED4545"/>
            </a:solidFill>
            <a:ln w="9525" algn="ctr">
              <a:noFill/>
              <a:round/>
              <a:headEnd/>
              <a:tailEnd/>
            </a:ln>
          </p:spPr>
          <p:txBody>
            <a:bodyPr wrap="none" anchor="ctr"/>
            <a:lstStyle/>
            <a:p>
              <a:pPr algn="ctr" defTabSz="914400">
                <a:defRPr/>
              </a:pPr>
              <a:r>
                <a:rPr lang="zh-CN" altLang="en-US" sz="1800" kern="0" dirty="0">
                  <a:solidFill>
                    <a:srgbClr val="FFFFFF"/>
                  </a:solidFill>
                  <a:latin typeface="Verdana"/>
                  <a:ea typeface="微软雅黑" panose="020B0503020204020204" pitchFamily="34" charset="-122"/>
                </a:rPr>
                <a:t>单击添加标题文字</a:t>
              </a:r>
            </a:p>
          </p:txBody>
        </p:sp>
      </p:grpSp>
      <p:sp>
        <p:nvSpPr>
          <p:cNvPr id="14" name="AutoShape 10"/>
          <p:cNvSpPr>
            <a:spLocks noChangeArrowheads="1"/>
          </p:cNvSpPr>
          <p:nvPr/>
        </p:nvSpPr>
        <p:spPr bwMode="auto">
          <a:xfrm>
            <a:off x="5007055" y="3490583"/>
            <a:ext cx="2345509" cy="416408"/>
          </a:xfrm>
          <a:prstGeom prst="roundRect">
            <a:avLst>
              <a:gd name="adj" fmla="val 22537"/>
            </a:avLst>
          </a:prstGeom>
          <a:solidFill>
            <a:srgbClr val="ED4545"/>
          </a:solidFill>
          <a:ln w="9525" algn="ctr">
            <a:noFill/>
            <a:round/>
            <a:headEnd/>
            <a:tailEnd/>
          </a:ln>
        </p:spPr>
        <p:txBody>
          <a:bodyPr wrap="none" anchor="ctr"/>
          <a:lstStyle/>
          <a:p>
            <a:pPr algn="ctr" defTabSz="914400">
              <a:defRPr/>
            </a:pPr>
            <a:r>
              <a:rPr lang="zh-CN" altLang="en-US" sz="1600" kern="0">
                <a:solidFill>
                  <a:srgbClr val="FFFFFF"/>
                </a:solidFill>
                <a:latin typeface="Verdana"/>
                <a:ea typeface="微软雅黑" panose="020B0503020204020204" pitchFamily="34" charset="-122"/>
              </a:rPr>
              <a:t>单击添加标题文字</a:t>
            </a:r>
          </a:p>
        </p:txBody>
      </p:sp>
      <p:grpSp>
        <p:nvGrpSpPr>
          <p:cNvPr id="15" name="Group 25"/>
          <p:cNvGrpSpPr>
            <a:grpSpLocks/>
          </p:cNvGrpSpPr>
          <p:nvPr/>
        </p:nvGrpSpPr>
        <p:grpSpPr bwMode="auto">
          <a:xfrm>
            <a:off x="2299642" y="3138690"/>
            <a:ext cx="7696200" cy="416408"/>
            <a:chOff x="288" y="1872"/>
            <a:chExt cx="5040" cy="284"/>
          </a:xfrm>
        </p:grpSpPr>
        <p:sp>
          <p:nvSpPr>
            <p:cNvPr id="17" name="AutoShape 12"/>
            <p:cNvSpPr>
              <a:spLocks noChangeArrowheads="1"/>
            </p:cNvSpPr>
            <p:nvPr/>
          </p:nvSpPr>
          <p:spPr bwMode="auto">
            <a:xfrm>
              <a:off x="288" y="1872"/>
              <a:ext cx="1536" cy="284"/>
            </a:xfrm>
            <a:prstGeom prst="roundRect">
              <a:avLst>
                <a:gd name="adj" fmla="val 22537"/>
              </a:avLst>
            </a:prstGeom>
            <a:solidFill>
              <a:srgbClr val="ED4545"/>
            </a:solidFill>
            <a:ln w="9525" algn="ctr">
              <a:noFill/>
              <a:round/>
              <a:headEnd/>
              <a:tailEnd/>
            </a:ln>
          </p:spPr>
          <p:txBody>
            <a:bodyPr wrap="none" anchor="ctr"/>
            <a:lstStyle/>
            <a:p>
              <a:pPr algn="ctr" defTabSz="914400">
                <a:defRPr/>
              </a:pPr>
              <a:r>
                <a:rPr lang="zh-CN" altLang="en-US" sz="1600" kern="0" dirty="0">
                  <a:solidFill>
                    <a:srgbClr val="FFFFFF"/>
                  </a:solidFill>
                  <a:latin typeface="Verdana"/>
                  <a:ea typeface="微软雅黑" panose="020B0503020204020204" pitchFamily="34" charset="-122"/>
                </a:rPr>
                <a:t>单击添加标题文字</a:t>
              </a:r>
            </a:p>
          </p:txBody>
        </p:sp>
        <p:sp>
          <p:nvSpPr>
            <p:cNvPr id="19" name="AutoShape 14"/>
            <p:cNvSpPr>
              <a:spLocks noChangeArrowheads="1"/>
            </p:cNvSpPr>
            <p:nvPr/>
          </p:nvSpPr>
          <p:spPr bwMode="auto">
            <a:xfrm>
              <a:off x="3792" y="1872"/>
              <a:ext cx="1536" cy="284"/>
            </a:xfrm>
            <a:prstGeom prst="roundRect">
              <a:avLst>
                <a:gd name="adj" fmla="val 23944"/>
              </a:avLst>
            </a:prstGeom>
            <a:solidFill>
              <a:srgbClr val="ED4545"/>
            </a:solidFill>
            <a:ln w="9525" algn="ctr">
              <a:noFill/>
              <a:round/>
              <a:headEnd/>
              <a:tailEnd/>
            </a:ln>
          </p:spPr>
          <p:txBody>
            <a:bodyPr wrap="none" anchor="ctr"/>
            <a:lstStyle/>
            <a:p>
              <a:pPr algn="ctr" defTabSz="914400">
                <a:defRPr/>
              </a:pPr>
              <a:r>
                <a:rPr lang="zh-CN" altLang="en-US" sz="1600" kern="0" dirty="0">
                  <a:solidFill>
                    <a:srgbClr val="FFFFFF"/>
                  </a:solidFill>
                  <a:latin typeface="Verdana"/>
                  <a:ea typeface="微软雅黑" panose="020B0503020204020204" pitchFamily="34" charset="-122"/>
                </a:rPr>
                <a:t>单击添加标题文字</a:t>
              </a:r>
            </a:p>
          </p:txBody>
        </p:sp>
      </p:grpSp>
      <p:grpSp>
        <p:nvGrpSpPr>
          <p:cNvPr id="20" name="Group 27"/>
          <p:cNvGrpSpPr>
            <a:grpSpLocks/>
          </p:cNvGrpSpPr>
          <p:nvPr/>
        </p:nvGrpSpPr>
        <p:grpSpPr bwMode="auto">
          <a:xfrm>
            <a:off x="3512099" y="4292608"/>
            <a:ext cx="5332367" cy="332833"/>
            <a:chOff x="1066" y="2659"/>
            <a:chExt cx="3492" cy="227"/>
          </a:xfrm>
        </p:grpSpPr>
        <p:sp>
          <p:nvSpPr>
            <p:cNvPr id="21" name="Line 15"/>
            <p:cNvSpPr>
              <a:spLocks noChangeShapeType="1"/>
            </p:cNvSpPr>
            <p:nvPr/>
          </p:nvSpPr>
          <p:spPr bwMode="auto">
            <a:xfrm>
              <a:off x="1066" y="2659"/>
              <a:ext cx="3492" cy="0"/>
            </a:xfrm>
            <a:prstGeom prst="line">
              <a:avLst/>
            </a:prstGeom>
            <a:noFill/>
            <a:ln w="28575" cap="rnd">
              <a:solidFill>
                <a:schemeClr val="tx1">
                  <a:lumMod val="65000"/>
                  <a:lumOff val="35000"/>
                </a:schemeClr>
              </a:solidFill>
              <a:prstDash val="sysDot"/>
              <a:round/>
              <a:headEnd/>
              <a:tailEn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sp>
          <p:nvSpPr>
            <p:cNvPr id="22" name="Line 16"/>
            <p:cNvSpPr>
              <a:spLocks noChangeShapeType="1"/>
            </p:cNvSpPr>
            <p:nvPr/>
          </p:nvSpPr>
          <p:spPr bwMode="auto">
            <a:xfrm>
              <a:off x="1066" y="2659"/>
              <a:ext cx="0" cy="227"/>
            </a:xfrm>
            <a:prstGeom prst="line">
              <a:avLst/>
            </a:prstGeom>
            <a:noFill/>
            <a:ln w="28575" cap="rnd">
              <a:solidFill>
                <a:schemeClr val="tx1">
                  <a:lumMod val="65000"/>
                  <a:lumOff val="35000"/>
                </a:schemeClr>
              </a:solidFill>
              <a:prstDash val="sysDot"/>
              <a:round/>
              <a:headEn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sp>
          <p:nvSpPr>
            <p:cNvPr id="23" name="Line 17"/>
            <p:cNvSpPr>
              <a:spLocks noChangeShapeType="1"/>
            </p:cNvSpPr>
            <p:nvPr/>
          </p:nvSpPr>
          <p:spPr bwMode="auto">
            <a:xfrm>
              <a:off x="4558" y="2659"/>
              <a:ext cx="0" cy="227"/>
            </a:xfrm>
            <a:prstGeom prst="line">
              <a:avLst/>
            </a:prstGeom>
            <a:noFill/>
            <a:ln w="28575" cap="rnd">
              <a:solidFill>
                <a:schemeClr val="tx1">
                  <a:lumMod val="65000"/>
                  <a:lumOff val="35000"/>
                </a:schemeClr>
              </a:solidFill>
              <a:prstDash val="sysDot"/>
              <a:round/>
              <a:headEn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grpSp>
      <p:sp>
        <p:nvSpPr>
          <p:cNvPr id="24" name="Line 18"/>
          <p:cNvSpPr>
            <a:spLocks noChangeShapeType="1"/>
          </p:cNvSpPr>
          <p:nvPr/>
        </p:nvSpPr>
        <p:spPr bwMode="auto">
          <a:xfrm>
            <a:off x="6179810" y="2288278"/>
            <a:ext cx="0" cy="1149520"/>
          </a:xfrm>
          <a:prstGeom prst="line">
            <a:avLst/>
          </a:prstGeom>
          <a:noFill/>
          <a:ln w="28575" cap="rnd">
            <a:solidFill>
              <a:schemeClr val="tx1">
                <a:lumMod val="65000"/>
                <a:lumOff val="35000"/>
              </a:schemeClr>
            </a:solidFill>
            <a:prstDash val="sysDot"/>
            <a:round/>
            <a:headEnd type="oval" w="med" len="me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grpSp>
        <p:nvGrpSpPr>
          <p:cNvPr id="25" name="Group 26"/>
          <p:cNvGrpSpPr>
            <a:grpSpLocks/>
          </p:cNvGrpSpPr>
          <p:nvPr/>
        </p:nvGrpSpPr>
        <p:grpSpPr bwMode="auto">
          <a:xfrm>
            <a:off x="3512099" y="2621111"/>
            <a:ext cx="5332367" cy="473591"/>
            <a:chOff x="1156" y="1519"/>
            <a:chExt cx="3492" cy="323"/>
          </a:xfrm>
        </p:grpSpPr>
        <p:sp>
          <p:nvSpPr>
            <p:cNvPr id="26" name="Line 19"/>
            <p:cNvSpPr>
              <a:spLocks noChangeShapeType="1"/>
            </p:cNvSpPr>
            <p:nvPr/>
          </p:nvSpPr>
          <p:spPr bwMode="auto">
            <a:xfrm>
              <a:off x="1156" y="1519"/>
              <a:ext cx="3492" cy="0"/>
            </a:xfrm>
            <a:prstGeom prst="line">
              <a:avLst/>
            </a:prstGeom>
            <a:noFill/>
            <a:ln w="28575" cap="rnd">
              <a:solidFill>
                <a:schemeClr val="tx1">
                  <a:lumMod val="65000"/>
                  <a:lumOff val="35000"/>
                </a:schemeClr>
              </a:solidFill>
              <a:prstDash val="sysDot"/>
              <a:round/>
              <a:headEnd/>
              <a:tailEn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grpSp>
          <p:nvGrpSpPr>
            <p:cNvPr id="27" name="Group 20"/>
            <p:cNvGrpSpPr>
              <a:grpSpLocks/>
            </p:cNvGrpSpPr>
            <p:nvPr/>
          </p:nvGrpSpPr>
          <p:grpSpPr bwMode="auto">
            <a:xfrm>
              <a:off x="1156" y="1519"/>
              <a:ext cx="3492" cy="323"/>
              <a:chOff x="1066" y="1519"/>
              <a:chExt cx="3492" cy="227"/>
            </a:xfrm>
          </p:grpSpPr>
          <p:sp>
            <p:nvSpPr>
              <p:cNvPr id="28" name="Line 21"/>
              <p:cNvSpPr>
                <a:spLocks noChangeShapeType="1"/>
              </p:cNvSpPr>
              <p:nvPr/>
            </p:nvSpPr>
            <p:spPr bwMode="auto">
              <a:xfrm>
                <a:off x="1066" y="1519"/>
                <a:ext cx="0" cy="227"/>
              </a:xfrm>
              <a:prstGeom prst="line">
                <a:avLst/>
              </a:prstGeom>
              <a:noFill/>
              <a:ln w="28575" cap="rnd">
                <a:solidFill>
                  <a:schemeClr val="tx1">
                    <a:lumMod val="65000"/>
                    <a:lumOff val="35000"/>
                  </a:schemeClr>
                </a:solidFill>
                <a:prstDash val="sysDot"/>
                <a:round/>
                <a:headEn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sp>
            <p:nvSpPr>
              <p:cNvPr id="29" name="Line 22"/>
              <p:cNvSpPr>
                <a:spLocks noChangeShapeType="1"/>
              </p:cNvSpPr>
              <p:nvPr/>
            </p:nvSpPr>
            <p:spPr bwMode="auto">
              <a:xfrm>
                <a:off x="4558" y="1519"/>
                <a:ext cx="0" cy="227"/>
              </a:xfrm>
              <a:prstGeom prst="line">
                <a:avLst/>
              </a:prstGeom>
              <a:noFill/>
              <a:ln w="28575" cap="rnd">
                <a:solidFill>
                  <a:schemeClr val="tx1">
                    <a:lumMod val="65000"/>
                    <a:lumOff val="35000"/>
                  </a:schemeClr>
                </a:solidFill>
                <a:prstDash val="sysDot"/>
                <a:round/>
                <a:headEnd/>
                <a:tailEnd type="triangle" w="med" len="med"/>
              </a:ln>
            </p:spPr>
            <p:txBody>
              <a:bodyPr wrap="none" anchor="ctr"/>
              <a:lstStyle/>
              <a:p>
                <a:pPr defTabSz="914400">
                  <a:defRPr/>
                </a:pPr>
                <a:endParaRPr lang="zh-CN" altLang="en-US" sz="1800" kern="0">
                  <a:solidFill>
                    <a:sysClr val="windowText" lastClr="000000"/>
                  </a:solidFill>
                  <a:latin typeface="Verdana"/>
                  <a:ea typeface="微软雅黑" panose="020B0503020204020204" pitchFamily="34" charset="-122"/>
                </a:endParaRPr>
              </a:p>
            </p:txBody>
          </p:sp>
        </p:grpSp>
      </p:grpSp>
    </p:spTree>
    <p:extLst>
      <p:ext uri="{BB962C8B-B14F-4D97-AF65-F5344CB8AC3E}">
        <p14:creationId xmlns:p14="http://schemas.microsoft.com/office/powerpoint/2010/main" xmlns="" val="253882533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16" presetClass="entr" presetSubtype="42"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outHorizontal)">
                                      <p:cBhvr>
                                        <p:cTn id="15" dur="500"/>
                                        <p:tgtEl>
                                          <p:spTgt spid="8"/>
                                        </p:tgtEl>
                                      </p:cBhvr>
                                    </p:animEffect>
                                  </p:childTnLst>
                                </p:cTn>
                              </p:par>
                            </p:childTnLst>
                          </p:cTn>
                        </p:par>
                        <p:par>
                          <p:cTn id="16" fill="hold">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childTnLst>
                          </p:cTn>
                        </p:par>
                        <p:par>
                          <p:cTn id="20" fill="hold">
                            <p:stCondLst>
                              <p:cond delay="1800"/>
                            </p:stCondLst>
                            <p:childTnLst>
                              <p:par>
                                <p:cTn id="21" presetID="16" presetClass="entr" presetSubtype="37"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barn(outVertical)">
                                      <p:cBhvr>
                                        <p:cTn id="23" dur="500"/>
                                        <p:tgtEl>
                                          <p:spTgt spid="25"/>
                                        </p:tgtEl>
                                      </p:cBhvr>
                                    </p:animEffect>
                                  </p:childTnLst>
                                </p:cTn>
                              </p:par>
                            </p:childTnLst>
                          </p:cTn>
                        </p:par>
                        <p:par>
                          <p:cTn id="24" fill="hold">
                            <p:stCondLst>
                              <p:cond delay="23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28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300"/>
                            </p:stCondLst>
                            <p:childTnLst>
                              <p:par>
                                <p:cTn id="33" presetID="22" presetClass="entr" presetSubtype="1"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up)">
                                      <p:cBhvr>
                                        <p:cTn id="35" dur="500"/>
                                        <p:tgtEl>
                                          <p:spTgt spid="4"/>
                                        </p:tgtEl>
                                      </p:cBhvr>
                                    </p:animEffect>
                                  </p:childTnLst>
                                </p:cTn>
                              </p:par>
                            </p:childTnLst>
                          </p:cTn>
                        </p:par>
                        <p:par>
                          <p:cTn id="36" fill="hold">
                            <p:stCondLst>
                              <p:cond delay="3800"/>
                            </p:stCondLst>
                            <p:childTnLst>
                              <p:par>
                                <p:cTn id="37" presetID="16" presetClass="entr" presetSubtype="37"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arn(outVertical)">
                                      <p:cBhvr>
                                        <p:cTn id="39" dur="500"/>
                                        <p:tgtEl>
                                          <p:spTgt spid="20"/>
                                        </p:tgtEl>
                                      </p:cBhvr>
                                    </p:animEffect>
                                  </p:childTnLst>
                                </p:cTn>
                              </p:par>
                            </p:childTnLst>
                          </p:cTn>
                        </p:par>
                        <p:par>
                          <p:cTn id="40" fill="hold">
                            <p:stCondLst>
                              <p:cond delay="4300"/>
                            </p:stCondLst>
                            <p:childTnLst>
                              <p:par>
                                <p:cTn id="41" presetID="22" presetClass="entr" presetSubtype="1"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up)">
                                      <p:cBhvr>
                                        <p:cTn id="4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2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六边形 2"/>
          <p:cNvSpPr/>
          <p:nvPr/>
        </p:nvSpPr>
        <p:spPr>
          <a:xfrm>
            <a:off x="4455009" y="1381076"/>
            <a:ext cx="1724083" cy="1486279"/>
          </a:xfrm>
          <a:prstGeom prst="hexagon">
            <a:avLst/>
          </a:prstGeom>
          <a:solidFill>
            <a:srgbClr val="FF8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稳重</a:t>
            </a:r>
            <a:endParaRPr lang="zh-CN" altLang="en-US" sz="2400">
              <a:latin typeface="微软雅黑" pitchFamily="34" charset="-122"/>
              <a:ea typeface="微软雅黑" pitchFamily="34" charset="-122"/>
            </a:endParaRPr>
          </a:p>
        </p:txBody>
      </p:sp>
      <p:sp>
        <p:nvSpPr>
          <p:cNvPr id="4" name="六边形 3"/>
          <p:cNvSpPr/>
          <p:nvPr/>
        </p:nvSpPr>
        <p:spPr>
          <a:xfrm>
            <a:off x="5915211" y="2200004"/>
            <a:ext cx="1724083" cy="1486279"/>
          </a:xfrm>
          <a:prstGeom prst="hexagon">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专业</a:t>
            </a:r>
            <a:endParaRPr lang="zh-CN" altLang="en-US" sz="2400">
              <a:latin typeface="微软雅黑" pitchFamily="34" charset="-122"/>
              <a:ea typeface="微软雅黑" pitchFamily="34" charset="-122"/>
            </a:endParaRPr>
          </a:p>
        </p:txBody>
      </p:sp>
      <p:sp>
        <p:nvSpPr>
          <p:cNvPr id="5" name="六边形 4"/>
          <p:cNvSpPr/>
          <p:nvPr/>
        </p:nvSpPr>
        <p:spPr>
          <a:xfrm>
            <a:off x="4455007" y="2997798"/>
            <a:ext cx="1724083" cy="1486279"/>
          </a:xfrm>
          <a:prstGeom prst="hexagon">
            <a:avLst/>
          </a:prstGeom>
          <a:blipFill dpi="0" rotWithShape="1">
            <a:blip r:embed="rId3"/>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375415" y="3019092"/>
            <a:ext cx="1724083" cy="1486279"/>
          </a:xfrm>
          <a:prstGeom prst="hexag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5919905" y="3806143"/>
            <a:ext cx="1724083" cy="1486279"/>
          </a:xfrm>
          <a:prstGeom prst="hexagon">
            <a:avLst/>
          </a:prstGeom>
          <a:solidFill>
            <a:srgbClr val="FF6D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服务</a:t>
            </a:r>
            <a:endParaRPr lang="zh-CN" altLang="en-US" sz="2400">
              <a:latin typeface="微软雅黑" pitchFamily="34" charset="-122"/>
              <a:ea typeface="微软雅黑" pitchFamily="34" charset="-122"/>
            </a:endParaRPr>
          </a:p>
        </p:txBody>
      </p:sp>
      <p:sp>
        <p:nvSpPr>
          <p:cNvPr id="8" name="六边形 7"/>
          <p:cNvSpPr/>
          <p:nvPr/>
        </p:nvSpPr>
        <p:spPr>
          <a:xfrm>
            <a:off x="8835619" y="2203578"/>
            <a:ext cx="1724083" cy="1486279"/>
          </a:xfrm>
          <a:prstGeom prst="hexagon">
            <a:avLst/>
          </a:prstGeom>
          <a:solidFill>
            <a:srgbClr val="FF6D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合作</a:t>
            </a:r>
            <a:endParaRPr lang="zh-CN" altLang="en-US" sz="2400">
              <a:latin typeface="微软雅黑" pitchFamily="34" charset="-122"/>
              <a:ea typeface="微软雅黑" pitchFamily="34" charset="-122"/>
            </a:endParaRPr>
          </a:p>
        </p:txBody>
      </p:sp>
      <p:sp>
        <p:nvSpPr>
          <p:cNvPr id="9" name="六边形 8"/>
          <p:cNvSpPr/>
          <p:nvPr/>
        </p:nvSpPr>
        <p:spPr>
          <a:xfrm>
            <a:off x="2994804" y="2203578"/>
            <a:ext cx="1724083" cy="1486279"/>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4455009" y="4614521"/>
            <a:ext cx="1724083" cy="1486279"/>
          </a:xfrm>
          <a:prstGeom prst="hexagon">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7375417" y="4614521"/>
            <a:ext cx="1724083" cy="1486279"/>
          </a:xfrm>
          <a:prstGeom prst="hexagon">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独到</a:t>
            </a:r>
            <a:endParaRPr lang="zh-CN" altLang="en-US" sz="2400">
              <a:latin typeface="微软雅黑" pitchFamily="34" charset="-122"/>
              <a:ea typeface="微软雅黑" pitchFamily="34" charset="-122"/>
            </a:endParaRPr>
          </a:p>
        </p:txBody>
      </p:sp>
      <p:sp>
        <p:nvSpPr>
          <p:cNvPr id="12" name="六边形 11"/>
          <p:cNvSpPr/>
          <p:nvPr/>
        </p:nvSpPr>
        <p:spPr>
          <a:xfrm>
            <a:off x="8835619" y="3793716"/>
            <a:ext cx="1724083" cy="1486279"/>
          </a:xfrm>
          <a:prstGeom prst="hexagon">
            <a:avLst/>
          </a:pr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创新</a:t>
            </a:r>
            <a:endParaRPr lang="zh-CN" altLang="en-US" sz="2400">
              <a:latin typeface="微软雅黑" pitchFamily="34" charset="-122"/>
              <a:ea typeface="微软雅黑" pitchFamily="34" charset="-122"/>
            </a:endParaRPr>
          </a:p>
        </p:txBody>
      </p:sp>
      <p:sp>
        <p:nvSpPr>
          <p:cNvPr id="13" name="六边形 12"/>
          <p:cNvSpPr/>
          <p:nvPr/>
        </p:nvSpPr>
        <p:spPr>
          <a:xfrm>
            <a:off x="2994804" y="3793716"/>
            <a:ext cx="1724083" cy="1486279"/>
          </a:xfrm>
          <a:prstGeom prst="hexagon">
            <a:avLst/>
          </a:prstGeom>
          <a:solidFill>
            <a:srgbClr val="FF8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远见</a:t>
            </a:r>
            <a:endParaRPr lang="zh-CN" altLang="en-US" sz="2400">
              <a:latin typeface="微软雅黑" pitchFamily="34" charset="-122"/>
              <a:ea typeface="微软雅黑" pitchFamily="34" charset="-122"/>
            </a:endParaRPr>
          </a:p>
        </p:txBody>
      </p:sp>
      <p:sp>
        <p:nvSpPr>
          <p:cNvPr id="14" name="六边形 13"/>
          <p:cNvSpPr/>
          <p:nvPr/>
        </p:nvSpPr>
        <p:spPr>
          <a:xfrm>
            <a:off x="1534600" y="3019092"/>
            <a:ext cx="1724083" cy="1486279"/>
          </a:xfrm>
          <a:prstGeom prst="hexagon">
            <a:avLst/>
          </a:prstGeom>
          <a:solidFill>
            <a:srgbClr val="D3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mtClean="0">
                <a:latin typeface="微软雅黑" pitchFamily="34" charset="-122"/>
                <a:ea typeface="微软雅黑" pitchFamily="34" charset="-122"/>
              </a:rPr>
              <a:t>目标</a:t>
            </a:r>
            <a:endParaRPr lang="zh-CN" altLang="en-US" sz="2400">
              <a:latin typeface="微软雅黑" pitchFamily="34" charset="-122"/>
              <a:ea typeface="微软雅黑" pitchFamily="34" charset="-122"/>
            </a:endParaRPr>
          </a:p>
        </p:txBody>
      </p:sp>
      <p:sp>
        <p:nvSpPr>
          <p:cNvPr id="15" name="TextBox 14"/>
          <p:cNvSpPr txBox="1"/>
          <p:nvPr/>
        </p:nvSpPr>
        <p:spPr>
          <a:xfrm flipH="1">
            <a:off x="868512" y="5145695"/>
            <a:ext cx="1100139"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80000"/>
              </a:lnSpc>
              <a:spcBef>
                <a:spcPts val="0"/>
              </a:spcBef>
              <a:spcAft>
                <a:spcPts val="0"/>
              </a:spcAft>
              <a:buClrTx/>
              <a:buSzTx/>
              <a:buFontTx/>
              <a:buNone/>
              <a:tabLst/>
              <a:defRPr/>
            </a:pPr>
            <a:r>
              <a:rPr lang="zh-CN" altLang="en-US" sz="1800" b="0" smtClean="0">
                <a:solidFill>
                  <a:schemeClr val="tx1">
                    <a:lumMod val="75000"/>
                    <a:lumOff val="25000"/>
                  </a:schemeClr>
                </a:solidFill>
                <a:latin typeface="Arial Rounded MT Bold" pitchFamily="34" charset="0"/>
                <a:cs typeface="Times New Roman" pitchFamily="18" charset="0"/>
              </a:rPr>
              <a:t>添加标题</a:t>
            </a:r>
            <a:endParaRPr kumimoji="0" lang="zh-CN" altLang="en-US" sz="1800" b="0" i="0" u="none" strike="noStrike" kern="0" cap="none" spc="0" normalizeH="0" baseline="0" noProof="0" dirty="0">
              <a:ln w="18415" cmpd="sng">
                <a:noFill/>
                <a:prstDash val="solid"/>
              </a:ln>
              <a:solidFill>
                <a:schemeClr val="tx1">
                  <a:lumMod val="75000"/>
                  <a:lumOff val="25000"/>
                </a:schemeClr>
              </a:solidFill>
              <a:uLnTx/>
              <a:uFillTx/>
              <a:latin typeface="Arial Rounded MT Bold" pitchFamily="34" charset="0"/>
              <a:cs typeface="Times New Roman" pitchFamily="18" charset="0"/>
            </a:endParaRPr>
          </a:p>
        </p:txBody>
      </p:sp>
      <p:sp>
        <p:nvSpPr>
          <p:cNvPr id="16" name="TextBox 15"/>
          <p:cNvSpPr txBox="1"/>
          <p:nvPr/>
        </p:nvSpPr>
        <p:spPr>
          <a:xfrm>
            <a:off x="868513" y="5436961"/>
            <a:ext cx="3138462" cy="932563"/>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400">
                <a:solidFill>
                  <a:schemeClr val="tx1">
                    <a:lumMod val="75000"/>
                    <a:lumOff val="25000"/>
                  </a:schemeClr>
                </a:solidFill>
                <a:latin typeface="微软雅黑" pitchFamily="34" charset="-122"/>
                <a:ea typeface="微软雅黑" pitchFamily="34" charset="-122"/>
              </a:rPr>
              <a:t>保留</a:t>
            </a:r>
            <a:r>
              <a:rPr lang="zh-CN" altLang="en-US" sz="1400" smtClean="0">
                <a:solidFill>
                  <a:schemeClr val="tx1">
                    <a:lumMod val="75000"/>
                    <a:lumOff val="25000"/>
                  </a:schemeClr>
                </a:solidFill>
                <a:latin typeface="微软雅黑" pitchFamily="34" charset="-122"/>
                <a:ea typeface="微软雅黑" pitchFamily="34" charset="-122"/>
              </a:rPr>
              <a:t>文字</a:t>
            </a:r>
            <a:endParaRPr lang="zh-CN" altLang="en-US" sz="14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253882533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23" presetClass="entr" presetSubtype="52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300" fill="hold"/>
                                        <p:tgtEl>
                                          <p:spTgt spid="14"/>
                                        </p:tgtEl>
                                        <p:attrNameLst>
                                          <p:attrName>ppt_w</p:attrName>
                                        </p:attrNameLst>
                                      </p:cBhvr>
                                      <p:tavLst>
                                        <p:tav tm="0">
                                          <p:val>
                                            <p:fltVal val="0"/>
                                          </p:val>
                                        </p:tav>
                                        <p:tav tm="100000">
                                          <p:val>
                                            <p:strVal val="#ppt_w"/>
                                          </p:val>
                                        </p:tav>
                                      </p:tavLst>
                                    </p:anim>
                                    <p:anim calcmode="lin" valueType="num">
                                      <p:cBhvr>
                                        <p:cTn id="16" dur="300" fill="hold"/>
                                        <p:tgtEl>
                                          <p:spTgt spid="14"/>
                                        </p:tgtEl>
                                        <p:attrNameLst>
                                          <p:attrName>ppt_h</p:attrName>
                                        </p:attrNameLst>
                                      </p:cBhvr>
                                      <p:tavLst>
                                        <p:tav tm="0">
                                          <p:val>
                                            <p:fltVal val="0"/>
                                          </p:val>
                                        </p:tav>
                                        <p:tav tm="100000">
                                          <p:val>
                                            <p:strVal val="#ppt_h"/>
                                          </p:val>
                                        </p:tav>
                                      </p:tavLst>
                                    </p:anim>
                                    <p:anim calcmode="lin" valueType="num">
                                      <p:cBhvr>
                                        <p:cTn id="17" dur="300" fill="hold"/>
                                        <p:tgtEl>
                                          <p:spTgt spid="14"/>
                                        </p:tgtEl>
                                        <p:attrNameLst>
                                          <p:attrName>ppt_x</p:attrName>
                                        </p:attrNameLst>
                                      </p:cBhvr>
                                      <p:tavLst>
                                        <p:tav tm="0">
                                          <p:val>
                                            <p:fltVal val="0.5"/>
                                          </p:val>
                                        </p:tav>
                                        <p:tav tm="100000">
                                          <p:val>
                                            <p:strVal val="#ppt_x"/>
                                          </p:val>
                                        </p:tav>
                                      </p:tavLst>
                                    </p:anim>
                                    <p:anim calcmode="lin" valueType="num">
                                      <p:cBhvr>
                                        <p:cTn id="18" dur="300" fill="hold"/>
                                        <p:tgtEl>
                                          <p:spTgt spid="14"/>
                                        </p:tgtEl>
                                        <p:attrNameLst>
                                          <p:attrName>ppt_y</p:attrName>
                                        </p:attrNameLst>
                                      </p:cBhvr>
                                      <p:tavLst>
                                        <p:tav tm="0">
                                          <p:val>
                                            <p:fltVal val="0.5"/>
                                          </p:val>
                                        </p:tav>
                                        <p:tav tm="100000">
                                          <p:val>
                                            <p:strVal val="#ppt_y"/>
                                          </p:val>
                                        </p:tav>
                                      </p:tavLst>
                                    </p:anim>
                                  </p:childTnLst>
                                </p:cTn>
                              </p:par>
                              <p:par>
                                <p:cTn id="19" presetID="26" presetClass="emph" presetSubtype="0" fill="hold" grpId="1" nodeType="withEffect">
                                  <p:stCondLst>
                                    <p:cond delay="300"/>
                                  </p:stCondLst>
                                  <p:childTnLst>
                                    <p:animEffect transition="out" filter="fade">
                                      <p:cBhvr>
                                        <p:cTn id="20" dur="300" tmFilter="0, 0; .2, .5; .8, .5; 1, 0"/>
                                        <p:tgtEl>
                                          <p:spTgt spid="14"/>
                                        </p:tgtEl>
                                      </p:cBhvr>
                                    </p:animEffect>
                                    <p:animScale>
                                      <p:cBhvr>
                                        <p:cTn id="21" dur="150" autoRev="1" fill="hold"/>
                                        <p:tgtEl>
                                          <p:spTgt spid="14"/>
                                        </p:tgtEl>
                                      </p:cBhvr>
                                      <p:by x="105000" y="105000"/>
                                    </p:animScale>
                                  </p:childTnLst>
                                </p:cTn>
                              </p:par>
                              <p:par>
                                <p:cTn id="22" presetID="23" presetClass="entr" presetSubtype="528" fill="hold" grpId="0" nodeType="withEffect">
                                  <p:stCondLst>
                                    <p:cond delay="100"/>
                                  </p:stCondLst>
                                  <p:childTnLst>
                                    <p:set>
                                      <p:cBhvr>
                                        <p:cTn id="23" dur="1" fill="hold">
                                          <p:stCondLst>
                                            <p:cond delay="0"/>
                                          </p:stCondLst>
                                        </p:cTn>
                                        <p:tgtEl>
                                          <p:spTgt spid="9"/>
                                        </p:tgtEl>
                                        <p:attrNameLst>
                                          <p:attrName>style.visibility</p:attrName>
                                        </p:attrNameLst>
                                      </p:cBhvr>
                                      <p:to>
                                        <p:strVal val="visible"/>
                                      </p:to>
                                    </p:set>
                                    <p:anim calcmode="lin" valueType="num">
                                      <p:cBhvr>
                                        <p:cTn id="24" dur="300" fill="hold"/>
                                        <p:tgtEl>
                                          <p:spTgt spid="9"/>
                                        </p:tgtEl>
                                        <p:attrNameLst>
                                          <p:attrName>ppt_w</p:attrName>
                                        </p:attrNameLst>
                                      </p:cBhvr>
                                      <p:tavLst>
                                        <p:tav tm="0">
                                          <p:val>
                                            <p:fltVal val="0"/>
                                          </p:val>
                                        </p:tav>
                                        <p:tav tm="100000">
                                          <p:val>
                                            <p:strVal val="#ppt_w"/>
                                          </p:val>
                                        </p:tav>
                                      </p:tavLst>
                                    </p:anim>
                                    <p:anim calcmode="lin" valueType="num">
                                      <p:cBhvr>
                                        <p:cTn id="25" dur="300" fill="hold"/>
                                        <p:tgtEl>
                                          <p:spTgt spid="9"/>
                                        </p:tgtEl>
                                        <p:attrNameLst>
                                          <p:attrName>ppt_h</p:attrName>
                                        </p:attrNameLst>
                                      </p:cBhvr>
                                      <p:tavLst>
                                        <p:tav tm="0">
                                          <p:val>
                                            <p:fltVal val="0"/>
                                          </p:val>
                                        </p:tav>
                                        <p:tav tm="100000">
                                          <p:val>
                                            <p:strVal val="#ppt_h"/>
                                          </p:val>
                                        </p:tav>
                                      </p:tavLst>
                                    </p:anim>
                                    <p:anim calcmode="lin" valueType="num">
                                      <p:cBhvr>
                                        <p:cTn id="26" dur="300" fill="hold"/>
                                        <p:tgtEl>
                                          <p:spTgt spid="9"/>
                                        </p:tgtEl>
                                        <p:attrNameLst>
                                          <p:attrName>ppt_x</p:attrName>
                                        </p:attrNameLst>
                                      </p:cBhvr>
                                      <p:tavLst>
                                        <p:tav tm="0">
                                          <p:val>
                                            <p:fltVal val="0.5"/>
                                          </p:val>
                                        </p:tav>
                                        <p:tav tm="100000">
                                          <p:val>
                                            <p:strVal val="#ppt_x"/>
                                          </p:val>
                                        </p:tav>
                                      </p:tavLst>
                                    </p:anim>
                                    <p:anim calcmode="lin" valueType="num">
                                      <p:cBhvr>
                                        <p:cTn id="27" dur="300" fill="hold"/>
                                        <p:tgtEl>
                                          <p:spTgt spid="9"/>
                                        </p:tgtEl>
                                        <p:attrNameLst>
                                          <p:attrName>ppt_y</p:attrName>
                                        </p:attrNameLst>
                                      </p:cBhvr>
                                      <p:tavLst>
                                        <p:tav tm="0">
                                          <p:val>
                                            <p:fltVal val="0.5"/>
                                          </p:val>
                                        </p:tav>
                                        <p:tav tm="100000">
                                          <p:val>
                                            <p:strVal val="#ppt_y"/>
                                          </p:val>
                                        </p:tav>
                                      </p:tavLst>
                                    </p:anim>
                                  </p:childTnLst>
                                </p:cTn>
                              </p:par>
                              <p:par>
                                <p:cTn id="28" presetID="26" presetClass="emph" presetSubtype="0" fill="hold" grpId="1" nodeType="withEffect">
                                  <p:stCondLst>
                                    <p:cond delay="400"/>
                                  </p:stCondLst>
                                  <p:childTnLst>
                                    <p:animEffect transition="out" filter="fade">
                                      <p:cBhvr>
                                        <p:cTn id="29" dur="300" tmFilter="0, 0; .2, .5; .8, .5; 1, 0"/>
                                        <p:tgtEl>
                                          <p:spTgt spid="9"/>
                                        </p:tgtEl>
                                      </p:cBhvr>
                                    </p:animEffect>
                                    <p:animScale>
                                      <p:cBhvr>
                                        <p:cTn id="30" dur="150" autoRev="1" fill="hold"/>
                                        <p:tgtEl>
                                          <p:spTgt spid="9"/>
                                        </p:tgtEl>
                                      </p:cBhvr>
                                      <p:by x="105000" y="105000"/>
                                    </p:animScale>
                                  </p:childTnLst>
                                </p:cTn>
                              </p:par>
                              <p:par>
                                <p:cTn id="31" presetID="23" presetClass="entr" presetSubtype="528" fill="hold" grpId="0" nodeType="withEffect">
                                  <p:stCondLst>
                                    <p:cond delay="200"/>
                                  </p:stCondLst>
                                  <p:childTnLst>
                                    <p:set>
                                      <p:cBhvr>
                                        <p:cTn id="32" dur="1" fill="hold">
                                          <p:stCondLst>
                                            <p:cond delay="0"/>
                                          </p:stCondLst>
                                        </p:cTn>
                                        <p:tgtEl>
                                          <p:spTgt spid="3"/>
                                        </p:tgtEl>
                                        <p:attrNameLst>
                                          <p:attrName>style.visibility</p:attrName>
                                        </p:attrNameLst>
                                      </p:cBhvr>
                                      <p:to>
                                        <p:strVal val="visible"/>
                                      </p:to>
                                    </p:set>
                                    <p:anim calcmode="lin" valueType="num">
                                      <p:cBhvr>
                                        <p:cTn id="33" dur="300" fill="hold"/>
                                        <p:tgtEl>
                                          <p:spTgt spid="3"/>
                                        </p:tgtEl>
                                        <p:attrNameLst>
                                          <p:attrName>ppt_w</p:attrName>
                                        </p:attrNameLst>
                                      </p:cBhvr>
                                      <p:tavLst>
                                        <p:tav tm="0">
                                          <p:val>
                                            <p:fltVal val="0"/>
                                          </p:val>
                                        </p:tav>
                                        <p:tav tm="100000">
                                          <p:val>
                                            <p:strVal val="#ppt_w"/>
                                          </p:val>
                                        </p:tav>
                                      </p:tavLst>
                                    </p:anim>
                                    <p:anim calcmode="lin" valueType="num">
                                      <p:cBhvr>
                                        <p:cTn id="34" dur="300" fill="hold"/>
                                        <p:tgtEl>
                                          <p:spTgt spid="3"/>
                                        </p:tgtEl>
                                        <p:attrNameLst>
                                          <p:attrName>ppt_h</p:attrName>
                                        </p:attrNameLst>
                                      </p:cBhvr>
                                      <p:tavLst>
                                        <p:tav tm="0">
                                          <p:val>
                                            <p:fltVal val="0"/>
                                          </p:val>
                                        </p:tav>
                                        <p:tav tm="100000">
                                          <p:val>
                                            <p:strVal val="#ppt_h"/>
                                          </p:val>
                                        </p:tav>
                                      </p:tavLst>
                                    </p:anim>
                                    <p:anim calcmode="lin" valueType="num">
                                      <p:cBhvr>
                                        <p:cTn id="35" dur="300" fill="hold"/>
                                        <p:tgtEl>
                                          <p:spTgt spid="3"/>
                                        </p:tgtEl>
                                        <p:attrNameLst>
                                          <p:attrName>ppt_x</p:attrName>
                                        </p:attrNameLst>
                                      </p:cBhvr>
                                      <p:tavLst>
                                        <p:tav tm="0">
                                          <p:val>
                                            <p:fltVal val="0.5"/>
                                          </p:val>
                                        </p:tav>
                                        <p:tav tm="100000">
                                          <p:val>
                                            <p:strVal val="#ppt_x"/>
                                          </p:val>
                                        </p:tav>
                                      </p:tavLst>
                                    </p:anim>
                                    <p:anim calcmode="lin" valueType="num">
                                      <p:cBhvr>
                                        <p:cTn id="36" dur="300" fill="hold"/>
                                        <p:tgtEl>
                                          <p:spTgt spid="3"/>
                                        </p:tgtEl>
                                        <p:attrNameLst>
                                          <p:attrName>ppt_y</p:attrName>
                                        </p:attrNameLst>
                                      </p:cBhvr>
                                      <p:tavLst>
                                        <p:tav tm="0">
                                          <p:val>
                                            <p:fltVal val="0.5"/>
                                          </p:val>
                                        </p:tav>
                                        <p:tav tm="100000">
                                          <p:val>
                                            <p:strVal val="#ppt_y"/>
                                          </p:val>
                                        </p:tav>
                                      </p:tavLst>
                                    </p:anim>
                                  </p:childTnLst>
                                </p:cTn>
                              </p:par>
                              <p:par>
                                <p:cTn id="37" presetID="26" presetClass="emph" presetSubtype="0" fill="hold" grpId="1" nodeType="withEffect">
                                  <p:stCondLst>
                                    <p:cond delay="500"/>
                                  </p:stCondLst>
                                  <p:childTnLst>
                                    <p:animEffect transition="out" filter="fade">
                                      <p:cBhvr>
                                        <p:cTn id="38" dur="300" tmFilter="0, 0; .2, .5; .8, .5; 1, 0"/>
                                        <p:tgtEl>
                                          <p:spTgt spid="3"/>
                                        </p:tgtEl>
                                      </p:cBhvr>
                                    </p:animEffect>
                                    <p:animScale>
                                      <p:cBhvr>
                                        <p:cTn id="39" dur="150" autoRev="1" fill="hold"/>
                                        <p:tgtEl>
                                          <p:spTgt spid="3"/>
                                        </p:tgtEl>
                                      </p:cBhvr>
                                      <p:by x="105000" y="105000"/>
                                    </p:animScale>
                                  </p:childTnLst>
                                </p:cTn>
                              </p:par>
                              <p:par>
                                <p:cTn id="40" presetID="23" presetClass="entr" presetSubtype="528" fill="hold" grpId="0" nodeType="withEffect">
                                  <p:stCondLst>
                                    <p:cond delay="300"/>
                                  </p:stCondLst>
                                  <p:childTnLst>
                                    <p:set>
                                      <p:cBhvr>
                                        <p:cTn id="41" dur="1" fill="hold">
                                          <p:stCondLst>
                                            <p:cond delay="0"/>
                                          </p:stCondLst>
                                        </p:cTn>
                                        <p:tgtEl>
                                          <p:spTgt spid="4"/>
                                        </p:tgtEl>
                                        <p:attrNameLst>
                                          <p:attrName>style.visibility</p:attrName>
                                        </p:attrNameLst>
                                      </p:cBhvr>
                                      <p:to>
                                        <p:strVal val="visible"/>
                                      </p:to>
                                    </p:set>
                                    <p:anim calcmode="lin" valueType="num">
                                      <p:cBhvr>
                                        <p:cTn id="42" dur="300" fill="hold"/>
                                        <p:tgtEl>
                                          <p:spTgt spid="4"/>
                                        </p:tgtEl>
                                        <p:attrNameLst>
                                          <p:attrName>ppt_w</p:attrName>
                                        </p:attrNameLst>
                                      </p:cBhvr>
                                      <p:tavLst>
                                        <p:tav tm="0">
                                          <p:val>
                                            <p:fltVal val="0"/>
                                          </p:val>
                                        </p:tav>
                                        <p:tav tm="100000">
                                          <p:val>
                                            <p:strVal val="#ppt_w"/>
                                          </p:val>
                                        </p:tav>
                                      </p:tavLst>
                                    </p:anim>
                                    <p:anim calcmode="lin" valueType="num">
                                      <p:cBhvr>
                                        <p:cTn id="43" dur="300" fill="hold"/>
                                        <p:tgtEl>
                                          <p:spTgt spid="4"/>
                                        </p:tgtEl>
                                        <p:attrNameLst>
                                          <p:attrName>ppt_h</p:attrName>
                                        </p:attrNameLst>
                                      </p:cBhvr>
                                      <p:tavLst>
                                        <p:tav tm="0">
                                          <p:val>
                                            <p:fltVal val="0"/>
                                          </p:val>
                                        </p:tav>
                                        <p:tav tm="100000">
                                          <p:val>
                                            <p:strVal val="#ppt_h"/>
                                          </p:val>
                                        </p:tav>
                                      </p:tavLst>
                                    </p:anim>
                                    <p:anim calcmode="lin" valueType="num">
                                      <p:cBhvr>
                                        <p:cTn id="44" dur="300" fill="hold"/>
                                        <p:tgtEl>
                                          <p:spTgt spid="4"/>
                                        </p:tgtEl>
                                        <p:attrNameLst>
                                          <p:attrName>ppt_x</p:attrName>
                                        </p:attrNameLst>
                                      </p:cBhvr>
                                      <p:tavLst>
                                        <p:tav tm="0">
                                          <p:val>
                                            <p:fltVal val="0.5"/>
                                          </p:val>
                                        </p:tav>
                                        <p:tav tm="100000">
                                          <p:val>
                                            <p:strVal val="#ppt_x"/>
                                          </p:val>
                                        </p:tav>
                                      </p:tavLst>
                                    </p:anim>
                                    <p:anim calcmode="lin" valueType="num">
                                      <p:cBhvr>
                                        <p:cTn id="45" dur="300" fill="hold"/>
                                        <p:tgtEl>
                                          <p:spTgt spid="4"/>
                                        </p:tgtEl>
                                        <p:attrNameLst>
                                          <p:attrName>ppt_y</p:attrName>
                                        </p:attrNameLst>
                                      </p:cBhvr>
                                      <p:tavLst>
                                        <p:tav tm="0">
                                          <p:val>
                                            <p:fltVal val="0.5"/>
                                          </p:val>
                                        </p:tav>
                                        <p:tav tm="100000">
                                          <p:val>
                                            <p:strVal val="#ppt_y"/>
                                          </p:val>
                                        </p:tav>
                                      </p:tavLst>
                                    </p:anim>
                                  </p:childTnLst>
                                </p:cTn>
                              </p:par>
                              <p:par>
                                <p:cTn id="46" presetID="26" presetClass="emph" presetSubtype="0" fill="hold" grpId="1" nodeType="withEffect">
                                  <p:stCondLst>
                                    <p:cond delay="600"/>
                                  </p:stCondLst>
                                  <p:childTnLst>
                                    <p:animEffect transition="out" filter="fade">
                                      <p:cBhvr>
                                        <p:cTn id="47" dur="300" tmFilter="0, 0; .2, .5; .8, .5; 1, 0"/>
                                        <p:tgtEl>
                                          <p:spTgt spid="4"/>
                                        </p:tgtEl>
                                      </p:cBhvr>
                                    </p:animEffect>
                                    <p:animScale>
                                      <p:cBhvr>
                                        <p:cTn id="48" dur="150" autoRev="1" fill="hold"/>
                                        <p:tgtEl>
                                          <p:spTgt spid="4"/>
                                        </p:tgtEl>
                                      </p:cBhvr>
                                      <p:by x="105000" y="105000"/>
                                    </p:animScale>
                                  </p:childTnLst>
                                </p:cTn>
                              </p:par>
                              <p:par>
                                <p:cTn id="49" presetID="23" presetClass="entr" presetSubtype="528" fill="hold" grpId="0" nodeType="withEffect">
                                  <p:stCondLst>
                                    <p:cond delay="400"/>
                                  </p:stCondLst>
                                  <p:childTnLst>
                                    <p:set>
                                      <p:cBhvr>
                                        <p:cTn id="50" dur="1" fill="hold">
                                          <p:stCondLst>
                                            <p:cond delay="0"/>
                                          </p:stCondLst>
                                        </p:cTn>
                                        <p:tgtEl>
                                          <p:spTgt spid="6"/>
                                        </p:tgtEl>
                                        <p:attrNameLst>
                                          <p:attrName>style.visibility</p:attrName>
                                        </p:attrNameLst>
                                      </p:cBhvr>
                                      <p:to>
                                        <p:strVal val="visible"/>
                                      </p:to>
                                    </p:set>
                                    <p:anim calcmode="lin" valueType="num">
                                      <p:cBhvr>
                                        <p:cTn id="51" dur="300" fill="hold"/>
                                        <p:tgtEl>
                                          <p:spTgt spid="6"/>
                                        </p:tgtEl>
                                        <p:attrNameLst>
                                          <p:attrName>ppt_w</p:attrName>
                                        </p:attrNameLst>
                                      </p:cBhvr>
                                      <p:tavLst>
                                        <p:tav tm="0">
                                          <p:val>
                                            <p:fltVal val="0"/>
                                          </p:val>
                                        </p:tav>
                                        <p:tav tm="100000">
                                          <p:val>
                                            <p:strVal val="#ppt_w"/>
                                          </p:val>
                                        </p:tav>
                                      </p:tavLst>
                                    </p:anim>
                                    <p:anim calcmode="lin" valueType="num">
                                      <p:cBhvr>
                                        <p:cTn id="52" dur="300" fill="hold"/>
                                        <p:tgtEl>
                                          <p:spTgt spid="6"/>
                                        </p:tgtEl>
                                        <p:attrNameLst>
                                          <p:attrName>ppt_h</p:attrName>
                                        </p:attrNameLst>
                                      </p:cBhvr>
                                      <p:tavLst>
                                        <p:tav tm="0">
                                          <p:val>
                                            <p:fltVal val="0"/>
                                          </p:val>
                                        </p:tav>
                                        <p:tav tm="100000">
                                          <p:val>
                                            <p:strVal val="#ppt_h"/>
                                          </p:val>
                                        </p:tav>
                                      </p:tavLst>
                                    </p:anim>
                                    <p:anim calcmode="lin" valueType="num">
                                      <p:cBhvr>
                                        <p:cTn id="53" dur="300" fill="hold"/>
                                        <p:tgtEl>
                                          <p:spTgt spid="6"/>
                                        </p:tgtEl>
                                        <p:attrNameLst>
                                          <p:attrName>ppt_x</p:attrName>
                                        </p:attrNameLst>
                                      </p:cBhvr>
                                      <p:tavLst>
                                        <p:tav tm="0">
                                          <p:val>
                                            <p:fltVal val="0.5"/>
                                          </p:val>
                                        </p:tav>
                                        <p:tav tm="100000">
                                          <p:val>
                                            <p:strVal val="#ppt_x"/>
                                          </p:val>
                                        </p:tav>
                                      </p:tavLst>
                                    </p:anim>
                                    <p:anim calcmode="lin" valueType="num">
                                      <p:cBhvr>
                                        <p:cTn id="54" dur="300" fill="hold"/>
                                        <p:tgtEl>
                                          <p:spTgt spid="6"/>
                                        </p:tgtEl>
                                        <p:attrNameLst>
                                          <p:attrName>ppt_y</p:attrName>
                                        </p:attrNameLst>
                                      </p:cBhvr>
                                      <p:tavLst>
                                        <p:tav tm="0">
                                          <p:val>
                                            <p:fltVal val="0.5"/>
                                          </p:val>
                                        </p:tav>
                                        <p:tav tm="100000">
                                          <p:val>
                                            <p:strVal val="#ppt_y"/>
                                          </p:val>
                                        </p:tav>
                                      </p:tavLst>
                                    </p:anim>
                                  </p:childTnLst>
                                </p:cTn>
                              </p:par>
                              <p:par>
                                <p:cTn id="55" presetID="26" presetClass="emph" presetSubtype="0" fill="hold" grpId="1" nodeType="withEffect">
                                  <p:stCondLst>
                                    <p:cond delay="700"/>
                                  </p:stCondLst>
                                  <p:childTnLst>
                                    <p:animEffect transition="out" filter="fade">
                                      <p:cBhvr>
                                        <p:cTn id="56" dur="300" tmFilter="0, 0; .2, .5; .8, .5; 1, 0"/>
                                        <p:tgtEl>
                                          <p:spTgt spid="6"/>
                                        </p:tgtEl>
                                      </p:cBhvr>
                                    </p:animEffect>
                                    <p:animScale>
                                      <p:cBhvr>
                                        <p:cTn id="57" dur="150" autoRev="1" fill="hold"/>
                                        <p:tgtEl>
                                          <p:spTgt spid="6"/>
                                        </p:tgtEl>
                                      </p:cBhvr>
                                      <p:by x="105000" y="105000"/>
                                    </p:animScale>
                                  </p:childTnLst>
                                </p:cTn>
                              </p:par>
                              <p:par>
                                <p:cTn id="58" presetID="23" presetClass="entr" presetSubtype="528" fill="hold" grpId="0" nodeType="withEffect">
                                  <p:stCondLst>
                                    <p:cond delay="500"/>
                                  </p:stCondLst>
                                  <p:childTnLst>
                                    <p:set>
                                      <p:cBhvr>
                                        <p:cTn id="59" dur="1" fill="hold">
                                          <p:stCondLst>
                                            <p:cond delay="0"/>
                                          </p:stCondLst>
                                        </p:cTn>
                                        <p:tgtEl>
                                          <p:spTgt spid="8"/>
                                        </p:tgtEl>
                                        <p:attrNameLst>
                                          <p:attrName>style.visibility</p:attrName>
                                        </p:attrNameLst>
                                      </p:cBhvr>
                                      <p:to>
                                        <p:strVal val="visible"/>
                                      </p:to>
                                    </p:set>
                                    <p:anim calcmode="lin" valueType="num">
                                      <p:cBhvr>
                                        <p:cTn id="60" dur="300" fill="hold"/>
                                        <p:tgtEl>
                                          <p:spTgt spid="8"/>
                                        </p:tgtEl>
                                        <p:attrNameLst>
                                          <p:attrName>ppt_w</p:attrName>
                                        </p:attrNameLst>
                                      </p:cBhvr>
                                      <p:tavLst>
                                        <p:tav tm="0">
                                          <p:val>
                                            <p:fltVal val="0"/>
                                          </p:val>
                                        </p:tav>
                                        <p:tav tm="100000">
                                          <p:val>
                                            <p:strVal val="#ppt_w"/>
                                          </p:val>
                                        </p:tav>
                                      </p:tavLst>
                                    </p:anim>
                                    <p:anim calcmode="lin" valueType="num">
                                      <p:cBhvr>
                                        <p:cTn id="61" dur="300" fill="hold"/>
                                        <p:tgtEl>
                                          <p:spTgt spid="8"/>
                                        </p:tgtEl>
                                        <p:attrNameLst>
                                          <p:attrName>ppt_h</p:attrName>
                                        </p:attrNameLst>
                                      </p:cBhvr>
                                      <p:tavLst>
                                        <p:tav tm="0">
                                          <p:val>
                                            <p:fltVal val="0"/>
                                          </p:val>
                                        </p:tav>
                                        <p:tav tm="100000">
                                          <p:val>
                                            <p:strVal val="#ppt_h"/>
                                          </p:val>
                                        </p:tav>
                                      </p:tavLst>
                                    </p:anim>
                                    <p:anim calcmode="lin" valueType="num">
                                      <p:cBhvr>
                                        <p:cTn id="62" dur="300" fill="hold"/>
                                        <p:tgtEl>
                                          <p:spTgt spid="8"/>
                                        </p:tgtEl>
                                        <p:attrNameLst>
                                          <p:attrName>ppt_x</p:attrName>
                                        </p:attrNameLst>
                                      </p:cBhvr>
                                      <p:tavLst>
                                        <p:tav tm="0">
                                          <p:val>
                                            <p:fltVal val="0.5"/>
                                          </p:val>
                                        </p:tav>
                                        <p:tav tm="100000">
                                          <p:val>
                                            <p:strVal val="#ppt_x"/>
                                          </p:val>
                                        </p:tav>
                                      </p:tavLst>
                                    </p:anim>
                                    <p:anim calcmode="lin" valueType="num">
                                      <p:cBhvr>
                                        <p:cTn id="63" dur="300" fill="hold"/>
                                        <p:tgtEl>
                                          <p:spTgt spid="8"/>
                                        </p:tgtEl>
                                        <p:attrNameLst>
                                          <p:attrName>ppt_y</p:attrName>
                                        </p:attrNameLst>
                                      </p:cBhvr>
                                      <p:tavLst>
                                        <p:tav tm="0">
                                          <p:val>
                                            <p:fltVal val="0.5"/>
                                          </p:val>
                                        </p:tav>
                                        <p:tav tm="100000">
                                          <p:val>
                                            <p:strVal val="#ppt_y"/>
                                          </p:val>
                                        </p:tav>
                                      </p:tavLst>
                                    </p:anim>
                                  </p:childTnLst>
                                </p:cTn>
                              </p:par>
                              <p:par>
                                <p:cTn id="64" presetID="26" presetClass="emph" presetSubtype="0" fill="hold" grpId="1" nodeType="withEffect">
                                  <p:stCondLst>
                                    <p:cond delay="800"/>
                                  </p:stCondLst>
                                  <p:childTnLst>
                                    <p:animEffect transition="out" filter="fade">
                                      <p:cBhvr>
                                        <p:cTn id="65" dur="300" tmFilter="0, 0; .2, .5; .8, .5; 1, 0"/>
                                        <p:tgtEl>
                                          <p:spTgt spid="8"/>
                                        </p:tgtEl>
                                      </p:cBhvr>
                                    </p:animEffect>
                                    <p:animScale>
                                      <p:cBhvr>
                                        <p:cTn id="66" dur="150" autoRev="1" fill="hold"/>
                                        <p:tgtEl>
                                          <p:spTgt spid="8"/>
                                        </p:tgtEl>
                                      </p:cBhvr>
                                      <p:by x="105000" y="105000"/>
                                    </p:animScale>
                                  </p:childTnLst>
                                </p:cTn>
                              </p:par>
                              <p:par>
                                <p:cTn id="67" presetID="23" presetClass="entr" presetSubtype="528" fill="hold" grpId="0" nodeType="withEffect">
                                  <p:stCondLst>
                                    <p:cond delay="600"/>
                                  </p:stCondLst>
                                  <p:childTnLst>
                                    <p:set>
                                      <p:cBhvr>
                                        <p:cTn id="68" dur="1" fill="hold">
                                          <p:stCondLst>
                                            <p:cond delay="0"/>
                                          </p:stCondLst>
                                        </p:cTn>
                                        <p:tgtEl>
                                          <p:spTgt spid="13"/>
                                        </p:tgtEl>
                                        <p:attrNameLst>
                                          <p:attrName>style.visibility</p:attrName>
                                        </p:attrNameLst>
                                      </p:cBhvr>
                                      <p:to>
                                        <p:strVal val="visible"/>
                                      </p:to>
                                    </p:set>
                                    <p:anim calcmode="lin" valueType="num">
                                      <p:cBhvr>
                                        <p:cTn id="69" dur="300" fill="hold"/>
                                        <p:tgtEl>
                                          <p:spTgt spid="13"/>
                                        </p:tgtEl>
                                        <p:attrNameLst>
                                          <p:attrName>ppt_w</p:attrName>
                                        </p:attrNameLst>
                                      </p:cBhvr>
                                      <p:tavLst>
                                        <p:tav tm="0">
                                          <p:val>
                                            <p:fltVal val="0"/>
                                          </p:val>
                                        </p:tav>
                                        <p:tav tm="100000">
                                          <p:val>
                                            <p:strVal val="#ppt_w"/>
                                          </p:val>
                                        </p:tav>
                                      </p:tavLst>
                                    </p:anim>
                                    <p:anim calcmode="lin" valueType="num">
                                      <p:cBhvr>
                                        <p:cTn id="70" dur="300" fill="hold"/>
                                        <p:tgtEl>
                                          <p:spTgt spid="13"/>
                                        </p:tgtEl>
                                        <p:attrNameLst>
                                          <p:attrName>ppt_h</p:attrName>
                                        </p:attrNameLst>
                                      </p:cBhvr>
                                      <p:tavLst>
                                        <p:tav tm="0">
                                          <p:val>
                                            <p:fltVal val="0"/>
                                          </p:val>
                                        </p:tav>
                                        <p:tav tm="100000">
                                          <p:val>
                                            <p:strVal val="#ppt_h"/>
                                          </p:val>
                                        </p:tav>
                                      </p:tavLst>
                                    </p:anim>
                                    <p:anim calcmode="lin" valueType="num">
                                      <p:cBhvr>
                                        <p:cTn id="71" dur="300" fill="hold"/>
                                        <p:tgtEl>
                                          <p:spTgt spid="13"/>
                                        </p:tgtEl>
                                        <p:attrNameLst>
                                          <p:attrName>ppt_x</p:attrName>
                                        </p:attrNameLst>
                                      </p:cBhvr>
                                      <p:tavLst>
                                        <p:tav tm="0">
                                          <p:val>
                                            <p:fltVal val="0.5"/>
                                          </p:val>
                                        </p:tav>
                                        <p:tav tm="100000">
                                          <p:val>
                                            <p:strVal val="#ppt_x"/>
                                          </p:val>
                                        </p:tav>
                                      </p:tavLst>
                                    </p:anim>
                                    <p:anim calcmode="lin" valueType="num">
                                      <p:cBhvr>
                                        <p:cTn id="72" dur="300" fill="hold"/>
                                        <p:tgtEl>
                                          <p:spTgt spid="13"/>
                                        </p:tgtEl>
                                        <p:attrNameLst>
                                          <p:attrName>ppt_y</p:attrName>
                                        </p:attrNameLst>
                                      </p:cBhvr>
                                      <p:tavLst>
                                        <p:tav tm="0">
                                          <p:val>
                                            <p:fltVal val="0.5"/>
                                          </p:val>
                                        </p:tav>
                                        <p:tav tm="100000">
                                          <p:val>
                                            <p:strVal val="#ppt_y"/>
                                          </p:val>
                                        </p:tav>
                                      </p:tavLst>
                                    </p:anim>
                                  </p:childTnLst>
                                </p:cTn>
                              </p:par>
                              <p:par>
                                <p:cTn id="73" presetID="26" presetClass="emph" presetSubtype="0" fill="hold" grpId="1" nodeType="withEffect">
                                  <p:stCondLst>
                                    <p:cond delay="900"/>
                                  </p:stCondLst>
                                  <p:childTnLst>
                                    <p:animEffect transition="out" filter="fade">
                                      <p:cBhvr>
                                        <p:cTn id="74" dur="300" tmFilter="0, 0; .2, .5; .8, .5; 1, 0"/>
                                        <p:tgtEl>
                                          <p:spTgt spid="13"/>
                                        </p:tgtEl>
                                      </p:cBhvr>
                                    </p:animEffect>
                                    <p:animScale>
                                      <p:cBhvr>
                                        <p:cTn id="75" dur="150" autoRev="1" fill="hold"/>
                                        <p:tgtEl>
                                          <p:spTgt spid="13"/>
                                        </p:tgtEl>
                                      </p:cBhvr>
                                      <p:by x="105000" y="105000"/>
                                    </p:animScale>
                                  </p:childTnLst>
                                </p:cTn>
                              </p:par>
                              <p:par>
                                <p:cTn id="76" presetID="23" presetClass="entr" presetSubtype="528" fill="hold" grpId="0" nodeType="withEffect">
                                  <p:stCondLst>
                                    <p:cond delay="700"/>
                                  </p:stCondLst>
                                  <p:childTnLst>
                                    <p:set>
                                      <p:cBhvr>
                                        <p:cTn id="77" dur="1" fill="hold">
                                          <p:stCondLst>
                                            <p:cond delay="0"/>
                                          </p:stCondLst>
                                        </p:cTn>
                                        <p:tgtEl>
                                          <p:spTgt spid="5"/>
                                        </p:tgtEl>
                                        <p:attrNameLst>
                                          <p:attrName>style.visibility</p:attrName>
                                        </p:attrNameLst>
                                      </p:cBhvr>
                                      <p:to>
                                        <p:strVal val="visible"/>
                                      </p:to>
                                    </p:set>
                                    <p:anim calcmode="lin" valueType="num">
                                      <p:cBhvr>
                                        <p:cTn id="78" dur="300" fill="hold"/>
                                        <p:tgtEl>
                                          <p:spTgt spid="5"/>
                                        </p:tgtEl>
                                        <p:attrNameLst>
                                          <p:attrName>ppt_w</p:attrName>
                                        </p:attrNameLst>
                                      </p:cBhvr>
                                      <p:tavLst>
                                        <p:tav tm="0">
                                          <p:val>
                                            <p:fltVal val="0"/>
                                          </p:val>
                                        </p:tav>
                                        <p:tav tm="100000">
                                          <p:val>
                                            <p:strVal val="#ppt_w"/>
                                          </p:val>
                                        </p:tav>
                                      </p:tavLst>
                                    </p:anim>
                                    <p:anim calcmode="lin" valueType="num">
                                      <p:cBhvr>
                                        <p:cTn id="79" dur="300" fill="hold"/>
                                        <p:tgtEl>
                                          <p:spTgt spid="5"/>
                                        </p:tgtEl>
                                        <p:attrNameLst>
                                          <p:attrName>ppt_h</p:attrName>
                                        </p:attrNameLst>
                                      </p:cBhvr>
                                      <p:tavLst>
                                        <p:tav tm="0">
                                          <p:val>
                                            <p:fltVal val="0"/>
                                          </p:val>
                                        </p:tav>
                                        <p:tav tm="100000">
                                          <p:val>
                                            <p:strVal val="#ppt_h"/>
                                          </p:val>
                                        </p:tav>
                                      </p:tavLst>
                                    </p:anim>
                                    <p:anim calcmode="lin" valueType="num">
                                      <p:cBhvr>
                                        <p:cTn id="80" dur="300" fill="hold"/>
                                        <p:tgtEl>
                                          <p:spTgt spid="5"/>
                                        </p:tgtEl>
                                        <p:attrNameLst>
                                          <p:attrName>ppt_x</p:attrName>
                                        </p:attrNameLst>
                                      </p:cBhvr>
                                      <p:tavLst>
                                        <p:tav tm="0">
                                          <p:val>
                                            <p:fltVal val="0.5"/>
                                          </p:val>
                                        </p:tav>
                                        <p:tav tm="100000">
                                          <p:val>
                                            <p:strVal val="#ppt_x"/>
                                          </p:val>
                                        </p:tav>
                                      </p:tavLst>
                                    </p:anim>
                                    <p:anim calcmode="lin" valueType="num">
                                      <p:cBhvr>
                                        <p:cTn id="81" dur="300" fill="hold"/>
                                        <p:tgtEl>
                                          <p:spTgt spid="5"/>
                                        </p:tgtEl>
                                        <p:attrNameLst>
                                          <p:attrName>ppt_y</p:attrName>
                                        </p:attrNameLst>
                                      </p:cBhvr>
                                      <p:tavLst>
                                        <p:tav tm="0">
                                          <p:val>
                                            <p:fltVal val="0.5"/>
                                          </p:val>
                                        </p:tav>
                                        <p:tav tm="100000">
                                          <p:val>
                                            <p:strVal val="#ppt_y"/>
                                          </p:val>
                                        </p:tav>
                                      </p:tavLst>
                                    </p:anim>
                                  </p:childTnLst>
                                </p:cTn>
                              </p:par>
                              <p:par>
                                <p:cTn id="82" presetID="26" presetClass="emph" presetSubtype="0" fill="hold" grpId="1" nodeType="withEffect">
                                  <p:stCondLst>
                                    <p:cond delay="1000"/>
                                  </p:stCondLst>
                                  <p:childTnLst>
                                    <p:animEffect transition="out" filter="fade">
                                      <p:cBhvr>
                                        <p:cTn id="83" dur="300" tmFilter="0, 0; .2, .5; .8, .5; 1, 0"/>
                                        <p:tgtEl>
                                          <p:spTgt spid="5"/>
                                        </p:tgtEl>
                                      </p:cBhvr>
                                    </p:animEffect>
                                    <p:animScale>
                                      <p:cBhvr>
                                        <p:cTn id="84" dur="150" autoRev="1" fill="hold"/>
                                        <p:tgtEl>
                                          <p:spTgt spid="5"/>
                                        </p:tgtEl>
                                      </p:cBhvr>
                                      <p:by x="105000" y="105000"/>
                                    </p:animScale>
                                  </p:childTnLst>
                                </p:cTn>
                              </p:par>
                              <p:par>
                                <p:cTn id="85" presetID="23" presetClass="entr" presetSubtype="528" fill="hold" grpId="0" nodeType="withEffect">
                                  <p:stCondLst>
                                    <p:cond delay="700"/>
                                  </p:stCondLst>
                                  <p:childTnLst>
                                    <p:set>
                                      <p:cBhvr>
                                        <p:cTn id="86" dur="1" fill="hold">
                                          <p:stCondLst>
                                            <p:cond delay="0"/>
                                          </p:stCondLst>
                                        </p:cTn>
                                        <p:tgtEl>
                                          <p:spTgt spid="7"/>
                                        </p:tgtEl>
                                        <p:attrNameLst>
                                          <p:attrName>style.visibility</p:attrName>
                                        </p:attrNameLst>
                                      </p:cBhvr>
                                      <p:to>
                                        <p:strVal val="visible"/>
                                      </p:to>
                                    </p:set>
                                    <p:anim calcmode="lin" valueType="num">
                                      <p:cBhvr>
                                        <p:cTn id="87" dur="300" fill="hold"/>
                                        <p:tgtEl>
                                          <p:spTgt spid="7"/>
                                        </p:tgtEl>
                                        <p:attrNameLst>
                                          <p:attrName>ppt_w</p:attrName>
                                        </p:attrNameLst>
                                      </p:cBhvr>
                                      <p:tavLst>
                                        <p:tav tm="0">
                                          <p:val>
                                            <p:fltVal val="0"/>
                                          </p:val>
                                        </p:tav>
                                        <p:tav tm="100000">
                                          <p:val>
                                            <p:strVal val="#ppt_w"/>
                                          </p:val>
                                        </p:tav>
                                      </p:tavLst>
                                    </p:anim>
                                    <p:anim calcmode="lin" valueType="num">
                                      <p:cBhvr>
                                        <p:cTn id="88" dur="300" fill="hold"/>
                                        <p:tgtEl>
                                          <p:spTgt spid="7"/>
                                        </p:tgtEl>
                                        <p:attrNameLst>
                                          <p:attrName>ppt_h</p:attrName>
                                        </p:attrNameLst>
                                      </p:cBhvr>
                                      <p:tavLst>
                                        <p:tav tm="0">
                                          <p:val>
                                            <p:fltVal val="0"/>
                                          </p:val>
                                        </p:tav>
                                        <p:tav tm="100000">
                                          <p:val>
                                            <p:strVal val="#ppt_h"/>
                                          </p:val>
                                        </p:tav>
                                      </p:tavLst>
                                    </p:anim>
                                    <p:anim calcmode="lin" valueType="num">
                                      <p:cBhvr>
                                        <p:cTn id="89" dur="300" fill="hold"/>
                                        <p:tgtEl>
                                          <p:spTgt spid="7"/>
                                        </p:tgtEl>
                                        <p:attrNameLst>
                                          <p:attrName>ppt_x</p:attrName>
                                        </p:attrNameLst>
                                      </p:cBhvr>
                                      <p:tavLst>
                                        <p:tav tm="0">
                                          <p:val>
                                            <p:fltVal val="0.5"/>
                                          </p:val>
                                        </p:tav>
                                        <p:tav tm="100000">
                                          <p:val>
                                            <p:strVal val="#ppt_x"/>
                                          </p:val>
                                        </p:tav>
                                      </p:tavLst>
                                    </p:anim>
                                    <p:anim calcmode="lin" valueType="num">
                                      <p:cBhvr>
                                        <p:cTn id="90" dur="300" fill="hold"/>
                                        <p:tgtEl>
                                          <p:spTgt spid="7"/>
                                        </p:tgtEl>
                                        <p:attrNameLst>
                                          <p:attrName>ppt_y</p:attrName>
                                        </p:attrNameLst>
                                      </p:cBhvr>
                                      <p:tavLst>
                                        <p:tav tm="0">
                                          <p:val>
                                            <p:fltVal val="0.5"/>
                                          </p:val>
                                        </p:tav>
                                        <p:tav tm="100000">
                                          <p:val>
                                            <p:strVal val="#ppt_y"/>
                                          </p:val>
                                        </p:tav>
                                      </p:tavLst>
                                    </p:anim>
                                  </p:childTnLst>
                                </p:cTn>
                              </p:par>
                              <p:par>
                                <p:cTn id="91" presetID="26" presetClass="emph" presetSubtype="0" fill="hold" grpId="1" nodeType="withEffect">
                                  <p:stCondLst>
                                    <p:cond delay="1000"/>
                                  </p:stCondLst>
                                  <p:childTnLst>
                                    <p:animEffect transition="out" filter="fade">
                                      <p:cBhvr>
                                        <p:cTn id="92" dur="300" tmFilter="0, 0; .2, .5; .8, .5; 1, 0"/>
                                        <p:tgtEl>
                                          <p:spTgt spid="7"/>
                                        </p:tgtEl>
                                      </p:cBhvr>
                                    </p:animEffect>
                                    <p:animScale>
                                      <p:cBhvr>
                                        <p:cTn id="93" dur="150" autoRev="1" fill="hold"/>
                                        <p:tgtEl>
                                          <p:spTgt spid="7"/>
                                        </p:tgtEl>
                                      </p:cBhvr>
                                      <p:by x="105000" y="105000"/>
                                    </p:animScale>
                                  </p:childTnLst>
                                </p:cTn>
                              </p:par>
                              <p:par>
                                <p:cTn id="94" presetID="23" presetClass="entr" presetSubtype="528" fill="hold" grpId="0" nodeType="withEffect">
                                  <p:stCondLst>
                                    <p:cond delay="800"/>
                                  </p:stCondLst>
                                  <p:childTnLst>
                                    <p:set>
                                      <p:cBhvr>
                                        <p:cTn id="95" dur="1" fill="hold">
                                          <p:stCondLst>
                                            <p:cond delay="0"/>
                                          </p:stCondLst>
                                        </p:cTn>
                                        <p:tgtEl>
                                          <p:spTgt spid="11"/>
                                        </p:tgtEl>
                                        <p:attrNameLst>
                                          <p:attrName>style.visibility</p:attrName>
                                        </p:attrNameLst>
                                      </p:cBhvr>
                                      <p:to>
                                        <p:strVal val="visible"/>
                                      </p:to>
                                    </p:set>
                                    <p:anim calcmode="lin" valueType="num">
                                      <p:cBhvr>
                                        <p:cTn id="96" dur="300" fill="hold"/>
                                        <p:tgtEl>
                                          <p:spTgt spid="11"/>
                                        </p:tgtEl>
                                        <p:attrNameLst>
                                          <p:attrName>ppt_w</p:attrName>
                                        </p:attrNameLst>
                                      </p:cBhvr>
                                      <p:tavLst>
                                        <p:tav tm="0">
                                          <p:val>
                                            <p:fltVal val="0"/>
                                          </p:val>
                                        </p:tav>
                                        <p:tav tm="100000">
                                          <p:val>
                                            <p:strVal val="#ppt_w"/>
                                          </p:val>
                                        </p:tav>
                                      </p:tavLst>
                                    </p:anim>
                                    <p:anim calcmode="lin" valueType="num">
                                      <p:cBhvr>
                                        <p:cTn id="97" dur="300" fill="hold"/>
                                        <p:tgtEl>
                                          <p:spTgt spid="11"/>
                                        </p:tgtEl>
                                        <p:attrNameLst>
                                          <p:attrName>ppt_h</p:attrName>
                                        </p:attrNameLst>
                                      </p:cBhvr>
                                      <p:tavLst>
                                        <p:tav tm="0">
                                          <p:val>
                                            <p:fltVal val="0"/>
                                          </p:val>
                                        </p:tav>
                                        <p:tav tm="100000">
                                          <p:val>
                                            <p:strVal val="#ppt_h"/>
                                          </p:val>
                                        </p:tav>
                                      </p:tavLst>
                                    </p:anim>
                                    <p:anim calcmode="lin" valueType="num">
                                      <p:cBhvr>
                                        <p:cTn id="98" dur="300" fill="hold"/>
                                        <p:tgtEl>
                                          <p:spTgt spid="11"/>
                                        </p:tgtEl>
                                        <p:attrNameLst>
                                          <p:attrName>ppt_x</p:attrName>
                                        </p:attrNameLst>
                                      </p:cBhvr>
                                      <p:tavLst>
                                        <p:tav tm="0">
                                          <p:val>
                                            <p:fltVal val="0.5"/>
                                          </p:val>
                                        </p:tav>
                                        <p:tav tm="100000">
                                          <p:val>
                                            <p:strVal val="#ppt_x"/>
                                          </p:val>
                                        </p:tav>
                                      </p:tavLst>
                                    </p:anim>
                                    <p:anim calcmode="lin" valueType="num">
                                      <p:cBhvr>
                                        <p:cTn id="99" dur="300" fill="hold"/>
                                        <p:tgtEl>
                                          <p:spTgt spid="11"/>
                                        </p:tgtEl>
                                        <p:attrNameLst>
                                          <p:attrName>ppt_y</p:attrName>
                                        </p:attrNameLst>
                                      </p:cBhvr>
                                      <p:tavLst>
                                        <p:tav tm="0">
                                          <p:val>
                                            <p:fltVal val="0.5"/>
                                          </p:val>
                                        </p:tav>
                                        <p:tav tm="100000">
                                          <p:val>
                                            <p:strVal val="#ppt_y"/>
                                          </p:val>
                                        </p:tav>
                                      </p:tavLst>
                                    </p:anim>
                                  </p:childTnLst>
                                </p:cTn>
                              </p:par>
                              <p:par>
                                <p:cTn id="100" presetID="26" presetClass="emph" presetSubtype="0" fill="hold" grpId="1" nodeType="withEffect">
                                  <p:stCondLst>
                                    <p:cond delay="1100"/>
                                  </p:stCondLst>
                                  <p:childTnLst>
                                    <p:animEffect transition="out" filter="fade">
                                      <p:cBhvr>
                                        <p:cTn id="101" dur="300" tmFilter="0, 0; .2, .5; .8, .5; 1, 0"/>
                                        <p:tgtEl>
                                          <p:spTgt spid="11"/>
                                        </p:tgtEl>
                                      </p:cBhvr>
                                    </p:animEffect>
                                    <p:animScale>
                                      <p:cBhvr>
                                        <p:cTn id="102" dur="150" autoRev="1" fill="hold"/>
                                        <p:tgtEl>
                                          <p:spTgt spid="11"/>
                                        </p:tgtEl>
                                      </p:cBhvr>
                                      <p:by x="105000" y="105000"/>
                                    </p:animScale>
                                  </p:childTnLst>
                                </p:cTn>
                              </p:par>
                              <p:par>
                                <p:cTn id="103" presetID="23" presetClass="entr" presetSubtype="528" fill="hold" grpId="0" nodeType="withEffect">
                                  <p:stCondLst>
                                    <p:cond delay="90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300" fill="hold"/>
                                        <p:tgtEl>
                                          <p:spTgt spid="12"/>
                                        </p:tgtEl>
                                        <p:attrNameLst>
                                          <p:attrName>ppt_w</p:attrName>
                                        </p:attrNameLst>
                                      </p:cBhvr>
                                      <p:tavLst>
                                        <p:tav tm="0">
                                          <p:val>
                                            <p:fltVal val="0"/>
                                          </p:val>
                                        </p:tav>
                                        <p:tav tm="100000">
                                          <p:val>
                                            <p:strVal val="#ppt_w"/>
                                          </p:val>
                                        </p:tav>
                                      </p:tavLst>
                                    </p:anim>
                                    <p:anim calcmode="lin" valueType="num">
                                      <p:cBhvr>
                                        <p:cTn id="106" dur="300" fill="hold"/>
                                        <p:tgtEl>
                                          <p:spTgt spid="12"/>
                                        </p:tgtEl>
                                        <p:attrNameLst>
                                          <p:attrName>ppt_h</p:attrName>
                                        </p:attrNameLst>
                                      </p:cBhvr>
                                      <p:tavLst>
                                        <p:tav tm="0">
                                          <p:val>
                                            <p:fltVal val="0"/>
                                          </p:val>
                                        </p:tav>
                                        <p:tav tm="100000">
                                          <p:val>
                                            <p:strVal val="#ppt_h"/>
                                          </p:val>
                                        </p:tav>
                                      </p:tavLst>
                                    </p:anim>
                                    <p:anim calcmode="lin" valueType="num">
                                      <p:cBhvr>
                                        <p:cTn id="107" dur="300" fill="hold"/>
                                        <p:tgtEl>
                                          <p:spTgt spid="12"/>
                                        </p:tgtEl>
                                        <p:attrNameLst>
                                          <p:attrName>ppt_x</p:attrName>
                                        </p:attrNameLst>
                                      </p:cBhvr>
                                      <p:tavLst>
                                        <p:tav tm="0">
                                          <p:val>
                                            <p:fltVal val="0.5"/>
                                          </p:val>
                                        </p:tav>
                                        <p:tav tm="100000">
                                          <p:val>
                                            <p:strVal val="#ppt_x"/>
                                          </p:val>
                                        </p:tav>
                                      </p:tavLst>
                                    </p:anim>
                                    <p:anim calcmode="lin" valueType="num">
                                      <p:cBhvr>
                                        <p:cTn id="108" dur="300" fill="hold"/>
                                        <p:tgtEl>
                                          <p:spTgt spid="12"/>
                                        </p:tgtEl>
                                        <p:attrNameLst>
                                          <p:attrName>ppt_y</p:attrName>
                                        </p:attrNameLst>
                                      </p:cBhvr>
                                      <p:tavLst>
                                        <p:tav tm="0">
                                          <p:val>
                                            <p:fltVal val="0.5"/>
                                          </p:val>
                                        </p:tav>
                                        <p:tav tm="100000">
                                          <p:val>
                                            <p:strVal val="#ppt_y"/>
                                          </p:val>
                                        </p:tav>
                                      </p:tavLst>
                                    </p:anim>
                                  </p:childTnLst>
                                </p:cTn>
                              </p:par>
                              <p:par>
                                <p:cTn id="109" presetID="26" presetClass="emph" presetSubtype="0" fill="hold" grpId="1" nodeType="withEffect">
                                  <p:stCondLst>
                                    <p:cond delay="1200"/>
                                  </p:stCondLst>
                                  <p:childTnLst>
                                    <p:animEffect transition="out" filter="fade">
                                      <p:cBhvr>
                                        <p:cTn id="110" dur="300" tmFilter="0, 0; .2, .5; .8, .5; 1, 0"/>
                                        <p:tgtEl>
                                          <p:spTgt spid="12"/>
                                        </p:tgtEl>
                                      </p:cBhvr>
                                    </p:animEffect>
                                    <p:animScale>
                                      <p:cBhvr>
                                        <p:cTn id="111" dur="150" autoRev="1" fill="hold"/>
                                        <p:tgtEl>
                                          <p:spTgt spid="12"/>
                                        </p:tgtEl>
                                      </p:cBhvr>
                                      <p:by x="105000" y="105000"/>
                                    </p:animScale>
                                  </p:childTnLst>
                                </p:cTn>
                              </p:par>
                              <p:par>
                                <p:cTn id="112" presetID="23" presetClass="entr" presetSubtype="528" fill="hold" grpId="0" nodeType="withEffect">
                                  <p:stCondLst>
                                    <p:cond delay="1000"/>
                                  </p:stCondLst>
                                  <p:childTnLst>
                                    <p:set>
                                      <p:cBhvr>
                                        <p:cTn id="113" dur="1" fill="hold">
                                          <p:stCondLst>
                                            <p:cond delay="0"/>
                                          </p:stCondLst>
                                        </p:cTn>
                                        <p:tgtEl>
                                          <p:spTgt spid="10"/>
                                        </p:tgtEl>
                                        <p:attrNameLst>
                                          <p:attrName>style.visibility</p:attrName>
                                        </p:attrNameLst>
                                      </p:cBhvr>
                                      <p:to>
                                        <p:strVal val="visible"/>
                                      </p:to>
                                    </p:set>
                                    <p:anim calcmode="lin" valueType="num">
                                      <p:cBhvr>
                                        <p:cTn id="114" dur="300" fill="hold"/>
                                        <p:tgtEl>
                                          <p:spTgt spid="10"/>
                                        </p:tgtEl>
                                        <p:attrNameLst>
                                          <p:attrName>ppt_w</p:attrName>
                                        </p:attrNameLst>
                                      </p:cBhvr>
                                      <p:tavLst>
                                        <p:tav tm="0">
                                          <p:val>
                                            <p:fltVal val="0"/>
                                          </p:val>
                                        </p:tav>
                                        <p:tav tm="100000">
                                          <p:val>
                                            <p:strVal val="#ppt_w"/>
                                          </p:val>
                                        </p:tav>
                                      </p:tavLst>
                                    </p:anim>
                                    <p:anim calcmode="lin" valueType="num">
                                      <p:cBhvr>
                                        <p:cTn id="115" dur="300" fill="hold"/>
                                        <p:tgtEl>
                                          <p:spTgt spid="10"/>
                                        </p:tgtEl>
                                        <p:attrNameLst>
                                          <p:attrName>ppt_h</p:attrName>
                                        </p:attrNameLst>
                                      </p:cBhvr>
                                      <p:tavLst>
                                        <p:tav tm="0">
                                          <p:val>
                                            <p:fltVal val="0"/>
                                          </p:val>
                                        </p:tav>
                                        <p:tav tm="100000">
                                          <p:val>
                                            <p:strVal val="#ppt_h"/>
                                          </p:val>
                                        </p:tav>
                                      </p:tavLst>
                                    </p:anim>
                                    <p:anim calcmode="lin" valueType="num">
                                      <p:cBhvr>
                                        <p:cTn id="116" dur="300" fill="hold"/>
                                        <p:tgtEl>
                                          <p:spTgt spid="10"/>
                                        </p:tgtEl>
                                        <p:attrNameLst>
                                          <p:attrName>ppt_x</p:attrName>
                                        </p:attrNameLst>
                                      </p:cBhvr>
                                      <p:tavLst>
                                        <p:tav tm="0">
                                          <p:val>
                                            <p:fltVal val="0.5"/>
                                          </p:val>
                                        </p:tav>
                                        <p:tav tm="100000">
                                          <p:val>
                                            <p:strVal val="#ppt_x"/>
                                          </p:val>
                                        </p:tav>
                                      </p:tavLst>
                                    </p:anim>
                                    <p:anim calcmode="lin" valueType="num">
                                      <p:cBhvr>
                                        <p:cTn id="117" dur="300" fill="hold"/>
                                        <p:tgtEl>
                                          <p:spTgt spid="10"/>
                                        </p:tgtEl>
                                        <p:attrNameLst>
                                          <p:attrName>ppt_y</p:attrName>
                                        </p:attrNameLst>
                                      </p:cBhvr>
                                      <p:tavLst>
                                        <p:tav tm="0">
                                          <p:val>
                                            <p:fltVal val="0.5"/>
                                          </p:val>
                                        </p:tav>
                                        <p:tav tm="100000">
                                          <p:val>
                                            <p:strVal val="#ppt_y"/>
                                          </p:val>
                                        </p:tav>
                                      </p:tavLst>
                                    </p:anim>
                                  </p:childTnLst>
                                </p:cTn>
                              </p:par>
                              <p:par>
                                <p:cTn id="118" presetID="26" presetClass="emph" presetSubtype="0" fill="hold" grpId="1" nodeType="withEffect">
                                  <p:stCondLst>
                                    <p:cond delay="1300"/>
                                  </p:stCondLst>
                                  <p:childTnLst>
                                    <p:animEffect transition="out" filter="fade">
                                      <p:cBhvr>
                                        <p:cTn id="119" dur="300" tmFilter="0, 0; .2, .5; .8, .5; 1, 0"/>
                                        <p:tgtEl>
                                          <p:spTgt spid="10"/>
                                        </p:tgtEl>
                                      </p:cBhvr>
                                    </p:animEffect>
                                    <p:animScale>
                                      <p:cBhvr>
                                        <p:cTn id="120" dur="150" autoRev="1" fill="hold"/>
                                        <p:tgtEl>
                                          <p:spTgt spid="10"/>
                                        </p:tgtEl>
                                      </p:cBhvr>
                                      <p:by x="105000" y="105000"/>
                                    </p:animScale>
                                  </p:childTnLst>
                                </p:cTn>
                              </p:par>
                              <p:par>
                                <p:cTn id="121" presetID="10" presetClass="entr" presetSubtype="0" fill="hold" grpId="0" nodeType="withEffect">
                                  <p:stCondLst>
                                    <p:cond delay="1000"/>
                                  </p:stCondLst>
                                  <p:iterate type="lt">
                                    <p:tmPct val="10000"/>
                                  </p:iterate>
                                  <p:childTnLst>
                                    <p:set>
                                      <p:cBhvr>
                                        <p:cTn id="122" dur="1" fill="hold">
                                          <p:stCondLst>
                                            <p:cond delay="0"/>
                                          </p:stCondLst>
                                        </p:cTn>
                                        <p:tgtEl>
                                          <p:spTgt spid="15"/>
                                        </p:tgtEl>
                                        <p:attrNameLst>
                                          <p:attrName>style.visibility</p:attrName>
                                        </p:attrNameLst>
                                      </p:cBhvr>
                                      <p:to>
                                        <p:strVal val="visible"/>
                                      </p:to>
                                    </p:set>
                                    <p:animEffect transition="in" filter="fade">
                                      <p:cBhvr>
                                        <p:cTn id="123" dur="100"/>
                                        <p:tgtEl>
                                          <p:spTgt spid="15"/>
                                        </p:tgtEl>
                                      </p:cBhvr>
                                    </p:animEffect>
                                  </p:childTnLst>
                                </p:cTn>
                              </p:par>
                              <p:par>
                                <p:cTn id="124" presetID="10" presetClass="entr" presetSubtype="0" fill="hold" grpId="0" nodeType="withEffect">
                                  <p:stCondLst>
                                    <p:cond delay="1000"/>
                                  </p:stCondLst>
                                  <p:iterate type="lt">
                                    <p:tmPct val="10000"/>
                                  </p:iterate>
                                  <p:childTnLst>
                                    <p:set>
                                      <p:cBhvr>
                                        <p:cTn id="125" dur="1" fill="hold">
                                          <p:stCondLst>
                                            <p:cond delay="0"/>
                                          </p:stCondLst>
                                        </p:cTn>
                                        <p:tgtEl>
                                          <p:spTgt spid="16"/>
                                        </p:tgtEl>
                                        <p:attrNameLst>
                                          <p:attrName>style.visibility</p:attrName>
                                        </p:attrNameLst>
                                      </p:cBhvr>
                                      <p:to>
                                        <p:strVal val="visible"/>
                                      </p:to>
                                    </p:set>
                                    <p:animEffect transition="in" filter="fade">
                                      <p:cBhvr>
                                        <p:cTn id="126" dur="1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Freeform 4"/>
          <p:cNvSpPr>
            <a:spLocks/>
          </p:cNvSpPr>
          <p:nvPr/>
        </p:nvSpPr>
        <p:spPr bwMode="blackWhite">
          <a:xfrm>
            <a:off x="1126654" y="1928199"/>
            <a:ext cx="8296072" cy="1511913"/>
          </a:xfrm>
          <a:custGeom>
            <a:avLst/>
            <a:gdLst>
              <a:gd name="T0" fmla="*/ 0 w 3559"/>
              <a:gd name="T1" fmla="*/ 496 h 896"/>
              <a:gd name="T2" fmla="*/ 2943 w 3559"/>
              <a:gd name="T3" fmla="*/ 496 h 896"/>
              <a:gd name="T4" fmla="*/ 2663 w 3559"/>
              <a:gd name="T5" fmla="*/ 0 h 896"/>
              <a:gd name="T6" fmla="*/ 3063 w 3559"/>
              <a:gd name="T7" fmla="*/ 0 h 896"/>
              <a:gd name="T8" fmla="*/ 3558 w 3559"/>
              <a:gd name="T9" fmla="*/ 895 h 896"/>
              <a:gd name="T10" fmla="*/ 0 w 3559"/>
              <a:gd name="T11" fmla="*/ 895 h 896"/>
            </a:gdLst>
            <a:ahLst/>
            <a:cxnLst>
              <a:cxn ang="0">
                <a:pos x="T0" y="T1"/>
              </a:cxn>
              <a:cxn ang="0">
                <a:pos x="T2" y="T3"/>
              </a:cxn>
              <a:cxn ang="0">
                <a:pos x="T4" y="T5"/>
              </a:cxn>
              <a:cxn ang="0">
                <a:pos x="T6" y="T7"/>
              </a:cxn>
              <a:cxn ang="0">
                <a:pos x="T8" y="T9"/>
              </a:cxn>
              <a:cxn ang="0">
                <a:pos x="T10" y="T11"/>
              </a:cxn>
            </a:cxnLst>
            <a:rect l="0" t="0" r="r" b="b"/>
            <a:pathLst>
              <a:path w="3559" h="896">
                <a:moveTo>
                  <a:pt x="0" y="496"/>
                </a:moveTo>
                <a:lnTo>
                  <a:pt x="2943" y="496"/>
                </a:lnTo>
                <a:lnTo>
                  <a:pt x="2663" y="0"/>
                </a:lnTo>
                <a:lnTo>
                  <a:pt x="3063" y="0"/>
                </a:lnTo>
                <a:lnTo>
                  <a:pt x="3558" y="895"/>
                </a:lnTo>
                <a:lnTo>
                  <a:pt x="0" y="895"/>
                </a:lnTo>
              </a:path>
            </a:pathLst>
          </a:custGeom>
          <a:solidFill>
            <a:srgbClr val="FF6D55"/>
          </a:solidFill>
          <a:ln w="12700" cap="flat" cmpd="sng" algn="ctr">
            <a:no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 name="Freeform 5"/>
          <p:cNvSpPr>
            <a:spLocks/>
          </p:cNvSpPr>
          <p:nvPr/>
        </p:nvSpPr>
        <p:spPr bwMode="blackWhite">
          <a:xfrm>
            <a:off x="1126654" y="4437367"/>
            <a:ext cx="8296072" cy="1511913"/>
          </a:xfrm>
          <a:custGeom>
            <a:avLst/>
            <a:gdLst>
              <a:gd name="T0" fmla="*/ 0 w 3559"/>
              <a:gd name="T1" fmla="*/ 399 h 896"/>
              <a:gd name="T2" fmla="*/ 2943 w 3559"/>
              <a:gd name="T3" fmla="*/ 399 h 896"/>
              <a:gd name="T4" fmla="*/ 2687 w 3559"/>
              <a:gd name="T5" fmla="*/ 895 h 896"/>
              <a:gd name="T6" fmla="*/ 3087 w 3559"/>
              <a:gd name="T7" fmla="*/ 895 h 896"/>
              <a:gd name="T8" fmla="*/ 3558 w 3559"/>
              <a:gd name="T9" fmla="*/ 0 h 896"/>
              <a:gd name="T10" fmla="*/ 0 w 3559"/>
              <a:gd name="T11" fmla="*/ 0 h 896"/>
            </a:gdLst>
            <a:ahLst/>
            <a:cxnLst>
              <a:cxn ang="0">
                <a:pos x="T0" y="T1"/>
              </a:cxn>
              <a:cxn ang="0">
                <a:pos x="T2" y="T3"/>
              </a:cxn>
              <a:cxn ang="0">
                <a:pos x="T4" y="T5"/>
              </a:cxn>
              <a:cxn ang="0">
                <a:pos x="T6" y="T7"/>
              </a:cxn>
              <a:cxn ang="0">
                <a:pos x="T8" y="T9"/>
              </a:cxn>
              <a:cxn ang="0">
                <a:pos x="T10" y="T11"/>
              </a:cxn>
            </a:cxnLst>
            <a:rect l="0" t="0" r="r" b="b"/>
            <a:pathLst>
              <a:path w="3559" h="896">
                <a:moveTo>
                  <a:pt x="0" y="399"/>
                </a:moveTo>
                <a:lnTo>
                  <a:pt x="2943" y="399"/>
                </a:lnTo>
                <a:lnTo>
                  <a:pt x="2687" y="895"/>
                </a:lnTo>
                <a:lnTo>
                  <a:pt x="3087" y="895"/>
                </a:lnTo>
                <a:lnTo>
                  <a:pt x="3558" y="0"/>
                </a:lnTo>
                <a:lnTo>
                  <a:pt x="0" y="0"/>
                </a:lnTo>
              </a:path>
            </a:pathLst>
          </a:custGeom>
          <a:solidFill>
            <a:srgbClr val="FF8975"/>
          </a:solidFill>
          <a:ln w="12700" cap="flat" cmpd="sng" algn="ctr">
            <a:no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 name="Freeform 6"/>
          <p:cNvSpPr>
            <a:spLocks/>
          </p:cNvSpPr>
          <p:nvPr/>
        </p:nvSpPr>
        <p:spPr bwMode="blackWhite">
          <a:xfrm>
            <a:off x="1126654" y="1928199"/>
            <a:ext cx="9937104" cy="4021081"/>
          </a:xfrm>
          <a:custGeom>
            <a:avLst/>
            <a:gdLst>
              <a:gd name="T0" fmla="*/ 0 w 4263"/>
              <a:gd name="T1" fmla="*/ 991 h 2383"/>
              <a:gd name="T2" fmla="*/ 3750 w 4263"/>
              <a:gd name="T3" fmla="*/ 991 h 2383"/>
              <a:gd name="T4" fmla="*/ 3207 w 4263"/>
              <a:gd name="T5" fmla="*/ 0 h 2383"/>
              <a:gd name="T6" fmla="*/ 3630 w 4263"/>
              <a:gd name="T7" fmla="*/ 0 h 2383"/>
              <a:gd name="T8" fmla="*/ 4262 w 4263"/>
              <a:gd name="T9" fmla="*/ 1207 h 2383"/>
              <a:gd name="T10" fmla="*/ 3630 w 4263"/>
              <a:gd name="T11" fmla="*/ 2382 h 2383"/>
              <a:gd name="T12" fmla="*/ 3254 w 4263"/>
              <a:gd name="T13" fmla="*/ 2382 h 2383"/>
              <a:gd name="T14" fmla="*/ 3774 w 4263"/>
              <a:gd name="T15" fmla="*/ 1391 h 2383"/>
              <a:gd name="T16" fmla="*/ 0 w 4263"/>
              <a:gd name="T17" fmla="*/ 1391 h 2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3" h="2383">
                <a:moveTo>
                  <a:pt x="0" y="991"/>
                </a:moveTo>
                <a:lnTo>
                  <a:pt x="3750" y="991"/>
                </a:lnTo>
                <a:lnTo>
                  <a:pt x="3207" y="0"/>
                </a:lnTo>
                <a:lnTo>
                  <a:pt x="3630" y="0"/>
                </a:lnTo>
                <a:lnTo>
                  <a:pt x="4262" y="1207"/>
                </a:lnTo>
                <a:lnTo>
                  <a:pt x="3630" y="2382"/>
                </a:lnTo>
                <a:lnTo>
                  <a:pt x="3254" y="2382"/>
                </a:lnTo>
                <a:lnTo>
                  <a:pt x="3774" y="1391"/>
                </a:lnTo>
                <a:lnTo>
                  <a:pt x="0" y="1391"/>
                </a:lnTo>
              </a:path>
            </a:pathLst>
          </a:custGeom>
          <a:solidFill>
            <a:srgbClr val="ED4545"/>
          </a:solidFill>
          <a:ln w="12700" cap="flat" cmpd="sng" algn="ctr">
            <a:noFill/>
            <a:prstDash val="solid"/>
          </a:ln>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6" name="TextBox 53"/>
          <p:cNvSpPr txBox="1">
            <a:spLocks noChangeArrowheads="1"/>
          </p:cNvSpPr>
          <p:nvPr/>
        </p:nvSpPr>
        <p:spPr bwMode="auto">
          <a:xfrm>
            <a:off x="1790449" y="3768526"/>
            <a:ext cx="5744917"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ctr" anchorCtr="0" compatLnSpc="1">
            <a:prstTxWarp prst="textNoShape">
              <a:avLst/>
            </a:prstTxWarp>
            <a:spAutoFit/>
          </a:bodyPr>
          <a:lstStyle/>
          <a:p>
            <a:pPr lvl="0" defTabSz="932962">
              <a:defRPr/>
            </a:pPr>
            <a:r>
              <a:rPr lang="zh-CN" altLang="en-US" sz="1600" b="1" kern="0">
                <a:solidFill>
                  <a:schemeClr val="bg1"/>
                </a:solidFill>
                <a:latin typeface="微软雅黑" pitchFamily="34" charset="-122"/>
                <a:ea typeface="微软雅黑" pitchFamily="34" charset="-122"/>
                <a:cs typeface="宋体" pitchFamily="2" charset="-122"/>
              </a:rPr>
              <a:t>单击此处添加标题    </a:t>
            </a:r>
            <a:r>
              <a:rPr lang="zh-CN" altLang="en-US" sz="1600" kern="0">
                <a:solidFill>
                  <a:schemeClr val="bg1"/>
                </a:solidFill>
                <a:latin typeface="微软雅黑" pitchFamily="34" charset="-122"/>
                <a:ea typeface="微软雅黑" pitchFamily="34" charset="-122"/>
                <a:cs typeface="宋体" pitchFamily="2" charset="-122"/>
              </a:rPr>
              <a:t>点击添加文本点击添加文本点击添加文本</a:t>
            </a:r>
            <a:endParaRPr lang="zh-CN" altLang="en-US" sz="1600" kern="0">
              <a:solidFill>
                <a:schemeClr val="bg1"/>
              </a:solidFill>
              <a:latin typeface="Arial" pitchFamily="34" charset="0"/>
              <a:cs typeface="宋体" pitchFamily="2" charset="-122"/>
            </a:endParaRPr>
          </a:p>
        </p:txBody>
      </p:sp>
      <p:sp>
        <p:nvSpPr>
          <p:cNvPr id="7" name="TextBox 53"/>
          <p:cNvSpPr txBox="1">
            <a:spLocks noChangeArrowheads="1"/>
          </p:cNvSpPr>
          <p:nvPr/>
        </p:nvSpPr>
        <p:spPr bwMode="auto">
          <a:xfrm>
            <a:off x="1790449" y="2967627"/>
            <a:ext cx="6104957"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ctr" anchorCtr="0" compatLnSpc="1">
            <a:prstTxWarp prst="textNoShape">
              <a:avLst/>
            </a:prstTxWarp>
            <a:spAutoFit/>
          </a:bodyPr>
          <a:lstStyle/>
          <a:p>
            <a:pPr lvl="0" defTabSz="932962">
              <a:defRPr/>
            </a:pPr>
            <a:r>
              <a:rPr lang="zh-CN" altLang="en-US" sz="1600" b="1" kern="0">
                <a:solidFill>
                  <a:schemeClr val="bg1"/>
                </a:solidFill>
                <a:latin typeface="微软雅黑" pitchFamily="34" charset="-122"/>
                <a:ea typeface="微软雅黑" pitchFamily="34" charset="-122"/>
                <a:cs typeface="宋体" pitchFamily="2" charset="-122"/>
              </a:rPr>
              <a:t>单击此处添加标题    </a:t>
            </a:r>
            <a:r>
              <a:rPr lang="zh-CN" altLang="en-US" sz="1600" kern="0">
                <a:solidFill>
                  <a:schemeClr val="bg1"/>
                </a:solidFill>
                <a:latin typeface="微软雅黑" pitchFamily="34" charset="-122"/>
                <a:ea typeface="微软雅黑" pitchFamily="34" charset="-122"/>
                <a:cs typeface="宋体" pitchFamily="2" charset="-122"/>
              </a:rPr>
              <a:t>点击添加文本点击添加</a:t>
            </a:r>
            <a:r>
              <a:rPr lang="zh-CN" altLang="en-US" sz="1600" kern="0" smtClean="0">
                <a:solidFill>
                  <a:schemeClr val="bg1"/>
                </a:solidFill>
                <a:latin typeface="微软雅黑" pitchFamily="34" charset="-122"/>
                <a:ea typeface="微软雅黑" pitchFamily="34" charset="-122"/>
                <a:cs typeface="宋体" pitchFamily="2" charset="-122"/>
              </a:rPr>
              <a:t>文本</a:t>
            </a:r>
            <a:r>
              <a:rPr lang="zh-CN" altLang="en-US" sz="1600" kern="0">
                <a:solidFill>
                  <a:schemeClr val="bg1"/>
                </a:solidFill>
                <a:latin typeface="微软雅黑" pitchFamily="34" charset="-122"/>
                <a:ea typeface="微软雅黑" pitchFamily="34" charset="-122"/>
                <a:cs typeface="宋体" pitchFamily="2" charset="-122"/>
              </a:rPr>
              <a:t>点击添加</a:t>
            </a:r>
            <a:r>
              <a:rPr lang="zh-CN" altLang="en-US" sz="1600" kern="0" smtClean="0">
                <a:solidFill>
                  <a:schemeClr val="bg1"/>
                </a:solidFill>
                <a:latin typeface="微软雅黑" pitchFamily="34" charset="-122"/>
                <a:ea typeface="微软雅黑" pitchFamily="34" charset="-122"/>
                <a:cs typeface="宋体" pitchFamily="2" charset="-122"/>
              </a:rPr>
              <a:t>文本</a:t>
            </a:r>
            <a:endParaRPr lang="zh-CN" altLang="en-US" sz="1600" kern="0">
              <a:solidFill>
                <a:schemeClr val="bg1"/>
              </a:solidFill>
              <a:latin typeface="Arial" pitchFamily="34" charset="0"/>
              <a:cs typeface="宋体" pitchFamily="2" charset="-122"/>
            </a:endParaRPr>
          </a:p>
        </p:txBody>
      </p:sp>
      <p:sp>
        <p:nvSpPr>
          <p:cNvPr id="8" name="TextBox 53"/>
          <p:cNvSpPr txBox="1">
            <a:spLocks noChangeArrowheads="1"/>
          </p:cNvSpPr>
          <p:nvPr/>
        </p:nvSpPr>
        <p:spPr bwMode="auto">
          <a:xfrm>
            <a:off x="1790449" y="4618851"/>
            <a:ext cx="6104957" cy="3404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3296" tIns="46648" rIns="93296" bIns="46648" numCol="1" anchor="ctr" anchorCtr="0" compatLnSpc="1">
            <a:prstTxWarp prst="textNoShape">
              <a:avLst/>
            </a:prstTxWarp>
            <a:spAutoFit/>
          </a:bodyPr>
          <a:lstStyle/>
          <a:p>
            <a:pPr lvl="0" defTabSz="932962">
              <a:defRPr/>
            </a:pPr>
            <a:r>
              <a:rPr lang="zh-CN" altLang="en-US" sz="1600" b="1" kern="0">
                <a:solidFill>
                  <a:schemeClr val="bg1"/>
                </a:solidFill>
                <a:latin typeface="微软雅黑" pitchFamily="34" charset="-122"/>
                <a:ea typeface="微软雅黑" pitchFamily="34" charset="-122"/>
                <a:cs typeface="宋体" pitchFamily="2" charset="-122"/>
              </a:rPr>
              <a:t>单击此处添加标题    </a:t>
            </a:r>
            <a:r>
              <a:rPr lang="zh-CN" altLang="en-US" sz="1600" kern="0">
                <a:solidFill>
                  <a:schemeClr val="bg1"/>
                </a:solidFill>
                <a:latin typeface="微软雅黑" pitchFamily="34" charset="-122"/>
                <a:ea typeface="微软雅黑" pitchFamily="34" charset="-122"/>
                <a:cs typeface="宋体" pitchFamily="2" charset="-122"/>
              </a:rPr>
              <a:t>点击添加文本点击添加</a:t>
            </a:r>
            <a:r>
              <a:rPr lang="zh-CN" altLang="en-US" sz="1600" kern="0" smtClean="0">
                <a:solidFill>
                  <a:schemeClr val="bg1"/>
                </a:solidFill>
                <a:latin typeface="微软雅黑" pitchFamily="34" charset="-122"/>
                <a:ea typeface="微软雅黑" pitchFamily="34" charset="-122"/>
                <a:cs typeface="宋体" pitchFamily="2" charset="-122"/>
              </a:rPr>
              <a:t>文本</a:t>
            </a:r>
            <a:r>
              <a:rPr lang="zh-CN" altLang="en-US" sz="1600" kern="0">
                <a:solidFill>
                  <a:schemeClr val="bg1"/>
                </a:solidFill>
                <a:latin typeface="微软雅黑" pitchFamily="34" charset="-122"/>
                <a:ea typeface="微软雅黑" pitchFamily="34" charset="-122"/>
                <a:cs typeface="宋体" pitchFamily="2" charset="-122"/>
              </a:rPr>
              <a:t>点击添加</a:t>
            </a:r>
            <a:r>
              <a:rPr lang="zh-CN" altLang="en-US" sz="1600" kern="0" smtClean="0">
                <a:solidFill>
                  <a:schemeClr val="bg1"/>
                </a:solidFill>
                <a:latin typeface="微软雅黑" pitchFamily="34" charset="-122"/>
                <a:ea typeface="微软雅黑" pitchFamily="34" charset="-122"/>
                <a:cs typeface="宋体" pitchFamily="2" charset="-122"/>
              </a:rPr>
              <a:t>文本</a:t>
            </a:r>
            <a:endParaRPr lang="zh-CN" altLang="en-US" sz="1600" kern="0">
              <a:solidFill>
                <a:schemeClr val="bg1"/>
              </a:solidFill>
              <a:latin typeface="Arial" pitchFamily="34" charset="0"/>
              <a:cs typeface="宋体" pitchFamily="2" charset="-122"/>
            </a:endParaRPr>
          </a:p>
        </p:txBody>
      </p:sp>
    </p:spTree>
    <p:extLst>
      <p:ext uri="{BB962C8B-B14F-4D97-AF65-F5344CB8AC3E}">
        <p14:creationId xmlns:p14="http://schemas.microsoft.com/office/powerpoint/2010/main" xmlns="" val="3729378407"/>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decel="10000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0-#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decel="10000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圆角矩形 45"/>
          <p:cNvSpPr>
            <a:spLocks noChangeArrowheads="1"/>
          </p:cNvSpPr>
          <p:nvPr/>
        </p:nvSpPr>
        <p:spPr bwMode="auto">
          <a:xfrm>
            <a:off x="2491904" y="2128043"/>
            <a:ext cx="1296987" cy="719137"/>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此处添加</a:t>
            </a:r>
            <a:r>
              <a:rPr kumimoji="0" lang="zh-CN" altLang="en-US" sz="12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文本</a:t>
            </a:r>
            <a:r>
              <a:rPr kumimoji="0" lang="en-US" altLang="zh-CN" sz="12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8</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4" name="圆角矩形 46"/>
          <p:cNvSpPr>
            <a:spLocks noChangeArrowheads="1"/>
          </p:cNvSpPr>
          <p:nvPr/>
        </p:nvSpPr>
        <p:spPr bwMode="auto">
          <a:xfrm>
            <a:off x="4004791" y="2274093"/>
            <a:ext cx="1295400" cy="719137"/>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5" name="圆角矩形 40"/>
          <p:cNvSpPr>
            <a:spLocks noChangeArrowheads="1"/>
          </p:cNvSpPr>
          <p:nvPr/>
        </p:nvSpPr>
        <p:spPr bwMode="auto">
          <a:xfrm>
            <a:off x="4223866" y="3210718"/>
            <a:ext cx="1296988" cy="719137"/>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6" name="圆角矩形 41"/>
          <p:cNvSpPr>
            <a:spLocks noChangeArrowheads="1"/>
          </p:cNvSpPr>
          <p:nvPr/>
        </p:nvSpPr>
        <p:spPr bwMode="auto">
          <a:xfrm>
            <a:off x="3788891" y="4185443"/>
            <a:ext cx="1295400" cy="720725"/>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7" name="圆角矩形 42"/>
          <p:cNvSpPr>
            <a:spLocks noChangeArrowheads="1"/>
          </p:cNvSpPr>
          <p:nvPr/>
        </p:nvSpPr>
        <p:spPr bwMode="auto">
          <a:xfrm>
            <a:off x="2872904" y="4722018"/>
            <a:ext cx="1296987" cy="720725"/>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5</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8" name="圆角矩形 43"/>
          <p:cNvSpPr>
            <a:spLocks noChangeArrowheads="1"/>
          </p:cNvSpPr>
          <p:nvPr/>
        </p:nvSpPr>
        <p:spPr bwMode="auto">
          <a:xfrm>
            <a:off x="2060104" y="3936205"/>
            <a:ext cx="1296987" cy="719138"/>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6</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9" name="圆角矩形 44"/>
          <p:cNvSpPr>
            <a:spLocks noChangeArrowheads="1"/>
          </p:cNvSpPr>
          <p:nvPr/>
        </p:nvSpPr>
        <p:spPr bwMode="auto">
          <a:xfrm>
            <a:off x="1772296" y="2993230"/>
            <a:ext cx="1296987" cy="720725"/>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7</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0" name="圆角矩形 9"/>
          <p:cNvSpPr/>
          <p:nvPr/>
        </p:nvSpPr>
        <p:spPr>
          <a:xfrm>
            <a:off x="2925291" y="3210718"/>
            <a:ext cx="1295400" cy="719137"/>
          </a:xfrm>
          <a:prstGeom prst="roundRect">
            <a:avLst/>
          </a:prstGeom>
          <a:solidFill>
            <a:srgbClr val="ED454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此处添加</a:t>
            </a:r>
            <a:r>
              <a:rPr kumimoji="0" lang="zh-CN" altLang="en-US" sz="12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2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1</a:t>
            </a:r>
            <a:endParaRPr kumimoji="0" lang="zh-CN" altLang="en-US" sz="1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等腰三角形 10"/>
          <p:cNvSpPr/>
          <p:nvPr/>
        </p:nvSpPr>
        <p:spPr>
          <a:xfrm rot="5400000">
            <a:off x="5796310" y="3580605"/>
            <a:ext cx="473075" cy="409575"/>
          </a:xfrm>
          <a:prstGeom prst="triangle">
            <a:avLst/>
          </a:prstGeom>
          <a:solidFill>
            <a:srgbClr val="ED4545"/>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2" name="圆角矩形 11"/>
          <p:cNvSpPr/>
          <p:nvPr/>
        </p:nvSpPr>
        <p:spPr>
          <a:xfrm>
            <a:off x="7602860" y="1837531"/>
            <a:ext cx="1295400" cy="720725"/>
          </a:xfrm>
          <a:prstGeom prst="roundRect">
            <a:avLst/>
          </a:prstGeom>
          <a:solidFill>
            <a:srgbClr val="ED454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此处添加文本</a:t>
            </a:r>
            <a:r>
              <a:rPr kumimoji="0" lang="en-US" altLang="zh-CN" sz="1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1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圆角矩形 3"/>
          <p:cNvSpPr>
            <a:spLocks noChangeArrowheads="1"/>
          </p:cNvSpPr>
          <p:nvPr/>
        </p:nvSpPr>
        <p:spPr bwMode="auto">
          <a:xfrm>
            <a:off x="6882135" y="2896923"/>
            <a:ext cx="1295400" cy="720725"/>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4" name="圆角矩形 4"/>
          <p:cNvSpPr>
            <a:spLocks noChangeArrowheads="1"/>
          </p:cNvSpPr>
          <p:nvPr/>
        </p:nvSpPr>
        <p:spPr bwMode="auto">
          <a:xfrm>
            <a:off x="8321997" y="2896923"/>
            <a:ext cx="1296988" cy="720725"/>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5" name="圆角矩形 7"/>
          <p:cNvSpPr>
            <a:spLocks noChangeArrowheads="1"/>
          </p:cNvSpPr>
          <p:nvPr/>
        </p:nvSpPr>
        <p:spPr bwMode="auto">
          <a:xfrm>
            <a:off x="6159029" y="3956315"/>
            <a:ext cx="1296987" cy="719138"/>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6" name="圆角矩形 6"/>
          <p:cNvSpPr>
            <a:spLocks noChangeArrowheads="1"/>
          </p:cNvSpPr>
          <p:nvPr/>
        </p:nvSpPr>
        <p:spPr bwMode="auto">
          <a:xfrm>
            <a:off x="7605241" y="3956315"/>
            <a:ext cx="1295400" cy="719138"/>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5</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7" name="圆角矩形 5"/>
          <p:cNvSpPr>
            <a:spLocks noChangeArrowheads="1"/>
          </p:cNvSpPr>
          <p:nvPr/>
        </p:nvSpPr>
        <p:spPr bwMode="auto">
          <a:xfrm>
            <a:off x="9045104" y="3956315"/>
            <a:ext cx="1296987" cy="719138"/>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6</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8" name="圆角矩形 9"/>
          <p:cNvSpPr>
            <a:spLocks noChangeArrowheads="1"/>
          </p:cNvSpPr>
          <p:nvPr/>
        </p:nvSpPr>
        <p:spPr bwMode="auto">
          <a:xfrm>
            <a:off x="8324379" y="5014119"/>
            <a:ext cx="1296988" cy="719137"/>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8</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9" name="圆角矩形 8"/>
          <p:cNvSpPr>
            <a:spLocks noChangeArrowheads="1"/>
          </p:cNvSpPr>
          <p:nvPr/>
        </p:nvSpPr>
        <p:spPr bwMode="auto">
          <a:xfrm>
            <a:off x="6879754" y="5014119"/>
            <a:ext cx="1295400" cy="719137"/>
          </a:xfrm>
          <a:prstGeom prst="roundRect">
            <a:avLst>
              <a:gd name="adj" fmla="val 16667"/>
            </a:avLst>
          </a:prstGeom>
          <a:solidFill>
            <a:srgbClr val="FF897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rPr>
              <a:t>7</a:t>
            </a: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nvGrpSpPr>
          <p:cNvPr id="20" name="组合 19"/>
          <p:cNvGrpSpPr/>
          <p:nvPr/>
        </p:nvGrpSpPr>
        <p:grpSpPr>
          <a:xfrm>
            <a:off x="7529836" y="2536438"/>
            <a:ext cx="1440655" cy="338668"/>
            <a:chOff x="6008689" y="2273870"/>
            <a:chExt cx="1440655" cy="338668"/>
          </a:xfrm>
        </p:grpSpPr>
        <p:cxnSp>
          <p:nvCxnSpPr>
            <p:cNvPr id="21" name="肘形连接符 20"/>
            <p:cNvCxnSpPr>
              <a:stCxn id="12" idx="2"/>
              <a:endCxn id="13" idx="0"/>
            </p:cNvCxnSpPr>
            <p:nvPr/>
          </p:nvCxnSpPr>
          <p:spPr>
            <a:xfrm rot="5400000">
              <a:off x="6199718" y="2082842"/>
              <a:ext cx="338667" cy="720725"/>
            </a:xfrm>
            <a:prstGeom prst="bentConnector3">
              <a:avLst/>
            </a:prstGeom>
            <a:noFill/>
            <a:ln w="9525" cap="flat" cmpd="sng" algn="ctr">
              <a:solidFill>
                <a:schemeClr val="tx1">
                  <a:lumMod val="50000"/>
                  <a:lumOff val="50000"/>
                </a:schemeClr>
              </a:solidFill>
              <a:prstDash val="solid"/>
            </a:ln>
            <a:effectLst/>
          </p:spPr>
        </p:cxnSp>
        <p:cxnSp>
          <p:nvCxnSpPr>
            <p:cNvPr id="22" name="肘形连接符 21"/>
            <p:cNvCxnSpPr>
              <a:stCxn id="12" idx="2"/>
              <a:endCxn id="14" idx="0"/>
            </p:cNvCxnSpPr>
            <p:nvPr/>
          </p:nvCxnSpPr>
          <p:spPr>
            <a:xfrm rot="16200000" flipH="1">
              <a:off x="6920045" y="2083238"/>
              <a:ext cx="338667" cy="719931"/>
            </a:xfrm>
            <a:prstGeom prst="bentConnector3">
              <a:avLst/>
            </a:prstGeom>
            <a:noFill/>
            <a:ln w="9525" cap="flat" cmpd="sng" algn="ctr">
              <a:solidFill>
                <a:schemeClr val="tx1">
                  <a:lumMod val="50000"/>
                  <a:lumOff val="50000"/>
                </a:schemeClr>
              </a:solidFill>
              <a:prstDash val="solid"/>
            </a:ln>
            <a:effectLst/>
          </p:spPr>
        </p:cxnSp>
      </p:grpSp>
      <p:grpSp>
        <p:nvGrpSpPr>
          <p:cNvPr id="23" name="组合 22"/>
          <p:cNvGrpSpPr/>
          <p:nvPr/>
        </p:nvGrpSpPr>
        <p:grpSpPr>
          <a:xfrm>
            <a:off x="6807524" y="3595830"/>
            <a:ext cx="2886074" cy="338667"/>
            <a:chOff x="5286377" y="3333262"/>
            <a:chExt cx="2886074" cy="338667"/>
          </a:xfrm>
        </p:grpSpPr>
        <p:cxnSp>
          <p:nvCxnSpPr>
            <p:cNvPr id="24" name="肘形连接符 23"/>
            <p:cNvCxnSpPr>
              <a:stCxn id="13" idx="2"/>
              <a:endCxn id="15" idx="0"/>
            </p:cNvCxnSpPr>
            <p:nvPr/>
          </p:nvCxnSpPr>
          <p:spPr>
            <a:xfrm rot="5400000">
              <a:off x="5478199" y="3141440"/>
              <a:ext cx="338667" cy="722312"/>
            </a:xfrm>
            <a:prstGeom prst="bentConnector3">
              <a:avLst/>
            </a:prstGeom>
            <a:noFill/>
            <a:ln w="9525" cap="flat" cmpd="sng" algn="ctr">
              <a:solidFill>
                <a:schemeClr val="tx1">
                  <a:lumMod val="50000"/>
                  <a:lumOff val="50000"/>
                </a:schemeClr>
              </a:solidFill>
              <a:prstDash val="solid"/>
            </a:ln>
            <a:effectLst/>
          </p:spPr>
        </p:cxnSp>
        <p:cxnSp>
          <p:nvCxnSpPr>
            <p:cNvPr id="25" name="肘形连接符 24"/>
            <p:cNvCxnSpPr>
              <a:stCxn id="14" idx="2"/>
              <a:endCxn id="17" idx="0"/>
            </p:cNvCxnSpPr>
            <p:nvPr/>
          </p:nvCxnSpPr>
          <p:spPr>
            <a:xfrm rot="16200000" flipH="1">
              <a:off x="7641564" y="3141042"/>
              <a:ext cx="338667" cy="723107"/>
            </a:xfrm>
            <a:prstGeom prst="bentConnector3">
              <a:avLst/>
            </a:prstGeom>
            <a:noFill/>
            <a:ln w="9525" cap="flat" cmpd="sng" algn="ctr">
              <a:solidFill>
                <a:schemeClr val="tx1">
                  <a:lumMod val="50000"/>
                  <a:lumOff val="50000"/>
                </a:schemeClr>
              </a:solidFill>
              <a:prstDash val="solid"/>
            </a:ln>
            <a:effectLst/>
          </p:spPr>
        </p:cxnSp>
        <p:cxnSp>
          <p:nvCxnSpPr>
            <p:cNvPr id="26" name="肘形连接符 25"/>
            <p:cNvCxnSpPr>
              <a:stCxn id="14" idx="2"/>
              <a:endCxn id="16" idx="0"/>
            </p:cNvCxnSpPr>
            <p:nvPr/>
          </p:nvCxnSpPr>
          <p:spPr>
            <a:xfrm rot="5400000">
              <a:off x="6921236" y="3143821"/>
              <a:ext cx="338667" cy="717550"/>
            </a:xfrm>
            <a:prstGeom prst="bentConnector3">
              <a:avLst/>
            </a:prstGeom>
            <a:noFill/>
            <a:ln w="9525" cap="flat" cmpd="sng" algn="ctr">
              <a:solidFill>
                <a:schemeClr val="tx1">
                  <a:lumMod val="50000"/>
                  <a:lumOff val="50000"/>
                </a:schemeClr>
              </a:solidFill>
              <a:prstDash val="solid"/>
            </a:ln>
            <a:effectLst/>
          </p:spPr>
        </p:cxnSp>
        <p:cxnSp>
          <p:nvCxnSpPr>
            <p:cNvPr id="27" name="肘形连接符 26"/>
            <p:cNvCxnSpPr>
              <a:stCxn id="13" idx="2"/>
              <a:endCxn id="16" idx="0"/>
            </p:cNvCxnSpPr>
            <p:nvPr/>
          </p:nvCxnSpPr>
          <p:spPr>
            <a:xfrm rot="16200000" flipH="1">
              <a:off x="6200908" y="3141043"/>
              <a:ext cx="338667" cy="723106"/>
            </a:xfrm>
            <a:prstGeom prst="bentConnector3">
              <a:avLst/>
            </a:prstGeom>
            <a:noFill/>
            <a:ln w="9525" cap="flat" cmpd="sng" algn="ctr">
              <a:solidFill>
                <a:schemeClr val="tx1">
                  <a:lumMod val="50000"/>
                  <a:lumOff val="50000"/>
                </a:schemeClr>
              </a:solidFill>
              <a:prstDash val="solid"/>
            </a:ln>
            <a:effectLst/>
          </p:spPr>
        </p:cxnSp>
      </p:grpSp>
      <p:grpSp>
        <p:nvGrpSpPr>
          <p:cNvPr id="28" name="组合 27"/>
          <p:cNvGrpSpPr/>
          <p:nvPr/>
        </p:nvGrpSpPr>
        <p:grpSpPr>
          <a:xfrm>
            <a:off x="6807522" y="4653636"/>
            <a:ext cx="2886076" cy="338667"/>
            <a:chOff x="5286375" y="4391068"/>
            <a:chExt cx="2886076" cy="338667"/>
          </a:xfrm>
        </p:grpSpPr>
        <p:cxnSp>
          <p:nvCxnSpPr>
            <p:cNvPr id="29" name="肘形连接符 28"/>
            <p:cNvCxnSpPr>
              <a:stCxn id="15" idx="2"/>
              <a:endCxn id="19" idx="0"/>
            </p:cNvCxnSpPr>
            <p:nvPr/>
          </p:nvCxnSpPr>
          <p:spPr>
            <a:xfrm rot="16200000" flipH="1">
              <a:off x="5477008" y="4200435"/>
              <a:ext cx="338666" cy="719931"/>
            </a:xfrm>
            <a:prstGeom prst="bentConnector3">
              <a:avLst/>
            </a:prstGeom>
            <a:noFill/>
            <a:ln w="9525" cap="flat" cmpd="sng" algn="ctr">
              <a:solidFill>
                <a:schemeClr val="tx1">
                  <a:lumMod val="50000"/>
                  <a:lumOff val="50000"/>
                </a:schemeClr>
              </a:solidFill>
              <a:prstDash val="solid"/>
            </a:ln>
            <a:effectLst/>
          </p:spPr>
        </p:cxnSp>
        <p:cxnSp>
          <p:nvCxnSpPr>
            <p:cNvPr id="30" name="肘形连接符 29"/>
            <p:cNvCxnSpPr>
              <a:stCxn id="16" idx="2"/>
              <a:endCxn id="19" idx="0"/>
            </p:cNvCxnSpPr>
            <p:nvPr/>
          </p:nvCxnSpPr>
          <p:spPr>
            <a:xfrm rot="5400000">
              <a:off x="6199718" y="4197658"/>
              <a:ext cx="338666" cy="725487"/>
            </a:xfrm>
            <a:prstGeom prst="bentConnector3">
              <a:avLst/>
            </a:prstGeom>
            <a:noFill/>
            <a:ln w="9525" cap="flat" cmpd="sng" algn="ctr">
              <a:solidFill>
                <a:schemeClr val="tx1">
                  <a:lumMod val="50000"/>
                  <a:lumOff val="50000"/>
                </a:schemeClr>
              </a:solidFill>
              <a:prstDash val="solid"/>
            </a:ln>
            <a:effectLst/>
          </p:spPr>
        </p:cxnSp>
        <p:cxnSp>
          <p:nvCxnSpPr>
            <p:cNvPr id="31" name="肘形连接符 30"/>
            <p:cNvCxnSpPr>
              <a:stCxn id="16" idx="2"/>
              <a:endCxn id="18" idx="0"/>
            </p:cNvCxnSpPr>
            <p:nvPr/>
          </p:nvCxnSpPr>
          <p:spPr>
            <a:xfrm rot="16200000" flipH="1">
              <a:off x="6922427" y="4200435"/>
              <a:ext cx="338666" cy="719932"/>
            </a:xfrm>
            <a:prstGeom prst="bentConnector3">
              <a:avLst/>
            </a:prstGeom>
            <a:noFill/>
            <a:ln w="9525" cap="flat" cmpd="sng" algn="ctr">
              <a:solidFill>
                <a:schemeClr val="tx1">
                  <a:lumMod val="50000"/>
                  <a:lumOff val="50000"/>
                </a:schemeClr>
              </a:solidFill>
              <a:prstDash val="solid"/>
            </a:ln>
            <a:effectLst/>
          </p:spPr>
        </p:cxnSp>
        <p:cxnSp>
          <p:nvCxnSpPr>
            <p:cNvPr id="32" name="肘形连接符 31"/>
            <p:cNvCxnSpPr>
              <a:stCxn id="17" idx="2"/>
              <a:endCxn id="18" idx="0"/>
            </p:cNvCxnSpPr>
            <p:nvPr/>
          </p:nvCxnSpPr>
          <p:spPr>
            <a:xfrm rot="5400000">
              <a:off x="7642756" y="4200039"/>
              <a:ext cx="338666" cy="720725"/>
            </a:xfrm>
            <a:prstGeom prst="bentConnector3">
              <a:avLst/>
            </a:prstGeom>
            <a:noFill/>
            <a:ln w="9525" cap="flat" cmpd="sng" algn="ctr">
              <a:solidFill>
                <a:schemeClr val="tx1">
                  <a:lumMod val="50000"/>
                  <a:lumOff val="50000"/>
                </a:schemeClr>
              </a:solidFill>
              <a:prstDash val="solid"/>
            </a:ln>
            <a:effectLst/>
          </p:spPr>
        </p:cxnSp>
      </p:gr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500"/>
                                        <p:tgtEl>
                                          <p:spTgt spid="4"/>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63" presetClass="path" presetSubtype="0" repeatCount="3000" accel="50000" decel="50000" autoRev="1" fill="hold" grpId="1" nodeType="clickEffect">
                                  <p:stCondLst>
                                    <p:cond delay="0"/>
                                  </p:stCondLst>
                                  <p:childTnLst>
                                    <p:animMotion origin="layout" path="M -0.0184 2.53469E-6 L 0.01042 2.53469E-6 " pathEditMode="relative" rAng="0" ptsTypes="AA">
                                      <p:cBhvr>
                                        <p:cTn id="48" dur="500" fill="hold"/>
                                        <p:tgtEl>
                                          <p:spTgt spid="11"/>
                                        </p:tgtEl>
                                        <p:attrNameLst>
                                          <p:attrName>ppt_x</p:attrName>
                                          <p:attrName>ppt_y</p:attrName>
                                        </p:attrNameLst>
                                      </p:cBhvr>
                                      <p:rCtr x="1441" y="0"/>
                                    </p:animMotion>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up)">
                                      <p:cBhvr>
                                        <p:cTn id="52" dur="500"/>
                                        <p:tgtEl>
                                          <p:spTgt spid="12"/>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up)">
                                      <p:cBhvr>
                                        <p:cTn id="60" dur="500"/>
                                        <p:tgtEl>
                                          <p:spTgt spid="13"/>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up)">
                                      <p:cBhvr>
                                        <p:cTn id="63" dur="500"/>
                                        <p:tgtEl>
                                          <p:spTgt spid="14"/>
                                        </p:tgtEl>
                                      </p:cBhvr>
                                    </p:animEffect>
                                  </p:childTnLst>
                                </p:cTn>
                              </p:par>
                            </p:childTnLst>
                          </p:cTn>
                        </p:par>
                        <p:par>
                          <p:cTn id="64" fill="hold">
                            <p:stCondLst>
                              <p:cond delay="4500"/>
                            </p:stCondLst>
                            <p:childTnLst>
                              <p:par>
                                <p:cTn id="65" presetID="22" presetClass="entr" presetSubtype="1"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up)">
                                      <p:cBhvr>
                                        <p:cTn id="67" dur="500"/>
                                        <p:tgtEl>
                                          <p:spTgt spid="23"/>
                                        </p:tgtEl>
                                      </p:cBhvr>
                                    </p:animEffect>
                                  </p:childTnLst>
                                </p:cTn>
                              </p:par>
                            </p:childTnLst>
                          </p:cTn>
                        </p:par>
                        <p:par>
                          <p:cTn id="68" fill="hold">
                            <p:stCondLst>
                              <p:cond delay="5000"/>
                            </p:stCondLst>
                            <p:childTnLst>
                              <p:par>
                                <p:cTn id="69" presetID="22" presetClass="entr" presetSubtype="1"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up)">
                                      <p:cBhvr>
                                        <p:cTn id="71" dur="500"/>
                                        <p:tgtEl>
                                          <p:spTgt spid="15"/>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up)">
                                      <p:cBhvr>
                                        <p:cTn id="74" dur="500"/>
                                        <p:tgtEl>
                                          <p:spTgt spid="16"/>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up)">
                                      <p:cBhvr>
                                        <p:cTn id="77" dur="500"/>
                                        <p:tgtEl>
                                          <p:spTgt spid="17"/>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ipe(up)">
                                      <p:cBhvr>
                                        <p:cTn id="81" dur="500"/>
                                        <p:tgtEl>
                                          <p:spTgt spid="28"/>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up)">
                                      <p:cBhvr>
                                        <p:cTn id="84" dur="500"/>
                                        <p:tgtEl>
                                          <p:spTgt spid="19"/>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wipe(up)">
                                      <p:cBhvr>
                                        <p:cTn id="87" dur="500"/>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1" grpId="1"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41" name="Freeform 11"/>
          <p:cNvSpPr>
            <a:spLocks/>
          </p:cNvSpPr>
          <p:nvPr/>
        </p:nvSpPr>
        <p:spPr bwMode="auto">
          <a:xfrm>
            <a:off x="5123099" y="2477047"/>
            <a:ext cx="1941662" cy="2000422"/>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ED4545"/>
          </a:solidFill>
          <a:ln>
            <a:noFill/>
          </a:ln>
          <a:extLst/>
        </p:spPr>
        <p:txBody>
          <a:bodyPr vert="horz" wrap="square" lIns="91440" tIns="648000" rIns="91440" bIns="45720" numCol="1" anchor="t" anchorCtr="0" compatLnSpc="1">
            <a:prstTxWarp prst="textNoShape">
              <a:avLst/>
            </a:prstTxWarp>
          </a:bodyPr>
          <a:lstStyle/>
          <a:p>
            <a:pPr algn="ctr"/>
            <a:r>
              <a:rPr lang="en-US" altLang="zh-CN" sz="7200" smtClean="0">
                <a:solidFill>
                  <a:schemeClr val="bg1"/>
                </a:solidFill>
                <a:latin typeface="UKIJ Qolyazma" pitchFamily="18" charset="0"/>
                <a:ea typeface="UKIJ Qolyazma" pitchFamily="18" charset="0"/>
                <a:cs typeface="UKIJ Qolyazma" pitchFamily="18" charset="0"/>
              </a:rPr>
              <a:t>43</a:t>
            </a:r>
            <a:r>
              <a:rPr lang="en-US" altLang="zh-CN" sz="4000" smtClean="0">
                <a:solidFill>
                  <a:schemeClr val="bg1"/>
                </a:solidFill>
                <a:latin typeface="UKIJ Qolyazma" pitchFamily="18" charset="0"/>
                <a:ea typeface="UKIJ Qolyazma" pitchFamily="18" charset="0"/>
                <a:cs typeface="UKIJ Qolyazma" pitchFamily="18" charset="0"/>
              </a:rPr>
              <a:t>%</a:t>
            </a:r>
            <a:endParaRPr lang="zh-CN" altLang="en-US" sz="4000">
              <a:solidFill>
                <a:schemeClr val="bg1"/>
              </a:solidFill>
              <a:latin typeface="UKIJ Qolyazma" pitchFamily="18" charset="0"/>
              <a:ea typeface="UKIJ Qolyazma" pitchFamily="18" charset="0"/>
              <a:cs typeface="UKIJ Qolyazma" pitchFamily="18" charset="0"/>
            </a:endParaRPr>
          </a:p>
        </p:txBody>
      </p:sp>
      <p:sp>
        <p:nvSpPr>
          <p:cNvPr id="42" name="Freeform 6"/>
          <p:cNvSpPr>
            <a:spLocks/>
          </p:cNvSpPr>
          <p:nvPr/>
        </p:nvSpPr>
        <p:spPr bwMode="auto">
          <a:xfrm>
            <a:off x="1890246" y="2477047"/>
            <a:ext cx="1941662" cy="2000422"/>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FF6D55"/>
          </a:solidFill>
          <a:ln>
            <a:noFill/>
          </a:ln>
          <a:extLst/>
        </p:spPr>
        <p:txBody>
          <a:bodyPr vert="horz" wrap="square" lIns="91440" tIns="648000" rIns="91440" bIns="45720" numCol="1" anchor="t" anchorCtr="0" compatLnSpc="1">
            <a:prstTxWarp prst="textNoShape">
              <a:avLst/>
            </a:prstTxWarp>
          </a:bodyPr>
          <a:lstStyle/>
          <a:p>
            <a:pPr algn="ctr"/>
            <a:r>
              <a:rPr lang="en-US" altLang="zh-CN" sz="7200" smtClean="0">
                <a:solidFill>
                  <a:schemeClr val="bg1"/>
                </a:solidFill>
                <a:latin typeface="UKIJ Qolyazma" pitchFamily="18" charset="0"/>
                <a:ea typeface="UKIJ Qolyazma" pitchFamily="18" charset="0"/>
                <a:cs typeface="UKIJ Qolyazma" pitchFamily="18" charset="0"/>
              </a:rPr>
              <a:t>31</a:t>
            </a:r>
            <a:r>
              <a:rPr lang="en-US" altLang="zh-CN" sz="4000" smtClean="0">
                <a:solidFill>
                  <a:schemeClr val="bg1"/>
                </a:solidFill>
                <a:latin typeface="UKIJ Qolyazma" pitchFamily="18" charset="0"/>
                <a:ea typeface="UKIJ Qolyazma" pitchFamily="18" charset="0"/>
                <a:cs typeface="UKIJ Qolyazma" pitchFamily="18" charset="0"/>
              </a:rPr>
              <a:t>%</a:t>
            </a:r>
            <a:endParaRPr lang="zh-CN" altLang="en-US" sz="4000">
              <a:solidFill>
                <a:schemeClr val="bg1"/>
              </a:solidFill>
              <a:latin typeface="UKIJ Qolyazma" pitchFamily="18" charset="0"/>
              <a:cs typeface="UKIJ Qolyazma" pitchFamily="18" charset="0"/>
            </a:endParaRPr>
          </a:p>
        </p:txBody>
      </p:sp>
      <p:sp>
        <p:nvSpPr>
          <p:cNvPr id="43" name="Freeform 16"/>
          <p:cNvSpPr>
            <a:spLocks/>
          </p:cNvSpPr>
          <p:nvPr/>
        </p:nvSpPr>
        <p:spPr bwMode="auto">
          <a:xfrm>
            <a:off x="8355951" y="2477047"/>
            <a:ext cx="1944216" cy="2000422"/>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D33131"/>
          </a:solidFill>
          <a:ln>
            <a:noFill/>
          </a:ln>
          <a:extLst/>
        </p:spPr>
        <p:txBody>
          <a:bodyPr vert="horz" wrap="square" lIns="91440" tIns="648000" rIns="91440" bIns="45720" numCol="1" anchor="t" anchorCtr="0" compatLnSpc="1">
            <a:prstTxWarp prst="textNoShape">
              <a:avLst/>
            </a:prstTxWarp>
          </a:bodyPr>
          <a:lstStyle/>
          <a:p>
            <a:pPr algn="ctr"/>
            <a:r>
              <a:rPr lang="en-US" altLang="zh-CN" sz="7200" smtClean="0">
                <a:solidFill>
                  <a:schemeClr val="bg1"/>
                </a:solidFill>
                <a:latin typeface="UKIJ Qolyazma" pitchFamily="18" charset="0"/>
                <a:ea typeface="UKIJ Qolyazma" pitchFamily="18" charset="0"/>
                <a:cs typeface="UKIJ Qolyazma" pitchFamily="18" charset="0"/>
              </a:rPr>
              <a:t>82</a:t>
            </a:r>
            <a:r>
              <a:rPr lang="en-US" altLang="zh-CN" sz="4000" smtClean="0">
                <a:solidFill>
                  <a:schemeClr val="bg1"/>
                </a:solidFill>
                <a:latin typeface="UKIJ Qolyazma" pitchFamily="18" charset="0"/>
                <a:ea typeface="UKIJ Qolyazma" pitchFamily="18" charset="0"/>
                <a:cs typeface="UKIJ Qolyazma" pitchFamily="18" charset="0"/>
              </a:rPr>
              <a:t>%</a:t>
            </a:r>
            <a:endParaRPr lang="zh-CN" altLang="en-US" sz="4000">
              <a:solidFill>
                <a:schemeClr val="bg1"/>
              </a:solidFill>
              <a:latin typeface="UKIJ Qolyazma" pitchFamily="18" charset="0"/>
              <a:ea typeface="UKIJ Qolyazma" pitchFamily="18" charset="0"/>
              <a:cs typeface="UKIJ Qolyazma" pitchFamily="18" charset="0"/>
            </a:endParaRPr>
          </a:p>
        </p:txBody>
      </p:sp>
      <p:sp>
        <p:nvSpPr>
          <p:cNvPr id="44" name="TextBox 43"/>
          <p:cNvSpPr txBox="1"/>
          <p:nvPr/>
        </p:nvSpPr>
        <p:spPr>
          <a:xfrm>
            <a:off x="1922456" y="4748951"/>
            <a:ext cx="1980029" cy="1200329"/>
          </a:xfrm>
          <a:prstGeom prst="rect">
            <a:avLst/>
          </a:prstGeom>
          <a:noFill/>
        </p:spPr>
        <p:txBody>
          <a:bodyPr wrap="none" rtlCol="0" anchor="t">
            <a:spAutoFit/>
          </a:bodyPr>
          <a:lstStyle/>
          <a:p>
            <a:pPr algn="ctr">
              <a:lnSpc>
                <a:spcPct val="150000"/>
              </a:lnSpc>
            </a:pP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文本单击添加文本单击</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添加文本单击</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5" name="TextBox 44"/>
          <p:cNvSpPr txBox="1"/>
          <p:nvPr/>
        </p:nvSpPr>
        <p:spPr>
          <a:xfrm>
            <a:off x="5068433" y="4748951"/>
            <a:ext cx="1980029" cy="1200329"/>
          </a:xfrm>
          <a:prstGeom prst="rect">
            <a:avLst/>
          </a:prstGeom>
          <a:noFill/>
        </p:spPr>
        <p:txBody>
          <a:bodyPr wrap="none" rtlCol="0" anchor="t">
            <a:spAutoFit/>
          </a:bodyPr>
          <a:lstStyle/>
          <a:p>
            <a:pPr algn="ctr">
              <a:lnSpc>
                <a:spcPct val="150000"/>
              </a:lnSpc>
            </a:pP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文本单击添加文本单击</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添加文本单击</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83" name="TextBox 82"/>
          <p:cNvSpPr txBox="1"/>
          <p:nvPr/>
        </p:nvSpPr>
        <p:spPr>
          <a:xfrm>
            <a:off x="8354066" y="4748951"/>
            <a:ext cx="1980029" cy="1200329"/>
          </a:xfrm>
          <a:prstGeom prst="rect">
            <a:avLst/>
          </a:prstGeom>
          <a:noFill/>
        </p:spPr>
        <p:txBody>
          <a:bodyPr wrap="none" rtlCol="0" anchor="t">
            <a:spAutoFit/>
          </a:bodyPr>
          <a:lstStyle/>
          <a:p>
            <a:pPr algn="ctr">
              <a:lnSpc>
                <a:spcPct val="150000"/>
              </a:lnSpc>
            </a:pPr>
            <a:endParaRPr lang="en-US" altLang="zh-CN" sz="6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单击添加文本单击添加</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文本单击添加文本单击</a:t>
            </a:r>
            <a:endParaRPr lang="en-US" altLang="zh-CN" sz="1400" smtClean="0">
              <a:solidFill>
                <a:schemeClr val="tx1">
                  <a:lumMod val="75000"/>
                  <a:lumOff val="25000"/>
                </a:schemeClr>
              </a:solidFill>
              <a:latin typeface="微软雅黑" pitchFamily="34" charset="-122"/>
              <a:ea typeface="微软雅黑" pitchFamily="34" charset="-122"/>
              <a:cs typeface="华文黑体" pitchFamily="2" charset="-122"/>
            </a:endParaRPr>
          </a:p>
          <a:p>
            <a:pPr algn="ct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添加文本单击</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84" name="TextBox 83"/>
          <p:cNvSpPr txBox="1"/>
          <p:nvPr/>
        </p:nvSpPr>
        <p:spPr>
          <a:xfrm>
            <a:off x="2307334" y="1827868"/>
            <a:ext cx="1210273" cy="400110"/>
          </a:xfrm>
          <a:prstGeom prst="rect">
            <a:avLst/>
          </a:prstGeom>
          <a:noFill/>
        </p:spPr>
        <p:txBody>
          <a:bodyPr wrap="none" rtlCol="0">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400" b="1">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85" name="TextBox 84"/>
          <p:cNvSpPr txBox="1"/>
          <p:nvPr/>
        </p:nvSpPr>
        <p:spPr>
          <a:xfrm>
            <a:off x="5690929" y="1827868"/>
            <a:ext cx="1210273" cy="400110"/>
          </a:xfrm>
          <a:prstGeom prst="rect">
            <a:avLst/>
          </a:prstGeom>
          <a:noFill/>
        </p:spPr>
        <p:txBody>
          <a:bodyPr wrap="none" rtlCol="0">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400" b="1">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86" name="TextBox 85"/>
          <p:cNvSpPr txBox="1"/>
          <p:nvPr/>
        </p:nvSpPr>
        <p:spPr>
          <a:xfrm>
            <a:off x="8953086" y="1827868"/>
            <a:ext cx="1210273" cy="400110"/>
          </a:xfrm>
          <a:prstGeom prst="rect">
            <a:avLst/>
          </a:prstGeom>
          <a:noFill/>
        </p:spPr>
        <p:txBody>
          <a:bodyPr wrap="none" rtlCol="0">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400" b="1">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123523495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strips(downLeft)">
                                      <p:cBhvr>
                                        <p:cTn id="16" dur="500"/>
                                        <p:tgtEl>
                                          <p:spTgt spid="42"/>
                                        </p:tgtEl>
                                      </p:cBhvr>
                                    </p:animEffect>
                                  </p:childTnLst>
                                </p:cTn>
                              </p:par>
                            </p:childTnLst>
                          </p:cTn>
                        </p:par>
                        <p:par>
                          <p:cTn id="17" fill="hold">
                            <p:stCondLst>
                              <p:cond delay="500"/>
                            </p:stCondLst>
                            <p:childTnLst>
                              <p:par>
                                <p:cTn id="18" presetID="47" presetClass="entr" presetSubtype="0" fill="hold" grpId="0"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anim calcmode="lin" valueType="num">
                                      <p:cBhvr>
                                        <p:cTn id="21" dur="500" fill="hold"/>
                                        <p:tgtEl>
                                          <p:spTgt spid="84"/>
                                        </p:tgtEl>
                                        <p:attrNameLst>
                                          <p:attrName>ppt_x</p:attrName>
                                        </p:attrNameLst>
                                      </p:cBhvr>
                                      <p:tavLst>
                                        <p:tav tm="0">
                                          <p:val>
                                            <p:strVal val="#ppt_x"/>
                                          </p:val>
                                        </p:tav>
                                        <p:tav tm="100000">
                                          <p:val>
                                            <p:strVal val="#ppt_x"/>
                                          </p:val>
                                        </p:tav>
                                      </p:tavLst>
                                    </p:anim>
                                    <p:anim calcmode="lin" valueType="num">
                                      <p:cBhvr>
                                        <p:cTn id="22" dur="500" fill="hold"/>
                                        <p:tgtEl>
                                          <p:spTgt spid="84"/>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7" presetClass="entr" presetSubtype="0"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anim calcmode="lin" valueType="num">
                                      <p:cBhvr>
                                        <p:cTn id="27" dur="500" fill="hold"/>
                                        <p:tgtEl>
                                          <p:spTgt spid="44"/>
                                        </p:tgtEl>
                                        <p:attrNameLst>
                                          <p:attrName>ppt_x</p:attrName>
                                        </p:attrNameLst>
                                      </p:cBhvr>
                                      <p:tavLst>
                                        <p:tav tm="0">
                                          <p:val>
                                            <p:strVal val="#ppt_x"/>
                                          </p:val>
                                        </p:tav>
                                        <p:tav tm="100000">
                                          <p:val>
                                            <p:strVal val="#ppt_x"/>
                                          </p:val>
                                        </p:tav>
                                      </p:tavLst>
                                    </p:anim>
                                    <p:anim calcmode="lin" valueType="num">
                                      <p:cBhvr>
                                        <p:cTn id="28" dur="5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strips(downLeft)">
                                      <p:cBhvr>
                                        <p:cTn id="33" dur="500"/>
                                        <p:tgtEl>
                                          <p:spTgt spid="41"/>
                                        </p:tgtEl>
                                      </p:cBhvr>
                                    </p:animEffect>
                                  </p:childTnLst>
                                </p:cTn>
                              </p:par>
                            </p:childTnLst>
                          </p:cTn>
                        </p:par>
                        <p:par>
                          <p:cTn id="34" fill="hold">
                            <p:stCondLst>
                              <p:cond delay="500"/>
                            </p:stCondLst>
                            <p:childTnLst>
                              <p:par>
                                <p:cTn id="35" presetID="47" presetClass="entr" presetSubtype="0"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7"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anim calcmode="lin" valueType="num">
                                      <p:cBhvr>
                                        <p:cTn id="44" dur="500" fill="hold"/>
                                        <p:tgtEl>
                                          <p:spTgt spid="45"/>
                                        </p:tgtEl>
                                        <p:attrNameLst>
                                          <p:attrName>ppt_x</p:attrName>
                                        </p:attrNameLst>
                                      </p:cBhvr>
                                      <p:tavLst>
                                        <p:tav tm="0">
                                          <p:val>
                                            <p:strVal val="#ppt_x"/>
                                          </p:val>
                                        </p:tav>
                                        <p:tav tm="100000">
                                          <p:val>
                                            <p:strVal val="#ppt_x"/>
                                          </p:val>
                                        </p:tav>
                                      </p:tavLst>
                                    </p:anim>
                                    <p:anim calcmode="lin" valueType="num">
                                      <p:cBhvr>
                                        <p:cTn id="45"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grpId="0" nodeType="click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strips(downLeft)">
                                      <p:cBhvr>
                                        <p:cTn id="50" dur="500"/>
                                        <p:tgtEl>
                                          <p:spTgt spid="43"/>
                                        </p:tgtEl>
                                      </p:cBhvr>
                                    </p:animEffect>
                                  </p:childTnLst>
                                </p:cTn>
                              </p:par>
                            </p:childTnLst>
                          </p:cTn>
                        </p:par>
                        <p:par>
                          <p:cTn id="51" fill="hold">
                            <p:stCondLst>
                              <p:cond delay="500"/>
                            </p:stCondLst>
                            <p:childTnLst>
                              <p:par>
                                <p:cTn id="52" presetID="47" presetClass="entr" presetSubtype="0"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childTnLst>
                          </p:cTn>
                        </p:par>
                        <p:par>
                          <p:cTn id="57" fill="hold">
                            <p:stCondLst>
                              <p:cond delay="1000"/>
                            </p:stCondLst>
                            <p:childTnLst>
                              <p:par>
                                <p:cTn id="58" presetID="47" presetClass="entr" presetSubtype="0" fill="hold" grpId="0" nodeType="after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fade">
                                      <p:cBhvr>
                                        <p:cTn id="60" dur="500"/>
                                        <p:tgtEl>
                                          <p:spTgt spid="83"/>
                                        </p:tgtEl>
                                      </p:cBhvr>
                                    </p:animEffect>
                                    <p:anim calcmode="lin" valueType="num">
                                      <p:cBhvr>
                                        <p:cTn id="61" dur="500" fill="hold"/>
                                        <p:tgtEl>
                                          <p:spTgt spid="83"/>
                                        </p:tgtEl>
                                        <p:attrNameLst>
                                          <p:attrName>ppt_x</p:attrName>
                                        </p:attrNameLst>
                                      </p:cBhvr>
                                      <p:tavLst>
                                        <p:tav tm="0">
                                          <p:val>
                                            <p:strVal val="#ppt_x"/>
                                          </p:val>
                                        </p:tav>
                                        <p:tav tm="100000">
                                          <p:val>
                                            <p:strVal val="#ppt_x"/>
                                          </p:val>
                                        </p:tav>
                                      </p:tavLst>
                                    </p:anim>
                                    <p:anim calcmode="lin" valueType="num">
                                      <p:cBhvr>
                                        <p:cTn id="62" dur="5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animBg="1"/>
      <p:bldP spid="42" grpId="0" animBg="1"/>
      <p:bldP spid="43" grpId="0" animBg="1"/>
      <p:bldP spid="44" grpId="0"/>
      <p:bldP spid="45" grpId="0"/>
      <p:bldP spid="83" grpId="0"/>
      <p:bldP spid="84" grpId="0"/>
      <p:bldP spid="85" grpId="0"/>
      <p:bldP spid="8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矩形 17"/>
          <p:cNvSpPr/>
          <p:nvPr/>
        </p:nvSpPr>
        <p:spPr bwMode="auto">
          <a:xfrm>
            <a:off x="7735144" y="2149128"/>
            <a:ext cx="1809750"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rgbClr val="FF8975"/>
          </a:solidFill>
          <a:ln w="3175" cap="flat" cmpd="sng" algn="ctr">
            <a:solidFill>
              <a:srgbClr val="FFE0C9"/>
            </a:solid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4" name="平行四边形 3"/>
          <p:cNvSpPr/>
          <p:nvPr/>
        </p:nvSpPr>
        <p:spPr bwMode="auto">
          <a:xfrm>
            <a:off x="2494806" y="3908078"/>
            <a:ext cx="1385888" cy="1681162"/>
          </a:xfrm>
          <a:prstGeom prst="parallelogram">
            <a:avLst>
              <a:gd name="adj" fmla="val 20417"/>
            </a:avLst>
          </a:prstGeom>
          <a:solidFill>
            <a:srgbClr val="FF8975"/>
          </a:solidFill>
          <a:ln w="3175" cap="flat" cmpd="sng" algn="ctr">
            <a:solidFill>
              <a:srgbClr val="FFE0C9"/>
            </a:solid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平行四边形 4"/>
          <p:cNvSpPr/>
          <p:nvPr/>
        </p:nvSpPr>
        <p:spPr bwMode="auto">
          <a:xfrm>
            <a:off x="4242644" y="3908078"/>
            <a:ext cx="1384300" cy="1681162"/>
          </a:xfrm>
          <a:prstGeom prst="parallelogram">
            <a:avLst>
              <a:gd name="adj" fmla="val 20417"/>
            </a:avLst>
          </a:prstGeom>
          <a:solidFill>
            <a:srgbClr val="FF8975"/>
          </a:solidFill>
          <a:ln w="3175" cap="flat" cmpd="sng" algn="ctr">
            <a:solidFill>
              <a:srgbClr val="FFE0C9"/>
            </a:solid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6" name="平行四边形 5"/>
          <p:cNvSpPr/>
          <p:nvPr/>
        </p:nvSpPr>
        <p:spPr bwMode="auto">
          <a:xfrm>
            <a:off x="5988894" y="3908078"/>
            <a:ext cx="1385887" cy="1681162"/>
          </a:xfrm>
          <a:prstGeom prst="parallelogram">
            <a:avLst>
              <a:gd name="adj" fmla="val 20417"/>
            </a:avLst>
          </a:prstGeom>
          <a:solidFill>
            <a:srgbClr val="FF8975"/>
          </a:solidFill>
          <a:ln w="3175" cap="flat" cmpd="sng" algn="ctr">
            <a:solidFill>
              <a:srgbClr val="FFE0C9"/>
            </a:solid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7" name="平行四边形 6"/>
          <p:cNvSpPr/>
          <p:nvPr/>
        </p:nvSpPr>
        <p:spPr bwMode="auto">
          <a:xfrm flipH="1">
            <a:off x="2778104" y="3908353"/>
            <a:ext cx="2569119" cy="1680887"/>
          </a:xfrm>
          <a:prstGeom prst="parallelogram">
            <a:avLst>
              <a:gd name="adj" fmla="val 87273"/>
            </a:avLst>
          </a:prstGeom>
          <a:solidFill>
            <a:srgbClr val="FF8975"/>
          </a:solidFill>
          <a:ln w="3175" cap="flat" cmpd="sng" algn="ctr">
            <a:solidFill>
              <a:srgbClr val="FFE0C9"/>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8" name="平行四边形 7"/>
          <p:cNvSpPr/>
          <p:nvPr/>
        </p:nvSpPr>
        <p:spPr bwMode="auto">
          <a:xfrm flipH="1">
            <a:off x="4524789" y="3908353"/>
            <a:ext cx="2569119" cy="1680887"/>
          </a:xfrm>
          <a:prstGeom prst="parallelogram">
            <a:avLst>
              <a:gd name="adj" fmla="val 87273"/>
            </a:avLst>
          </a:prstGeom>
          <a:solidFill>
            <a:srgbClr val="FF8975"/>
          </a:solidFill>
          <a:ln w="3175" cap="flat" cmpd="sng" algn="ctr">
            <a:solidFill>
              <a:srgbClr val="FFE0C9"/>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9" name="平行四边形 8"/>
          <p:cNvSpPr/>
          <p:nvPr/>
        </p:nvSpPr>
        <p:spPr bwMode="auto">
          <a:xfrm flipH="1">
            <a:off x="6271472" y="3908353"/>
            <a:ext cx="2569119" cy="1680887"/>
          </a:xfrm>
          <a:prstGeom prst="parallelogram">
            <a:avLst>
              <a:gd name="adj" fmla="val 87273"/>
            </a:avLst>
          </a:prstGeom>
          <a:solidFill>
            <a:srgbClr val="FF8975"/>
          </a:solidFill>
          <a:ln w="3175" cap="flat" cmpd="sng" algn="ctr">
            <a:solidFill>
              <a:srgbClr val="FFE0C9"/>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0" name="平行四边形 9"/>
          <p:cNvSpPr/>
          <p:nvPr/>
        </p:nvSpPr>
        <p:spPr bwMode="auto">
          <a:xfrm>
            <a:off x="2494806" y="3908353"/>
            <a:ext cx="1385413" cy="1680887"/>
          </a:xfrm>
          <a:prstGeom prst="parallelogram">
            <a:avLst>
              <a:gd name="adj" fmla="val 20417"/>
            </a:avLst>
          </a:prstGeom>
          <a:solidFill>
            <a:srgbClr val="ED4545"/>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11" name="平行四边形 10"/>
          <p:cNvSpPr/>
          <p:nvPr/>
        </p:nvSpPr>
        <p:spPr bwMode="auto">
          <a:xfrm>
            <a:off x="4242235" y="3908353"/>
            <a:ext cx="1385413" cy="1680887"/>
          </a:xfrm>
          <a:prstGeom prst="parallelogram">
            <a:avLst>
              <a:gd name="adj" fmla="val 20417"/>
            </a:avLst>
          </a:prstGeom>
          <a:solidFill>
            <a:srgbClr val="ED4545"/>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12" name="平行四边形 11"/>
          <p:cNvSpPr/>
          <p:nvPr/>
        </p:nvSpPr>
        <p:spPr bwMode="auto">
          <a:xfrm>
            <a:off x="5988919" y="3908353"/>
            <a:ext cx="1385413" cy="1680887"/>
          </a:xfrm>
          <a:prstGeom prst="parallelogram">
            <a:avLst>
              <a:gd name="adj" fmla="val 20417"/>
            </a:avLst>
          </a:prstGeom>
          <a:solidFill>
            <a:srgbClr val="ED4545"/>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a:solidFill>
                <a:sysClr val="window" lastClr="FFFFFF"/>
              </a:solidFill>
              <a:latin typeface="Impact" pitchFamily="34" charset="0"/>
              <a:ea typeface="微软雅黑" pitchFamily="34" charset="-122"/>
            </a:endParaRPr>
          </a:p>
        </p:txBody>
      </p:sp>
      <p:sp>
        <p:nvSpPr>
          <p:cNvPr id="13" name="矩形 17"/>
          <p:cNvSpPr/>
          <p:nvPr/>
        </p:nvSpPr>
        <p:spPr bwMode="auto">
          <a:xfrm>
            <a:off x="7735296" y="2149128"/>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rgbClr val="ED4545"/>
          </a:solidFill>
          <a:ln w="3175" cap="flat" cmpd="sng" algn="ctr">
            <a:noFill/>
            <a:prstDash val="solid"/>
          </a:ln>
          <a:effectLst/>
        </p:spPr>
        <p:txBody>
          <a:bodyPr lIns="0" rIns="0" anchor="ctr"/>
          <a:lstStyle/>
          <a:p>
            <a:pPr marL="0" marR="0" lvl="0" indent="0" algn="ctr" defTabSz="914400" eaLnBrk="1" fontAlgn="auto"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14" name="TextBox 61"/>
          <p:cNvSpPr txBox="1">
            <a:spLocks noChangeArrowheads="1"/>
          </p:cNvSpPr>
          <p:nvPr/>
        </p:nvSpPr>
        <p:spPr bwMode="auto">
          <a:xfrm>
            <a:off x="2705526" y="3526355"/>
            <a:ext cx="1261890" cy="307636"/>
          </a:xfrm>
          <a:prstGeom prst="rect">
            <a:avLst/>
          </a:prstGeom>
          <a:noFill/>
          <a:ln w="9525">
            <a:noFill/>
            <a:miter lim="800000"/>
            <a:headEnd/>
            <a:tailEnd/>
          </a:ln>
        </p:spPr>
        <p:txBody>
          <a:bodyPr wrap="none">
            <a:spAutoFit/>
          </a:bodyPr>
          <a:lstStyle/>
          <a:p>
            <a:r>
              <a:rPr lang="zh-CN" altLang="en-US" sz="1400">
                <a:solidFill>
                  <a:schemeClr val="tx1">
                    <a:lumMod val="75000"/>
                    <a:lumOff val="25000"/>
                  </a:schemeClr>
                </a:solidFill>
                <a:latin typeface="微软雅黑" pitchFamily="34" charset="-122"/>
                <a:ea typeface="微软雅黑" pitchFamily="34" charset="-122"/>
              </a:rPr>
              <a:t>此处输入文本</a:t>
            </a:r>
          </a:p>
        </p:txBody>
      </p:sp>
      <p:sp>
        <p:nvSpPr>
          <p:cNvPr id="15" name="TextBox 61"/>
          <p:cNvSpPr txBox="1">
            <a:spLocks noChangeArrowheads="1"/>
          </p:cNvSpPr>
          <p:nvPr/>
        </p:nvSpPr>
        <p:spPr bwMode="auto">
          <a:xfrm>
            <a:off x="4447424" y="3526355"/>
            <a:ext cx="1261890" cy="307636"/>
          </a:xfrm>
          <a:prstGeom prst="rect">
            <a:avLst/>
          </a:prstGeom>
          <a:noFill/>
          <a:ln w="9525">
            <a:noFill/>
            <a:miter lim="800000"/>
            <a:headEnd/>
            <a:tailEnd/>
          </a:ln>
        </p:spPr>
        <p:txBody>
          <a:bodyPr wrap="none">
            <a:spAutoFit/>
          </a:bodyPr>
          <a:lstStyle/>
          <a:p>
            <a:r>
              <a:rPr lang="zh-CN" altLang="en-US" sz="1400">
                <a:solidFill>
                  <a:schemeClr val="tx1">
                    <a:lumMod val="75000"/>
                    <a:lumOff val="25000"/>
                  </a:schemeClr>
                </a:solidFill>
                <a:latin typeface="微软雅黑" pitchFamily="34" charset="-122"/>
                <a:ea typeface="微软雅黑" pitchFamily="34" charset="-122"/>
              </a:rPr>
              <a:t>此处输入文本</a:t>
            </a:r>
          </a:p>
        </p:txBody>
      </p:sp>
      <p:sp>
        <p:nvSpPr>
          <p:cNvPr id="16" name="TextBox 61"/>
          <p:cNvSpPr txBox="1">
            <a:spLocks noChangeArrowheads="1"/>
          </p:cNvSpPr>
          <p:nvPr/>
        </p:nvSpPr>
        <p:spPr bwMode="auto">
          <a:xfrm>
            <a:off x="6174807" y="3526355"/>
            <a:ext cx="1261890" cy="307636"/>
          </a:xfrm>
          <a:prstGeom prst="rect">
            <a:avLst/>
          </a:prstGeom>
          <a:noFill/>
          <a:ln w="9525">
            <a:noFill/>
            <a:miter lim="800000"/>
            <a:headEnd/>
            <a:tailEnd/>
          </a:ln>
        </p:spPr>
        <p:txBody>
          <a:bodyPr wrap="none">
            <a:spAutoFit/>
          </a:bodyPr>
          <a:lstStyle/>
          <a:p>
            <a:r>
              <a:rPr lang="zh-CN" altLang="en-US" sz="1400">
                <a:solidFill>
                  <a:schemeClr val="tx1">
                    <a:lumMod val="75000"/>
                    <a:lumOff val="25000"/>
                  </a:schemeClr>
                </a:solidFill>
                <a:latin typeface="微软雅黑" pitchFamily="34" charset="-122"/>
                <a:ea typeface="微软雅黑" pitchFamily="34" charset="-122"/>
              </a:rPr>
              <a:t>此处输入文本</a:t>
            </a:r>
          </a:p>
        </p:txBody>
      </p:sp>
      <p:sp>
        <p:nvSpPr>
          <p:cNvPr id="17" name="TextBox 32"/>
          <p:cNvSpPr txBox="1">
            <a:spLocks noChangeArrowheads="1"/>
          </p:cNvSpPr>
          <p:nvPr/>
        </p:nvSpPr>
        <p:spPr bwMode="auto">
          <a:xfrm rot="610177">
            <a:off x="8360890" y="3057758"/>
            <a:ext cx="461665" cy="1938992"/>
          </a:xfrm>
          <a:prstGeom prst="rect">
            <a:avLst/>
          </a:prstGeom>
          <a:noFill/>
          <a:ln w="9525">
            <a:noFill/>
            <a:miter lim="800000"/>
            <a:headEnd/>
            <a:tailEnd/>
          </a:ln>
        </p:spPr>
        <p:txBody>
          <a:bodyPr vert="eaVert"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单击此处输入文本</a:t>
            </a:r>
          </a:p>
        </p:txBody>
      </p:sp>
      <p:sp>
        <p:nvSpPr>
          <p:cNvPr id="18" name="TextBox 17"/>
          <p:cNvSpPr txBox="1"/>
          <p:nvPr/>
        </p:nvSpPr>
        <p:spPr>
          <a:xfrm>
            <a:off x="987771" y="1844824"/>
            <a:ext cx="4963419"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。您</a:t>
            </a:r>
            <a:r>
              <a:rPr lang="zh-CN" altLang="en-US" sz="1200">
                <a:solidFill>
                  <a:schemeClr val="tx1">
                    <a:lumMod val="75000"/>
                    <a:lumOff val="25000"/>
                  </a:schemeClr>
                </a:solidFill>
                <a:latin typeface="微软雅黑" pitchFamily="34" charset="-122"/>
                <a:ea typeface="微软雅黑" pitchFamily="34" charset="-122"/>
              </a:rPr>
              <a:t>的内容打在这里，或者通过复制您的文本后，在此框中选择粘贴，并选择只保留文字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up)">
                                      <p:cBhvr>
                                        <p:cTn id="36" dur="500"/>
                                        <p:tgtEl>
                                          <p:spTgt spid="9"/>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par>
                          <p:cTn id="46" fill="hold">
                            <p:stCondLst>
                              <p:cond delay="500"/>
                            </p:stCondLst>
                            <p:childTnLst>
                              <p:par>
                                <p:cTn id="47" presetID="42"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childTnLst>
                          </p:cTn>
                        </p:par>
                        <p:par>
                          <p:cTn id="57" fill="hold">
                            <p:stCondLst>
                              <p:cond delay="500"/>
                            </p:stCondLst>
                            <p:childTnLst>
                              <p:par>
                                <p:cTn id="58" presetID="42"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500"/>
                            </p:stCondLst>
                            <p:childTnLst>
                              <p:par>
                                <p:cTn id="69" presetID="42"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childTnLst>
                          </p:cTn>
                        </p:par>
                        <p:par>
                          <p:cTn id="79" fill="hold">
                            <p:stCondLst>
                              <p:cond delay="500"/>
                            </p:stCondLst>
                            <p:childTnLst>
                              <p:par>
                                <p:cTn id="80" presetID="42" presetClass="entr" presetSubtype="0"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left)">
                                      <p:cBhvr>
                                        <p:cTn id="8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梯形 1"/>
          <p:cNvSpPr/>
          <p:nvPr/>
        </p:nvSpPr>
        <p:spPr>
          <a:xfrm>
            <a:off x="1717419" y="3573016"/>
            <a:ext cx="3836658" cy="2334005"/>
          </a:xfrm>
          <a:custGeom>
            <a:avLst/>
            <a:gdLst/>
            <a:ahLst/>
            <a:cxnLst/>
            <a:rect l="l" t="t" r="r" b="b"/>
            <a:pathLst>
              <a:path w="3503207" h="1540655">
                <a:moveTo>
                  <a:pt x="2851922" y="0"/>
                </a:moveTo>
                <a:lnTo>
                  <a:pt x="3503207" y="0"/>
                </a:lnTo>
                <a:lnTo>
                  <a:pt x="2044160" y="1540655"/>
                </a:lnTo>
                <a:lnTo>
                  <a:pt x="0" y="1540655"/>
                </a:lnTo>
                <a:close/>
              </a:path>
            </a:pathLst>
          </a:custGeom>
          <a:solidFill>
            <a:srgbClr val="ED4545"/>
          </a:solidFill>
          <a:ln w="25400" cap="flat" cmpd="sng" algn="ctr">
            <a:solidFill>
              <a:schemeClr val="bg1"/>
            </a:solidFill>
            <a:prstDash val="solid"/>
          </a:ln>
          <a:effectLst/>
          <a:scene3d>
            <a:camera prst="orthographicFront"/>
            <a:lightRig rig="contrasting" dir="t">
              <a:rot lat="0" lon="0" rev="5400000"/>
            </a:lightRig>
          </a:scene3d>
          <a:sp3d extrusionH="12700">
            <a:bevelB w="0" h="0"/>
            <a:extrusionClr>
              <a:schemeClr val="bg1">
                <a:lumMod val="75000"/>
              </a:schemeClr>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4" name="梯形 16"/>
          <p:cNvSpPr/>
          <p:nvPr/>
        </p:nvSpPr>
        <p:spPr>
          <a:xfrm>
            <a:off x="3957414" y="3574198"/>
            <a:ext cx="2174995" cy="2332823"/>
          </a:xfrm>
          <a:custGeom>
            <a:avLst/>
            <a:gdLst/>
            <a:ahLst/>
            <a:cxnLst/>
            <a:rect l="l" t="t" r="r" b="b"/>
            <a:pathLst>
              <a:path w="1986573" h="1540655">
                <a:moveTo>
                  <a:pt x="1459047" y="0"/>
                </a:moveTo>
                <a:lnTo>
                  <a:pt x="1986573" y="0"/>
                </a:lnTo>
                <a:lnTo>
                  <a:pt x="1962916" y="1540655"/>
                </a:lnTo>
                <a:lnTo>
                  <a:pt x="0" y="1540655"/>
                </a:lnTo>
                <a:close/>
              </a:path>
            </a:pathLst>
          </a:custGeom>
          <a:solidFill>
            <a:srgbClr val="FF6D55"/>
          </a:solidFill>
          <a:ln w="25400" cap="flat" cmpd="sng" algn="ctr">
            <a:solidFill>
              <a:schemeClr val="bg1"/>
            </a:solidFill>
            <a:prstDash val="solid"/>
          </a:ln>
          <a:effectLst/>
          <a:scene3d>
            <a:camera prst="orthographicFront"/>
            <a:lightRig rig="contrasting" dir="t"/>
          </a:scene3d>
          <a:sp3d extrusionH="12700">
            <a:bevelB w="0" h="0"/>
            <a:extrusionClr>
              <a:schemeClr val="bg1">
                <a:lumMod val="75000"/>
              </a:schemeClr>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梯形 1"/>
          <p:cNvSpPr/>
          <p:nvPr/>
        </p:nvSpPr>
        <p:spPr>
          <a:xfrm>
            <a:off x="6760826" y="3573016"/>
            <a:ext cx="3709213" cy="2334005"/>
          </a:xfrm>
          <a:custGeom>
            <a:avLst/>
            <a:gdLst/>
            <a:ahLst/>
            <a:cxnLst/>
            <a:rect l="l" t="t" r="r" b="b"/>
            <a:pathLst>
              <a:path w="3386838" h="1540655">
                <a:moveTo>
                  <a:pt x="0" y="0"/>
                </a:moveTo>
                <a:lnTo>
                  <a:pt x="534916" y="0"/>
                </a:lnTo>
                <a:lnTo>
                  <a:pt x="3386838" y="1540655"/>
                </a:lnTo>
                <a:lnTo>
                  <a:pt x="1544106" y="1540655"/>
                </a:lnTo>
                <a:close/>
              </a:path>
            </a:pathLst>
          </a:custGeom>
          <a:solidFill>
            <a:srgbClr val="FF6D55"/>
          </a:solidFill>
          <a:ln w="25400" cap="flat" cmpd="sng" algn="ctr">
            <a:solidFill>
              <a:schemeClr val="bg1"/>
            </a:solidFill>
            <a:prstDash val="solid"/>
          </a:ln>
          <a:effectLst/>
          <a:scene3d>
            <a:camera prst="orthographicFront"/>
            <a:lightRig rig="contrasting" dir="t"/>
          </a:scene3d>
          <a:sp3d extrusionH="12700">
            <a:bevelB w="0" h="0"/>
            <a:extrusionClr>
              <a:schemeClr val="bg1">
                <a:lumMod val="75000"/>
              </a:schemeClr>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6" name="梯形 16"/>
          <p:cNvSpPr/>
          <p:nvPr/>
        </p:nvSpPr>
        <p:spPr>
          <a:xfrm flipH="1">
            <a:off x="6118112" y="3574221"/>
            <a:ext cx="2335844" cy="2332800"/>
          </a:xfrm>
          <a:custGeom>
            <a:avLst/>
            <a:gdLst>
              <a:gd name="connsiteX0" fmla="*/ 1459047 w 1986573"/>
              <a:gd name="connsiteY0" fmla="*/ 0 h 1551300"/>
              <a:gd name="connsiteX1" fmla="*/ 1986573 w 1986573"/>
              <a:gd name="connsiteY1" fmla="*/ 0 h 1551300"/>
              <a:gd name="connsiteX2" fmla="*/ 1973548 w 1986573"/>
              <a:gd name="connsiteY2" fmla="*/ 1551300 h 1551300"/>
              <a:gd name="connsiteX3" fmla="*/ 0 w 1986573"/>
              <a:gd name="connsiteY3" fmla="*/ 1540655 h 1551300"/>
              <a:gd name="connsiteX4" fmla="*/ 1459047 w 1986573"/>
              <a:gd name="connsiteY4" fmla="*/ 0 h 1551300"/>
              <a:gd name="connsiteX0" fmla="*/ 1629168 w 2156694"/>
              <a:gd name="connsiteY0" fmla="*/ 0 h 1551300"/>
              <a:gd name="connsiteX1" fmla="*/ 2156694 w 2156694"/>
              <a:gd name="connsiteY1" fmla="*/ 0 h 1551300"/>
              <a:gd name="connsiteX2" fmla="*/ 2143669 w 2156694"/>
              <a:gd name="connsiteY2" fmla="*/ 1551300 h 1551300"/>
              <a:gd name="connsiteX3" fmla="*/ 0 w 2156694"/>
              <a:gd name="connsiteY3" fmla="*/ 1540655 h 1551300"/>
              <a:gd name="connsiteX4" fmla="*/ 1629168 w 2156694"/>
              <a:gd name="connsiteY4" fmla="*/ 0 h 1551300"/>
              <a:gd name="connsiteX0" fmla="*/ 1597271 w 2156694"/>
              <a:gd name="connsiteY0" fmla="*/ 0 h 1551300"/>
              <a:gd name="connsiteX1" fmla="*/ 2156694 w 2156694"/>
              <a:gd name="connsiteY1" fmla="*/ 0 h 1551300"/>
              <a:gd name="connsiteX2" fmla="*/ 2143669 w 2156694"/>
              <a:gd name="connsiteY2" fmla="*/ 1551300 h 1551300"/>
              <a:gd name="connsiteX3" fmla="*/ 0 w 2156694"/>
              <a:gd name="connsiteY3" fmla="*/ 1540655 h 1551300"/>
              <a:gd name="connsiteX4" fmla="*/ 1597271 w 2156694"/>
              <a:gd name="connsiteY4" fmla="*/ 0 h 1551300"/>
              <a:gd name="connsiteX0" fmla="*/ 1597271 w 2156694"/>
              <a:gd name="connsiteY0" fmla="*/ 0 h 1551300"/>
              <a:gd name="connsiteX1" fmla="*/ 2156694 w 2156694"/>
              <a:gd name="connsiteY1" fmla="*/ 0 h 1551300"/>
              <a:gd name="connsiteX2" fmla="*/ 2154301 w 2156694"/>
              <a:gd name="connsiteY2" fmla="*/ 1551300 h 1551300"/>
              <a:gd name="connsiteX3" fmla="*/ 0 w 2156694"/>
              <a:gd name="connsiteY3" fmla="*/ 1540655 h 1551300"/>
              <a:gd name="connsiteX4" fmla="*/ 1597271 w 2156694"/>
              <a:gd name="connsiteY4" fmla="*/ 0 h 1551300"/>
              <a:gd name="connsiteX0" fmla="*/ 1565373 w 2156694"/>
              <a:gd name="connsiteY0" fmla="*/ 0 h 1551300"/>
              <a:gd name="connsiteX1" fmla="*/ 2156694 w 2156694"/>
              <a:gd name="connsiteY1" fmla="*/ 0 h 1551300"/>
              <a:gd name="connsiteX2" fmla="*/ 2154301 w 2156694"/>
              <a:gd name="connsiteY2" fmla="*/ 1551300 h 1551300"/>
              <a:gd name="connsiteX3" fmla="*/ 0 w 2156694"/>
              <a:gd name="connsiteY3" fmla="*/ 1540655 h 1551300"/>
              <a:gd name="connsiteX4" fmla="*/ 1565373 w 2156694"/>
              <a:gd name="connsiteY4" fmla="*/ 0 h 1551300"/>
              <a:gd name="connsiteX0" fmla="*/ 1544108 w 2135429"/>
              <a:gd name="connsiteY0" fmla="*/ 0 h 1551300"/>
              <a:gd name="connsiteX1" fmla="*/ 2135429 w 2135429"/>
              <a:gd name="connsiteY1" fmla="*/ 0 h 1551300"/>
              <a:gd name="connsiteX2" fmla="*/ 2133036 w 2135429"/>
              <a:gd name="connsiteY2" fmla="*/ 1551300 h 1551300"/>
              <a:gd name="connsiteX3" fmla="*/ 0 w 2135429"/>
              <a:gd name="connsiteY3" fmla="*/ 1551299 h 1551300"/>
              <a:gd name="connsiteX4" fmla="*/ 1544108 w 2135429"/>
              <a:gd name="connsiteY4" fmla="*/ 0 h 1551300"/>
              <a:gd name="connsiteX0" fmla="*/ 1544108 w 2133042"/>
              <a:gd name="connsiteY0" fmla="*/ 0 h 1551300"/>
              <a:gd name="connsiteX1" fmla="*/ 2065844 w 2133042"/>
              <a:gd name="connsiteY1" fmla="*/ 0 h 1551300"/>
              <a:gd name="connsiteX2" fmla="*/ 2133036 w 2133042"/>
              <a:gd name="connsiteY2" fmla="*/ 1551300 h 1551300"/>
              <a:gd name="connsiteX3" fmla="*/ 0 w 2133042"/>
              <a:gd name="connsiteY3" fmla="*/ 1551299 h 1551300"/>
              <a:gd name="connsiteX4" fmla="*/ 1544108 w 2133042"/>
              <a:gd name="connsiteY4" fmla="*/ 0 h 1551300"/>
              <a:gd name="connsiteX0" fmla="*/ 1544108 w 2133063"/>
              <a:gd name="connsiteY0" fmla="*/ 0 h 1551300"/>
              <a:gd name="connsiteX1" fmla="*/ 2118033 w 2133063"/>
              <a:gd name="connsiteY1" fmla="*/ 8438 h 1551300"/>
              <a:gd name="connsiteX2" fmla="*/ 2133036 w 2133063"/>
              <a:gd name="connsiteY2" fmla="*/ 1551300 h 1551300"/>
              <a:gd name="connsiteX3" fmla="*/ 0 w 2133063"/>
              <a:gd name="connsiteY3" fmla="*/ 1551299 h 1551300"/>
              <a:gd name="connsiteX4" fmla="*/ 1544108 w 2133063"/>
              <a:gd name="connsiteY4" fmla="*/ 0 h 1551300"/>
              <a:gd name="connsiteX0" fmla="*/ 1544108 w 2133073"/>
              <a:gd name="connsiteY0" fmla="*/ 1055 h 1552355"/>
              <a:gd name="connsiteX1" fmla="*/ 2122382 w 2133073"/>
              <a:gd name="connsiteY1" fmla="*/ 0 h 1552355"/>
              <a:gd name="connsiteX2" fmla="*/ 2133036 w 2133073"/>
              <a:gd name="connsiteY2" fmla="*/ 1552355 h 1552355"/>
              <a:gd name="connsiteX3" fmla="*/ 0 w 2133073"/>
              <a:gd name="connsiteY3" fmla="*/ 1552354 h 1552355"/>
              <a:gd name="connsiteX4" fmla="*/ 1544108 w 2133073"/>
              <a:gd name="connsiteY4" fmla="*/ 1055 h 1552355"/>
              <a:gd name="connsiteX0" fmla="*/ 1544108 w 2133073"/>
              <a:gd name="connsiteY0" fmla="*/ 1055 h 1552355"/>
              <a:gd name="connsiteX1" fmla="*/ 2122382 w 2133073"/>
              <a:gd name="connsiteY1" fmla="*/ 0 h 1552355"/>
              <a:gd name="connsiteX2" fmla="*/ 2133036 w 2133073"/>
              <a:gd name="connsiteY2" fmla="*/ 1552355 h 1552355"/>
              <a:gd name="connsiteX3" fmla="*/ 0 w 2133073"/>
              <a:gd name="connsiteY3" fmla="*/ 1552354 h 1552355"/>
              <a:gd name="connsiteX4" fmla="*/ 1544108 w 2133073"/>
              <a:gd name="connsiteY4" fmla="*/ 1055 h 1552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073" h="1552355">
                <a:moveTo>
                  <a:pt x="1544108" y="1055"/>
                </a:moveTo>
                <a:lnTo>
                  <a:pt x="2122382" y="0"/>
                </a:lnTo>
                <a:cubicBezTo>
                  <a:pt x="2121584" y="517100"/>
                  <a:pt x="2133834" y="1035255"/>
                  <a:pt x="2133036" y="1552355"/>
                </a:cubicBezTo>
                <a:lnTo>
                  <a:pt x="0" y="1552354"/>
                </a:lnTo>
                <a:lnTo>
                  <a:pt x="1544108" y="1055"/>
                </a:lnTo>
                <a:close/>
              </a:path>
            </a:pathLst>
          </a:custGeom>
          <a:solidFill>
            <a:srgbClr val="ED4545"/>
          </a:solidFill>
          <a:ln w="25400" cap="flat" cmpd="sng" algn="ctr">
            <a:solidFill>
              <a:schemeClr val="bg1"/>
            </a:solidFill>
            <a:prstDash val="solid"/>
          </a:ln>
          <a:effectLst/>
          <a:scene3d>
            <a:camera prst="orthographicFront"/>
            <a:lightRig rig="contrasting" dir="t">
              <a:rot lat="0" lon="0" rev="5400000"/>
            </a:lightRig>
          </a:scene3d>
          <a:sp3d extrusionH="12700">
            <a:bevelB w="0" h="0"/>
            <a:extrusionClr>
              <a:schemeClr val="bg1">
                <a:lumMod val="75000"/>
              </a:schemeClr>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椭圆 6"/>
          <p:cNvSpPr/>
          <p:nvPr/>
        </p:nvSpPr>
        <p:spPr>
          <a:xfrm>
            <a:off x="6146318" y="4241122"/>
            <a:ext cx="1182931" cy="1182931"/>
          </a:xfrm>
          <a:prstGeom prst="ellipse">
            <a:avLst/>
          </a:prstGeom>
          <a:solidFill>
            <a:srgbClr val="FFE0C9"/>
          </a:solidFill>
          <a:ln w="25400" cap="flat" cmpd="sng" algn="ctr">
            <a:noFill/>
            <a:prstDash val="solid"/>
          </a:ln>
          <a:effectLst/>
          <a:scene3d>
            <a:camera prst="isometricOffAxis1Top">
              <a:rot lat="18075703" lon="18392737" rev="3458556"/>
            </a:camera>
            <a:lightRig rig="threePt" dir="t"/>
          </a:scene3d>
          <a:sp3d>
            <a:extrusionClr>
              <a:schemeClr val="bg1">
                <a:lumMod val="95000"/>
              </a:schemeClr>
            </a:extrusion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8" name="椭圆 7"/>
          <p:cNvSpPr/>
          <p:nvPr/>
        </p:nvSpPr>
        <p:spPr>
          <a:xfrm>
            <a:off x="5302126" y="3971649"/>
            <a:ext cx="867483" cy="867483"/>
          </a:xfrm>
          <a:prstGeom prst="ellipse">
            <a:avLst/>
          </a:prstGeom>
          <a:solidFill>
            <a:srgbClr val="FFE0C9"/>
          </a:solidFill>
          <a:ln w="25400" cap="flat" cmpd="sng" algn="ctr">
            <a:noFill/>
            <a:prstDash val="solid"/>
          </a:ln>
          <a:effectLst/>
          <a:scene3d>
            <a:camera prst="isometricOffAxis1Top">
              <a:rot lat="18075703" lon="18392737" rev="3458556"/>
            </a:camera>
            <a:lightRig rig="threePt" dir="t"/>
          </a:scene3d>
          <a:sp3d>
            <a:extrusionClr>
              <a:schemeClr val="bg1">
                <a:lumMod val="95000"/>
              </a:schemeClr>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9" name="椭圆 8"/>
          <p:cNvSpPr/>
          <p:nvPr/>
        </p:nvSpPr>
        <p:spPr>
          <a:xfrm>
            <a:off x="4253629" y="4162260"/>
            <a:ext cx="819128" cy="819127"/>
          </a:xfrm>
          <a:prstGeom prst="ellipse">
            <a:avLst/>
          </a:prstGeom>
          <a:solidFill>
            <a:srgbClr val="FFE0C9"/>
          </a:solidFill>
          <a:ln w="25400" cap="flat" cmpd="sng" algn="ctr">
            <a:noFill/>
            <a:prstDash val="solid"/>
          </a:ln>
          <a:effectLst/>
          <a:scene3d>
            <a:camera prst="isometricOffAxis1Top">
              <a:rot lat="18075703" lon="18392737" rev="3458556"/>
            </a:camera>
            <a:lightRig rig="threePt" dir="t"/>
          </a:scene3d>
          <a:sp3d>
            <a:extrusionClr>
              <a:schemeClr val="bg1">
                <a:lumMod val="95000"/>
              </a:schemeClr>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10" name="椭圆 9"/>
          <p:cNvSpPr/>
          <p:nvPr/>
        </p:nvSpPr>
        <p:spPr>
          <a:xfrm>
            <a:off x="7092663" y="4162260"/>
            <a:ext cx="552033" cy="552034"/>
          </a:xfrm>
          <a:prstGeom prst="ellipse">
            <a:avLst/>
          </a:prstGeom>
          <a:solidFill>
            <a:srgbClr val="FFE0C9"/>
          </a:solidFill>
          <a:ln w="25400" cap="flat" cmpd="sng" algn="ctr">
            <a:noFill/>
            <a:prstDash val="solid"/>
          </a:ln>
          <a:effectLst/>
          <a:scene3d>
            <a:camera prst="isometricOffAxis1Top">
              <a:rot lat="18075703" lon="18392737" rev="3458556"/>
            </a:camera>
            <a:lightRig rig="threePt" dir="t"/>
          </a:scene3d>
          <a:sp3d>
            <a:extrusionClr>
              <a:schemeClr val="bg1">
                <a:lumMod val="95000"/>
              </a:schemeClr>
            </a:extrusionClr>
          </a:sp3d>
        </p:spPr>
        <p:txBody>
          <a:bodyPr anchor="ctr"/>
          <a:lstStyle/>
          <a:p>
            <a:pPr algn="ctr"/>
            <a:endParaRPr lang="zh-CN" altLang="en-US" kern="0" dirty="0">
              <a:solidFill>
                <a:sysClr val="window" lastClr="FFFFFF"/>
              </a:solidFill>
              <a:latin typeface="Impact" pitchFamily="34" charset="0"/>
              <a:ea typeface="微软雅黑" pitchFamily="34" charset="-122"/>
            </a:endParaRPr>
          </a:p>
        </p:txBody>
      </p:sp>
      <p:sp>
        <p:nvSpPr>
          <p:cNvPr id="11" name="矩形 10"/>
          <p:cNvSpPr/>
          <p:nvPr/>
        </p:nvSpPr>
        <p:spPr>
          <a:xfrm>
            <a:off x="2755250" y="5939413"/>
            <a:ext cx="721672"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1</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Impact" pitchFamily="34" charset="0"/>
              <a:ea typeface="微软雅黑" pitchFamily="34" charset="-122"/>
            </a:endParaRPr>
          </a:p>
        </p:txBody>
      </p:sp>
      <p:sp>
        <p:nvSpPr>
          <p:cNvPr id="12" name="矩形 11"/>
          <p:cNvSpPr/>
          <p:nvPr/>
        </p:nvSpPr>
        <p:spPr>
          <a:xfrm>
            <a:off x="4726802" y="5939413"/>
            <a:ext cx="721672"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2</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Impact" pitchFamily="34" charset="0"/>
              <a:ea typeface="微软雅黑" pitchFamily="34" charset="-122"/>
            </a:endParaRPr>
          </a:p>
        </p:txBody>
      </p:sp>
      <p:sp>
        <p:nvSpPr>
          <p:cNvPr id="13" name="矩形 12"/>
          <p:cNvSpPr/>
          <p:nvPr/>
        </p:nvSpPr>
        <p:spPr>
          <a:xfrm>
            <a:off x="6909585" y="5939413"/>
            <a:ext cx="721672"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3</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Impact" pitchFamily="34" charset="0"/>
              <a:ea typeface="微软雅黑" pitchFamily="34" charset="-122"/>
            </a:endParaRPr>
          </a:p>
        </p:txBody>
      </p:sp>
      <p:sp>
        <p:nvSpPr>
          <p:cNvPr id="14" name="矩形 13"/>
          <p:cNvSpPr/>
          <p:nvPr/>
        </p:nvSpPr>
        <p:spPr>
          <a:xfrm>
            <a:off x="9064218" y="5939413"/>
            <a:ext cx="721672"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4</a:t>
            </a:r>
            <a:endParaRPr kumimoji="0" lang="zh-CN" altLang="en-US" sz="1600" b="0" i="0" u="none" strike="noStrike" kern="0" cap="none" spc="0" normalizeH="0" baseline="0" noProof="0" dirty="0">
              <a:ln>
                <a:noFill/>
              </a:ln>
              <a:solidFill>
                <a:schemeClr val="tx1">
                  <a:lumMod val="75000"/>
                  <a:lumOff val="25000"/>
                </a:schemeClr>
              </a:solidFill>
              <a:effectLst/>
              <a:uLnTx/>
              <a:uFillTx/>
              <a:latin typeface="Impact" pitchFamily="34" charset="0"/>
              <a:ea typeface="微软雅黑" pitchFamily="34" charset="-122"/>
            </a:endParaRPr>
          </a:p>
        </p:txBody>
      </p:sp>
      <p:grpSp>
        <p:nvGrpSpPr>
          <p:cNvPr id="15" name="组合 19"/>
          <p:cNvGrpSpPr/>
          <p:nvPr/>
        </p:nvGrpSpPr>
        <p:grpSpPr>
          <a:xfrm>
            <a:off x="1470095" y="1806548"/>
            <a:ext cx="4495137" cy="1622452"/>
            <a:chOff x="302196" y="1732228"/>
            <a:chExt cx="4104456" cy="1481442"/>
          </a:xfrm>
        </p:grpSpPr>
        <p:sp>
          <p:nvSpPr>
            <p:cNvPr id="16" name="矩形 15"/>
            <p:cNvSpPr/>
            <p:nvPr/>
          </p:nvSpPr>
          <p:spPr>
            <a:xfrm>
              <a:off x="302196" y="1732228"/>
              <a:ext cx="4104456" cy="328619"/>
            </a:xfrm>
            <a:prstGeom prst="rect">
              <a:avLst/>
            </a:prstGeom>
            <a:solidFill>
              <a:srgbClr val="ED454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单击此处添加文本</a:t>
              </a:r>
              <a:endParaRPr kumimoji="0" lang="zh-CN" alt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7" name="矩形 16"/>
            <p:cNvSpPr/>
            <p:nvPr/>
          </p:nvSpPr>
          <p:spPr>
            <a:xfrm>
              <a:off x="302866" y="2060847"/>
              <a:ext cx="4103687" cy="1152823"/>
            </a:xfrm>
            <a:prstGeom prst="rect">
              <a:avLst/>
            </a:prstGeom>
            <a:solidFill>
              <a:srgbClr val="FFE0C9"/>
            </a:solidFill>
            <a:ln w="3175" cap="flat" cmpd="sng" algn="ctr">
              <a:solidFill>
                <a:schemeClr val="bg1"/>
              </a:solidFill>
              <a:prstDash val="solid"/>
            </a:ln>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单击此处添加段落</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文本</a:t>
              </a:r>
              <a:r>
                <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单击此处添加段落</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文本</a:t>
              </a:r>
              <a:r>
                <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单击此处添加段落</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文本单击</a:t>
              </a:r>
              <a:r>
                <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此处添加段落</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endParaRPr>
            </a:p>
          </p:txBody>
        </p:sp>
      </p:grpSp>
      <p:grpSp>
        <p:nvGrpSpPr>
          <p:cNvPr id="18" name="组合 22"/>
          <p:cNvGrpSpPr/>
          <p:nvPr/>
        </p:nvGrpSpPr>
        <p:grpSpPr>
          <a:xfrm>
            <a:off x="6225180" y="1772137"/>
            <a:ext cx="4495137" cy="1656863"/>
            <a:chOff x="4644008" y="1700808"/>
            <a:chExt cx="4104456" cy="1512862"/>
          </a:xfrm>
        </p:grpSpPr>
        <p:sp>
          <p:nvSpPr>
            <p:cNvPr id="19" name="矩形 18"/>
            <p:cNvSpPr/>
            <p:nvPr/>
          </p:nvSpPr>
          <p:spPr>
            <a:xfrm>
              <a:off x="4644008" y="1700808"/>
              <a:ext cx="4104456" cy="360040"/>
            </a:xfrm>
            <a:prstGeom prst="rect">
              <a:avLst/>
            </a:prstGeom>
            <a:solidFill>
              <a:srgbClr val="FF6D55"/>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单击此处添加文本</a:t>
              </a:r>
              <a:endParaRPr kumimoji="0" lang="zh-CN" alt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矩形 19"/>
            <p:cNvSpPr/>
            <p:nvPr/>
          </p:nvSpPr>
          <p:spPr>
            <a:xfrm>
              <a:off x="4644678" y="2060848"/>
              <a:ext cx="4103687" cy="1152822"/>
            </a:xfrm>
            <a:prstGeom prst="rect">
              <a:avLst/>
            </a:prstGeom>
            <a:solidFill>
              <a:srgbClr val="FFE0C9"/>
            </a:solidFill>
            <a:ln w="3175" cap="flat" cmpd="sng" algn="ctr">
              <a:solidFill>
                <a:schemeClr val="bg1"/>
              </a:solidFill>
              <a:prstDash val="solid"/>
            </a:ln>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xmlns="" val="3729378407"/>
      </p:ext>
    </p:extLst>
  </p:cSld>
  <p:clrMapOvr>
    <a:masterClrMapping/>
  </p:clrMapOvr>
  <p:transition spd="slow">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grpId="0" nodeType="clickEffect" p14:presetBounceEnd="32000">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14:bounceEnd="32000">
                                          <p:cBhvr additive="base">
                                            <p:cTn id="46" dur="500" fill="hold"/>
                                            <p:tgtEl>
                                              <p:spTgt spid="7"/>
                                            </p:tgtEl>
                                            <p:attrNameLst>
                                              <p:attrName>ppt_x</p:attrName>
                                            </p:attrNameLst>
                                          </p:cBhvr>
                                          <p:tavLst>
                                            <p:tav tm="0">
                                              <p:val>
                                                <p:strVal val="#ppt_x"/>
                                              </p:val>
                                            </p:tav>
                                            <p:tav tm="100000">
                                              <p:val>
                                                <p:strVal val="#ppt_x"/>
                                              </p:val>
                                            </p:tav>
                                          </p:tavLst>
                                        </p:anim>
                                        <p:anim calcmode="lin" valueType="num" p14:bounceEnd="32000">
                                          <p:cBhvr additive="base">
                                            <p:cTn id="47" dur="500" fill="hold"/>
                                            <p:tgtEl>
                                              <p:spTgt spid="7"/>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14:presetBounceEnd="32000">
                                      <p:stCondLst>
                                        <p:cond delay="100"/>
                                      </p:stCondLst>
                                      <p:childTnLst>
                                        <p:set>
                                          <p:cBhvr>
                                            <p:cTn id="49" dur="1" fill="hold">
                                              <p:stCondLst>
                                                <p:cond delay="0"/>
                                              </p:stCondLst>
                                            </p:cTn>
                                            <p:tgtEl>
                                              <p:spTgt spid="10"/>
                                            </p:tgtEl>
                                            <p:attrNameLst>
                                              <p:attrName>style.visibility</p:attrName>
                                            </p:attrNameLst>
                                          </p:cBhvr>
                                          <p:to>
                                            <p:strVal val="visible"/>
                                          </p:to>
                                        </p:set>
                                        <p:anim calcmode="lin" valueType="num" p14:bounceEnd="32000">
                                          <p:cBhvr additive="base">
                                            <p:cTn id="50" dur="500" fill="hold"/>
                                            <p:tgtEl>
                                              <p:spTgt spid="10"/>
                                            </p:tgtEl>
                                            <p:attrNameLst>
                                              <p:attrName>ppt_x</p:attrName>
                                            </p:attrNameLst>
                                          </p:cBhvr>
                                          <p:tavLst>
                                            <p:tav tm="0">
                                              <p:val>
                                                <p:strVal val="#ppt_x"/>
                                              </p:val>
                                            </p:tav>
                                            <p:tav tm="100000">
                                              <p:val>
                                                <p:strVal val="#ppt_x"/>
                                              </p:val>
                                            </p:tav>
                                          </p:tavLst>
                                        </p:anim>
                                        <p:anim calcmode="lin" valueType="num" p14:bounceEnd="32000">
                                          <p:cBhvr additive="base">
                                            <p:cTn id="51" dur="500" fill="hold"/>
                                            <p:tgtEl>
                                              <p:spTgt spid="10"/>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14:presetBounceEnd="32000">
                                      <p:stCondLst>
                                        <p:cond delay="200"/>
                                      </p:stCondLst>
                                      <p:childTnLst>
                                        <p:set>
                                          <p:cBhvr>
                                            <p:cTn id="53" dur="1" fill="hold">
                                              <p:stCondLst>
                                                <p:cond delay="0"/>
                                              </p:stCondLst>
                                            </p:cTn>
                                            <p:tgtEl>
                                              <p:spTgt spid="8"/>
                                            </p:tgtEl>
                                            <p:attrNameLst>
                                              <p:attrName>style.visibility</p:attrName>
                                            </p:attrNameLst>
                                          </p:cBhvr>
                                          <p:to>
                                            <p:strVal val="visible"/>
                                          </p:to>
                                        </p:set>
                                        <p:anim calcmode="lin" valueType="num" p14:bounceEnd="32000">
                                          <p:cBhvr additive="base">
                                            <p:cTn id="54" dur="500" fill="hold"/>
                                            <p:tgtEl>
                                              <p:spTgt spid="8"/>
                                            </p:tgtEl>
                                            <p:attrNameLst>
                                              <p:attrName>ppt_x</p:attrName>
                                            </p:attrNameLst>
                                          </p:cBhvr>
                                          <p:tavLst>
                                            <p:tav tm="0">
                                              <p:val>
                                                <p:strVal val="#ppt_x"/>
                                              </p:val>
                                            </p:tav>
                                            <p:tav tm="100000">
                                              <p:val>
                                                <p:strVal val="#ppt_x"/>
                                              </p:val>
                                            </p:tav>
                                          </p:tavLst>
                                        </p:anim>
                                        <p:anim calcmode="lin" valueType="num" p14:bounceEnd="32000">
                                          <p:cBhvr additive="base">
                                            <p:cTn id="55" dur="500" fill="hold"/>
                                            <p:tgtEl>
                                              <p:spTgt spid="8"/>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14:presetBounceEnd="32000">
                                      <p:stCondLst>
                                        <p:cond delay="300"/>
                                      </p:stCondLst>
                                      <p:childTnLst>
                                        <p:set>
                                          <p:cBhvr>
                                            <p:cTn id="57" dur="1" fill="hold">
                                              <p:stCondLst>
                                                <p:cond delay="0"/>
                                              </p:stCondLst>
                                            </p:cTn>
                                            <p:tgtEl>
                                              <p:spTgt spid="9"/>
                                            </p:tgtEl>
                                            <p:attrNameLst>
                                              <p:attrName>style.visibility</p:attrName>
                                            </p:attrNameLst>
                                          </p:cBhvr>
                                          <p:to>
                                            <p:strVal val="visible"/>
                                          </p:to>
                                        </p:set>
                                        <p:anim calcmode="lin" valueType="num" p14:bounceEnd="32000">
                                          <p:cBhvr additive="base">
                                            <p:cTn id="58" dur="500" fill="hold"/>
                                            <p:tgtEl>
                                              <p:spTgt spid="9"/>
                                            </p:tgtEl>
                                            <p:attrNameLst>
                                              <p:attrName>ppt_x</p:attrName>
                                            </p:attrNameLst>
                                          </p:cBhvr>
                                          <p:tavLst>
                                            <p:tav tm="0">
                                              <p:val>
                                                <p:strVal val="#ppt_x"/>
                                              </p:val>
                                            </p:tav>
                                            <p:tav tm="100000">
                                              <p:val>
                                                <p:strVal val="#ppt_x"/>
                                              </p:val>
                                            </p:tav>
                                          </p:tavLst>
                                        </p:anim>
                                        <p:anim calcmode="lin" valueType="num" p14:bounceEnd="32000">
                                          <p:cBhvr additive="base">
                                            <p:cTn id="59"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decel="100000"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0-#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1+#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1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20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30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decel="100000"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0-#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par>
                                    <p:cTn id="66" presetID="2" presetClass="entr" presetSubtype="2" decel="10000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1+#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4" name="矩形 2073"/>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05" name="组合 4104"/>
          <p:cNvGrpSpPr/>
          <p:nvPr/>
        </p:nvGrpSpPr>
        <p:grpSpPr>
          <a:xfrm>
            <a:off x="3786121" y="0"/>
            <a:ext cx="123005" cy="2353669"/>
            <a:chOff x="3786121" y="0"/>
            <a:chExt cx="123005" cy="2353669"/>
          </a:xfrm>
        </p:grpSpPr>
        <p:cxnSp>
          <p:nvCxnSpPr>
            <p:cNvPr id="201" name="直接连接符 200"/>
            <p:cNvCxnSpPr/>
            <p:nvPr/>
          </p:nvCxnSpPr>
          <p:spPr>
            <a:xfrm>
              <a:off x="3909126" y="0"/>
              <a:ext cx="0" cy="2353669"/>
            </a:xfrm>
            <a:prstGeom prst="line">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a:off x="3786121" y="0"/>
              <a:ext cx="0" cy="2353669"/>
            </a:xfrm>
            <a:prstGeom prst="line">
              <a:avLst/>
            </a:prstGeom>
            <a:ln w="19050">
              <a:solidFill>
                <a:srgbClr val="D33131"/>
              </a:solidFill>
            </a:ln>
            <a:effectLst/>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7463358" y="2327455"/>
            <a:ext cx="3570208" cy="1107996"/>
          </a:xfrm>
          <a:prstGeom prst="rect">
            <a:avLst/>
          </a:prstGeom>
          <a:noFill/>
        </p:spPr>
        <p:txBody>
          <a:bodyPr wrap="none" rtlCol="0" anchor="ctr">
            <a:spAutoFit/>
          </a:bodyPr>
          <a:lstStyle/>
          <a:p>
            <a:r>
              <a:rPr lang="zh-CN" altLang="en-US" sz="6600" b="1" smtClean="0">
                <a:solidFill>
                  <a:schemeClr val="bg1"/>
                </a:solidFill>
                <a:latin typeface="微软雅黑" pitchFamily="34" charset="-122"/>
                <a:ea typeface="微软雅黑" pitchFamily="34" charset="-122"/>
              </a:rPr>
              <a:t>谢谢观看</a:t>
            </a:r>
          </a:p>
        </p:txBody>
      </p:sp>
      <p:sp>
        <p:nvSpPr>
          <p:cNvPr id="1028" name="Freeform 81"/>
          <p:cNvSpPr>
            <a:spLocks/>
          </p:cNvSpPr>
          <p:nvPr/>
        </p:nvSpPr>
        <p:spPr bwMode="auto">
          <a:xfrm>
            <a:off x="-1" y="5736272"/>
            <a:ext cx="12190413" cy="1121728"/>
          </a:xfrm>
          <a:custGeom>
            <a:avLst/>
            <a:gdLst>
              <a:gd name="T0" fmla="*/ 1135 w 2153"/>
              <a:gd name="T1" fmla="*/ 28 h 198"/>
              <a:gd name="T2" fmla="*/ 1172 w 2153"/>
              <a:gd name="T3" fmla="*/ 0 h 198"/>
              <a:gd name="T4" fmla="*/ 1210 w 2153"/>
              <a:gd name="T5" fmla="*/ 29 h 198"/>
              <a:gd name="T6" fmla="*/ 1252 w 2153"/>
              <a:gd name="T7" fmla="*/ 1 h 198"/>
              <a:gd name="T8" fmla="*/ 1290 w 2153"/>
              <a:gd name="T9" fmla="*/ 28 h 198"/>
              <a:gd name="T10" fmla="*/ 1327 w 2153"/>
              <a:gd name="T11" fmla="*/ 1 h 198"/>
              <a:gd name="T12" fmla="*/ 1365 w 2153"/>
              <a:gd name="T13" fmla="*/ 28 h 198"/>
              <a:gd name="T14" fmla="*/ 1403 w 2153"/>
              <a:gd name="T15" fmla="*/ 1 h 198"/>
              <a:gd name="T16" fmla="*/ 1441 w 2153"/>
              <a:gd name="T17" fmla="*/ 28 h 198"/>
              <a:gd name="T18" fmla="*/ 1478 w 2153"/>
              <a:gd name="T19" fmla="*/ 1 h 198"/>
              <a:gd name="T20" fmla="*/ 1516 w 2153"/>
              <a:gd name="T21" fmla="*/ 28 h 198"/>
              <a:gd name="T22" fmla="*/ 1553 w 2153"/>
              <a:gd name="T23" fmla="*/ 1 h 198"/>
              <a:gd name="T24" fmla="*/ 1591 w 2153"/>
              <a:gd name="T25" fmla="*/ 28 h 198"/>
              <a:gd name="T26" fmla="*/ 1628 w 2153"/>
              <a:gd name="T27" fmla="*/ 1 h 198"/>
              <a:gd name="T28" fmla="*/ 1667 w 2153"/>
              <a:gd name="T29" fmla="*/ 28 h 198"/>
              <a:gd name="T30" fmla="*/ 1704 w 2153"/>
              <a:gd name="T31" fmla="*/ 1 h 198"/>
              <a:gd name="T32" fmla="*/ 1742 w 2153"/>
              <a:gd name="T33" fmla="*/ 28 h 198"/>
              <a:gd name="T34" fmla="*/ 1779 w 2153"/>
              <a:gd name="T35" fmla="*/ 1 h 198"/>
              <a:gd name="T36" fmla="*/ 1817 w 2153"/>
              <a:gd name="T37" fmla="*/ 28 h 198"/>
              <a:gd name="T38" fmla="*/ 1854 w 2153"/>
              <a:gd name="T39" fmla="*/ 1 h 198"/>
              <a:gd name="T40" fmla="*/ 1892 w 2153"/>
              <a:gd name="T41" fmla="*/ 28 h 198"/>
              <a:gd name="T42" fmla="*/ 1930 w 2153"/>
              <a:gd name="T43" fmla="*/ 0 h 198"/>
              <a:gd name="T44" fmla="*/ 1968 w 2153"/>
              <a:gd name="T45" fmla="*/ 28 h 198"/>
              <a:gd name="T46" fmla="*/ 2005 w 2153"/>
              <a:gd name="T47" fmla="*/ 0 h 198"/>
              <a:gd name="T48" fmla="*/ 2043 w 2153"/>
              <a:gd name="T49" fmla="*/ 28 h 198"/>
              <a:gd name="T50" fmla="*/ 2080 w 2153"/>
              <a:gd name="T51" fmla="*/ 0 h 198"/>
              <a:gd name="T52" fmla="*/ 2118 w 2153"/>
              <a:gd name="T53" fmla="*/ 28 h 198"/>
              <a:gd name="T54" fmla="*/ 2153 w 2153"/>
              <a:gd name="T55" fmla="*/ 2 h 198"/>
              <a:gd name="T56" fmla="*/ 2153 w 2153"/>
              <a:gd name="T57" fmla="*/ 198 h 198"/>
              <a:gd name="T58" fmla="*/ 0 w 2153"/>
              <a:gd name="T59" fmla="*/ 198 h 198"/>
              <a:gd name="T60" fmla="*/ 0 w 2153"/>
              <a:gd name="T61" fmla="*/ 29 h 198"/>
              <a:gd name="T62" fmla="*/ 42 w 2153"/>
              <a:gd name="T63" fmla="*/ 1 h 198"/>
              <a:gd name="T64" fmla="*/ 81 w 2153"/>
              <a:gd name="T65" fmla="*/ 28 h 198"/>
              <a:gd name="T66" fmla="*/ 118 w 2153"/>
              <a:gd name="T67" fmla="*/ 1 h 198"/>
              <a:gd name="T68" fmla="*/ 156 w 2153"/>
              <a:gd name="T69" fmla="*/ 28 h 198"/>
              <a:gd name="T70" fmla="*/ 193 w 2153"/>
              <a:gd name="T71" fmla="*/ 1 h 198"/>
              <a:gd name="T72" fmla="*/ 231 w 2153"/>
              <a:gd name="T73" fmla="*/ 28 h 198"/>
              <a:gd name="T74" fmla="*/ 268 w 2153"/>
              <a:gd name="T75" fmla="*/ 1 h 198"/>
              <a:gd name="T76" fmla="*/ 306 w 2153"/>
              <a:gd name="T77" fmla="*/ 28 h 198"/>
              <a:gd name="T78" fmla="*/ 344 w 2153"/>
              <a:gd name="T79" fmla="*/ 1 h 198"/>
              <a:gd name="T80" fmla="*/ 382 w 2153"/>
              <a:gd name="T81" fmla="*/ 28 h 198"/>
              <a:gd name="T82" fmla="*/ 419 w 2153"/>
              <a:gd name="T83" fmla="*/ 1 h 198"/>
              <a:gd name="T84" fmla="*/ 457 w 2153"/>
              <a:gd name="T85" fmla="*/ 28 h 198"/>
              <a:gd name="T86" fmla="*/ 494 w 2153"/>
              <a:gd name="T87" fmla="*/ 1 h 198"/>
              <a:gd name="T88" fmla="*/ 532 w 2153"/>
              <a:gd name="T89" fmla="*/ 28 h 198"/>
              <a:gd name="T90" fmla="*/ 569 w 2153"/>
              <a:gd name="T91" fmla="*/ 1 h 198"/>
              <a:gd name="T92" fmla="*/ 608 w 2153"/>
              <a:gd name="T93" fmla="*/ 28 h 198"/>
              <a:gd name="T94" fmla="*/ 645 w 2153"/>
              <a:gd name="T95" fmla="*/ 1 h 198"/>
              <a:gd name="T96" fmla="*/ 683 w 2153"/>
              <a:gd name="T97" fmla="*/ 28 h 198"/>
              <a:gd name="T98" fmla="*/ 720 w 2153"/>
              <a:gd name="T99" fmla="*/ 0 h 198"/>
              <a:gd name="T100" fmla="*/ 758 w 2153"/>
              <a:gd name="T101" fmla="*/ 28 h 198"/>
              <a:gd name="T102" fmla="*/ 795 w 2153"/>
              <a:gd name="T103" fmla="*/ 0 h 198"/>
              <a:gd name="T104" fmla="*/ 833 w 2153"/>
              <a:gd name="T105" fmla="*/ 28 h 198"/>
              <a:gd name="T106" fmla="*/ 871 w 2153"/>
              <a:gd name="T107" fmla="*/ 0 h 198"/>
              <a:gd name="T108" fmla="*/ 909 w 2153"/>
              <a:gd name="T109" fmla="*/ 28 h 198"/>
              <a:gd name="T110" fmla="*/ 946 w 2153"/>
              <a:gd name="T111" fmla="*/ 0 h 198"/>
              <a:gd name="T112" fmla="*/ 984 w 2153"/>
              <a:gd name="T113" fmla="*/ 28 h 198"/>
              <a:gd name="T114" fmla="*/ 1021 w 2153"/>
              <a:gd name="T115" fmla="*/ 0 h 198"/>
              <a:gd name="T116" fmla="*/ 1059 w 2153"/>
              <a:gd name="T117" fmla="*/ 28 h 198"/>
              <a:gd name="T118" fmla="*/ 1096 w 2153"/>
              <a:gd name="T119" fmla="*/ 0 h 198"/>
              <a:gd name="T120" fmla="*/ 1135 w 2153"/>
              <a:gd name="T121" fmla="*/ 2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198">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48"/>
                  <a:pt x="2153" y="198"/>
                </a:cubicBezTo>
                <a:cubicBezTo>
                  <a:pt x="0" y="198"/>
                  <a:pt x="0" y="198"/>
                  <a:pt x="0" y="198"/>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TextBox 309"/>
          <p:cNvSpPr txBox="1"/>
          <p:nvPr/>
        </p:nvSpPr>
        <p:spPr>
          <a:xfrm>
            <a:off x="7585988" y="3419708"/>
            <a:ext cx="3324949" cy="369332"/>
          </a:xfrm>
          <a:prstGeom prst="rect">
            <a:avLst/>
          </a:prstGeom>
          <a:noFill/>
        </p:spPr>
        <p:txBody>
          <a:bodyPr wrap="none" rtlCol="0">
            <a:spAutoFit/>
          </a:bodyPr>
          <a:lstStyle/>
          <a:p>
            <a:r>
              <a:rPr lang="en-US" altLang="zh-CN" b="1" smtClean="0">
                <a:solidFill>
                  <a:schemeClr val="bg1"/>
                </a:solidFill>
                <a:latin typeface="微软雅黑" pitchFamily="34" charset="-122"/>
                <a:ea typeface="微软雅黑" pitchFamily="34" charset="-122"/>
              </a:rPr>
              <a:t>———— THANKS ————</a:t>
            </a:r>
            <a:endParaRPr lang="zh-CN" altLang="en-US" b="1">
              <a:solidFill>
                <a:schemeClr val="bg1"/>
              </a:solidFill>
              <a:latin typeface="微软雅黑" pitchFamily="34" charset="-122"/>
              <a:ea typeface="微软雅黑" pitchFamily="34" charset="-122"/>
            </a:endParaRPr>
          </a:p>
        </p:txBody>
      </p:sp>
      <p:grpSp>
        <p:nvGrpSpPr>
          <p:cNvPr id="40" name="组合 39"/>
          <p:cNvGrpSpPr/>
          <p:nvPr/>
        </p:nvGrpSpPr>
        <p:grpSpPr>
          <a:xfrm>
            <a:off x="1076210" y="1547383"/>
            <a:ext cx="5665832" cy="3195421"/>
            <a:chOff x="3411840" y="763289"/>
            <a:chExt cx="6727843" cy="3785652"/>
          </a:xfrm>
          <a:effectLst>
            <a:outerShdw blurRad="50800" dist="38100" dir="5400000" sx="102000" sy="102000" algn="t" rotWithShape="0">
              <a:srgbClr val="760000">
                <a:alpha val="40000"/>
              </a:srgbClr>
            </a:outerShdw>
          </a:effectLst>
        </p:grpSpPr>
        <p:grpSp>
          <p:nvGrpSpPr>
            <p:cNvPr id="41" name="组合 40"/>
            <p:cNvGrpSpPr/>
            <p:nvPr/>
          </p:nvGrpSpPr>
          <p:grpSpPr>
            <a:xfrm>
              <a:off x="3411840" y="1459835"/>
              <a:ext cx="4339463" cy="2912495"/>
              <a:chOff x="3277854" y="8158757"/>
              <a:chExt cx="4339463" cy="2912495"/>
            </a:xfrm>
          </p:grpSpPr>
          <p:sp>
            <p:nvSpPr>
              <p:cNvPr id="44" name="Freeform 34"/>
              <p:cNvSpPr>
                <a:spLocks noEditPoints="1"/>
              </p:cNvSpPr>
              <p:nvPr/>
            </p:nvSpPr>
            <p:spPr bwMode="auto">
              <a:xfrm>
                <a:off x="3277854" y="8158757"/>
                <a:ext cx="1998324" cy="2392561"/>
              </a:xfrm>
              <a:custGeom>
                <a:avLst/>
                <a:gdLst>
                  <a:gd name="T0" fmla="*/ 223 w 223"/>
                  <a:gd name="T1" fmla="*/ 90 h 267"/>
                  <a:gd name="T2" fmla="*/ 215 w 223"/>
                  <a:gd name="T3" fmla="*/ 129 h 267"/>
                  <a:gd name="T4" fmla="*/ 213 w 223"/>
                  <a:gd name="T5" fmla="*/ 135 h 267"/>
                  <a:gd name="T6" fmla="*/ 208 w 223"/>
                  <a:gd name="T7" fmla="*/ 159 h 267"/>
                  <a:gd name="T8" fmla="*/ 210 w 223"/>
                  <a:gd name="T9" fmla="*/ 184 h 267"/>
                  <a:gd name="T10" fmla="*/ 211 w 223"/>
                  <a:gd name="T11" fmla="*/ 192 h 267"/>
                  <a:gd name="T12" fmla="*/ 211 w 223"/>
                  <a:gd name="T13" fmla="*/ 221 h 267"/>
                  <a:gd name="T14" fmla="*/ 211 w 223"/>
                  <a:gd name="T15" fmla="*/ 236 h 267"/>
                  <a:gd name="T16" fmla="*/ 208 w 223"/>
                  <a:gd name="T17" fmla="*/ 265 h 267"/>
                  <a:gd name="T18" fmla="*/ 195 w 223"/>
                  <a:gd name="T19" fmla="*/ 265 h 267"/>
                  <a:gd name="T20" fmla="*/ 182 w 223"/>
                  <a:gd name="T21" fmla="*/ 266 h 267"/>
                  <a:gd name="T22" fmla="*/ 164 w 223"/>
                  <a:gd name="T23" fmla="*/ 267 h 267"/>
                  <a:gd name="T24" fmla="*/ 141 w 223"/>
                  <a:gd name="T25" fmla="*/ 267 h 267"/>
                  <a:gd name="T26" fmla="*/ 81 w 223"/>
                  <a:gd name="T27" fmla="*/ 266 h 267"/>
                  <a:gd name="T28" fmla="*/ 26 w 223"/>
                  <a:gd name="T29" fmla="*/ 260 h 267"/>
                  <a:gd name="T30" fmla="*/ 39 w 223"/>
                  <a:gd name="T31" fmla="*/ 207 h 267"/>
                  <a:gd name="T32" fmla="*/ 69 w 223"/>
                  <a:gd name="T33" fmla="*/ 170 h 267"/>
                  <a:gd name="T34" fmla="*/ 85 w 223"/>
                  <a:gd name="T35" fmla="*/ 148 h 267"/>
                  <a:gd name="T36" fmla="*/ 76 w 223"/>
                  <a:gd name="T37" fmla="*/ 123 h 267"/>
                  <a:gd name="T38" fmla="*/ 62 w 223"/>
                  <a:gd name="T39" fmla="*/ 117 h 267"/>
                  <a:gd name="T40" fmla="*/ 53 w 223"/>
                  <a:gd name="T41" fmla="*/ 113 h 267"/>
                  <a:gd name="T42" fmla="*/ 24 w 223"/>
                  <a:gd name="T43" fmla="*/ 89 h 267"/>
                  <a:gd name="T44" fmla="*/ 27 w 223"/>
                  <a:gd name="T45" fmla="*/ 73 h 267"/>
                  <a:gd name="T46" fmla="*/ 44 w 223"/>
                  <a:gd name="T47" fmla="*/ 36 h 267"/>
                  <a:gd name="T48" fmla="*/ 73 w 223"/>
                  <a:gd name="T49" fmla="*/ 11 h 267"/>
                  <a:gd name="T50" fmla="*/ 73 w 223"/>
                  <a:gd name="T51" fmla="*/ 11 h 267"/>
                  <a:gd name="T52" fmla="*/ 121 w 223"/>
                  <a:gd name="T53" fmla="*/ 0 h 267"/>
                  <a:gd name="T54" fmla="*/ 189 w 223"/>
                  <a:gd name="T55" fmla="*/ 21 h 267"/>
                  <a:gd name="T56" fmla="*/ 206 w 223"/>
                  <a:gd name="T57" fmla="*/ 36 h 267"/>
                  <a:gd name="T58" fmla="*/ 194 w 223"/>
                  <a:gd name="T59" fmla="*/ 90 h 267"/>
                  <a:gd name="T60" fmla="*/ 194 w 223"/>
                  <a:gd name="T61" fmla="*/ 90 h 267"/>
                  <a:gd name="T62" fmla="*/ 172 w 223"/>
                  <a:gd name="T63" fmla="*/ 44 h 267"/>
                  <a:gd name="T64" fmla="*/ 149 w 223"/>
                  <a:gd name="T65" fmla="*/ 33 h 267"/>
                  <a:gd name="T66" fmla="*/ 91 w 223"/>
                  <a:gd name="T67" fmla="*/ 35 h 267"/>
                  <a:gd name="T68" fmla="*/ 72 w 223"/>
                  <a:gd name="T69" fmla="*/ 48 h 267"/>
                  <a:gd name="T70" fmla="*/ 68 w 223"/>
                  <a:gd name="T71" fmla="*/ 54 h 267"/>
                  <a:gd name="T72" fmla="*/ 55 w 223"/>
                  <a:gd name="T73" fmla="*/ 82 h 267"/>
                  <a:gd name="T74" fmla="*/ 73 w 223"/>
                  <a:gd name="T75" fmla="*/ 90 h 267"/>
                  <a:gd name="T76" fmla="*/ 92 w 223"/>
                  <a:gd name="T77" fmla="*/ 98 h 267"/>
                  <a:gd name="T78" fmla="*/ 105 w 223"/>
                  <a:gd name="T79" fmla="*/ 94 h 267"/>
                  <a:gd name="T80" fmla="*/ 124 w 223"/>
                  <a:gd name="T81" fmla="*/ 103 h 267"/>
                  <a:gd name="T82" fmla="*/ 131 w 223"/>
                  <a:gd name="T83" fmla="*/ 123 h 267"/>
                  <a:gd name="T84" fmla="*/ 110 w 223"/>
                  <a:gd name="T85" fmla="*/ 165 h 267"/>
                  <a:gd name="T86" fmla="*/ 92 w 223"/>
                  <a:gd name="T87" fmla="*/ 188 h 267"/>
                  <a:gd name="T88" fmla="*/ 63 w 223"/>
                  <a:gd name="T89" fmla="*/ 225 h 267"/>
                  <a:gd name="T90" fmla="*/ 76 w 223"/>
                  <a:gd name="T91" fmla="*/ 236 h 267"/>
                  <a:gd name="T92" fmla="*/ 109 w 223"/>
                  <a:gd name="T93" fmla="*/ 237 h 267"/>
                  <a:gd name="T94" fmla="*/ 163 w 223"/>
                  <a:gd name="T95" fmla="*/ 237 h 267"/>
                  <a:gd name="T96" fmla="*/ 168 w 223"/>
                  <a:gd name="T97" fmla="*/ 237 h 267"/>
                  <a:gd name="T98" fmla="*/ 181 w 223"/>
                  <a:gd name="T99" fmla="*/ 235 h 267"/>
                  <a:gd name="T100" fmla="*/ 181 w 223"/>
                  <a:gd name="T101" fmla="*/ 217 h 267"/>
                  <a:gd name="T102" fmla="*/ 181 w 223"/>
                  <a:gd name="T103" fmla="*/ 189 h 267"/>
                  <a:gd name="T104" fmla="*/ 181 w 223"/>
                  <a:gd name="T105" fmla="*/ 186 h 267"/>
                  <a:gd name="T106" fmla="*/ 178 w 223"/>
                  <a:gd name="T107" fmla="*/ 174 h 267"/>
                  <a:gd name="T108" fmla="*/ 175 w 223"/>
                  <a:gd name="T109" fmla="*/ 174 h 267"/>
                  <a:gd name="T110" fmla="*/ 167 w 223"/>
                  <a:gd name="T111" fmla="*/ 150 h 267"/>
                  <a:gd name="T112" fmla="*/ 188 w 223"/>
                  <a:gd name="T113" fmla="*/ 118 h 267"/>
                  <a:gd name="T114" fmla="*/ 192 w 223"/>
                  <a:gd name="T115" fmla="*/ 106 h 267"/>
                  <a:gd name="T116" fmla="*/ 101 w 223"/>
                  <a:gd name="T117" fmla="*/ 12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3" h="267">
                    <a:moveTo>
                      <a:pt x="223" y="90"/>
                    </a:moveTo>
                    <a:cubicBezTo>
                      <a:pt x="223" y="90"/>
                      <a:pt x="223" y="90"/>
                      <a:pt x="223" y="90"/>
                    </a:cubicBezTo>
                    <a:cubicBezTo>
                      <a:pt x="223" y="90"/>
                      <a:pt x="223" y="90"/>
                      <a:pt x="223" y="90"/>
                    </a:cubicBezTo>
                    <a:cubicBezTo>
                      <a:pt x="223" y="96"/>
                      <a:pt x="223" y="103"/>
                      <a:pt x="221" y="109"/>
                    </a:cubicBezTo>
                    <a:cubicBezTo>
                      <a:pt x="221" y="110"/>
                      <a:pt x="221" y="111"/>
                      <a:pt x="221" y="113"/>
                    </a:cubicBezTo>
                    <a:cubicBezTo>
                      <a:pt x="219" y="118"/>
                      <a:pt x="218" y="124"/>
                      <a:pt x="215" y="129"/>
                    </a:cubicBezTo>
                    <a:cubicBezTo>
                      <a:pt x="215" y="129"/>
                      <a:pt x="215" y="129"/>
                      <a:pt x="215" y="129"/>
                    </a:cubicBezTo>
                    <a:cubicBezTo>
                      <a:pt x="215" y="129"/>
                      <a:pt x="215" y="129"/>
                      <a:pt x="215" y="129"/>
                    </a:cubicBezTo>
                    <a:cubicBezTo>
                      <a:pt x="215" y="131"/>
                      <a:pt x="214" y="133"/>
                      <a:pt x="213" y="135"/>
                    </a:cubicBezTo>
                    <a:cubicBezTo>
                      <a:pt x="212" y="137"/>
                      <a:pt x="211" y="138"/>
                      <a:pt x="210" y="140"/>
                    </a:cubicBezTo>
                    <a:cubicBezTo>
                      <a:pt x="209" y="143"/>
                      <a:pt x="207" y="145"/>
                      <a:pt x="206" y="147"/>
                    </a:cubicBezTo>
                    <a:cubicBezTo>
                      <a:pt x="208" y="159"/>
                      <a:pt x="208" y="159"/>
                      <a:pt x="208" y="159"/>
                    </a:cubicBezTo>
                    <a:cubicBezTo>
                      <a:pt x="208" y="163"/>
                      <a:pt x="209" y="166"/>
                      <a:pt x="209" y="170"/>
                    </a:cubicBezTo>
                    <a:cubicBezTo>
                      <a:pt x="209" y="175"/>
                      <a:pt x="210" y="180"/>
                      <a:pt x="210" y="183"/>
                    </a:cubicBezTo>
                    <a:cubicBezTo>
                      <a:pt x="210" y="184"/>
                      <a:pt x="210" y="184"/>
                      <a:pt x="210" y="184"/>
                    </a:cubicBezTo>
                    <a:cubicBezTo>
                      <a:pt x="210" y="184"/>
                      <a:pt x="210" y="184"/>
                      <a:pt x="210" y="184"/>
                    </a:cubicBezTo>
                    <a:cubicBezTo>
                      <a:pt x="210" y="185"/>
                      <a:pt x="210" y="186"/>
                      <a:pt x="210" y="188"/>
                    </a:cubicBezTo>
                    <a:cubicBezTo>
                      <a:pt x="210" y="188"/>
                      <a:pt x="210" y="190"/>
                      <a:pt x="211" y="192"/>
                    </a:cubicBezTo>
                    <a:cubicBezTo>
                      <a:pt x="211" y="199"/>
                      <a:pt x="211" y="206"/>
                      <a:pt x="211" y="212"/>
                    </a:cubicBezTo>
                    <a:cubicBezTo>
                      <a:pt x="211" y="217"/>
                      <a:pt x="211" y="217"/>
                      <a:pt x="211" y="217"/>
                    </a:cubicBezTo>
                    <a:cubicBezTo>
                      <a:pt x="211" y="221"/>
                      <a:pt x="211" y="221"/>
                      <a:pt x="211" y="221"/>
                    </a:cubicBezTo>
                    <a:cubicBezTo>
                      <a:pt x="211" y="222"/>
                      <a:pt x="211" y="225"/>
                      <a:pt x="211" y="229"/>
                    </a:cubicBezTo>
                    <a:cubicBezTo>
                      <a:pt x="211" y="232"/>
                      <a:pt x="211" y="234"/>
                      <a:pt x="211" y="236"/>
                    </a:cubicBezTo>
                    <a:cubicBezTo>
                      <a:pt x="211" y="236"/>
                      <a:pt x="211" y="236"/>
                      <a:pt x="211" y="236"/>
                    </a:cubicBezTo>
                    <a:cubicBezTo>
                      <a:pt x="211" y="239"/>
                      <a:pt x="210" y="241"/>
                      <a:pt x="210" y="244"/>
                    </a:cubicBezTo>
                    <a:cubicBezTo>
                      <a:pt x="210" y="247"/>
                      <a:pt x="210" y="250"/>
                      <a:pt x="209" y="252"/>
                    </a:cubicBezTo>
                    <a:cubicBezTo>
                      <a:pt x="208" y="265"/>
                      <a:pt x="208" y="265"/>
                      <a:pt x="208" y="265"/>
                    </a:cubicBezTo>
                    <a:cubicBezTo>
                      <a:pt x="195" y="265"/>
                      <a:pt x="195" y="265"/>
                      <a:pt x="195" y="265"/>
                    </a:cubicBezTo>
                    <a:cubicBezTo>
                      <a:pt x="195" y="265"/>
                      <a:pt x="195" y="265"/>
                      <a:pt x="195" y="265"/>
                    </a:cubicBezTo>
                    <a:cubicBezTo>
                      <a:pt x="195" y="265"/>
                      <a:pt x="195" y="265"/>
                      <a:pt x="195" y="265"/>
                    </a:cubicBezTo>
                    <a:cubicBezTo>
                      <a:pt x="192" y="265"/>
                      <a:pt x="189" y="265"/>
                      <a:pt x="185" y="266"/>
                    </a:cubicBezTo>
                    <a:cubicBezTo>
                      <a:pt x="185" y="266"/>
                      <a:pt x="185" y="266"/>
                      <a:pt x="185" y="266"/>
                    </a:cubicBezTo>
                    <a:cubicBezTo>
                      <a:pt x="182" y="266"/>
                      <a:pt x="182" y="266"/>
                      <a:pt x="182" y="266"/>
                    </a:cubicBezTo>
                    <a:cubicBezTo>
                      <a:pt x="179" y="266"/>
                      <a:pt x="175" y="266"/>
                      <a:pt x="169" y="266"/>
                    </a:cubicBezTo>
                    <a:cubicBezTo>
                      <a:pt x="169" y="266"/>
                      <a:pt x="169" y="266"/>
                      <a:pt x="169" y="266"/>
                    </a:cubicBezTo>
                    <a:cubicBezTo>
                      <a:pt x="168" y="266"/>
                      <a:pt x="166" y="266"/>
                      <a:pt x="164" y="267"/>
                    </a:cubicBezTo>
                    <a:cubicBezTo>
                      <a:pt x="164" y="267"/>
                      <a:pt x="164" y="267"/>
                      <a:pt x="164" y="267"/>
                    </a:cubicBezTo>
                    <a:cubicBezTo>
                      <a:pt x="163" y="267"/>
                      <a:pt x="162" y="267"/>
                      <a:pt x="160" y="267"/>
                    </a:cubicBezTo>
                    <a:cubicBezTo>
                      <a:pt x="152" y="267"/>
                      <a:pt x="146" y="267"/>
                      <a:pt x="141" y="267"/>
                    </a:cubicBezTo>
                    <a:cubicBezTo>
                      <a:pt x="129" y="267"/>
                      <a:pt x="118" y="267"/>
                      <a:pt x="108" y="267"/>
                    </a:cubicBezTo>
                    <a:cubicBezTo>
                      <a:pt x="98" y="267"/>
                      <a:pt x="89" y="266"/>
                      <a:pt x="81" y="266"/>
                    </a:cubicBezTo>
                    <a:cubicBezTo>
                      <a:pt x="81" y="266"/>
                      <a:pt x="81" y="266"/>
                      <a:pt x="81" y="266"/>
                    </a:cubicBezTo>
                    <a:cubicBezTo>
                      <a:pt x="78" y="266"/>
                      <a:pt x="75" y="266"/>
                      <a:pt x="74" y="266"/>
                    </a:cubicBezTo>
                    <a:cubicBezTo>
                      <a:pt x="71" y="265"/>
                      <a:pt x="68" y="265"/>
                      <a:pt x="66" y="265"/>
                    </a:cubicBezTo>
                    <a:cubicBezTo>
                      <a:pt x="54" y="264"/>
                      <a:pt x="40" y="262"/>
                      <a:pt x="26" y="260"/>
                    </a:cubicBezTo>
                    <a:cubicBezTo>
                      <a:pt x="0" y="256"/>
                      <a:pt x="0" y="256"/>
                      <a:pt x="0" y="256"/>
                    </a:cubicBezTo>
                    <a:cubicBezTo>
                      <a:pt x="16" y="236"/>
                      <a:pt x="16" y="236"/>
                      <a:pt x="16" y="236"/>
                    </a:cubicBezTo>
                    <a:cubicBezTo>
                      <a:pt x="39" y="207"/>
                      <a:pt x="39" y="207"/>
                      <a:pt x="39" y="207"/>
                    </a:cubicBezTo>
                    <a:cubicBezTo>
                      <a:pt x="39" y="207"/>
                      <a:pt x="39" y="207"/>
                      <a:pt x="39" y="207"/>
                    </a:cubicBezTo>
                    <a:cubicBezTo>
                      <a:pt x="69" y="170"/>
                      <a:pt x="69" y="170"/>
                      <a:pt x="69" y="170"/>
                    </a:cubicBezTo>
                    <a:cubicBezTo>
                      <a:pt x="69" y="170"/>
                      <a:pt x="69" y="170"/>
                      <a:pt x="69" y="170"/>
                    </a:cubicBezTo>
                    <a:cubicBezTo>
                      <a:pt x="69" y="170"/>
                      <a:pt x="69" y="170"/>
                      <a:pt x="69" y="170"/>
                    </a:cubicBezTo>
                    <a:cubicBezTo>
                      <a:pt x="72" y="165"/>
                      <a:pt x="75" y="161"/>
                      <a:pt x="78" y="158"/>
                    </a:cubicBezTo>
                    <a:cubicBezTo>
                      <a:pt x="81" y="153"/>
                      <a:pt x="84" y="150"/>
                      <a:pt x="85" y="148"/>
                    </a:cubicBezTo>
                    <a:cubicBezTo>
                      <a:pt x="90" y="141"/>
                      <a:pt x="94" y="135"/>
                      <a:pt x="97" y="131"/>
                    </a:cubicBezTo>
                    <a:cubicBezTo>
                      <a:pt x="89" y="128"/>
                      <a:pt x="89" y="128"/>
                      <a:pt x="89" y="128"/>
                    </a:cubicBezTo>
                    <a:cubicBezTo>
                      <a:pt x="88" y="128"/>
                      <a:pt x="86" y="127"/>
                      <a:pt x="76" y="123"/>
                    </a:cubicBezTo>
                    <a:cubicBezTo>
                      <a:pt x="71" y="121"/>
                      <a:pt x="67" y="119"/>
                      <a:pt x="62" y="117"/>
                    </a:cubicBezTo>
                    <a:cubicBezTo>
                      <a:pt x="62" y="117"/>
                      <a:pt x="62" y="117"/>
                      <a:pt x="62" y="117"/>
                    </a:cubicBezTo>
                    <a:cubicBezTo>
                      <a:pt x="62" y="117"/>
                      <a:pt x="62" y="117"/>
                      <a:pt x="62" y="117"/>
                    </a:cubicBezTo>
                    <a:cubicBezTo>
                      <a:pt x="61" y="117"/>
                      <a:pt x="61" y="117"/>
                      <a:pt x="61" y="117"/>
                    </a:cubicBezTo>
                    <a:cubicBezTo>
                      <a:pt x="57" y="115"/>
                      <a:pt x="57" y="115"/>
                      <a:pt x="57" y="115"/>
                    </a:cubicBezTo>
                    <a:cubicBezTo>
                      <a:pt x="55" y="114"/>
                      <a:pt x="59" y="116"/>
                      <a:pt x="53" y="113"/>
                    </a:cubicBezTo>
                    <a:cubicBezTo>
                      <a:pt x="45" y="110"/>
                      <a:pt x="38" y="107"/>
                      <a:pt x="32" y="104"/>
                    </a:cubicBezTo>
                    <a:cubicBezTo>
                      <a:pt x="22" y="100"/>
                      <a:pt x="22" y="100"/>
                      <a:pt x="22" y="100"/>
                    </a:cubicBezTo>
                    <a:cubicBezTo>
                      <a:pt x="24" y="89"/>
                      <a:pt x="24" y="89"/>
                      <a:pt x="24" y="89"/>
                    </a:cubicBezTo>
                    <a:cubicBezTo>
                      <a:pt x="24" y="89"/>
                      <a:pt x="24" y="89"/>
                      <a:pt x="24" y="89"/>
                    </a:cubicBezTo>
                    <a:cubicBezTo>
                      <a:pt x="24" y="86"/>
                      <a:pt x="24" y="83"/>
                      <a:pt x="25" y="81"/>
                    </a:cubicBezTo>
                    <a:cubicBezTo>
                      <a:pt x="25" y="78"/>
                      <a:pt x="26" y="75"/>
                      <a:pt x="27" y="73"/>
                    </a:cubicBezTo>
                    <a:cubicBezTo>
                      <a:pt x="30" y="58"/>
                      <a:pt x="36" y="46"/>
                      <a:pt x="44" y="36"/>
                    </a:cubicBezTo>
                    <a:cubicBezTo>
                      <a:pt x="44" y="36"/>
                      <a:pt x="44" y="36"/>
                      <a:pt x="44" y="36"/>
                    </a:cubicBezTo>
                    <a:cubicBezTo>
                      <a:pt x="44" y="36"/>
                      <a:pt x="44" y="36"/>
                      <a:pt x="44" y="36"/>
                    </a:cubicBezTo>
                    <a:cubicBezTo>
                      <a:pt x="45" y="34"/>
                      <a:pt x="46" y="33"/>
                      <a:pt x="47" y="31"/>
                    </a:cubicBezTo>
                    <a:cubicBezTo>
                      <a:pt x="49" y="30"/>
                      <a:pt x="50" y="29"/>
                      <a:pt x="51" y="27"/>
                    </a:cubicBezTo>
                    <a:cubicBezTo>
                      <a:pt x="57" y="21"/>
                      <a:pt x="65" y="15"/>
                      <a:pt x="73" y="11"/>
                    </a:cubicBezTo>
                    <a:cubicBezTo>
                      <a:pt x="73" y="11"/>
                      <a:pt x="73" y="11"/>
                      <a:pt x="73" y="11"/>
                    </a:cubicBezTo>
                    <a:cubicBezTo>
                      <a:pt x="73" y="11"/>
                      <a:pt x="73" y="11"/>
                      <a:pt x="73" y="11"/>
                    </a:cubicBezTo>
                    <a:cubicBezTo>
                      <a:pt x="73" y="11"/>
                      <a:pt x="73" y="11"/>
                      <a:pt x="73" y="11"/>
                    </a:cubicBezTo>
                    <a:cubicBezTo>
                      <a:pt x="75" y="10"/>
                      <a:pt x="77" y="9"/>
                      <a:pt x="79" y="8"/>
                    </a:cubicBezTo>
                    <a:cubicBezTo>
                      <a:pt x="81" y="7"/>
                      <a:pt x="83" y="6"/>
                      <a:pt x="85" y="5"/>
                    </a:cubicBezTo>
                    <a:cubicBezTo>
                      <a:pt x="96" y="2"/>
                      <a:pt x="108" y="0"/>
                      <a:pt x="121" y="0"/>
                    </a:cubicBezTo>
                    <a:cubicBezTo>
                      <a:pt x="134" y="0"/>
                      <a:pt x="146" y="1"/>
                      <a:pt x="158" y="5"/>
                    </a:cubicBezTo>
                    <a:cubicBezTo>
                      <a:pt x="169" y="8"/>
                      <a:pt x="180" y="14"/>
                      <a:pt x="189" y="21"/>
                    </a:cubicBezTo>
                    <a:cubicBezTo>
                      <a:pt x="189" y="21"/>
                      <a:pt x="189" y="21"/>
                      <a:pt x="189" y="21"/>
                    </a:cubicBezTo>
                    <a:cubicBezTo>
                      <a:pt x="189" y="21"/>
                      <a:pt x="189" y="21"/>
                      <a:pt x="189" y="21"/>
                    </a:cubicBezTo>
                    <a:cubicBezTo>
                      <a:pt x="193" y="23"/>
                      <a:pt x="195" y="25"/>
                      <a:pt x="198" y="28"/>
                    </a:cubicBezTo>
                    <a:cubicBezTo>
                      <a:pt x="201" y="30"/>
                      <a:pt x="203" y="33"/>
                      <a:pt x="206" y="36"/>
                    </a:cubicBezTo>
                    <a:cubicBezTo>
                      <a:pt x="218" y="51"/>
                      <a:pt x="223" y="69"/>
                      <a:pt x="223" y="90"/>
                    </a:cubicBezTo>
                    <a:cubicBezTo>
                      <a:pt x="223" y="90"/>
                      <a:pt x="223" y="90"/>
                      <a:pt x="223" y="90"/>
                    </a:cubicBezTo>
                    <a:close/>
                    <a:moveTo>
                      <a:pt x="194" y="90"/>
                    </a:moveTo>
                    <a:cubicBezTo>
                      <a:pt x="194" y="90"/>
                      <a:pt x="194" y="90"/>
                      <a:pt x="194" y="90"/>
                    </a:cubicBezTo>
                    <a:cubicBezTo>
                      <a:pt x="194" y="90"/>
                      <a:pt x="194" y="90"/>
                      <a:pt x="194" y="90"/>
                    </a:cubicBezTo>
                    <a:cubicBezTo>
                      <a:pt x="194" y="90"/>
                      <a:pt x="194" y="90"/>
                      <a:pt x="194" y="90"/>
                    </a:cubicBezTo>
                    <a:cubicBezTo>
                      <a:pt x="194" y="76"/>
                      <a:pt x="190" y="64"/>
                      <a:pt x="183" y="55"/>
                    </a:cubicBezTo>
                    <a:cubicBezTo>
                      <a:pt x="181" y="53"/>
                      <a:pt x="179" y="51"/>
                      <a:pt x="178" y="49"/>
                    </a:cubicBezTo>
                    <a:cubicBezTo>
                      <a:pt x="176" y="48"/>
                      <a:pt x="174" y="46"/>
                      <a:pt x="172" y="44"/>
                    </a:cubicBezTo>
                    <a:cubicBezTo>
                      <a:pt x="172" y="44"/>
                      <a:pt x="172" y="44"/>
                      <a:pt x="172" y="44"/>
                    </a:cubicBezTo>
                    <a:cubicBezTo>
                      <a:pt x="172" y="44"/>
                      <a:pt x="172" y="44"/>
                      <a:pt x="172" y="44"/>
                    </a:cubicBezTo>
                    <a:cubicBezTo>
                      <a:pt x="165" y="39"/>
                      <a:pt x="158" y="36"/>
                      <a:pt x="149" y="33"/>
                    </a:cubicBezTo>
                    <a:cubicBezTo>
                      <a:pt x="141" y="31"/>
                      <a:pt x="132" y="29"/>
                      <a:pt x="121" y="29"/>
                    </a:cubicBezTo>
                    <a:cubicBezTo>
                      <a:pt x="111" y="29"/>
                      <a:pt x="102" y="31"/>
                      <a:pt x="95" y="33"/>
                    </a:cubicBezTo>
                    <a:cubicBezTo>
                      <a:pt x="94" y="34"/>
                      <a:pt x="92" y="34"/>
                      <a:pt x="91" y="35"/>
                    </a:cubicBezTo>
                    <a:cubicBezTo>
                      <a:pt x="90" y="35"/>
                      <a:pt x="88" y="36"/>
                      <a:pt x="87" y="37"/>
                    </a:cubicBezTo>
                    <a:cubicBezTo>
                      <a:pt x="87" y="37"/>
                      <a:pt x="87" y="37"/>
                      <a:pt x="87" y="37"/>
                    </a:cubicBezTo>
                    <a:cubicBezTo>
                      <a:pt x="81" y="40"/>
                      <a:pt x="77" y="43"/>
                      <a:pt x="72" y="48"/>
                    </a:cubicBezTo>
                    <a:cubicBezTo>
                      <a:pt x="71" y="49"/>
                      <a:pt x="71" y="50"/>
                      <a:pt x="70" y="51"/>
                    </a:cubicBezTo>
                    <a:cubicBezTo>
                      <a:pt x="69" y="51"/>
                      <a:pt x="68" y="52"/>
                      <a:pt x="68" y="54"/>
                    </a:cubicBezTo>
                    <a:cubicBezTo>
                      <a:pt x="68" y="54"/>
                      <a:pt x="68" y="54"/>
                      <a:pt x="68" y="54"/>
                    </a:cubicBezTo>
                    <a:cubicBezTo>
                      <a:pt x="68" y="54"/>
                      <a:pt x="68" y="54"/>
                      <a:pt x="68" y="54"/>
                    </a:cubicBezTo>
                    <a:cubicBezTo>
                      <a:pt x="62" y="61"/>
                      <a:pt x="58" y="70"/>
                      <a:pt x="55" y="80"/>
                    </a:cubicBezTo>
                    <a:cubicBezTo>
                      <a:pt x="55" y="80"/>
                      <a:pt x="55" y="81"/>
                      <a:pt x="55" y="82"/>
                    </a:cubicBezTo>
                    <a:cubicBezTo>
                      <a:pt x="58" y="83"/>
                      <a:pt x="61" y="85"/>
                      <a:pt x="64" y="86"/>
                    </a:cubicBezTo>
                    <a:cubicBezTo>
                      <a:pt x="67" y="87"/>
                      <a:pt x="63" y="86"/>
                      <a:pt x="68" y="88"/>
                    </a:cubicBezTo>
                    <a:cubicBezTo>
                      <a:pt x="73" y="90"/>
                      <a:pt x="73" y="90"/>
                      <a:pt x="73" y="90"/>
                    </a:cubicBezTo>
                    <a:cubicBezTo>
                      <a:pt x="73" y="90"/>
                      <a:pt x="73" y="90"/>
                      <a:pt x="73" y="90"/>
                    </a:cubicBezTo>
                    <a:cubicBezTo>
                      <a:pt x="78" y="92"/>
                      <a:pt x="83" y="94"/>
                      <a:pt x="87" y="96"/>
                    </a:cubicBezTo>
                    <a:cubicBezTo>
                      <a:pt x="92" y="98"/>
                      <a:pt x="92" y="98"/>
                      <a:pt x="92" y="98"/>
                    </a:cubicBezTo>
                    <a:cubicBezTo>
                      <a:pt x="93" y="97"/>
                      <a:pt x="93" y="97"/>
                      <a:pt x="93" y="97"/>
                    </a:cubicBezTo>
                    <a:cubicBezTo>
                      <a:pt x="97" y="96"/>
                      <a:pt x="101" y="95"/>
                      <a:pt x="105" y="95"/>
                    </a:cubicBezTo>
                    <a:cubicBezTo>
                      <a:pt x="105" y="94"/>
                      <a:pt x="105" y="94"/>
                      <a:pt x="105" y="94"/>
                    </a:cubicBezTo>
                    <a:cubicBezTo>
                      <a:pt x="105" y="94"/>
                      <a:pt x="105" y="94"/>
                      <a:pt x="105" y="94"/>
                    </a:cubicBezTo>
                    <a:cubicBezTo>
                      <a:pt x="109" y="94"/>
                      <a:pt x="112" y="95"/>
                      <a:pt x="115" y="97"/>
                    </a:cubicBezTo>
                    <a:cubicBezTo>
                      <a:pt x="118" y="98"/>
                      <a:pt x="121" y="100"/>
                      <a:pt x="124" y="103"/>
                    </a:cubicBezTo>
                    <a:cubicBezTo>
                      <a:pt x="126" y="105"/>
                      <a:pt x="127" y="108"/>
                      <a:pt x="129" y="111"/>
                    </a:cubicBezTo>
                    <a:cubicBezTo>
                      <a:pt x="129" y="111"/>
                      <a:pt x="129" y="112"/>
                      <a:pt x="129" y="113"/>
                    </a:cubicBezTo>
                    <a:cubicBezTo>
                      <a:pt x="130" y="116"/>
                      <a:pt x="131" y="119"/>
                      <a:pt x="131" y="123"/>
                    </a:cubicBezTo>
                    <a:cubicBezTo>
                      <a:pt x="131" y="123"/>
                      <a:pt x="131" y="123"/>
                      <a:pt x="131" y="123"/>
                    </a:cubicBezTo>
                    <a:cubicBezTo>
                      <a:pt x="131" y="123"/>
                      <a:pt x="131" y="123"/>
                      <a:pt x="131" y="123"/>
                    </a:cubicBezTo>
                    <a:cubicBezTo>
                      <a:pt x="131" y="131"/>
                      <a:pt x="124" y="145"/>
                      <a:pt x="110" y="165"/>
                    </a:cubicBezTo>
                    <a:cubicBezTo>
                      <a:pt x="107" y="169"/>
                      <a:pt x="104" y="173"/>
                      <a:pt x="102" y="176"/>
                    </a:cubicBezTo>
                    <a:cubicBezTo>
                      <a:pt x="99" y="180"/>
                      <a:pt x="95" y="184"/>
                      <a:pt x="92" y="188"/>
                    </a:cubicBezTo>
                    <a:cubicBezTo>
                      <a:pt x="92" y="188"/>
                      <a:pt x="92" y="188"/>
                      <a:pt x="92" y="188"/>
                    </a:cubicBezTo>
                    <a:cubicBezTo>
                      <a:pt x="92" y="188"/>
                      <a:pt x="92" y="188"/>
                      <a:pt x="92" y="188"/>
                    </a:cubicBezTo>
                    <a:cubicBezTo>
                      <a:pt x="63" y="225"/>
                      <a:pt x="63" y="225"/>
                      <a:pt x="63" y="225"/>
                    </a:cubicBezTo>
                    <a:cubicBezTo>
                      <a:pt x="63" y="225"/>
                      <a:pt x="63" y="225"/>
                      <a:pt x="63" y="225"/>
                    </a:cubicBezTo>
                    <a:cubicBezTo>
                      <a:pt x="56" y="234"/>
                      <a:pt x="56" y="234"/>
                      <a:pt x="56" y="234"/>
                    </a:cubicBezTo>
                    <a:cubicBezTo>
                      <a:pt x="60" y="235"/>
                      <a:pt x="64" y="235"/>
                      <a:pt x="69" y="235"/>
                    </a:cubicBezTo>
                    <a:cubicBezTo>
                      <a:pt x="72" y="236"/>
                      <a:pt x="74" y="236"/>
                      <a:pt x="76" y="236"/>
                    </a:cubicBezTo>
                    <a:cubicBezTo>
                      <a:pt x="79" y="236"/>
                      <a:pt x="81" y="236"/>
                      <a:pt x="82" y="236"/>
                    </a:cubicBezTo>
                    <a:cubicBezTo>
                      <a:pt x="82" y="236"/>
                      <a:pt x="82" y="236"/>
                      <a:pt x="82" y="236"/>
                    </a:cubicBezTo>
                    <a:cubicBezTo>
                      <a:pt x="91" y="237"/>
                      <a:pt x="100" y="237"/>
                      <a:pt x="109" y="237"/>
                    </a:cubicBezTo>
                    <a:cubicBezTo>
                      <a:pt x="119" y="238"/>
                      <a:pt x="130" y="238"/>
                      <a:pt x="141" y="238"/>
                    </a:cubicBezTo>
                    <a:cubicBezTo>
                      <a:pt x="145" y="238"/>
                      <a:pt x="151" y="238"/>
                      <a:pt x="158" y="237"/>
                    </a:cubicBezTo>
                    <a:cubicBezTo>
                      <a:pt x="163" y="237"/>
                      <a:pt x="163" y="237"/>
                      <a:pt x="163" y="237"/>
                    </a:cubicBezTo>
                    <a:cubicBezTo>
                      <a:pt x="163" y="237"/>
                      <a:pt x="163" y="237"/>
                      <a:pt x="163" y="237"/>
                    </a:cubicBezTo>
                    <a:cubicBezTo>
                      <a:pt x="168" y="237"/>
                      <a:pt x="168" y="237"/>
                      <a:pt x="168" y="237"/>
                    </a:cubicBezTo>
                    <a:cubicBezTo>
                      <a:pt x="168" y="237"/>
                      <a:pt x="168" y="237"/>
                      <a:pt x="168" y="237"/>
                    </a:cubicBezTo>
                    <a:cubicBezTo>
                      <a:pt x="172" y="236"/>
                      <a:pt x="177" y="236"/>
                      <a:pt x="181" y="236"/>
                    </a:cubicBezTo>
                    <a:cubicBezTo>
                      <a:pt x="181" y="235"/>
                      <a:pt x="181" y="235"/>
                      <a:pt x="181" y="235"/>
                    </a:cubicBezTo>
                    <a:cubicBezTo>
                      <a:pt x="181" y="235"/>
                      <a:pt x="181" y="235"/>
                      <a:pt x="181" y="235"/>
                    </a:cubicBezTo>
                    <a:cubicBezTo>
                      <a:pt x="181" y="232"/>
                      <a:pt x="181" y="230"/>
                      <a:pt x="181" y="228"/>
                    </a:cubicBezTo>
                    <a:cubicBezTo>
                      <a:pt x="181" y="227"/>
                      <a:pt x="181" y="225"/>
                      <a:pt x="181" y="221"/>
                    </a:cubicBezTo>
                    <a:cubicBezTo>
                      <a:pt x="181" y="217"/>
                      <a:pt x="181" y="217"/>
                      <a:pt x="181" y="217"/>
                    </a:cubicBezTo>
                    <a:cubicBezTo>
                      <a:pt x="181" y="212"/>
                      <a:pt x="181" y="212"/>
                      <a:pt x="181" y="212"/>
                    </a:cubicBezTo>
                    <a:cubicBezTo>
                      <a:pt x="181" y="205"/>
                      <a:pt x="181" y="199"/>
                      <a:pt x="181" y="193"/>
                    </a:cubicBezTo>
                    <a:cubicBezTo>
                      <a:pt x="181" y="193"/>
                      <a:pt x="181" y="191"/>
                      <a:pt x="181" y="189"/>
                    </a:cubicBezTo>
                    <a:cubicBezTo>
                      <a:pt x="181" y="189"/>
                      <a:pt x="181" y="188"/>
                      <a:pt x="181" y="186"/>
                    </a:cubicBezTo>
                    <a:cubicBezTo>
                      <a:pt x="181" y="186"/>
                      <a:pt x="181" y="186"/>
                      <a:pt x="181" y="186"/>
                    </a:cubicBezTo>
                    <a:cubicBezTo>
                      <a:pt x="181" y="186"/>
                      <a:pt x="181" y="186"/>
                      <a:pt x="181" y="186"/>
                    </a:cubicBezTo>
                    <a:cubicBezTo>
                      <a:pt x="180" y="181"/>
                      <a:pt x="180" y="178"/>
                      <a:pt x="180" y="175"/>
                    </a:cubicBezTo>
                    <a:cubicBezTo>
                      <a:pt x="179" y="175"/>
                      <a:pt x="178" y="175"/>
                      <a:pt x="178" y="174"/>
                    </a:cubicBezTo>
                    <a:cubicBezTo>
                      <a:pt x="178" y="174"/>
                      <a:pt x="178" y="174"/>
                      <a:pt x="178" y="174"/>
                    </a:cubicBezTo>
                    <a:cubicBezTo>
                      <a:pt x="177" y="174"/>
                      <a:pt x="177" y="174"/>
                      <a:pt x="177" y="174"/>
                    </a:cubicBezTo>
                    <a:cubicBezTo>
                      <a:pt x="177" y="174"/>
                      <a:pt x="177" y="174"/>
                      <a:pt x="177" y="174"/>
                    </a:cubicBezTo>
                    <a:cubicBezTo>
                      <a:pt x="175" y="174"/>
                      <a:pt x="175" y="174"/>
                      <a:pt x="175" y="174"/>
                    </a:cubicBezTo>
                    <a:cubicBezTo>
                      <a:pt x="175" y="174"/>
                      <a:pt x="175" y="174"/>
                      <a:pt x="175" y="174"/>
                    </a:cubicBezTo>
                    <a:cubicBezTo>
                      <a:pt x="151" y="168"/>
                      <a:pt x="151" y="168"/>
                      <a:pt x="151" y="168"/>
                    </a:cubicBezTo>
                    <a:cubicBezTo>
                      <a:pt x="167" y="150"/>
                      <a:pt x="167" y="150"/>
                      <a:pt x="167" y="150"/>
                    </a:cubicBezTo>
                    <a:cubicBezTo>
                      <a:pt x="174" y="142"/>
                      <a:pt x="180" y="134"/>
                      <a:pt x="184" y="126"/>
                    </a:cubicBezTo>
                    <a:cubicBezTo>
                      <a:pt x="185" y="125"/>
                      <a:pt x="185" y="123"/>
                      <a:pt x="186" y="122"/>
                    </a:cubicBezTo>
                    <a:cubicBezTo>
                      <a:pt x="187" y="121"/>
                      <a:pt x="187" y="119"/>
                      <a:pt x="188" y="118"/>
                    </a:cubicBezTo>
                    <a:cubicBezTo>
                      <a:pt x="188" y="118"/>
                      <a:pt x="188" y="118"/>
                      <a:pt x="188" y="118"/>
                    </a:cubicBezTo>
                    <a:cubicBezTo>
                      <a:pt x="188" y="118"/>
                      <a:pt x="188" y="118"/>
                      <a:pt x="188" y="118"/>
                    </a:cubicBezTo>
                    <a:cubicBezTo>
                      <a:pt x="190" y="114"/>
                      <a:pt x="191" y="110"/>
                      <a:pt x="192" y="106"/>
                    </a:cubicBezTo>
                    <a:cubicBezTo>
                      <a:pt x="192" y="105"/>
                      <a:pt x="192" y="104"/>
                      <a:pt x="192" y="103"/>
                    </a:cubicBezTo>
                    <a:cubicBezTo>
                      <a:pt x="193" y="99"/>
                      <a:pt x="194" y="94"/>
                      <a:pt x="194" y="90"/>
                    </a:cubicBezTo>
                    <a:close/>
                    <a:moveTo>
                      <a:pt x="101" y="122"/>
                    </a:moveTo>
                    <a:cubicBezTo>
                      <a:pt x="101" y="121"/>
                      <a:pt x="101" y="121"/>
                      <a:pt x="101" y="121"/>
                    </a:cubicBezTo>
                    <a:cubicBezTo>
                      <a:pt x="101" y="121"/>
                      <a:pt x="101" y="121"/>
                      <a:pt x="101" y="1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5"/>
              <p:cNvSpPr>
                <a:spLocks/>
              </p:cNvSpPr>
              <p:nvPr/>
            </p:nvSpPr>
            <p:spPr bwMode="auto">
              <a:xfrm>
                <a:off x="3527823" y="8284455"/>
                <a:ext cx="1624085" cy="2141163"/>
              </a:xfrm>
              <a:custGeom>
                <a:avLst/>
                <a:gdLst>
                  <a:gd name="T0" fmla="*/ 181 w 181"/>
                  <a:gd name="T1" fmla="*/ 76 h 239"/>
                  <a:gd name="T2" fmla="*/ 174 w 181"/>
                  <a:gd name="T3" fmla="*/ 109 h 239"/>
                  <a:gd name="T4" fmla="*/ 151 w 181"/>
                  <a:gd name="T5" fmla="*/ 145 h 239"/>
                  <a:gd name="T6" fmla="*/ 157 w 181"/>
                  <a:gd name="T7" fmla="*/ 147 h 239"/>
                  <a:gd name="T8" fmla="*/ 165 w 181"/>
                  <a:gd name="T9" fmla="*/ 147 h 239"/>
                  <a:gd name="T10" fmla="*/ 167 w 181"/>
                  <a:gd name="T11" fmla="*/ 171 h 239"/>
                  <a:gd name="T12" fmla="*/ 168 w 181"/>
                  <a:gd name="T13" fmla="*/ 198 h 239"/>
                  <a:gd name="T14" fmla="*/ 168 w 181"/>
                  <a:gd name="T15" fmla="*/ 203 h 239"/>
                  <a:gd name="T16" fmla="*/ 168 w 181"/>
                  <a:gd name="T17" fmla="*/ 207 h 239"/>
                  <a:gd name="T18" fmla="*/ 168 w 181"/>
                  <a:gd name="T19" fmla="*/ 222 h 239"/>
                  <a:gd name="T20" fmla="*/ 167 w 181"/>
                  <a:gd name="T21" fmla="*/ 237 h 239"/>
                  <a:gd name="T22" fmla="*/ 141 w 181"/>
                  <a:gd name="T23" fmla="*/ 238 h 239"/>
                  <a:gd name="T24" fmla="*/ 113 w 181"/>
                  <a:gd name="T25" fmla="*/ 239 h 239"/>
                  <a:gd name="T26" fmla="*/ 54 w 181"/>
                  <a:gd name="T27" fmla="*/ 237 h 239"/>
                  <a:gd name="T28" fmla="*/ 0 w 181"/>
                  <a:gd name="T29" fmla="*/ 232 h 239"/>
                  <a:gd name="T30" fmla="*/ 23 w 181"/>
                  <a:gd name="T31" fmla="*/ 202 h 239"/>
                  <a:gd name="T32" fmla="*/ 52 w 181"/>
                  <a:gd name="T33" fmla="*/ 165 h 239"/>
                  <a:gd name="T34" fmla="*/ 88 w 181"/>
                  <a:gd name="T35" fmla="*/ 109 h 239"/>
                  <a:gd name="T36" fmla="*/ 85 w 181"/>
                  <a:gd name="T37" fmla="*/ 99 h 239"/>
                  <a:gd name="T38" fmla="*/ 77 w 181"/>
                  <a:gd name="T39" fmla="*/ 95 h 239"/>
                  <a:gd name="T40" fmla="*/ 67 w 181"/>
                  <a:gd name="T41" fmla="*/ 101 h 239"/>
                  <a:gd name="T42" fmla="*/ 39 w 181"/>
                  <a:gd name="T43" fmla="*/ 89 h 239"/>
                  <a:gd name="T44" fmla="*/ 10 w 181"/>
                  <a:gd name="T45" fmla="*/ 77 h 239"/>
                  <a:gd name="T46" fmla="*/ 28 w 181"/>
                  <a:gd name="T47" fmla="*/ 31 h 239"/>
                  <a:gd name="T48" fmla="*/ 52 w 181"/>
                  <a:gd name="T49" fmla="*/ 10 h 239"/>
                  <a:gd name="T50" fmla="*/ 93 w 181"/>
                  <a:gd name="T51" fmla="*/ 0 h 239"/>
                  <a:gd name="T52" fmla="*/ 153 w 181"/>
                  <a:gd name="T53" fmla="*/ 19 h 239"/>
                  <a:gd name="T54" fmla="*/ 181 w 181"/>
                  <a:gd name="T55" fmla="*/ 7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1" h="239">
                    <a:moveTo>
                      <a:pt x="181" y="76"/>
                    </a:moveTo>
                    <a:cubicBezTo>
                      <a:pt x="181" y="87"/>
                      <a:pt x="178" y="98"/>
                      <a:pt x="174" y="109"/>
                    </a:cubicBezTo>
                    <a:cubicBezTo>
                      <a:pt x="169" y="121"/>
                      <a:pt x="161" y="133"/>
                      <a:pt x="151" y="145"/>
                    </a:cubicBezTo>
                    <a:cubicBezTo>
                      <a:pt x="153" y="146"/>
                      <a:pt x="156" y="146"/>
                      <a:pt x="157" y="147"/>
                    </a:cubicBezTo>
                    <a:cubicBezTo>
                      <a:pt x="159" y="147"/>
                      <a:pt x="161" y="147"/>
                      <a:pt x="165" y="147"/>
                    </a:cubicBezTo>
                    <a:cubicBezTo>
                      <a:pt x="166" y="154"/>
                      <a:pt x="167" y="162"/>
                      <a:pt x="167" y="171"/>
                    </a:cubicBezTo>
                    <a:cubicBezTo>
                      <a:pt x="168" y="180"/>
                      <a:pt x="168" y="189"/>
                      <a:pt x="168" y="198"/>
                    </a:cubicBezTo>
                    <a:cubicBezTo>
                      <a:pt x="168" y="203"/>
                      <a:pt x="168" y="203"/>
                      <a:pt x="168" y="203"/>
                    </a:cubicBezTo>
                    <a:cubicBezTo>
                      <a:pt x="168" y="207"/>
                      <a:pt x="168" y="207"/>
                      <a:pt x="168" y="207"/>
                    </a:cubicBezTo>
                    <a:cubicBezTo>
                      <a:pt x="168" y="212"/>
                      <a:pt x="168" y="217"/>
                      <a:pt x="168" y="222"/>
                    </a:cubicBezTo>
                    <a:cubicBezTo>
                      <a:pt x="168" y="226"/>
                      <a:pt x="167" y="231"/>
                      <a:pt x="167" y="237"/>
                    </a:cubicBezTo>
                    <a:cubicBezTo>
                      <a:pt x="161" y="237"/>
                      <a:pt x="153" y="237"/>
                      <a:pt x="141" y="238"/>
                    </a:cubicBezTo>
                    <a:cubicBezTo>
                      <a:pt x="129" y="238"/>
                      <a:pt x="119" y="239"/>
                      <a:pt x="113" y="239"/>
                    </a:cubicBezTo>
                    <a:cubicBezTo>
                      <a:pt x="90" y="239"/>
                      <a:pt x="70" y="238"/>
                      <a:pt x="54" y="237"/>
                    </a:cubicBezTo>
                    <a:cubicBezTo>
                      <a:pt x="37" y="236"/>
                      <a:pt x="20" y="234"/>
                      <a:pt x="0" y="232"/>
                    </a:cubicBezTo>
                    <a:cubicBezTo>
                      <a:pt x="23" y="202"/>
                      <a:pt x="23" y="202"/>
                      <a:pt x="23" y="202"/>
                    </a:cubicBezTo>
                    <a:cubicBezTo>
                      <a:pt x="52" y="165"/>
                      <a:pt x="52" y="165"/>
                      <a:pt x="52" y="165"/>
                    </a:cubicBezTo>
                    <a:cubicBezTo>
                      <a:pt x="76" y="135"/>
                      <a:pt x="88" y="116"/>
                      <a:pt x="88" y="109"/>
                    </a:cubicBezTo>
                    <a:cubicBezTo>
                      <a:pt x="88" y="105"/>
                      <a:pt x="87" y="101"/>
                      <a:pt x="85" y="99"/>
                    </a:cubicBezTo>
                    <a:cubicBezTo>
                      <a:pt x="83" y="96"/>
                      <a:pt x="80" y="95"/>
                      <a:pt x="77" y="95"/>
                    </a:cubicBezTo>
                    <a:cubicBezTo>
                      <a:pt x="73" y="95"/>
                      <a:pt x="70" y="97"/>
                      <a:pt x="67" y="101"/>
                    </a:cubicBezTo>
                    <a:cubicBezTo>
                      <a:pt x="59" y="97"/>
                      <a:pt x="49" y="94"/>
                      <a:pt x="39" y="89"/>
                    </a:cubicBezTo>
                    <a:cubicBezTo>
                      <a:pt x="29" y="85"/>
                      <a:pt x="19" y="81"/>
                      <a:pt x="10" y="77"/>
                    </a:cubicBezTo>
                    <a:cubicBezTo>
                      <a:pt x="12" y="58"/>
                      <a:pt x="18" y="43"/>
                      <a:pt x="28" y="31"/>
                    </a:cubicBezTo>
                    <a:cubicBezTo>
                      <a:pt x="34" y="22"/>
                      <a:pt x="42" y="15"/>
                      <a:pt x="52" y="10"/>
                    </a:cubicBezTo>
                    <a:cubicBezTo>
                      <a:pt x="63" y="4"/>
                      <a:pt x="77" y="0"/>
                      <a:pt x="93" y="0"/>
                    </a:cubicBezTo>
                    <a:cubicBezTo>
                      <a:pt x="117" y="0"/>
                      <a:pt x="136" y="6"/>
                      <a:pt x="153" y="19"/>
                    </a:cubicBezTo>
                    <a:cubicBezTo>
                      <a:pt x="171" y="32"/>
                      <a:pt x="181" y="51"/>
                      <a:pt x="181" y="76"/>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6"/>
              <p:cNvSpPr>
                <a:spLocks noEditPoints="1"/>
              </p:cNvSpPr>
              <p:nvPr/>
            </p:nvSpPr>
            <p:spPr bwMode="auto">
              <a:xfrm>
                <a:off x="4793381" y="8517283"/>
                <a:ext cx="2096883" cy="2105453"/>
              </a:xfrm>
              <a:custGeom>
                <a:avLst/>
                <a:gdLst>
                  <a:gd name="T0" fmla="*/ 225 w 234"/>
                  <a:gd name="T1" fmla="*/ 163 h 235"/>
                  <a:gd name="T2" fmla="*/ 200 w 234"/>
                  <a:gd name="T3" fmla="*/ 200 h 235"/>
                  <a:gd name="T4" fmla="*/ 117 w 234"/>
                  <a:gd name="T5" fmla="*/ 235 h 235"/>
                  <a:gd name="T6" fmla="*/ 117 w 234"/>
                  <a:gd name="T7" fmla="*/ 235 h 235"/>
                  <a:gd name="T8" fmla="*/ 65 w 234"/>
                  <a:gd name="T9" fmla="*/ 223 h 235"/>
                  <a:gd name="T10" fmla="*/ 8 w 234"/>
                  <a:gd name="T11" fmla="*/ 163 h 235"/>
                  <a:gd name="T12" fmla="*/ 8 w 234"/>
                  <a:gd name="T13" fmla="*/ 72 h 235"/>
                  <a:gd name="T14" fmla="*/ 34 w 234"/>
                  <a:gd name="T15" fmla="*/ 34 h 235"/>
                  <a:gd name="T16" fmla="*/ 44 w 234"/>
                  <a:gd name="T17" fmla="*/ 26 h 235"/>
                  <a:gd name="T18" fmla="*/ 117 w 234"/>
                  <a:gd name="T19" fmla="*/ 0 h 235"/>
                  <a:gd name="T20" fmla="*/ 200 w 234"/>
                  <a:gd name="T21" fmla="*/ 34 h 235"/>
                  <a:gd name="T22" fmla="*/ 225 w 234"/>
                  <a:gd name="T23" fmla="*/ 72 h 235"/>
                  <a:gd name="T24" fmla="*/ 207 w 234"/>
                  <a:gd name="T25" fmla="*/ 155 h 235"/>
                  <a:gd name="T26" fmla="*/ 207 w 234"/>
                  <a:gd name="T27" fmla="*/ 80 h 235"/>
                  <a:gd name="T28" fmla="*/ 186 w 234"/>
                  <a:gd name="T29" fmla="*/ 48 h 235"/>
                  <a:gd name="T30" fmla="*/ 117 w 234"/>
                  <a:gd name="T31" fmla="*/ 20 h 235"/>
                  <a:gd name="T32" fmla="*/ 56 w 234"/>
                  <a:gd name="T33" fmla="*/ 41 h 235"/>
                  <a:gd name="T34" fmla="*/ 48 w 234"/>
                  <a:gd name="T35" fmla="*/ 48 h 235"/>
                  <a:gd name="T36" fmla="*/ 26 w 234"/>
                  <a:gd name="T37" fmla="*/ 80 h 235"/>
                  <a:gd name="T38" fmla="*/ 26 w 234"/>
                  <a:gd name="T39" fmla="*/ 155 h 235"/>
                  <a:gd name="T40" fmla="*/ 74 w 234"/>
                  <a:gd name="T41" fmla="*/ 205 h 235"/>
                  <a:gd name="T42" fmla="*/ 117 w 234"/>
                  <a:gd name="T43" fmla="*/ 215 h 235"/>
                  <a:gd name="T44" fmla="*/ 117 w 234"/>
                  <a:gd name="T45" fmla="*/ 215 h 235"/>
                  <a:gd name="T46" fmla="*/ 186 w 234"/>
                  <a:gd name="T47" fmla="*/ 187 h 235"/>
                  <a:gd name="T48" fmla="*/ 159 w 234"/>
                  <a:gd name="T49" fmla="*/ 157 h 235"/>
                  <a:gd name="T50" fmla="*/ 159 w 234"/>
                  <a:gd name="T51" fmla="*/ 157 h 235"/>
                  <a:gd name="T52" fmla="*/ 158 w 234"/>
                  <a:gd name="T53" fmla="*/ 151 h 235"/>
                  <a:gd name="T54" fmla="*/ 156 w 234"/>
                  <a:gd name="T55" fmla="*/ 148 h 235"/>
                  <a:gd name="T56" fmla="*/ 156 w 234"/>
                  <a:gd name="T57" fmla="*/ 148 h 235"/>
                  <a:gd name="T58" fmla="*/ 154 w 234"/>
                  <a:gd name="T59" fmla="*/ 146 h 235"/>
                  <a:gd name="T60" fmla="*/ 142 w 234"/>
                  <a:gd name="T61" fmla="*/ 145 h 235"/>
                  <a:gd name="T62" fmla="*/ 138 w 234"/>
                  <a:gd name="T63" fmla="*/ 148 h 235"/>
                  <a:gd name="T64" fmla="*/ 138 w 234"/>
                  <a:gd name="T65" fmla="*/ 148 h 235"/>
                  <a:gd name="T66" fmla="*/ 137 w 234"/>
                  <a:gd name="T67" fmla="*/ 150 h 235"/>
                  <a:gd name="T68" fmla="*/ 138 w 234"/>
                  <a:gd name="T69" fmla="*/ 165 h 235"/>
                  <a:gd name="T70" fmla="*/ 142 w 234"/>
                  <a:gd name="T71" fmla="*/ 168 h 235"/>
                  <a:gd name="T72" fmla="*/ 147 w 234"/>
                  <a:gd name="T73" fmla="*/ 169 h 235"/>
                  <a:gd name="T74" fmla="*/ 152 w 234"/>
                  <a:gd name="T75" fmla="*/ 168 h 235"/>
                  <a:gd name="T76" fmla="*/ 156 w 234"/>
                  <a:gd name="T77" fmla="*/ 166 h 235"/>
                  <a:gd name="T78" fmla="*/ 159 w 234"/>
                  <a:gd name="T79" fmla="*/ 157 h 235"/>
                  <a:gd name="T80" fmla="*/ 177 w 234"/>
                  <a:gd name="T81" fmla="*/ 144 h 235"/>
                  <a:gd name="T82" fmla="*/ 170 w 234"/>
                  <a:gd name="T83" fmla="*/ 134 h 235"/>
                  <a:gd name="T84" fmla="*/ 170 w 234"/>
                  <a:gd name="T85" fmla="*/ 134 h 235"/>
                  <a:gd name="T86" fmla="*/ 167 w 234"/>
                  <a:gd name="T87" fmla="*/ 132 h 235"/>
                  <a:gd name="T88" fmla="*/ 147 w 234"/>
                  <a:gd name="T89" fmla="*/ 125 h 235"/>
                  <a:gd name="T90" fmla="*/ 124 w 234"/>
                  <a:gd name="T91" fmla="*/ 134 h 235"/>
                  <a:gd name="T92" fmla="*/ 124 w 234"/>
                  <a:gd name="T93" fmla="*/ 134 h 235"/>
                  <a:gd name="T94" fmla="*/ 122 w 234"/>
                  <a:gd name="T95" fmla="*/ 137 h 235"/>
                  <a:gd name="T96" fmla="*/ 115 w 234"/>
                  <a:gd name="T97" fmla="*/ 157 h 235"/>
                  <a:gd name="T98" fmla="*/ 124 w 234"/>
                  <a:gd name="T99" fmla="*/ 179 h 235"/>
                  <a:gd name="T100" fmla="*/ 147 w 234"/>
                  <a:gd name="T101" fmla="*/ 189 h 235"/>
                  <a:gd name="T102" fmla="*/ 147 w 234"/>
                  <a:gd name="T103" fmla="*/ 189 h 235"/>
                  <a:gd name="T104" fmla="*/ 161 w 234"/>
                  <a:gd name="T105" fmla="*/ 185 h 235"/>
                  <a:gd name="T106" fmla="*/ 177 w 234"/>
                  <a:gd name="T107" fmla="*/ 169 h 235"/>
                  <a:gd name="T108" fmla="*/ 179 w 234"/>
                  <a:gd name="T109" fmla="*/ 15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235">
                    <a:moveTo>
                      <a:pt x="234" y="117"/>
                    </a:moveTo>
                    <a:cubicBezTo>
                      <a:pt x="234" y="134"/>
                      <a:pt x="231" y="149"/>
                      <a:pt x="225" y="163"/>
                    </a:cubicBezTo>
                    <a:cubicBezTo>
                      <a:pt x="220" y="177"/>
                      <a:pt x="211" y="189"/>
                      <a:pt x="200" y="200"/>
                    </a:cubicBezTo>
                    <a:cubicBezTo>
                      <a:pt x="200" y="200"/>
                      <a:pt x="200" y="200"/>
                      <a:pt x="200" y="200"/>
                    </a:cubicBezTo>
                    <a:cubicBezTo>
                      <a:pt x="188" y="212"/>
                      <a:pt x="176" y="220"/>
                      <a:pt x="162" y="226"/>
                    </a:cubicBezTo>
                    <a:cubicBezTo>
                      <a:pt x="148" y="232"/>
                      <a:pt x="133" y="235"/>
                      <a:pt x="117" y="235"/>
                    </a:cubicBezTo>
                    <a:cubicBezTo>
                      <a:pt x="117" y="235"/>
                      <a:pt x="117" y="235"/>
                      <a:pt x="117" y="235"/>
                    </a:cubicBezTo>
                    <a:cubicBezTo>
                      <a:pt x="117" y="235"/>
                      <a:pt x="117" y="235"/>
                      <a:pt x="117" y="235"/>
                    </a:cubicBezTo>
                    <a:cubicBezTo>
                      <a:pt x="100" y="235"/>
                      <a:pt x="85" y="232"/>
                      <a:pt x="72" y="226"/>
                    </a:cubicBezTo>
                    <a:cubicBezTo>
                      <a:pt x="69" y="225"/>
                      <a:pt x="67" y="224"/>
                      <a:pt x="65" y="223"/>
                    </a:cubicBezTo>
                    <a:cubicBezTo>
                      <a:pt x="54" y="217"/>
                      <a:pt x="43" y="210"/>
                      <a:pt x="34" y="200"/>
                    </a:cubicBezTo>
                    <a:cubicBezTo>
                      <a:pt x="22" y="189"/>
                      <a:pt x="14" y="177"/>
                      <a:pt x="8" y="163"/>
                    </a:cubicBezTo>
                    <a:cubicBezTo>
                      <a:pt x="2" y="149"/>
                      <a:pt x="0" y="134"/>
                      <a:pt x="0" y="117"/>
                    </a:cubicBezTo>
                    <a:cubicBezTo>
                      <a:pt x="0" y="101"/>
                      <a:pt x="2" y="86"/>
                      <a:pt x="8" y="72"/>
                    </a:cubicBezTo>
                    <a:cubicBezTo>
                      <a:pt x="14" y="58"/>
                      <a:pt x="22" y="46"/>
                      <a:pt x="34" y="35"/>
                    </a:cubicBezTo>
                    <a:cubicBezTo>
                      <a:pt x="34" y="34"/>
                      <a:pt x="34" y="34"/>
                      <a:pt x="34" y="34"/>
                    </a:cubicBezTo>
                    <a:cubicBezTo>
                      <a:pt x="34" y="34"/>
                      <a:pt x="34" y="34"/>
                      <a:pt x="34" y="34"/>
                    </a:cubicBezTo>
                    <a:cubicBezTo>
                      <a:pt x="37" y="31"/>
                      <a:pt x="40" y="29"/>
                      <a:pt x="44" y="26"/>
                    </a:cubicBezTo>
                    <a:cubicBezTo>
                      <a:pt x="47" y="23"/>
                      <a:pt x="50" y="20"/>
                      <a:pt x="54" y="18"/>
                    </a:cubicBezTo>
                    <a:cubicBezTo>
                      <a:pt x="72" y="6"/>
                      <a:pt x="93" y="0"/>
                      <a:pt x="117" y="0"/>
                    </a:cubicBezTo>
                    <a:cubicBezTo>
                      <a:pt x="133" y="0"/>
                      <a:pt x="148" y="3"/>
                      <a:pt x="162" y="9"/>
                    </a:cubicBezTo>
                    <a:cubicBezTo>
                      <a:pt x="176" y="15"/>
                      <a:pt x="188" y="23"/>
                      <a:pt x="200" y="34"/>
                    </a:cubicBezTo>
                    <a:cubicBezTo>
                      <a:pt x="200" y="34"/>
                      <a:pt x="200" y="34"/>
                      <a:pt x="200" y="34"/>
                    </a:cubicBezTo>
                    <a:cubicBezTo>
                      <a:pt x="211" y="46"/>
                      <a:pt x="220" y="58"/>
                      <a:pt x="225" y="72"/>
                    </a:cubicBezTo>
                    <a:cubicBezTo>
                      <a:pt x="231" y="86"/>
                      <a:pt x="234" y="101"/>
                      <a:pt x="234" y="117"/>
                    </a:cubicBezTo>
                    <a:close/>
                    <a:moveTo>
                      <a:pt x="207" y="155"/>
                    </a:moveTo>
                    <a:cubicBezTo>
                      <a:pt x="212" y="144"/>
                      <a:pt x="214" y="131"/>
                      <a:pt x="214" y="117"/>
                    </a:cubicBezTo>
                    <a:cubicBezTo>
                      <a:pt x="214" y="104"/>
                      <a:pt x="212" y="91"/>
                      <a:pt x="207" y="80"/>
                    </a:cubicBezTo>
                    <a:cubicBezTo>
                      <a:pt x="202" y="68"/>
                      <a:pt x="195" y="58"/>
                      <a:pt x="186" y="48"/>
                    </a:cubicBezTo>
                    <a:cubicBezTo>
                      <a:pt x="186" y="48"/>
                      <a:pt x="186" y="48"/>
                      <a:pt x="186" y="48"/>
                    </a:cubicBezTo>
                    <a:cubicBezTo>
                      <a:pt x="176" y="39"/>
                      <a:pt x="166" y="32"/>
                      <a:pt x="154" y="27"/>
                    </a:cubicBezTo>
                    <a:cubicBezTo>
                      <a:pt x="143" y="22"/>
                      <a:pt x="130" y="20"/>
                      <a:pt x="117" y="20"/>
                    </a:cubicBezTo>
                    <a:cubicBezTo>
                      <a:pt x="97" y="20"/>
                      <a:pt x="80" y="25"/>
                      <a:pt x="65" y="35"/>
                    </a:cubicBezTo>
                    <a:cubicBezTo>
                      <a:pt x="62" y="37"/>
                      <a:pt x="59" y="39"/>
                      <a:pt x="56" y="41"/>
                    </a:cubicBezTo>
                    <a:cubicBezTo>
                      <a:pt x="53" y="43"/>
                      <a:pt x="50" y="46"/>
                      <a:pt x="48" y="48"/>
                    </a:cubicBezTo>
                    <a:cubicBezTo>
                      <a:pt x="48" y="48"/>
                      <a:pt x="48" y="48"/>
                      <a:pt x="48" y="48"/>
                    </a:cubicBezTo>
                    <a:cubicBezTo>
                      <a:pt x="48" y="48"/>
                      <a:pt x="48" y="48"/>
                      <a:pt x="48" y="48"/>
                    </a:cubicBezTo>
                    <a:cubicBezTo>
                      <a:pt x="38" y="58"/>
                      <a:pt x="31" y="68"/>
                      <a:pt x="26" y="80"/>
                    </a:cubicBezTo>
                    <a:cubicBezTo>
                      <a:pt x="22" y="91"/>
                      <a:pt x="19" y="104"/>
                      <a:pt x="19" y="117"/>
                    </a:cubicBezTo>
                    <a:cubicBezTo>
                      <a:pt x="19" y="131"/>
                      <a:pt x="22" y="144"/>
                      <a:pt x="26" y="155"/>
                    </a:cubicBezTo>
                    <a:cubicBezTo>
                      <a:pt x="31" y="167"/>
                      <a:pt x="38" y="177"/>
                      <a:pt x="48" y="187"/>
                    </a:cubicBezTo>
                    <a:cubicBezTo>
                      <a:pt x="56" y="195"/>
                      <a:pt x="64" y="201"/>
                      <a:pt x="74" y="205"/>
                    </a:cubicBezTo>
                    <a:cubicBezTo>
                      <a:pt x="75" y="206"/>
                      <a:pt x="77" y="207"/>
                      <a:pt x="79" y="208"/>
                    </a:cubicBezTo>
                    <a:cubicBezTo>
                      <a:pt x="91" y="213"/>
                      <a:pt x="103" y="215"/>
                      <a:pt x="117" y="215"/>
                    </a:cubicBezTo>
                    <a:cubicBezTo>
                      <a:pt x="117" y="215"/>
                      <a:pt x="117" y="215"/>
                      <a:pt x="117" y="215"/>
                    </a:cubicBezTo>
                    <a:cubicBezTo>
                      <a:pt x="117" y="215"/>
                      <a:pt x="117" y="215"/>
                      <a:pt x="117" y="215"/>
                    </a:cubicBezTo>
                    <a:cubicBezTo>
                      <a:pt x="130" y="215"/>
                      <a:pt x="143" y="213"/>
                      <a:pt x="154" y="208"/>
                    </a:cubicBezTo>
                    <a:cubicBezTo>
                      <a:pt x="166" y="203"/>
                      <a:pt x="176" y="196"/>
                      <a:pt x="186" y="187"/>
                    </a:cubicBezTo>
                    <a:cubicBezTo>
                      <a:pt x="195" y="177"/>
                      <a:pt x="202" y="167"/>
                      <a:pt x="207" y="155"/>
                    </a:cubicBezTo>
                    <a:close/>
                    <a:moveTo>
                      <a:pt x="159" y="157"/>
                    </a:moveTo>
                    <a:cubicBezTo>
                      <a:pt x="159" y="157"/>
                      <a:pt x="159" y="157"/>
                      <a:pt x="159" y="157"/>
                    </a:cubicBezTo>
                    <a:cubicBezTo>
                      <a:pt x="159" y="157"/>
                      <a:pt x="159" y="157"/>
                      <a:pt x="159" y="157"/>
                    </a:cubicBezTo>
                    <a:cubicBezTo>
                      <a:pt x="159" y="155"/>
                      <a:pt x="159" y="153"/>
                      <a:pt x="159" y="152"/>
                    </a:cubicBezTo>
                    <a:cubicBezTo>
                      <a:pt x="158" y="152"/>
                      <a:pt x="158" y="151"/>
                      <a:pt x="158" y="151"/>
                    </a:cubicBezTo>
                    <a:cubicBezTo>
                      <a:pt x="158" y="150"/>
                      <a:pt x="157" y="149"/>
                      <a:pt x="156" y="148"/>
                    </a:cubicBezTo>
                    <a:cubicBezTo>
                      <a:pt x="156" y="148"/>
                      <a:pt x="156" y="148"/>
                      <a:pt x="156" y="148"/>
                    </a:cubicBezTo>
                    <a:cubicBezTo>
                      <a:pt x="156" y="148"/>
                      <a:pt x="156" y="148"/>
                      <a:pt x="156" y="148"/>
                    </a:cubicBezTo>
                    <a:cubicBezTo>
                      <a:pt x="156" y="148"/>
                      <a:pt x="156" y="148"/>
                      <a:pt x="156" y="148"/>
                    </a:cubicBezTo>
                    <a:cubicBezTo>
                      <a:pt x="156" y="148"/>
                      <a:pt x="155" y="147"/>
                      <a:pt x="155" y="147"/>
                    </a:cubicBezTo>
                    <a:cubicBezTo>
                      <a:pt x="155" y="147"/>
                      <a:pt x="154" y="147"/>
                      <a:pt x="154" y="146"/>
                    </a:cubicBezTo>
                    <a:cubicBezTo>
                      <a:pt x="152" y="145"/>
                      <a:pt x="150" y="144"/>
                      <a:pt x="147" y="144"/>
                    </a:cubicBezTo>
                    <a:cubicBezTo>
                      <a:pt x="145" y="144"/>
                      <a:pt x="143" y="145"/>
                      <a:pt x="142" y="145"/>
                    </a:cubicBezTo>
                    <a:cubicBezTo>
                      <a:pt x="141" y="146"/>
                      <a:pt x="139" y="147"/>
                      <a:pt x="138" y="148"/>
                    </a:cubicBezTo>
                    <a:cubicBezTo>
                      <a:pt x="138" y="148"/>
                      <a:pt x="138" y="148"/>
                      <a:pt x="138" y="148"/>
                    </a:cubicBezTo>
                    <a:cubicBezTo>
                      <a:pt x="138" y="148"/>
                      <a:pt x="138" y="148"/>
                      <a:pt x="138" y="148"/>
                    </a:cubicBezTo>
                    <a:cubicBezTo>
                      <a:pt x="138" y="148"/>
                      <a:pt x="138" y="148"/>
                      <a:pt x="138" y="148"/>
                    </a:cubicBezTo>
                    <a:cubicBezTo>
                      <a:pt x="138" y="148"/>
                      <a:pt x="138" y="148"/>
                      <a:pt x="137" y="149"/>
                    </a:cubicBezTo>
                    <a:cubicBezTo>
                      <a:pt x="137" y="149"/>
                      <a:pt x="137" y="150"/>
                      <a:pt x="137" y="150"/>
                    </a:cubicBezTo>
                    <a:cubicBezTo>
                      <a:pt x="135" y="152"/>
                      <a:pt x="135" y="154"/>
                      <a:pt x="135" y="157"/>
                    </a:cubicBezTo>
                    <a:cubicBezTo>
                      <a:pt x="135" y="160"/>
                      <a:pt x="136" y="163"/>
                      <a:pt x="138" y="165"/>
                    </a:cubicBezTo>
                    <a:cubicBezTo>
                      <a:pt x="138" y="165"/>
                      <a:pt x="138" y="165"/>
                      <a:pt x="138" y="165"/>
                    </a:cubicBezTo>
                    <a:cubicBezTo>
                      <a:pt x="140" y="167"/>
                      <a:pt x="141" y="168"/>
                      <a:pt x="142" y="168"/>
                    </a:cubicBezTo>
                    <a:cubicBezTo>
                      <a:pt x="144" y="169"/>
                      <a:pt x="145" y="169"/>
                      <a:pt x="147" y="169"/>
                    </a:cubicBezTo>
                    <a:cubicBezTo>
                      <a:pt x="147" y="169"/>
                      <a:pt x="147" y="169"/>
                      <a:pt x="147" y="169"/>
                    </a:cubicBezTo>
                    <a:cubicBezTo>
                      <a:pt x="147" y="169"/>
                      <a:pt x="147" y="169"/>
                      <a:pt x="147" y="169"/>
                    </a:cubicBezTo>
                    <a:cubicBezTo>
                      <a:pt x="149" y="169"/>
                      <a:pt x="150" y="169"/>
                      <a:pt x="152" y="168"/>
                    </a:cubicBezTo>
                    <a:cubicBezTo>
                      <a:pt x="152" y="168"/>
                      <a:pt x="152" y="168"/>
                      <a:pt x="153" y="168"/>
                    </a:cubicBezTo>
                    <a:cubicBezTo>
                      <a:pt x="154" y="167"/>
                      <a:pt x="155" y="166"/>
                      <a:pt x="156" y="166"/>
                    </a:cubicBezTo>
                    <a:cubicBezTo>
                      <a:pt x="157" y="164"/>
                      <a:pt x="158" y="163"/>
                      <a:pt x="159" y="162"/>
                    </a:cubicBezTo>
                    <a:cubicBezTo>
                      <a:pt x="159" y="160"/>
                      <a:pt x="159" y="158"/>
                      <a:pt x="159" y="157"/>
                    </a:cubicBezTo>
                    <a:close/>
                    <a:moveTo>
                      <a:pt x="179" y="157"/>
                    </a:moveTo>
                    <a:cubicBezTo>
                      <a:pt x="179" y="152"/>
                      <a:pt x="178" y="148"/>
                      <a:pt x="177" y="144"/>
                    </a:cubicBezTo>
                    <a:cubicBezTo>
                      <a:pt x="176" y="144"/>
                      <a:pt x="176" y="143"/>
                      <a:pt x="176" y="143"/>
                    </a:cubicBezTo>
                    <a:cubicBezTo>
                      <a:pt x="174" y="139"/>
                      <a:pt x="172" y="137"/>
                      <a:pt x="170" y="134"/>
                    </a:cubicBezTo>
                    <a:cubicBezTo>
                      <a:pt x="170" y="134"/>
                      <a:pt x="170" y="134"/>
                      <a:pt x="170" y="134"/>
                    </a:cubicBezTo>
                    <a:cubicBezTo>
                      <a:pt x="170" y="134"/>
                      <a:pt x="170" y="134"/>
                      <a:pt x="170" y="134"/>
                    </a:cubicBezTo>
                    <a:cubicBezTo>
                      <a:pt x="170" y="134"/>
                      <a:pt x="170" y="134"/>
                      <a:pt x="170" y="134"/>
                    </a:cubicBezTo>
                    <a:cubicBezTo>
                      <a:pt x="169" y="133"/>
                      <a:pt x="168" y="132"/>
                      <a:pt x="167" y="132"/>
                    </a:cubicBezTo>
                    <a:cubicBezTo>
                      <a:pt x="166" y="131"/>
                      <a:pt x="165" y="130"/>
                      <a:pt x="164" y="130"/>
                    </a:cubicBezTo>
                    <a:cubicBezTo>
                      <a:pt x="159" y="126"/>
                      <a:pt x="153" y="125"/>
                      <a:pt x="147" y="125"/>
                    </a:cubicBezTo>
                    <a:cubicBezTo>
                      <a:pt x="143" y="125"/>
                      <a:pt x="139" y="126"/>
                      <a:pt x="135" y="127"/>
                    </a:cubicBezTo>
                    <a:cubicBezTo>
                      <a:pt x="131" y="129"/>
                      <a:pt x="127" y="131"/>
                      <a:pt x="124" y="134"/>
                    </a:cubicBezTo>
                    <a:cubicBezTo>
                      <a:pt x="124" y="134"/>
                      <a:pt x="124" y="134"/>
                      <a:pt x="124" y="134"/>
                    </a:cubicBezTo>
                    <a:cubicBezTo>
                      <a:pt x="124" y="134"/>
                      <a:pt x="124" y="134"/>
                      <a:pt x="124" y="134"/>
                    </a:cubicBezTo>
                    <a:cubicBezTo>
                      <a:pt x="124" y="134"/>
                      <a:pt x="124" y="134"/>
                      <a:pt x="124" y="134"/>
                    </a:cubicBezTo>
                    <a:cubicBezTo>
                      <a:pt x="123" y="135"/>
                      <a:pt x="123" y="136"/>
                      <a:pt x="122" y="137"/>
                    </a:cubicBezTo>
                    <a:cubicBezTo>
                      <a:pt x="121" y="137"/>
                      <a:pt x="121" y="138"/>
                      <a:pt x="120" y="139"/>
                    </a:cubicBezTo>
                    <a:cubicBezTo>
                      <a:pt x="117" y="144"/>
                      <a:pt x="115" y="150"/>
                      <a:pt x="115" y="157"/>
                    </a:cubicBezTo>
                    <a:cubicBezTo>
                      <a:pt x="115" y="166"/>
                      <a:pt x="118" y="173"/>
                      <a:pt x="124" y="179"/>
                    </a:cubicBezTo>
                    <a:cubicBezTo>
                      <a:pt x="124" y="179"/>
                      <a:pt x="124" y="179"/>
                      <a:pt x="124" y="179"/>
                    </a:cubicBezTo>
                    <a:cubicBezTo>
                      <a:pt x="128" y="182"/>
                      <a:pt x="131" y="185"/>
                      <a:pt x="135" y="186"/>
                    </a:cubicBezTo>
                    <a:cubicBezTo>
                      <a:pt x="139" y="188"/>
                      <a:pt x="143" y="189"/>
                      <a:pt x="147" y="189"/>
                    </a:cubicBezTo>
                    <a:cubicBezTo>
                      <a:pt x="147" y="189"/>
                      <a:pt x="147" y="189"/>
                      <a:pt x="147" y="189"/>
                    </a:cubicBezTo>
                    <a:cubicBezTo>
                      <a:pt x="147" y="189"/>
                      <a:pt x="147" y="189"/>
                      <a:pt x="147" y="189"/>
                    </a:cubicBezTo>
                    <a:cubicBezTo>
                      <a:pt x="151" y="189"/>
                      <a:pt x="156" y="188"/>
                      <a:pt x="159" y="186"/>
                    </a:cubicBezTo>
                    <a:cubicBezTo>
                      <a:pt x="160" y="186"/>
                      <a:pt x="161" y="186"/>
                      <a:pt x="161" y="185"/>
                    </a:cubicBezTo>
                    <a:cubicBezTo>
                      <a:pt x="164" y="184"/>
                      <a:pt x="167" y="182"/>
                      <a:pt x="170" y="179"/>
                    </a:cubicBezTo>
                    <a:cubicBezTo>
                      <a:pt x="173" y="176"/>
                      <a:pt x="175" y="173"/>
                      <a:pt x="177" y="169"/>
                    </a:cubicBezTo>
                    <a:cubicBezTo>
                      <a:pt x="178" y="165"/>
                      <a:pt x="179" y="161"/>
                      <a:pt x="179" y="157"/>
                    </a:cubicBezTo>
                    <a:cubicBezTo>
                      <a:pt x="179" y="157"/>
                      <a:pt x="179" y="157"/>
                      <a:pt x="179" y="15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7"/>
              <p:cNvSpPr>
                <a:spLocks noEditPoints="1"/>
              </p:cNvSpPr>
              <p:nvPr/>
            </p:nvSpPr>
            <p:spPr bwMode="auto">
              <a:xfrm>
                <a:off x="4873371" y="8607272"/>
                <a:ext cx="1928332" cy="1925475"/>
              </a:xfrm>
              <a:custGeom>
                <a:avLst/>
                <a:gdLst>
                  <a:gd name="T0" fmla="*/ 215 w 215"/>
                  <a:gd name="T1" fmla="*/ 107 h 215"/>
                  <a:gd name="T2" fmla="*/ 184 w 215"/>
                  <a:gd name="T3" fmla="*/ 184 h 215"/>
                  <a:gd name="T4" fmla="*/ 108 w 215"/>
                  <a:gd name="T5" fmla="*/ 215 h 215"/>
                  <a:gd name="T6" fmla="*/ 32 w 215"/>
                  <a:gd name="T7" fmla="*/ 184 h 215"/>
                  <a:gd name="T8" fmla="*/ 0 w 215"/>
                  <a:gd name="T9" fmla="*/ 107 h 215"/>
                  <a:gd name="T10" fmla="*/ 32 w 215"/>
                  <a:gd name="T11" fmla="*/ 31 h 215"/>
                  <a:gd name="T12" fmla="*/ 108 w 215"/>
                  <a:gd name="T13" fmla="*/ 0 h 215"/>
                  <a:gd name="T14" fmla="*/ 184 w 215"/>
                  <a:gd name="T15" fmla="*/ 31 h 215"/>
                  <a:gd name="T16" fmla="*/ 215 w 215"/>
                  <a:gd name="T17" fmla="*/ 107 h 215"/>
                  <a:gd name="T18" fmla="*/ 160 w 215"/>
                  <a:gd name="T19" fmla="*/ 147 h 215"/>
                  <a:gd name="T20" fmla="*/ 154 w 215"/>
                  <a:gd name="T21" fmla="*/ 131 h 215"/>
                  <a:gd name="T22" fmla="*/ 138 w 215"/>
                  <a:gd name="T23" fmla="*/ 125 h 215"/>
                  <a:gd name="T24" fmla="*/ 122 w 215"/>
                  <a:gd name="T25" fmla="*/ 131 h 215"/>
                  <a:gd name="T26" fmla="*/ 116 w 215"/>
                  <a:gd name="T27" fmla="*/ 147 h 215"/>
                  <a:gd name="T28" fmla="*/ 122 w 215"/>
                  <a:gd name="T29" fmla="*/ 162 h 215"/>
                  <a:gd name="T30" fmla="*/ 138 w 215"/>
                  <a:gd name="T31" fmla="*/ 169 h 215"/>
                  <a:gd name="T32" fmla="*/ 154 w 215"/>
                  <a:gd name="T33" fmla="*/ 162 h 215"/>
                  <a:gd name="T34" fmla="*/ 160 w 215"/>
                  <a:gd name="T35" fmla="*/ 14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15">
                    <a:moveTo>
                      <a:pt x="215" y="107"/>
                    </a:moveTo>
                    <a:cubicBezTo>
                      <a:pt x="215" y="137"/>
                      <a:pt x="205" y="163"/>
                      <a:pt x="184" y="184"/>
                    </a:cubicBezTo>
                    <a:cubicBezTo>
                      <a:pt x="163" y="204"/>
                      <a:pt x="138" y="215"/>
                      <a:pt x="108" y="215"/>
                    </a:cubicBezTo>
                    <a:cubicBezTo>
                      <a:pt x="78" y="215"/>
                      <a:pt x="52" y="204"/>
                      <a:pt x="32" y="184"/>
                    </a:cubicBezTo>
                    <a:cubicBezTo>
                      <a:pt x="11" y="163"/>
                      <a:pt x="0" y="137"/>
                      <a:pt x="0" y="107"/>
                    </a:cubicBezTo>
                    <a:cubicBezTo>
                      <a:pt x="0" y="78"/>
                      <a:pt x="11" y="52"/>
                      <a:pt x="32" y="31"/>
                    </a:cubicBezTo>
                    <a:cubicBezTo>
                      <a:pt x="52" y="11"/>
                      <a:pt x="78" y="0"/>
                      <a:pt x="108" y="0"/>
                    </a:cubicBezTo>
                    <a:cubicBezTo>
                      <a:pt x="138" y="0"/>
                      <a:pt x="163" y="11"/>
                      <a:pt x="184" y="31"/>
                    </a:cubicBezTo>
                    <a:cubicBezTo>
                      <a:pt x="205" y="52"/>
                      <a:pt x="215" y="78"/>
                      <a:pt x="215" y="107"/>
                    </a:cubicBezTo>
                    <a:close/>
                    <a:moveTo>
                      <a:pt x="160" y="147"/>
                    </a:moveTo>
                    <a:cubicBezTo>
                      <a:pt x="160" y="140"/>
                      <a:pt x="158" y="135"/>
                      <a:pt x="154" y="131"/>
                    </a:cubicBezTo>
                    <a:cubicBezTo>
                      <a:pt x="150" y="127"/>
                      <a:pt x="144" y="125"/>
                      <a:pt x="138" y="125"/>
                    </a:cubicBezTo>
                    <a:cubicBezTo>
                      <a:pt x="132" y="125"/>
                      <a:pt x="126" y="127"/>
                      <a:pt x="122" y="131"/>
                    </a:cubicBezTo>
                    <a:cubicBezTo>
                      <a:pt x="118" y="135"/>
                      <a:pt x="116" y="140"/>
                      <a:pt x="116" y="147"/>
                    </a:cubicBezTo>
                    <a:cubicBezTo>
                      <a:pt x="116" y="153"/>
                      <a:pt x="118" y="158"/>
                      <a:pt x="122" y="162"/>
                    </a:cubicBezTo>
                    <a:cubicBezTo>
                      <a:pt x="127" y="167"/>
                      <a:pt x="132" y="169"/>
                      <a:pt x="138" y="169"/>
                    </a:cubicBezTo>
                    <a:cubicBezTo>
                      <a:pt x="144" y="169"/>
                      <a:pt x="150" y="167"/>
                      <a:pt x="154" y="162"/>
                    </a:cubicBezTo>
                    <a:cubicBezTo>
                      <a:pt x="158" y="158"/>
                      <a:pt x="160" y="153"/>
                      <a:pt x="160" y="147"/>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8"/>
              <p:cNvSpPr>
                <a:spLocks noEditPoints="1"/>
              </p:cNvSpPr>
              <p:nvPr/>
            </p:nvSpPr>
            <p:spPr bwMode="auto">
              <a:xfrm>
                <a:off x="6504597" y="9305757"/>
                <a:ext cx="1112720" cy="1765495"/>
              </a:xfrm>
              <a:custGeom>
                <a:avLst/>
                <a:gdLst>
                  <a:gd name="T0" fmla="*/ 118 w 124"/>
                  <a:gd name="T1" fmla="*/ 38 h 197"/>
                  <a:gd name="T2" fmla="*/ 113 w 124"/>
                  <a:gd name="T3" fmla="*/ 93 h 197"/>
                  <a:gd name="T4" fmla="*/ 112 w 124"/>
                  <a:gd name="T5" fmla="*/ 128 h 197"/>
                  <a:gd name="T6" fmla="*/ 113 w 124"/>
                  <a:gd name="T7" fmla="*/ 155 h 197"/>
                  <a:gd name="T8" fmla="*/ 115 w 124"/>
                  <a:gd name="T9" fmla="*/ 181 h 197"/>
                  <a:gd name="T10" fmla="*/ 104 w 124"/>
                  <a:gd name="T11" fmla="*/ 195 h 197"/>
                  <a:gd name="T12" fmla="*/ 88 w 124"/>
                  <a:gd name="T13" fmla="*/ 197 h 197"/>
                  <a:gd name="T14" fmla="*/ 88 w 124"/>
                  <a:gd name="T15" fmla="*/ 197 h 197"/>
                  <a:gd name="T16" fmla="*/ 86 w 124"/>
                  <a:gd name="T17" fmla="*/ 197 h 197"/>
                  <a:gd name="T18" fmla="*/ 83 w 124"/>
                  <a:gd name="T19" fmla="*/ 197 h 197"/>
                  <a:gd name="T20" fmla="*/ 72 w 124"/>
                  <a:gd name="T21" fmla="*/ 197 h 197"/>
                  <a:gd name="T22" fmla="*/ 50 w 124"/>
                  <a:gd name="T23" fmla="*/ 197 h 197"/>
                  <a:gd name="T24" fmla="*/ 20 w 124"/>
                  <a:gd name="T25" fmla="*/ 194 h 197"/>
                  <a:gd name="T26" fmla="*/ 19 w 124"/>
                  <a:gd name="T27" fmla="*/ 167 h 197"/>
                  <a:gd name="T28" fmla="*/ 18 w 124"/>
                  <a:gd name="T29" fmla="*/ 139 h 197"/>
                  <a:gd name="T30" fmla="*/ 17 w 124"/>
                  <a:gd name="T31" fmla="*/ 123 h 197"/>
                  <a:gd name="T32" fmla="*/ 17 w 124"/>
                  <a:gd name="T33" fmla="*/ 97 h 197"/>
                  <a:gd name="T34" fmla="*/ 17 w 124"/>
                  <a:gd name="T35" fmla="*/ 93 h 197"/>
                  <a:gd name="T36" fmla="*/ 18 w 124"/>
                  <a:gd name="T37" fmla="*/ 82 h 197"/>
                  <a:gd name="T38" fmla="*/ 6 w 124"/>
                  <a:gd name="T39" fmla="*/ 65 h 197"/>
                  <a:gd name="T40" fmla="*/ 8 w 124"/>
                  <a:gd name="T41" fmla="*/ 60 h 197"/>
                  <a:gd name="T42" fmla="*/ 17 w 124"/>
                  <a:gd name="T43" fmla="*/ 38 h 197"/>
                  <a:gd name="T44" fmla="*/ 17 w 124"/>
                  <a:gd name="T45" fmla="*/ 38 h 197"/>
                  <a:gd name="T46" fmla="*/ 21 w 124"/>
                  <a:gd name="T47" fmla="*/ 29 h 197"/>
                  <a:gd name="T48" fmla="*/ 38 w 124"/>
                  <a:gd name="T49" fmla="*/ 1 h 197"/>
                  <a:gd name="T50" fmla="*/ 49 w 124"/>
                  <a:gd name="T51" fmla="*/ 0 h 197"/>
                  <a:gd name="T52" fmla="*/ 57 w 124"/>
                  <a:gd name="T53" fmla="*/ 0 h 197"/>
                  <a:gd name="T54" fmla="*/ 57 w 124"/>
                  <a:gd name="T55" fmla="*/ 0 h 197"/>
                  <a:gd name="T56" fmla="*/ 60 w 124"/>
                  <a:gd name="T57" fmla="*/ 0 h 197"/>
                  <a:gd name="T58" fmla="*/ 69 w 124"/>
                  <a:gd name="T59" fmla="*/ 0 h 197"/>
                  <a:gd name="T60" fmla="*/ 91 w 124"/>
                  <a:gd name="T61" fmla="*/ 0 h 197"/>
                  <a:gd name="T62" fmla="*/ 91 w 124"/>
                  <a:gd name="T63" fmla="*/ 0 h 197"/>
                  <a:gd name="T64" fmla="*/ 95 w 124"/>
                  <a:gd name="T65" fmla="*/ 0 h 197"/>
                  <a:gd name="T66" fmla="*/ 124 w 124"/>
                  <a:gd name="T67" fmla="*/ 4 h 197"/>
                  <a:gd name="T68" fmla="*/ 92 w 124"/>
                  <a:gd name="T69" fmla="*/ 34 h 197"/>
                  <a:gd name="T70" fmla="*/ 93 w 124"/>
                  <a:gd name="T71" fmla="*/ 26 h 197"/>
                  <a:gd name="T72" fmla="*/ 90 w 124"/>
                  <a:gd name="T73" fmla="*/ 26 h 197"/>
                  <a:gd name="T74" fmla="*/ 89 w 124"/>
                  <a:gd name="T75" fmla="*/ 26 h 197"/>
                  <a:gd name="T76" fmla="*/ 69 w 124"/>
                  <a:gd name="T77" fmla="*/ 25 h 197"/>
                  <a:gd name="T78" fmla="*/ 61 w 124"/>
                  <a:gd name="T79" fmla="*/ 26 h 197"/>
                  <a:gd name="T80" fmla="*/ 59 w 124"/>
                  <a:gd name="T81" fmla="*/ 26 h 197"/>
                  <a:gd name="T82" fmla="*/ 58 w 124"/>
                  <a:gd name="T83" fmla="*/ 26 h 197"/>
                  <a:gd name="T84" fmla="*/ 52 w 124"/>
                  <a:gd name="T85" fmla="*/ 26 h 197"/>
                  <a:gd name="T86" fmla="*/ 42 w 124"/>
                  <a:gd name="T87" fmla="*/ 45 h 197"/>
                  <a:gd name="T88" fmla="*/ 40 w 124"/>
                  <a:gd name="T89" fmla="*/ 49 h 197"/>
                  <a:gd name="T90" fmla="*/ 37 w 124"/>
                  <a:gd name="T91" fmla="*/ 56 h 197"/>
                  <a:gd name="T92" fmla="*/ 45 w 124"/>
                  <a:gd name="T93" fmla="*/ 70 h 197"/>
                  <a:gd name="T94" fmla="*/ 43 w 124"/>
                  <a:gd name="T95" fmla="*/ 95 h 197"/>
                  <a:gd name="T96" fmla="*/ 43 w 124"/>
                  <a:gd name="T97" fmla="*/ 98 h 197"/>
                  <a:gd name="T98" fmla="*/ 43 w 124"/>
                  <a:gd name="T99" fmla="*/ 123 h 197"/>
                  <a:gd name="T100" fmla="*/ 43 w 124"/>
                  <a:gd name="T101" fmla="*/ 137 h 197"/>
                  <a:gd name="T102" fmla="*/ 45 w 124"/>
                  <a:gd name="T103" fmla="*/ 166 h 197"/>
                  <a:gd name="T104" fmla="*/ 51 w 124"/>
                  <a:gd name="T105" fmla="*/ 171 h 197"/>
                  <a:gd name="T106" fmla="*/ 72 w 124"/>
                  <a:gd name="T107" fmla="*/ 171 h 197"/>
                  <a:gd name="T108" fmla="*/ 82 w 124"/>
                  <a:gd name="T109" fmla="*/ 171 h 197"/>
                  <a:gd name="T110" fmla="*/ 84 w 124"/>
                  <a:gd name="T111" fmla="*/ 171 h 197"/>
                  <a:gd name="T112" fmla="*/ 87 w 124"/>
                  <a:gd name="T113" fmla="*/ 171 h 197"/>
                  <a:gd name="T114" fmla="*/ 87 w 124"/>
                  <a:gd name="T115" fmla="*/ 171 h 197"/>
                  <a:gd name="T116" fmla="*/ 87 w 124"/>
                  <a:gd name="T117" fmla="*/ 161 h 197"/>
                  <a:gd name="T118" fmla="*/ 86 w 124"/>
                  <a:gd name="T119" fmla="*/ 128 h 197"/>
                  <a:gd name="T120" fmla="*/ 86 w 124"/>
                  <a:gd name="T121" fmla="*/ 128 h 197"/>
                  <a:gd name="T122" fmla="*/ 89 w 124"/>
                  <a:gd name="T123" fmla="*/ 5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 h="197">
                    <a:moveTo>
                      <a:pt x="121" y="17"/>
                    </a:moveTo>
                    <a:cubicBezTo>
                      <a:pt x="120" y="23"/>
                      <a:pt x="119" y="30"/>
                      <a:pt x="118" y="38"/>
                    </a:cubicBezTo>
                    <a:cubicBezTo>
                      <a:pt x="117" y="45"/>
                      <a:pt x="116" y="53"/>
                      <a:pt x="115" y="60"/>
                    </a:cubicBezTo>
                    <a:cubicBezTo>
                      <a:pt x="114" y="70"/>
                      <a:pt x="113" y="81"/>
                      <a:pt x="113" y="93"/>
                    </a:cubicBezTo>
                    <a:cubicBezTo>
                      <a:pt x="112" y="103"/>
                      <a:pt x="112" y="115"/>
                      <a:pt x="112" y="128"/>
                    </a:cubicBezTo>
                    <a:cubicBezTo>
                      <a:pt x="112" y="128"/>
                      <a:pt x="112" y="128"/>
                      <a:pt x="112" y="128"/>
                    </a:cubicBezTo>
                    <a:cubicBezTo>
                      <a:pt x="112" y="128"/>
                      <a:pt x="112" y="128"/>
                      <a:pt x="112" y="128"/>
                    </a:cubicBezTo>
                    <a:cubicBezTo>
                      <a:pt x="112" y="137"/>
                      <a:pt x="112" y="146"/>
                      <a:pt x="113" y="155"/>
                    </a:cubicBezTo>
                    <a:cubicBezTo>
                      <a:pt x="113" y="156"/>
                      <a:pt x="113" y="158"/>
                      <a:pt x="113" y="160"/>
                    </a:cubicBezTo>
                    <a:cubicBezTo>
                      <a:pt x="113" y="167"/>
                      <a:pt x="114" y="174"/>
                      <a:pt x="115" y="181"/>
                    </a:cubicBezTo>
                    <a:cubicBezTo>
                      <a:pt x="116" y="193"/>
                      <a:pt x="116" y="193"/>
                      <a:pt x="116" y="193"/>
                    </a:cubicBezTo>
                    <a:cubicBezTo>
                      <a:pt x="104" y="195"/>
                      <a:pt x="104" y="195"/>
                      <a:pt x="104" y="195"/>
                    </a:cubicBezTo>
                    <a:cubicBezTo>
                      <a:pt x="102" y="195"/>
                      <a:pt x="99" y="196"/>
                      <a:pt x="97" y="196"/>
                    </a:cubicBezTo>
                    <a:cubicBezTo>
                      <a:pt x="94" y="196"/>
                      <a:pt x="91" y="197"/>
                      <a:pt x="88" y="197"/>
                    </a:cubicBezTo>
                    <a:cubicBezTo>
                      <a:pt x="88" y="197"/>
                      <a:pt x="88" y="197"/>
                      <a:pt x="88" y="197"/>
                    </a:cubicBezTo>
                    <a:cubicBezTo>
                      <a:pt x="88" y="197"/>
                      <a:pt x="88" y="197"/>
                      <a:pt x="88" y="197"/>
                    </a:cubicBezTo>
                    <a:cubicBezTo>
                      <a:pt x="86" y="197"/>
                      <a:pt x="86" y="197"/>
                      <a:pt x="86" y="197"/>
                    </a:cubicBezTo>
                    <a:cubicBezTo>
                      <a:pt x="86" y="197"/>
                      <a:pt x="86" y="197"/>
                      <a:pt x="86" y="197"/>
                    </a:cubicBezTo>
                    <a:cubicBezTo>
                      <a:pt x="83" y="197"/>
                      <a:pt x="83" y="197"/>
                      <a:pt x="83" y="197"/>
                    </a:cubicBezTo>
                    <a:cubicBezTo>
                      <a:pt x="83" y="197"/>
                      <a:pt x="83" y="197"/>
                      <a:pt x="83" y="197"/>
                    </a:cubicBezTo>
                    <a:cubicBezTo>
                      <a:pt x="80" y="197"/>
                      <a:pt x="76" y="197"/>
                      <a:pt x="72" y="197"/>
                    </a:cubicBezTo>
                    <a:cubicBezTo>
                      <a:pt x="72" y="197"/>
                      <a:pt x="72" y="197"/>
                      <a:pt x="72" y="197"/>
                    </a:cubicBezTo>
                    <a:cubicBezTo>
                      <a:pt x="67" y="197"/>
                      <a:pt x="67" y="197"/>
                      <a:pt x="67" y="197"/>
                    </a:cubicBezTo>
                    <a:cubicBezTo>
                      <a:pt x="62" y="197"/>
                      <a:pt x="56" y="197"/>
                      <a:pt x="50" y="197"/>
                    </a:cubicBezTo>
                    <a:cubicBezTo>
                      <a:pt x="44" y="196"/>
                      <a:pt x="38" y="196"/>
                      <a:pt x="31" y="195"/>
                    </a:cubicBezTo>
                    <a:cubicBezTo>
                      <a:pt x="20" y="194"/>
                      <a:pt x="20" y="194"/>
                      <a:pt x="20" y="194"/>
                    </a:cubicBezTo>
                    <a:cubicBezTo>
                      <a:pt x="20" y="182"/>
                      <a:pt x="20" y="182"/>
                      <a:pt x="20" y="182"/>
                    </a:cubicBezTo>
                    <a:cubicBezTo>
                      <a:pt x="20" y="176"/>
                      <a:pt x="19" y="171"/>
                      <a:pt x="19" y="167"/>
                    </a:cubicBezTo>
                    <a:cubicBezTo>
                      <a:pt x="19" y="163"/>
                      <a:pt x="19" y="158"/>
                      <a:pt x="19" y="153"/>
                    </a:cubicBezTo>
                    <a:cubicBezTo>
                      <a:pt x="18" y="149"/>
                      <a:pt x="18" y="145"/>
                      <a:pt x="18" y="139"/>
                    </a:cubicBezTo>
                    <a:cubicBezTo>
                      <a:pt x="17" y="135"/>
                      <a:pt x="17" y="130"/>
                      <a:pt x="17" y="124"/>
                    </a:cubicBezTo>
                    <a:cubicBezTo>
                      <a:pt x="17" y="123"/>
                      <a:pt x="17" y="123"/>
                      <a:pt x="17" y="123"/>
                    </a:cubicBezTo>
                    <a:cubicBezTo>
                      <a:pt x="17" y="119"/>
                      <a:pt x="17" y="115"/>
                      <a:pt x="17" y="109"/>
                    </a:cubicBezTo>
                    <a:cubicBezTo>
                      <a:pt x="17" y="104"/>
                      <a:pt x="17" y="100"/>
                      <a:pt x="17" y="97"/>
                    </a:cubicBezTo>
                    <a:cubicBezTo>
                      <a:pt x="17" y="97"/>
                      <a:pt x="17" y="97"/>
                      <a:pt x="17" y="97"/>
                    </a:cubicBezTo>
                    <a:cubicBezTo>
                      <a:pt x="17" y="95"/>
                      <a:pt x="17" y="94"/>
                      <a:pt x="17" y="93"/>
                    </a:cubicBezTo>
                    <a:cubicBezTo>
                      <a:pt x="18" y="91"/>
                      <a:pt x="18" y="90"/>
                      <a:pt x="18" y="90"/>
                    </a:cubicBezTo>
                    <a:cubicBezTo>
                      <a:pt x="18" y="87"/>
                      <a:pt x="18" y="85"/>
                      <a:pt x="18" y="82"/>
                    </a:cubicBezTo>
                    <a:cubicBezTo>
                      <a:pt x="0" y="82"/>
                      <a:pt x="0" y="82"/>
                      <a:pt x="0" y="82"/>
                    </a:cubicBezTo>
                    <a:cubicBezTo>
                      <a:pt x="6" y="65"/>
                      <a:pt x="6" y="65"/>
                      <a:pt x="6" y="65"/>
                    </a:cubicBezTo>
                    <a:cubicBezTo>
                      <a:pt x="6" y="65"/>
                      <a:pt x="6" y="65"/>
                      <a:pt x="6" y="65"/>
                    </a:cubicBezTo>
                    <a:cubicBezTo>
                      <a:pt x="7" y="63"/>
                      <a:pt x="7" y="62"/>
                      <a:pt x="8" y="60"/>
                    </a:cubicBezTo>
                    <a:cubicBezTo>
                      <a:pt x="8" y="60"/>
                      <a:pt x="8" y="59"/>
                      <a:pt x="9" y="57"/>
                    </a:cubicBezTo>
                    <a:cubicBezTo>
                      <a:pt x="12" y="50"/>
                      <a:pt x="14" y="44"/>
                      <a:pt x="17" y="38"/>
                    </a:cubicBezTo>
                    <a:cubicBezTo>
                      <a:pt x="17" y="38"/>
                      <a:pt x="17" y="38"/>
                      <a:pt x="17" y="38"/>
                    </a:cubicBezTo>
                    <a:cubicBezTo>
                      <a:pt x="17" y="38"/>
                      <a:pt x="17" y="38"/>
                      <a:pt x="17" y="38"/>
                    </a:cubicBezTo>
                    <a:cubicBezTo>
                      <a:pt x="18" y="36"/>
                      <a:pt x="18" y="34"/>
                      <a:pt x="19" y="33"/>
                    </a:cubicBezTo>
                    <a:cubicBezTo>
                      <a:pt x="19" y="32"/>
                      <a:pt x="20" y="31"/>
                      <a:pt x="21" y="29"/>
                    </a:cubicBezTo>
                    <a:cubicBezTo>
                      <a:pt x="25" y="21"/>
                      <a:pt x="30" y="14"/>
                      <a:pt x="34" y="6"/>
                    </a:cubicBezTo>
                    <a:cubicBezTo>
                      <a:pt x="38" y="1"/>
                      <a:pt x="38" y="1"/>
                      <a:pt x="38" y="1"/>
                    </a:cubicBezTo>
                    <a:cubicBezTo>
                      <a:pt x="45" y="1"/>
                      <a:pt x="45" y="1"/>
                      <a:pt x="45" y="1"/>
                    </a:cubicBezTo>
                    <a:cubicBezTo>
                      <a:pt x="47" y="1"/>
                      <a:pt x="48" y="0"/>
                      <a:pt x="49" y="0"/>
                    </a:cubicBezTo>
                    <a:cubicBezTo>
                      <a:pt x="51" y="0"/>
                      <a:pt x="54" y="0"/>
                      <a:pt x="57" y="0"/>
                    </a:cubicBezTo>
                    <a:cubicBezTo>
                      <a:pt x="57" y="0"/>
                      <a:pt x="57" y="0"/>
                      <a:pt x="57" y="0"/>
                    </a:cubicBezTo>
                    <a:cubicBezTo>
                      <a:pt x="57" y="0"/>
                      <a:pt x="57" y="0"/>
                      <a:pt x="57" y="0"/>
                    </a:cubicBezTo>
                    <a:cubicBezTo>
                      <a:pt x="57" y="0"/>
                      <a:pt x="57" y="0"/>
                      <a:pt x="57" y="0"/>
                    </a:cubicBezTo>
                    <a:cubicBezTo>
                      <a:pt x="59" y="0"/>
                      <a:pt x="59" y="0"/>
                      <a:pt x="59" y="0"/>
                    </a:cubicBezTo>
                    <a:cubicBezTo>
                      <a:pt x="60" y="0"/>
                      <a:pt x="60" y="0"/>
                      <a:pt x="60" y="0"/>
                    </a:cubicBezTo>
                    <a:cubicBezTo>
                      <a:pt x="62" y="0"/>
                      <a:pt x="62" y="0"/>
                      <a:pt x="62" y="0"/>
                    </a:cubicBezTo>
                    <a:cubicBezTo>
                      <a:pt x="66" y="0"/>
                      <a:pt x="68" y="0"/>
                      <a:pt x="69" y="0"/>
                    </a:cubicBezTo>
                    <a:cubicBezTo>
                      <a:pt x="72" y="0"/>
                      <a:pt x="77" y="0"/>
                      <a:pt x="82" y="0"/>
                    </a:cubicBezTo>
                    <a:cubicBezTo>
                      <a:pt x="86" y="0"/>
                      <a:pt x="89" y="0"/>
                      <a:pt x="91" y="0"/>
                    </a:cubicBezTo>
                    <a:cubicBezTo>
                      <a:pt x="91" y="0"/>
                      <a:pt x="91" y="0"/>
                      <a:pt x="91" y="0"/>
                    </a:cubicBezTo>
                    <a:cubicBezTo>
                      <a:pt x="91" y="0"/>
                      <a:pt x="91" y="0"/>
                      <a:pt x="91" y="0"/>
                    </a:cubicBezTo>
                    <a:cubicBezTo>
                      <a:pt x="92" y="0"/>
                      <a:pt x="93" y="0"/>
                      <a:pt x="93" y="0"/>
                    </a:cubicBezTo>
                    <a:cubicBezTo>
                      <a:pt x="95" y="0"/>
                      <a:pt x="95" y="0"/>
                      <a:pt x="95" y="0"/>
                    </a:cubicBezTo>
                    <a:cubicBezTo>
                      <a:pt x="99" y="1"/>
                      <a:pt x="104" y="1"/>
                      <a:pt x="110" y="2"/>
                    </a:cubicBezTo>
                    <a:cubicBezTo>
                      <a:pt x="124" y="4"/>
                      <a:pt x="124" y="4"/>
                      <a:pt x="124" y="4"/>
                    </a:cubicBezTo>
                    <a:cubicBezTo>
                      <a:pt x="121" y="17"/>
                      <a:pt x="121" y="17"/>
                      <a:pt x="121" y="17"/>
                    </a:cubicBezTo>
                    <a:close/>
                    <a:moveTo>
                      <a:pt x="92" y="34"/>
                    </a:moveTo>
                    <a:cubicBezTo>
                      <a:pt x="93" y="31"/>
                      <a:pt x="93" y="29"/>
                      <a:pt x="93" y="26"/>
                    </a:cubicBezTo>
                    <a:cubicBezTo>
                      <a:pt x="93" y="26"/>
                      <a:pt x="93" y="26"/>
                      <a:pt x="93" y="26"/>
                    </a:cubicBezTo>
                    <a:cubicBezTo>
                      <a:pt x="91" y="26"/>
                      <a:pt x="91" y="26"/>
                      <a:pt x="91" y="26"/>
                    </a:cubicBezTo>
                    <a:cubicBezTo>
                      <a:pt x="90" y="26"/>
                      <a:pt x="90" y="26"/>
                      <a:pt x="90" y="26"/>
                    </a:cubicBezTo>
                    <a:cubicBezTo>
                      <a:pt x="90" y="26"/>
                      <a:pt x="90" y="26"/>
                      <a:pt x="90" y="26"/>
                    </a:cubicBezTo>
                    <a:cubicBezTo>
                      <a:pt x="89" y="26"/>
                      <a:pt x="89" y="26"/>
                      <a:pt x="89" y="26"/>
                    </a:cubicBezTo>
                    <a:cubicBezTo>
                      <a:pt x="87" y="26"/>
                      <a:pt x="85" y="26"/>
                      <a:pt x="82" y="26"/>
                    </a:cubicBezTo>
                    <a:cubicBezTo>
                      <a:pt x="80" y="25"/>
                      <a:pt x="76" y="25"/>
                      <a:pt x="69" y="25"/>
                    </a:cubicBezTo>
                    <a:cubicBezTo>
                      <a:pt x="68" y="25"/>
                      <a:pt x="66" y="26"/>
                      <a:pt x="63" y="26"/>
                    </a:cubicBezTo>
                    <a:cubicBezTo>
                      <a:pt x="61" y="26"/>
                      <a:pt x="61" y="26"/>
                      <a:pt x="61" y="26"/>
                    </a:cubicBezTo>
                    <a:cubicBezTo>
                      <a:pt x="61" y="26"/>
                      <a:pt x="61" y="26"/>
                      <a:pt x="61" y="26"/>
                    </a:cubicBezTo>
                    <a:cubicBezTo>
                      <a:pt x="59" y="26"/>
                      <a:pt x="59" y="26"/>
                      <a:pt x="59" y="26"/>
                    </a:cubicBezTo>
                    <a:cubicBezTo>
                      <a:pt x="59" y="26"/>
                      <a:pt x="59" y="26"/>
                      <a:pt x="59" y="26"/>
                    </a:cubicBezTo>
                    <a:cubicBezTo>
                      <a:pt x="58" y="26"/>
                      <a:pt x="58" y="26"/>
                      <a:pt x="58" y="26"/>
                    </a:cubicBezTo>
                    <a:cubicBezTo>
                      <a:pt x="58" y="26"/>
                      <a:pt x="58" y="26"/>
                      <a:pt x="58" y="26"/>
                    </a:cubicBezTo>
                    <a:cubicBezTo>
                      <a:pt x="56" y="26"/>
                      <a:pt x="54" y="26"/>
                      <a:pt x="52" y="26"/>
                    </a:cubicBezTo>
                    <a:cubicBezTo>
                      <a:pt x="49" y="31"/>
                      <a:pt x="47" y="36"/>
                      <a:pt x="44" y="41"/>
                    </a:cubicBezTo>
                    <a:cubicBezTo>
                      <a:pt x="44" y="41"/>
                      <a:pt x="43" y="43"/>
                      <a:pt x="42" y="45"/>
                    </a:cubicBezTo>
                    <a:cubicBezTo>
                      <a:pt x="41" y="46"/>
                      <a:pt x="41" y="48"/>
                      <a:pt x="40" y="49"/>
                    </a:cubicBezTo>
                    <a:cubicBezTo>
                      <a:pt x="40" y="49"/>
                      <a:pt x="40" y="49"/>
                      <a:pt x="40" y="49"/>
                    </a:cubicBezTo>
                    <a:cubicBezTo>
                      <a:pt x="40" y="49"/>
                      <a:pt x="40" y="49"/>
                      <a:pt x="40" y="49"/>
                    </a:cubicBezTo>
                    <a:cubicBezTo>
                      <a:pt x="39" y="51"/>
                      <a:pt x="38" y="53"/>
                      <a:pt x="37" y="56"/>
                    </a:cubicBezTo>
                    <a:cubicBezTo>
                      <a:pt x="47" y="56"/>
                      <a:pt x="47" y="56"/>
                      <a:pt x="47" y="56"/>
                    </a:cubicBezTo>
                    <a:cubicBezTo>
                      <a:pt x="45" y="70"/>
                      <a:pt x="45" y="70"/>
                      <a:pt x="45" y="70"/>
                    </a:cubicBezTo>
                    <a:cubicBezTo>
                      <a:pt x="45" y="78"/>
                      <a:pt x="44" y="85"/>
                      <a:pt x="44" y="92"/>
                    </a:cubicBezTo>
                    <a:cubicBezTo>
                      <a:pt x="43" y="95"/>
                      <a:pt x="43" y="95"/>
                      <a:pt x="43" y="95"/>
                    </a:cubicBezTo>
                    <a:cubicBezTo>
                      <a:pt x="43" y="96"/>
                      <a:pt x="43" y="97"/>
                      <a:pt x="43" y="98"/>
                    </a:cubicBezTo>
                    <a:cubicBezTo>
                      <a:pt x="43" y="98"/>
                      <a:pt x="43" y="98"/>
                      <a:pt x="43" y="98"/>
                    </a:cubicBezTo>
                    <a:cubicBezTo>
                      <a:pt x="43" y="102"/>
                      <a:pt x="43" y="106"/>
                      <a:pt x="43" y="110"/>
                    </a:cubicBezTo>
                    <a:cubicBezTo>
                      <a:pt x="43" y="112"/>
                      <a:pt x="43" y="117"/>
                      <a:pt x="43" y="123"/>
                    </a:cubicBezTo>
                    <a:cubicBezTo>
                      <a:pt x="43" y="123"/>
                      <a:pt x="43" y="123"/>
                      <a:pt x="43" y="123"/>
                    </a:cubicBezTo>
                    <a:cubicBezTo>
                      <a:pt x="43" y="127"/>
                      <a:pt x="43" y="132"/>
                      <a:pt x="43" y="137"/>
                    </a:cubicBezTo>
                    <a:cubicBezTo>
                      <a:pt x="44" y="142"/>
                      <a:pt x="44" y="147"/>
                      <a:pt x="44" y="152"/>
                    </a:cubicBezTo>
                    <a:cubicBezTo>
                      <a:pt x="45" y="156"/>
                      <a:pt x="45" y="161"/>
                      <a:pt x="45" y="166"/>
                    </a:cubicBezTo>
                    <a:cubicBezTo>
                      <a:pt x="45" y="168"/>
                      <a:pt x="45" y="169"/>
                      <a:pt x="45" y="170"/>
                    </a:cubicBezTo>
                    <a:cubicBezTo>
                      <a:pt x="47" y="171"/>
                      <a:pt x="49" y="171"/>
                      <a:pt x="51" y="171"/>
                    </a:cubicBezTo>
                    <a:cubicBezTo>
                      <a:pt x="56" y="171"/>
                      <a:pt x="62" y="171"/>
                      <a:pt x="67" y="171"/>
                    </a:cubicBezTo>
                    <a:cubicBezTo>
                      <a:pt x="72" y="171"/>
                      <a:pt x="72" y="171"/>
                      <a:pt x="72" y="171"/>
                    </a:cubicBezTo>
                    <a:cubicBezTo>
                      <a:pt x="72" y="171"/>
                      <a:pt x="72" y="171"/>
                      <a:pt x="72" y="171"/>
                    </a:cubicBezTo>
                    <a:cubicBezTo>
                      <a:pt x="75" y="171"/>
                      <a:pt x="79" y="171"/>
                      <a:pt x="82" y="171"/>
                    </a:cubicBezTo>
                    <a:cubicBezTo>
                      <a:pt x="82" y="171"/>
                      <a:pt x="82" y="171"/>
                      <a:pt x="82" y="171"/>
                    </a:cubicBezTo>
                    <a:cubicBezTo>
                      <a:pt x="84" y="171"/>
                      <a:pt x="84" y="171"/>
                      <a:pt x="84" y="171"/>
                    </a:cubicBezTo>
                    <a:cubicBezTo>
                      <a:pt x="84" y="171"/>
                      <a:pt x="84" y="171"/>
                      <a:pt x="84" y="171"/>
                    </a:cubicBezTo>
                    <a:cubicBezTo>
                      <a:pt x="87" y="171"/>
                      <a:pt x="87" y="171"/>
                      <a:pt x="87" y="171"/>
                    </a:cubicBezTo>
                    <a:cubicBezTo>
                      <a:pt x="87" y="171"/>
                      <a:pt x="87" y="171"/>
                      <a:pt x="87" y="171"/>
                    </a:cubicBezTo>
                    <a:cubicBezTo>
                      <a:pt x="87" y="171"/>
                      <a:pt x="87" y="171"/>
                      <a:pt x="87" y="171"/>
                    </a:cubicBezTo>
                    <a:cubicBezTo>
                      <a:pt x="88" y="171"/>
                      <a:pt x="88" y="171"/>
                      <a:pt x="88" y="171"/>
                    </a:cubicBezTo>
                    <a:cubicBezTo>
                      <a:pt x="87" y="168"/>
                      <a:pt x="87" y="164"/>
                      <a:pt x="87" y="161"/>
                    </a:cubicBezTo>
                    <a:cubicBezTo>
                      <a:pt x="87" y="160"/>
                      <a:pt x="87" y="159"/>
                      <a:pt x="87" y="157"/>
                    </a:cubicBezTo>
                    <a:cubicBezTo>
                      <a:pt x="86" y="148"/>
                      <a:pt x="86" y="138"/>
                      <a:pt x="86" y="128"/>
                    </a:cubicBezTo>
                    <a:cubicBezTo>
                      <a:pt x="86" y="128"/>
                      <a:pt x="86" y="128"/>
                      <a:pt x="86" y="128"/>
                    </a:cubicBezTo>
                    <a:cubicBezTo>
                      <a:pt x="86" y="128"/>
                      <a:pt x="86" y="128"/>
                      <a:pt x="86" y="128"/>
                    </a:cubicBezTo>
                    <a:cubicBezTo>
                      <a:pt x="86" y="116"/>
                      <a:pt x="86" y="104"/>
                      <a:pt x="87" y="91"/>
                    </a:cubicBezTo>
                    <a:cubicBezTo>
                      <a:pt x="87" y="80"/>
                      <a:pt x="88" y="68"/>
                      <a:pt x="89" y="58"/>
                    </a:cubicBezTo>
                    <a:cubicBezTo>
                      <a:pt x="90" y="49"/>
                      <a:pt x="91" y="41"/>
                      <a:pt x="92" y="3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9"/>
              <p:cNvSpPr>
                <a:spLocks/>
              </p:cNvSpPr>
              <p:nvPr/>
            </p:nvSpPr>
            <p:spPr bwMode="auto">
              <a:xfrm>
                <a:off x="6666005" y="9422885"/>
                <a:ext cx="817042" cy="1531239"/>
              </a:xfrm>
              <a:custGeom>
                <a:avLst/>
                <a:gdLst>
                  <a:gd name="T0" fmla="*/ 91 w 91"/>
                  <a:gd name="T1" fmla="*/ 2 h 171"/>
                  <a:gd name="T2" fmla="*/ 84 w 91"/>
                  <a:gd name="T3" fmla="*/ 46 h 171"/>
                  <a:gd name="T4" fmla="*/ 81 w 91"/>
                  <a:gd name="T5" fmla="*/ 115 h 171"/>
                  <a:gd name="T6" fmla="*/ 84 w 91"/>
                  <a:gd name="T7" fmla="*/ 169 h 171"/>
                  <a:gd name="T8" fmla="*/ 70 w 91"/>
                  <a:gd name="T9" fmla="*/ 171 h 171"/>
                  <a:gd name="T10" fmla="*/ 54 w 91"/>
                  <a:gd name="T11" fmla="*/ 171 h 171"/>
                  <a:gd name="T12" fmla="*/ 49 w 91"/>
                  <a:gd name="T13" fmla="*/ 171 h 171"/>
                  <a:gd name="T14" fmla="*/ 15 w 91"/>
                  <a:gd name="T15" fmla="*/ 169 h 171"/>
                  <a:gd name="T16" fmla="*/ 14 w 91"/>
                  <a:gd name="T17" fmla="*/ 140 h 171"/>
                  <a:gd name="T18" fmla="*/ 12 w 91"/>
                  <a:gd name="T19" fmla="*/ 110 h 171"/>
                  <a:gd name="T20" fmla="*/ 12 w 91"/>
                  <a:gd name="T21" fmla="*/ 84 h 171"/>
                  <a:gd name="T22" fmla="*/ 15 w 91"/>
                  <a:gd name="T23" fmla="*/ 56 h 171"/>
                  <a:gd name="T24" fmla="*/ 0 w 91"/>
                  <a:gd name="T25" fmla="*/ 56 h 171"/>
                  <a:gd name="T26" fmla="*/ 11 w 91"/>
                  <a:gd name="T27" fmla="*/ 30 h 171"/>
                  <a:gd name="T28" fmla="*/ 27 w 91"/>
                  <a:gd name="T29" fmla="*/ 0 h 171"/>
                  <a:gd name="T30" fmla="*/ 40 w 91"/>
                  <a:gd name="T31" fmla="*/ 0 h 171"/>
                  <a:gd name="T32" fmla="*/ 51 w 91"/>
                  <a:gd name="T33" fmla="*/ 0 h 171"/>
                  <a:gd name="T34" fmla="*/ 72 w 91"/>
                  <a:gd name="T35" fmla="*/ 0 h 171"/>
                  <a:gd name="T36" fmla="*/ 91 w 91"/>
                  <a:gd name="T37" fmla="*/ 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71">
                    <a:moveTo>
                      <a:pt x="91" y="2"/>
                    </a:moveTo>
                    <a:cubicBezTo>
                      <a:pt x="88" y="15"/>
                      <a:pt x="86" y="30"/>
                      <a:pt x="84" y="46"/>
                    </a:cubicBezTo>
                    <a:cubicBezTo>
                      <a:pt x="82" y="67"/>
                      <a:pt x="81" y="90"/>
                      <a:pt x="81" y="115"/>
                    </a:cubicBezTo>
                    <a:cubicBezTo>
                      <a:pt x="81" y="134"/>
                      <a:pt x="82" y="152"/>
                      <a:pt x="84" y="169"/>
                    </a:cubicBezTo>
                    <a:cubicBezTo>
                      <a:pt x="80" y="170"/>
                      <a:pt x="75" y="170"/>
                      <a:pt x="70" y="171"/>
                    </a:cubicBezTo>
                    <a:cubicBezTo>
                      <a:pt x="64" y="171"/>
                      <a:pt x="59" y="171"/>
                      <a:pt x="54" y="171"/>
                    </a:cubicBezTo>
                    <a:cubicBezTo>
                      <a:pt x="49" y="171"/>
                      <a:pt x="49" y="171"/>
                      <a:pt x="49" y="171"/>
                    </a:cubicBezTo>
                    <a:cubicBezTo>
                      <a:pt x="38" y="171"/>
                      <a:pt x="27" y="171"/>
                      <a:pt x="15" y="169"/>
                    </a:cubicBezTo>
                    <a:cubicBezTo>
                      <a:pt x="15" y="159"/>
                      <a:pt x="14" y="149"/>
                      <a:pt x="14" y="140"/>
                    </a:cubicBezTo>
                    <a:cubicBezTo>
                      <a:pt x="13" y="130"/>
                      <a:pt x="12" y="121"/>
                      <a:pt x="12" y="110"/>
                    </a:cubicBezTo>
                    <a:cubicBezTo>
                      <a:pt x="12" y="100"/>
                      <a:pt x="12" y="92"/>
                      <a:pt x="12" y="84"/>
                    </a:cubicBezTo>
                    <a:cubicBezTo>
                      <a:pt x="13" y="77"/>
                      <a:pt x="13" y="68"/>
                      <a:pt x="15" y="56"/>
                    </a:cubicBezTo>
                    <a:cubicBezTo>
                      <a:pt x="0" y="56"/>
                      <a:pt x="0" y="56"/>
                      <a:pt x="0" y="56"/>
                    </a:cubicBezTo>
                    <a:cubicBezTo>
                      <a:pt x="4" y="46"/>
                      <a:pt x="7" y="38"/>
                      <a:pt x="11" y="30"/>
                    </a:cubicBezTo>
                    <a:cubicBezTo>
                      <a:pt x="15" y="20"/>
                      <a:pt x="21" y="10"/>
                      <a:pt x="27" y="0"/>
                    </a:cubicBezTo>
                    <a:cubicBezTo>
                      <a:pt x="29" y="0"/>
                      <a:pt x="34" y="0"/>
                      <a:pt x="40" y="0"/>
                    </a:cubicBezTo>
                    <a:cubicBezTo>
                      <a:pt x="45" y="0"/>
                      <a:pt x="49" y="0"/>
                      <a:pt x="51" y="0"/>
                    </a:cubicBezTo>
                    <a:cubicBezTo>
                      <a:pt x="61" y="0"/>
                      <a:pt x="68" y="0"/>
                      <a:pt x="72" y="0"/>
                    </a:cubicBezTo>
                    <a:cubicBezTo>
                      <a:pt x="76" y="0"/>
                      <a:pt x="83" y="1"/>
                      <a:pt x="91" y="2"/>
                    </a:cubicBezTo>
                    <a:close/>
                  </a:path>
                </a:pathLst>
              </a:custGeom>
              <a:solidFill>
                <a:srgbClr val="F54D4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TextBox 42"/>
            <p:cNvSpPr txBox="1"/>
            <p:nvPr/>
          </p:nvSpPr>
          <p:spPr>
            <a:xfrm>
              <a:off x="7604307" y="763289"/>
              <a:ext cx="2535376" cy="3785652"/>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0" i="0" u="none" strike="noStrike" kern="0" cap="none" spc="0" normalizeH="0" baseline="0" noProof="0" dirty="0" smtClean="0">
                  <a:ln w="101600">
                    <a:solidFill>
                      <a:sysClr val="window" lastClr="FFFFFF"/>
                    </a:solidFill>
                  </a:ln>
                  <a:solidFill>
                    <a:srgbClr val="F54D4D"/>
                  </a:solidFill>
                  <a:effectLst/>
                  <a:uLnTx/>
                  <a:uFillTx/>
                  <a:latin typeface="Showcard Gothic" panose="04020904020102020604" pitchFamily="82" charset="0"/>
                  <a:ea typeface="微软雅黑" pitchFamily="34" charset="-122"/>
                </a:rPr>
                <a:t>6</a:t>
              </a:r>
              <a:endParaRPr kumimoji="0" lang="zh-CN" altLang="en-US" sz="24000" i="0" u="none" strike="noStrike" kern="0" cap="none" spc="0" normalizeH="0" baseline="0" noProof="0" dirty="0" smtClean="0">
                <a:ln w="101600">
                  <a:solidFill>
                    <a:sysClr val="window" lastClr="FFFFFF"/>
                  </a:solidFill>
                </a:ln>
                <a:solidFill>
                  <a:srgbClr val="F54D4D"/>
                </a:solidFill>
                <a:effectLst/>
                <a:uLnTx/>
                <a:uFillTx/>
                <a:latin typeface="Showcard Gothic" panose="04020904020102020604" pitchFamily="82" charset="0"/>
                <a:ea typeface="微软雅黑" pitchFamily="34" charset="-122"/>
              </a:endParaRPr>
            </a:p>
          </p:txBody>
        </p:sp>
      </p:grpSp>
      <p:pic>
        <p:nvPicPr>
          <p:cNvPr id="51" name="Picture 7" descr="D:\淘盘打包下载_2015_10_14_10_18_8078\猴\06\image 278.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flipH="1">
            <a:off x="2654438" y="1984695"/>
            <a:ext cx="1853409" cy="27404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4499422"/>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105"/>
                                        </p:tgtEl>
                                        <p:attrNameLst>
                                          <p:attrName>style.visibility</p:attrName>
                                        </p:attrNameLst>
                                      </p:cBhvr>
                                      <p:to>
                                        <p:strVal val="visible"/>
                                      </p:to>
                                    </p:set>
                                    <p:animEffect transition="in" filter="wipe(up)">
                                      <p:cBhvr>
                                        <p:cTn id="7" dur="200"/>
                                        <p:tgtEl>
                                          <p:spTgt spid="4105"/>
                                        </p:tgtEl>
                                      </p:cBhvr>
                                    </p:animEffect>
                                  </p:childTnLst>
                                </p:cTn>
                              </p:par>
                            </p:childTnLst>
                          </p:cTn>
                        </p:par>
                        <p:par>
                          <p:cTn id="8" fill="hold">
                            <p:stCondLst>
                              <p:cond delay="200"/>
                            </p:stCondLst>
                            <p:childTnLst>
                              <p:par>
                                <p:cTn id="9" presetID="47"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1000"/>
                                        <p:tgtEl>
                                          <p:spTgt spid="53"/>
                                        </p:tgtEl>
                                      </p:cBhvr>
                                    </p:animEffect>
                                    <p:anim calcmode="lin" valueType="num">
                                      <p:cBhvr>
                                        <p:cTn id="12" dur="1000" fill="hold"/>
                                        <p:tgtEl>
                                          <p:spTgt spid="53"/>
                                        </p:tgtEl>
                                        <p:attrNameLst>
                                          <p:attrName>ppt_x</p:attrName>
                                        </p:attrNameLst>
                                      </p:cBhvr>
                                      <p:tavLst>
                                        <p:tav tm="0">
                                          <p:val>
                                            <p:strVal val="#ppt_x"/>
                                          </p:val>
                                        </p:tav>
                                        <p:tav tm="100000">
                                          <p:val>
                                            <p:strVal val="#ppt_x"/>
                                          </p:val>
                                        </p:tav>
                                      </p:tavLst>
                                    </p:anim>
                                    <p:anim calcmode="lin" valueType="num">
                                      <p:cBhvr>
                                        <p:cTn id="13" dur="1000" fill="hold"/>
                                        <p:tgtEl>
                                          <p:spTgt spid="53"/>
                                        </p:tgtEl>
                                        <p:attrNameLst>
                                          <p:attrName>ppt_y</p:attrName>
                                        </p:attrNameLst>
                                      </p:cBhvr>
                                      <p:tavLst>
                                        <p:tav tm="0">
                                          <p:val>
                                            <p:strVal val="#ppt_y-.1"/>
                                          </p:val>
                                        </p:tav>
                                        <p:tav tm="100000">
                                          <p:val>
                                            <p:strVal val="#ppt_y"/>
                                          </p:val>
                                        </p:tav>
                                      </p:tavLst>
                                    </p:anim>
                                  </p:childTnLst>
                                </p:cTn>
                              </p:par>
                            </p:childTnLst>
                          </p:cTn>
                        </p:par>
                        <p:par>
                          <p:cTn id="14" fill="hold">
                            <p:stCondLst>
                              <p:cond delay="1200"/>
                            </p:stCondLst>
                            <p:childTnLst>
                              <p:par>
                                <p:cTn id="15" presetID="15" presetClass="entr" presetSubtype="0" fill="hold" grpId="0" nodeType="afterEffect">
                                  <p:stCondLst>
                                    <p:cond delay="0"/>
                                  </p:stCondLst>
                                  <p:iterate type="lt">
                                    <p:tmPct val="10000"/>
                                  </p:iterate>
                                  <p:childTnLst>
                                    <p:set>
                                      <p:cBhvr>
                                        <p:cTn id="16" dur="1" fill="hold">
                                          <p:stCondLst>
                                            <p:cond delay="0"/>
                                          </p:stCondLst>
                                        </p:cTn>
                                        <p:tgtEl>
                                          <p:spTgt spid="310"/>
                                        </p:tgtEl>
                                        <p:attrNameLst>
                                          <p:attrName>style.visibility</p:attrName>
                                        </p:attrNameLst>
                                      </p:cBhvr>
                                      <p:to>
                                        <p:strVal val="visible"/>
                                      </p:to>
                                    </p:set>
                                    <p:anim calcmode="lin" valueType="num">
                                      <p:cBhvr>
                                        <p:cTn id="17" dur="1000" fill="hold"/>
                                        <p:tgtEl>
                                          <p:spTgt spid="310"/>
                                        </p:tgtEl>
                                        <p:attrNameLst>
                                          <p:attrName>ppt_w</p:attrName>
                                        </p:attrNameLst>
                                      </p:cBhvr>
                                      <p:tavLst>
                                        <p:tav tm="0">
                                          <p:val>
                                            <p:fltVal val="0"/>
                                          </p:val>
                                        </p:tav>
                                        <p:tav tm="100000">
                                          <p:val>
                                            <p:strVal val="#ppt_w"/>
                                          </p:val>
                                        </p:tav>
                                      </p:tavLst>
                                    </p:anim>
                                    <p:anim calcmode="lin" valueType="num">
                                      <p:cBhvr>
                                        <p:cTn id="18" dur="1000" fill="hold"/>
                                        <p:tgtEl>
                                          <p:spTgt spid="310"/>
                                        </p:tgtEl>
                                        <p:attrNameLst>
                                          <p:attrName>ppt_h</p:attrName>
                                        </p:attrNameLst>
                                      </p:cBhvr>
                                      <p:tavLst>
                                        <p:tav tm="0">
                                          <p:val>
                                            <p:fltVal val="0"/>
                                          </p:val>
                                        </p:tav>
                                        <p:tav tm="100000">
                                          <p:val>
                                            <p:strVal val="#ppt_h"/>
                                          </p:val>
                                        </p:tav>
                                      </p:tavLst>
                                    </p:anim>
                                    <p:anim calcmode="lin" valueType="num">
                                      <p:cBhvr>
                                        <p:cTn id="19" dur="1000" fill="hold"/>
                                        <p:tgtEl>
                                          <p:spTgt spid="31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grpSp>
        <p:nvGrpSpPr>
          <p:cNvPr id="12" name="组合 11"/>
          <p:cNvGrpSpPr/>
          <p:nvPr/>
        </p:nvGrpSpPr>
        <p:grpSpPr>
          <a:xfrm>
            <a:off x="2684083" y="1957538"/>
            <a:ext cx="2014518" cy="2012493"/>
            <a:chOff x="5305425" y="2638425"/>
            <a:chExt cx="1579563" cy="1577975"/>
          </a:xfrm>
          <a:solidFill>
            <a:srgbClr val="ED4545"/>
          </a:solidFill>
        </p:grpSpPr>
        <p:sp>
          <p:nvSpPr>
            <p:cNvPr id="1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3906142" y="3177795"/>
            <a:ext cx="2528776" cy="2524727"/>
            <a:chOff x="5102225" y="2441575"/>
            <a:chExt cx="1982788" cy="1979613"/>
          </a:xfrm>
          <a:solidFill>
            <a:srgbClr val="ED4545"/>
          </a:solidFill>
        </p:grpSpPr>
        <p:sp>
          <p:nvSpPr>
            <p:cNvPr id="1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6064410" y="2703018"/>
            <a:ext cx="1658181" cy="1682476"/>
            <a:chOff x="5803900" y="2852738"/>
            <a:chExt cx="1300163" cy="1319212"/>
          </a:xfrm>
          <a:solidFill>
            <a:srgbClr val="ED4545"/>
          </a:solidFill>
        </p:grpSpPr>
        <p:sp>
          <p:nvSpPr>
            <p:cNvPr id="1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7491811" y="3010762"/>
            <a:ext cx="2014518" cy="2012493"/>
            <a:chOff x="5305425" y="2638425"/>
            <a:chExt cx="1579563" cy="1577975"/>
          </a:xfrm>
          <a:solidFill>
            <a:srgbClr val="ED4545"/>
          </a:solidFill>
        </p:grpSpPr>
        <p:sp>
          <p:nvSpPr>
            <p:cNvPr id="2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TextBox 23"/>
          <p:cNvSpPr txBox="1"/>
          <p:nvPr/>
        </p:nvSpPr>
        <p:spPr>
          <a:xfrm>
            <a:off x="524656" y="3158091"/>
            <a:ext cx="1519638" cy="830997"/>
          </a:xfrm>
          <a:prstGeom prst="rect">
            <a:avLst/>
          </a:prstGeom>
          <a:noFill/>
        </p:spPr>
        <p:txBody>
          <a:bodyPr wrap="square" rtlCol="0" anchor="ctr">
            <a:spAutoFit/>
          </a:bodyPr>
          <a:lstStyle/>
          <a:p>
            <a:pPr lvl="0"/>
            <a:endParaRPr lang="en-US" altLang="zh-CN" sz="6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单击添加文本单击</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添加文本</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5" name="矩形 24"/>
          <p:cNvSpPr/>
          <p:nvPr/>
        </p:nvSpPr>
        <p:spPr>
          <a:xfrm>
            <a:off x="2891894" y="1435322"/>
            <a:ext cx="1598895" cy="400110"/>
          </a:xfrm>
          <a:prstGeom prst="rect">
            <a:avLst/>
          </a:prstGeom>
        </p:spPr>
        <p:txBody>
          <a:bodyPr wrap="square">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6" name="TextBox 25"/>
          <p:cNvSpPr txBox="1"/>
          <p:nvPr/>
        </p:nvSpPr>
        <p:spPr>
          <a:xfrm>
            <a:off x="1560648" y="4308649"/>
            <a:ext cx="1734754" cy="830997"/>
          </a:xfrm>
          <a:prstGeom prst="rect">
            <a:avLst/>
          </a:prstGeom>
          <a:noFill/>
        </p:spPr>
        <p:txBody>
          <a:bodyPr wrap="square" rtlCol="0" anchor="ctr">
            <a:spAutoFit/>
          </a:bodyPr>
          <a:lstStyle/>
          <a:p>
            <a:pPr lvl="0"/>
            <a:endParaRPr lang="en-US" altLang="zh-CN" sz="600">
              <a:solidFill>
                <a:schemeClr val="tx1">
                  <a:lumMod val="75000"/>
                  <a:lumOff val="25000"/>
                </a:schemeClr>
              </a:solidFill>
              <a:latin typeface="微软雅黑" pitchFamily="34" charset="-122"/>
              <a:ea typeface="微软雅黑" pitchFamily="34" charset="-122"/>
              <a:cs typeface="华文黑体" pitchFamily="2" charset="-122"/>
            </a:endParaRPr>
          </a:p>
          <a:p>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7" name="矩形 26"/>
          <p:cNvSpPr/>
          <p:nvPr/>
        </p:nvSpPr>
        <p:spPr>
          <a:xfrm>
            <a:off x="4371083" y="5909210"/>
            <a:ext cx="1598895" cy="400110"/>
          </a:xfrm>
          <a:prstGeom prst="rect">
            <a:avLst/>
          </a:prstGeom>
        </p:spPr>
        <p:txBody>
          <a:bodyPr wrap="square">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8" name="TextBox 27"/>
          <p:cNvSpPr txBox="1"/>
          <p:nvPr/>
        </p:nvSpPr>
        <p:spPr>
          <a:xfrm>
            <a:off x="8407750" y="2199703"/>
            <a:ext cx="2151953" cy="615553"/>
          </a:xfrm>
          <a:prstGeom prst="rect">
            <a:avLst/>
          </a:prstGeom>
          <a:noFill/>
        </p:spPr>
        <p:txBody>
          <a:bodyPr wrap="square" rtlCol="0" anchor="ctr">
            <a:spAutoFit/>
          </a:bodyPr>
          <a:lstStyle/>
          <a:p>
            <a:pPr lvl="0"/>
            <a:endParaRPr lang="en-US" altLang="zh-CN" sz="6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文本</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9" name="矩形 28"/>
          <p:cNvSpPr/>
          <p:nvPr/>
        </p:nvSpPr>
        <p:spPr>
          <a:xfrm>
            <a:off x="6094052" y="2161462"/>
            <a:ext cx="1598895" cy="400110"/>
          </a:xfrm>
          <a:prstGeom prst="rect">
            <a:avLst/>
          </a:prstGeom>
        </p:spPr>
        <p:txBody>
          <a:bodyPr wrap="square">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0" name="TextBox 29"/>
          <p:cNvSpPr txBox="1"/>
          <p:nvPr/>
        </p:nvSpPr>
        <p:spPr>
          <a:xfrm>
            <a:off x="9839622" y="4347678"/>
            <a:ext cx="2020608" cy="830997"/>
          </a:xfrm>
          <a:prstGeom prst="rect">
            <a:avLst/>
          </a:prstGeom>
          <a:noFill/>
        </p:spPr>
        <p:txBody>
          <a:bodyPr wrap="square" rtlCol="0" anchor="ctr">
            <a:spAutoFit/>
          </a:bodyPr>
          <a:lstStyle/>
          <a:p>
            <a:pPr lvl="0"/>
            <a:endParaRPr lang="en-US" altLang="zh-CN" sz="6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31" name="矩形 30"/>
          <p:cNvSpPr/>
          <p:nvPr/>
        </p:nvSpPr>
        <p:spPr>
          <a:xfrm>
            <a:off x="7699623" y="5152346"/>
            <a:ext cx="1598895" cy="400110"/>
          </a:xfrm>
          <a:prstGeom prst="rect">
            <a:avLst/>
          </a:prstGeom>
        </p:spPr>
        <p:txBody>
          <a:bodyPr wrap="square">
            <a:spAutoFit/>
          </a:bodyPr>
          <a:lstStyle/>
          <a:p>
            <a:pPr algn="ctr"/>
            <a:r>
              <a:rPr lang="zh-CN" altLang="en-US" sz="2000" b="1"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32" name="肘形连接符 31"/>
          <p:cNvCxnSpPr/>
          <p:nvPr/>
        </p:nvCxnSpPr>
        <p:spPr>
          <a:xfrm rot="10800000" flipV="1">
            <a:off x="564209" y="3292270"/>
            <a:ext cx="2119879" cy="723726"/>
          </a:xfrm>
          <a:prstGeom prst="bentConnector3">
            <a:avLst>
              <a:gd name="adj1" fmla="val 32626"/>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肘形连接符 32"/>
          <p:cNvCxnSpPr/>
          <p:nvPr/>
        </p:nvCxnSpPr>
        <p:spPr>
          <a:xfrm rot="10800000">
            <a:off x="1624149" y="4342597"/>
            <a:ext cx="2281997" cy="501116"/>
          </a:xfrm>
          <a:prstGeom prst="bentConnector3">
            <a:avLst>
              <a:gd name="adj1" fmla="val 29965"/>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4" name="肘形连接符 33"/>
          <p:cNvCxnSpPr/>
          <p:nvPr/>
        </p:nvCxnSpPr>
        <p:spPr>
          <a:xfrm rot="10800000" flipV="1">
            <a:off x="9287504" y="4385494"/>
            <a:ext cx="2424326" cy="491982"/>
          </a:xfrm>
          <a:prstGeom prst="bentConnector3">
            <a:avLst>
              <a:gd name="adj1" fmla="val 7776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肘形连接符 34"/>
          <p:cNvCxnSpPr/>
          <p:nvPr/>
        </p:nvCxnSpPr>
        <p:spPr>
          <a:xfrm rot="10800000" flipV="1">
            <a:off x="7692950" y="2161462"/>
            <a:ext cx="2866753" cy="692036"/>
          </a:xfrm>
          <a:prstGeom prst="bentConnector3">
            <a:avLst>
              <a:gd name="adj1" fmla="val 7702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69492097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8" presetClass="emph" presetSubtype="0" repeatCount="indefinite" fill="hold" nodeType="withEffect">
                                  <p:stCondLst>
                                    <p:cond delay="0"/>
                                  </p:stCondLst>
                                  <p:childTnLst>
                                    <p:animRot by="-86400000">
                                      <p:cBhvr>
                                        <p:cTn id="17" dur="8000" fill="hold"/>
                                        <p:tgtEl>
                                          <p:spTgt spid="12"/>
                                        </p:tgtEl>
                                        <p:attrNameLst>
                                          <p:attrName>r</p:attrName>
                                        </p:attrNameLst>
                                      </p:cBhvr>
                                    </p:animRot>
                                  </p:childTnLst>
                                </p:cTn>
                              </p:par>
                              <p:par>
                                <p:cTn id="18" presetID="22" presetClass="entr" presetSubtype="2"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right)">
                                      <p:cBhvr>
                                        <p:cTn id="20" dur="500"/>
                                        <p:tgtEl>
                                          <p:spTgt spid="3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47" presetClass="entr" presetSubtype="0" fill="hold" grpId="0" nodeType="withEffect">
                                  <p:stCondLst>
                                    <p:cond delay="50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5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8" presetClass="emph" presetSubtype="0" repeatCount="indefinite" fill="hold" nodeType="withEffect">
                                  <p:stCondLst>
                                    <p:cond delay="500"/>
                                  </p:stCondLst>
                                  <p:childTnLst>
                                    <p:animRot by="76680000">
                                      <p:cBhvr>
                                        <p:cTn id="35" dur="7500" fill="hold"/>
                                        <p:tgtEl>
                                          <p:spTgt spid="15"/>
                                        </p:tgtEl>
                                        <p:attrNameLst>
                                          <p:attrName>r</p:attrName>
                                        </p:attrNameLst>
                                      </p:cBhvr>
                                    </p:animRot>
                                  </p:childTnLst>
                                </p:cTn>
                              </p:par>
                              <p:par>
                                <p:cTn id="36" presetID="22" presetClass="entr" presetSubtype="2" fill="hold" nodeType="withEffect">
                                  <p:stCondLst>
                                    <p:cond delay="500"/>
                                  </p:stCondLst>
                                  <p:childTnLst>
                                    <p:set>
                                      <p:cBhvr>
                                        <p:cTn id="37" dur="1" fill="hold">
                                          <p:stCondLst>
                                            <p:cond delay="0"/>
                                          </p:stCondLst>
                                        </p:cTn>
                                        <p:tgtEl>
                                          <p:spTgt spid="33"/>
                                        </p:tgtEl>
                                        <p:attrNameLst>
                                          <p:attrName>style.visibility</p:attrName>
                                        </p:attrNameLst>
                                      </p:cBhvr>
                                      <p:to>
                                        <p:strVal val="visible"/>
                                      </p:to>
                                    </p:set>
                                    <p:animEffect transition="in" filter="wipe(right)">
                                      <p:cBhvr>
                                        <p:cTn id="38" dur="500"/>
                                        <p:tgtEl>
                                          <p:spTgt spid="33"/>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par>
                                <p:cTn id="49" presetID="10" presetClass="entr" presetSubtype="0" fill="hold" nodeType="withEffect">
                                  <p:stCondLst>
                                    <p:cond delay="10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8" presetClass="emph" presetSubtype="0" repeatCount="indefinite" fill="hold" nodeType="withEffect">
                                  <p:stCondLst>
                                    <p:cond delay="1000"/>
                                  </p:stCondLst>
                                  <p:childTnLst>
                                    <p:animRot by="-108000000">
                                      <p:cBhvr>
                                        <p:cTn id="53" dur="7000" fill="hold"/>
                                        <p:tgtEl>
                                          <p:spTgt spid="18"/>
                                        </p:tgtEl>
                                        <p:attrNameLst>
                                          <p:attrName>r</p:attrName>
                                        </p:attrNameLst>
                                      </p:cBhvr>
                                    </p:animRot>
                                  </p:childTnLst>
                                </p:cTn>
                              </p:par>
                              <p:par>
                                <p:cTn id="54" presetID="22" presetClass="entr" presetSubtype="8" fill="hold" nodeType="withEffect">
                                  <p:stCondLst>
                                    <p:cond delay="100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par>
                                <p:cTn id="62" presetID="47" presetClass="entr" presetSubtype="0" fill="hold" grpId="0" nodeType="withEffect">
                                  <p:stCondLst>
                                    <p:cond delay="100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1000"/>
                                        <p:tgtEl>
                                          <p:spTgt spid="29"/>
                                        </p:tgtEl>
                                      </p:cBhvr>
                                    </p:animEffect>
                                    <p:anim calcmode="lin" valueType="num">
                                      <p:cBhvr>
                                        <p:cTn id="65" dur="1000" fill="hold"/>
                                        <p:tgtEl>
                                          <p:spTgt spid="29"/>
                                        </p:tgtEl>
                                        <p:attrNameLst>
                                          <p:attrName>ppt_x</p:attrName>
                                        </p:attrNameLst>
                                      </p:cBhvr>
                                      <p:tavLst>
                                        <p:tav tm="0">
                                          <p:val>
                                            <p:strVal val="#ppt_x"/>
                                          </p:val>
                                        </p:tav>
                                        <p:tav tm="100000">
                                          <p:val>
                                            <p:strVal val="#ppt_x"/>
                                          </p:val>
                                        </p:tav>
                                      </p:tavLst>
                                    </p:anim>
                                    <p:anim calcmode="lin" valueType="num">
                                      <p:cBhvr>
                                        <p:cTn id="66" dur="1000" fill="hold"/>
                                        <p:tgtEl>
                                          <p:spTgt spid="29"/>
                                        </p:tgtEl>
                                        <p:attrNameLst>
                                          <p:attrName>ppt_y</p:attrName>
                                        </p:attrNameLst>
                                      </p:cBhvr>
                                      <p:tavLst>
                                        <p:tav tm="0">
                                          <p:val>
                                            <p:strVal val="#ppt_y-.1"/>
                                          </p:val>
                                        </p:tav>
                                        <p:tav tm="100000">
                                          <p:val>
                                            <p:strVal val="#ppt_y"/>
                                          </p:val>
                                        </p:tav>
                                      </p:tavLst>
                                    </p:anim>
                                  </p:childTnLst>
                                </p:cTn>
                              </p:par>
                              <p:par>
                                <p:cTn id="67" presetID="10" presetClass="entr" presetSubtype="0" fill="hold" nodeType="withEffect">
                                  <p:stCondLst>
                                    <p:cond delay="15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par>
                                <p:cTn id="70" presetID="8" presetClass="emph" presetSubtype="0" repeatCount="indefinite" fill="hold" nodeType="withEffect">
                                  <p:stCondLst>
                                    <p:cond delay="1500"/>
                                  </p:stCondLst>
                                  <p:childTnLst>
                                    <p:animRot by="86400000">
                                      <p:cBhvr>
                                        <p:cTn id="71" dur="6500" fill="hold"/>
                                        <p:tgtEl>
                                          <p:spTgt spid="21"/>
                                        </p:tgtEl>
                                        <p:attrNameLst>
                                          <p:attrName>r</p:attrName>
                                        </p:attrNameLst>
                                      </p:cBhvr>
                                    </p:animRot>
                                  </p:childTnLst>
                                </p:cTn>
                              </p:par>
                              <p:par>
                                <p:cTn id="72" presetID="22" presetClass="entr" presetSubtype="8" fill="hold" nodeType="withEffect">
                                  <p:stCondLst>
                                    <p:cond delay="1500"/>
                                  </p:stCondLst>
                                  <p:childTnLst>
                                    <p:set>
                                      <p:cBhvr>
                                        <p:cTn id="73" dur="1" fill="hold">
                                          <p:stCondLst>
                                            <p:cond delay="0"/>
                                          </p:stCondLst>
                                        </p:cTn>
                                        <p:tgtEl>
                                          <p:spTgt spid="34"/>
                                        </p:tgtEl>
                                        <p:attrNameLst>
                                          <p:attrName>style.visibility</p:attrName>
                                        </p:attrNameLst>
                                      </p:cBhvr>
                                      <p:to>
                                        <p:strVal val="visible"/>
                                      </p:to>
                                    </p:set>
                                    <p:animEffect transition="in" filter="wipe(left)">
                                      <p:cBhvr>
                                        <p:cTn id="74" dur="500"/>
                                        <p:tgtEl>
                                          <p:spTgt spid="34"/>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30"/>
                                        </p:tgtEl>
                                        <p:attrNameLst>
                                          <p:attrName>style.visibility</p:attrName>
                                        </p:attrNameLst>
                                      </p:cBhvr>
                                      <p:to>
                                        <p:strVal val="visible"/>
                                      </p:to>
                                    </p:set>
                                    <p:anim calcmode="lin" valueType="num">
                                      <p:cBhvr>
                                        <p:cTn id="77" dur="500" fill="hold"/>
                                        <p:tgtEl>
                                          <p:spTgt spid="30"/>
                                        </p:tgtEl>
                                        <p:attrNameLst>
                                          <p:attrName>ppt_w</p:attrName>
                                        </p:attrNameLst>
                                      </p:cBhvr>
                                      <p:tavLst>
                                        <p:tav tm="0">
                                          <p:val>
                                            <p:fltVal val="0"/>
                                          </p:val>
                                        </p:tav>
                                        <p:tav tm="100000">
                                          <p:val>
                                            <p:strVal val="#ppt_w"/>
                                          </p:val>
                                        </p:tav>
                                      </p:tavLst>
                                    </p:anim>
                                    <p:anim calcmode="lin" valueType="num">
                                      <p:cBhvr>
                                        <p:cTn id="78" dur="500" fill="hold"/>
                                        <p:tgtEl>
                                          <p:spTgt spid="30"/>
                                        </p:tgtEl>
                                        <p:attrNameLst>
                                          <p:attrName>ppt_h</p:attrName>
                                        </p:attrNameLst>
                                      </p:cBhvr>
                                      <p:tavLst>
                                        <p:tav tm="0">
                                          <p:val>
                                            <p:fltVal val="0"/>
                                          </p:val>
                                        </p:tav>
                                        <p:tav tm="100000">
                                          <p:val>
                                            <p:strVal val="#ppt_h"/>
                                          </p:val>
                                        </p:tav>
                                      </p:tavLst>
                                    </p:anim>
                                    <p:animEffect transition="in" filter="fade">
                                      <p:cBhvr>
                                        <p:cTn id="79" dur="500"/>
                                        <p:tgtEl>
                                          <p:spTgt spid="30"/>
                                        </p:tgtEl>
                                      </p:cBhvr>
                                    </p:animEffect>
                                  </p:childTnLst>
                                </p:cTn>
                              </p:par>
                              <p:par>
                                <p:cTn id="80" presetID="42" presetClass="entr" presetSubtype="0" fill="hold" grpId="0" nodeType="withEffect">
                                  <p:stCondLst>
                                    <p:cond delay="150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1000"/>
                                        <p:tgtEl>
                                          <p:spTgt spid="31"/>
                                        </p:tgtEl>
                                      </p:cBhvr>
                                    </p:animEffect>
                                    <p:anim calcmode="lin" valueType="num">
                                      <p:cBhvr>
                                        <p:cTn id="83" dur="1000" fill="hold"/>
                                        <p:tgtEl>
                                          <p:spTgt spid="31"/>
                                        </p:tgtEl>
                                        <p:attrNameLst>
                                          <p:attrName>ppt_x</p:attrName>
                                        </p:attrNameLst>
                                      </p:cBhvr>
                                      <p:tavLst>
                                        <p:tav tm="0">
                                          <p:val>
                                            <p:strVal val="#ppt_x"/>
                                          </p:val>
                                        </p:tav>
                                        <p:tav tm="100000">
                                          <p:val>
                                            <p:strVal val="#ppt_x"/>
                                          </p:val>
                                        </p:tav>
                                      </p:tavLst>
                                    </p:anim>
                                    <p:anim calcmode="lin" valueType="num">
                                      <p:cBhvr>
                                        <p:cTn id="8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24" grpId="0"/>
      <p:bldP spid="25" grpId="0"/>
      <p:bldP spid="26"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圆角矩形 2"/>
          <p:cNvSpPr/>
          <p:nvPr/>
        </p:nvSpPr>
        <p:spPr>
          <a:xfrm>
            <a:off x="4439022" y="2276872"/>
            <a:ext cx="1584176" cy="1584176"/>
          </a:xfrm>
          <a:prstGeom prst="roundRect">
            <a:avLst>
              <a:gd name="adj" fmla="val 9051"/>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167214" y="2276872"/>
            <a:ext cx="1584176" cy="1584176"/>
          </a:xfrm>
          <a:prstGeom prst="roundRect">
            <a:avLst>
              <a:gd name="adj" fmla="val 9051"/>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439022" y="4005064"/>
            <a:ext cx="1584176" cy="1584176"/>
          </a:xfrm>
          <a:prstGeom prst="roundRect">
            <a:avLst>
              <a:gd name="adj" fmla="val 9051"/>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167214" y="4005064"/>
            <a:ext cx="1584176" cy="1584176"/>
          </a:xfrm>
          <a:prstGeom prst="roundRect">
            <a:avLst>
              <a:gd name="adj" fmla="val 9051"/>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5591150" y="3429000"/>
            <a:ext cx="432048" cy="432048"/>
          </a:xfrm>
          <a:prstGeom prst="round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1</a:t>
            </a:r>
            <a:endParaRPr lang="zh-CN" altLang="en-US"/>
          </a:p>
        </p:txBody>
      </p:sp>
      <p:sp>
        <p:nvSpPr>
          <p:cNvPr id="8" name="圆角矩形 7"/>
          <p:cNvSpPr/>
          <p:nvPr/>
        </p:nvSpPr>
        <p:spPr>
          <a:xfrm>
            <a:off x="6167214" y="3429000"/>
            <a:ext cx="432048" cy="432048"/>
          </a:xfrm>
          <a:prstGeom prst="round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2</a:t>
            </a:r>
            <a:endParaRPr lang="zh-CN" altLang="en-US"/>
          </a:p>
        </p:txBody>
      </p:sp>
      <p:sp>
        <p:nvSpPr>
          <p:cNvPr id="9" name="圆角矩形 8"/>
          <p:cNvSpPr/>
          <p:nvPr/>
        </p:nvSpPr>
        <p:spPr>
          <a:xfrm>
            <a:off x="5591150" y="4005064"/>
            <a:ext cx="432048" cy="432048"/>
          </a:xfrm>
          <a:prstGeom prst="round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3</a:t>
            </a:r>
            <a:endParaRPr lang="zh-CN" altLang="en-US"/>
          </a:p>
        </p:txBody>
      </p:sp>
      <p:sp>
        <p:nvSpPr>
          <p:cNvPr id="10" name="圆角矩形 9"/>
          <p:cNvSpPr/>
          <p:nvPr/>
        </p:nvSpPr>
        <p:spPr>
          <a:xfrm>
            <a:off x="6167214" y="4005064"/>
            <a:ext cx="432048" cy="432048"/>
          </a:xfrm>
          <a:prstGeom prst="round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4</a:t>
            </a:r>
            <a:endParaRPr lang="zh-CN" altLang="en-US"/>
          </a:p>
        </p:txBody>
      </p:sp>
      <p:sp>
        <p:nvSpPr>
          <p:cNvPr id="11" name="TextBox 10"/>
          <p:cNvSpPr txBox="1"/>
          <p:nvPr/>
        </p:nvSpPr>
        <p:spPr>
          <a:xfrm>
            <a:off x="896240" y="2810546"/>
            <a:ext cx="33411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2463112" y="2348881"/>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TextBox 12"/>
          <p:cNvSpPr txBox="1"/>
          <p:nvPr/>
        </p:nvSpPr>
        <p:spPr>
          <a:xfrm>
            <a:off x="7984718" y="2810546"/>
            <a:ext cx="33411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4" name="TextBox 13"/>
          <p:cNvSpPr txBox="1"/>
          <p:nvPr/>
        </p:nvSpPr>
        <p:spPr>
          <a:xfrm>
            <a:off x="7984718" y="2348881"/>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5" name="TextBox 14"/>
          <p:cNvSpPr txBox="1"/>
          <p:nvPr/>
        </p:nvSpPr>
        <p:spPr>
          <a:xfrm>
            <a:off x="896240" y="4667496"/>
            <a:ext cx="33411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6" name="TextBox 15"/>
          <p:cNvSpPr txBox="1"/>
          <p:nvPr/>
        </p:nvSpPr>
        <p:spPr>
          <a:xfrm>
            <a:off x="2463112" y="4205831"/>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7" name="TextBox 16"/>
          <p:cNvSpPr txBox="1"/>
          <p:nvPr/>
        </p:nvSpPr>
        <p:spPr>
          <a:xfrm>
            <a:off x="7984718" y="4667496"/>
            <a:ext cx="33411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7984718" y="4205831"/>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par>
                                <p:cTn id="20" presetID="49" presetClass="entr" presetSubtype="0" decel="100000" fill="hold" grpId="0" nodeType="withEffect">
                                  <p:stCondLst>
                                    <p:cond delay="20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par>
                                <p:cTn id="26" presetID="49" presetClass="entr" presetSubtype="0" decel="100000" fill="hold" grpId="0" nodeType="withEffect">
                                  <p:stCondLst>
                                    <p:cond delay="4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 calcmode="lin" valueType="num">
                                      <p:cBhvr>
                                        <p:cTn id="30" dur="500" fill="hold"/>
                                        <p:tgtEl>
                                          <p:spTgt spid="5"/>
                                        </p:tgtEl>
                                        <p:attrNameLst>
                                          <p:attrName>style.rotation</p:attrName>
                                        </p:attrNameLst>
                                      </p:cBhvr>
                                      <p:tavLst>
                                        <p:tav tm="0">
                                          <p:val>
                                            <p:fltVal val="360"/>
                                          </p:val>
                                        </p:tav>
                                        <p:tav tm="100000">
                                          <p:val>
                                            <p:fltVal val="0"/>
                                          </p:val>
                                        </p:tav>
                                      </p:tavLst>
                                    </p:anim>
                                    <p:animEffect transition="in" filter="fade">
                                      <p:cBhvr>
                                        <p:cTn id="31" dur="500"/>
                                        <p:tgtEl>
                                          <p:spTgt spid="5"/>
                                        </p:tgtEl>
                                      </p:cBhvr>
                                    </p:animEffect>
                                  </p:childTnLst>
                                </p:cTn>
                              </p:par>
                              <p:par>
                                <p:cTn id="32" presetID="49" presetClass="entr" presetSubtype="0" decel="100000" fill="hold" grpId="0" nodeType="withEffect">
                                  <p:stCondLst>
                                    <p:cond delay="60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 calcmode="lin" valueType="num">
                                      <p:cBhvr>
                                        <p:cTn id="36" dur="500" fill="hold"/>
                                        <p:tgtEl>
                                          <p:spTgt spid="6"/>
                                        </p:tgtEl>
                                        <p:attrNameLst>
                                          <p:attrName>style.rotation</p:attrName>
                                        </p:attrNameLst>
                                      </p:cBhvr>
                                      <p:tavLst>
                                        <p:tav tm="0">
                                          <p:val>
                                            <p:fltVal val="360"/>
                                          </p:val>
                                        </p:tav>
                                        <p:tav tm="100000">
                                          <p:val>
                                            <p:fltVal val="0"/>
                                          </p:val>
                                        </p:tav>
                                      </p:tavLst>
                                    </p:anim>
                                    <p:animEffect transition="in" filter="fade">
                                      <p:cBhvr>
                                        <p:cTn id="37" dur="500"/>
                                        <p:tgtEl>
                                          <p:spTgt spid="6"/>
                                        </p:tgtEl>
                                      </p:cBhvr>
                                    </p:animEffect>
                                  </p:childTnLst>
                                </p:cTn>
                              </p:par>
                            </p:childTnLst>
                          </p:cTn>
                        </p:par>
                        <p:par>
                          <p:cTn id="38" fill="hold">
                            <p:stCondLst>
                              <p:cond delay="1100"/>
                            </p:stCondLst>
                            <p:childTnLst>
                              <p:par>
                                <p:cTn id="39" presetID="23" presetClass="entr" presetSubtype="52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 calcmode="lin" valueType="num">
                                      <p:cBhvr>
                                        <p:cTn id="43" dur="500" fill="hold"/>
                                        <p:tgtEl>
                                          <p:spTgt spid="7"/>
                                        </p:tgtEl>
                                        <p:attrNameLst>
                                          <p:attrName>ppt_x</p:attrName>
                                        </p:attrNameLst>
                                      </p:cBhvr>
                                      <p:tavLst>
                                        <p:tav tm="0">
                                          <p:val>
                                            <p:fltVal val="0.5"/>
                                          </p:val>
                                        </p:tav>
                                        <p:tav tm="100000">
                                          <p:val>
                                            <p:strVal val="#ppt_x"/>
                                          </p:val>
                                        </p:tav>
                                      </p:tavLst>
                                    </p:anim>
                                    <p:anim calcmode="lin" valueType="num">
                                      <p:cBhvr>
                                        <p:cTn id="44" dur="500" fill="hold"/>
                                        <p:tgtEl>
                                          <p:spTgt spid="7"/>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 calcmode="lin" valueType="num">
                                      <p:cBhvr>
                                        <p:cTn id="49" dur="500" fill="hold"/>
                                        <p:tgtEl>
                                          <p:spTgt spid="8"/>
                                        </p:tgtEl>
                                        <p:attrNameLst>
                                          <p:attrName>ppt_x</p:attrName>
                                        </p:attrNameLst>
                                      </p:cBhvr>
                                      <p:tavLst>
                                        <p:tav tm="0">
                                          <p:val>
                                            <p:fltVal val="0.5"/>
                                          </p:val>
                                        </p:tav>
                                        <p:tav tm="100000">
                                          <p:val>
                                            <p:strVal val="#ppt_x"/>
                                          </p:val>
                                        </p:tav>
                                      </p:tavLst>
                                    </p:anim>
                                    <p:anim calcmode="lin" valueType="num">
                                      <p:cBhvr>
                                        <p:cTn id="50" dur="500" fill="hold"/>
                                        <p:tgtEl>
                                          <p:spTgt spid="8"/>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 calcmode="lin" valueType="num">
                                      <p:cBhvr>
                                        <p:cTn id="55" dur="500" fill="hold"/>
                                        <p:tgtEl>
                                          <p:spTgt spid="9"/>
                                        </p:tgtEl>
                                        <p:attrNameLst>
                                          <p:attrName>ppt_x</p:attrName>
                                        </p:attrNameLst>
                                      </p:cBhvr>
                                      <p:tavLst>
                                        <p:tav tm="0">
                                          <p:val>
                                            <p:fltVal val="0.5"/>
                                          </p:val>
                                        </p:tav>
                                        <p:tav tm="100000">
                                          <p:val>
                                            <p:strVal val="#ppt_x"/>
                                          </p:val>
                                        </p:tav>
                                      </p:tavLst>
                                    </p:anim>
                                    <p:anim calcmode="lin" valueType="num">
                                      <p:cBhvr>
                                        <p:cTn id="56" dur="500" fill="hold"/>
                                        <p:tgtEl>
                                          <p:spTgt spid="9"/>
                                        </p:tgtEl>
                                        <p:attrNameLst>
                                          <p:attrName>ppt_y</p:attrName>
                                        </p:attrNameLst>
                                      </p:cBhvr>
                                      <p:tavLst>
                                        <p:tav tm="0">
                                          <p:val>
                                            <p:fltVal val="0.5"/>
                                          </p:val>
                                        </p:tav>
                                        <p:tav tm="100000">
                                          <p:val>
                                            <p:strVal val="#ppt_y"/>
                                          </p:val>
                                        </p:tav>
                                      </p:tavLst>
                                    </p:anim>
                                  </p:childTnLst>
                                </p:cTn>
                              </p:par>
                              <p:par>
                                <p:cTn id="57" presetID="23" presetClass="entr" presetSubtype="528"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 calcmode="lin" valueType="num">
                                      <p:cBhvr>
                                        <p:cTn id="61" dur="500" fill="hold"/>
                                        <p:tgtEl>
                                          <p:spTgt spid="10"/>
                                        </p:tgtEl>
                                        <p:attrNameLst>
                                          <p:attrName>ppt_x</p:attrName>
                                        </p:attrNameLst>
                                      </p:cBhvr>
                                      <p:tavLst>
                                        <p:tav tm="0">
                                          <p:val>
                                            <p:fltVal val="0.5"/>
                                          </p:val>
                                        </p:tav>
                                        <p:tav tm="100000">
                                          <p:val>
                                            <p:strVal val="#ppt_x"/>
                                          </p:val>
                                        </p:tav>
                                      </p:tavLst>
                                    </p:anim>
                                    <p:anim calcmode="lin" valueType="num">
                                      <p:cBhvr>
                                        <p:cTn id="62" dur="500" fill="hold"/>
                                        <p:tgtEl>
                                          <p:spTgt spid="10"/>
                                        </p:tgtEl>
                                        <p:attrNameLst>
                                          <p:attrName>ppt_y</p:attrName>
                                        </p:attrNameLst>
                                      </p:cBhvr>
                                      <p:tavLst>
                                        <p:tav tm="0">
                                          <p:val>
                                            <p:fltVal val="0.5"/>
                                          </p:val>
                                        </p:tav>
                                        <p:tav tm="100000">
                                          <p:val>
                                            <p:strVal val="#ppt_y"/>
                                          </p:val>
                                        </p:tav>
                                      </p:tavLst>
                                    </p:anim>
                                  </p:childTnLst>
                                </p:cTn>
                              </p:par>
                            </p:childTnLst>
                          </p:cTn>
                        </p:par>
                        <p:par>
                          <p:cTn id="63" fill="hold">
                            <p:stCondLst>
                              <p:cond delay="1600"/>
                            </p:stCondLst>
                            <p:childTnLst>
                              <p:par>
                                <p:cTn id="64" presetID="12" presetClass="entr" presetSubtype="2"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p:tgtEl>
                                          <p:spTgt spid="12"/>
                                        </p:tgtEl>
                                        <p:attrNameLst>
                                          <p:attrName>ppt_x</p:attrName>
                                        </p:attrNameLst>
                                      </p:cBhvr>
                                      <p:tavLst>
                                        <p:tav tm="0">
                                          <p:val>
                                            <p:strVal val="#ppt_x+#ppt_w*1.125000"/>
                                          </p:val>
                                        </p:tav>
                                        <p:tav tm="100000">
                                          <p:val>
                                            <p:strVal val="#ppt_x"/>
                                          </p:val>
                                        </p:tav>
                                      </p:tavLst>
                                    </p:anim>
                                    <p:animEffect transition="in" filter="wipe(left)">
                                      <p:cBhvr>
                                        <p:cTn id="67" dur="500"/>
                                        <p:tgtEl>
                                          <p:spTgt spid="12"/>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p:tgtEl>
                                          <p:spTgt spid="11"/>
                                        </p:tgtEl>
                                        <p:attrNameLst>
                                          <p:attrName>ppt_x</p:attrName>
                                        </p:attrNameLst>
                                      </p:cBhvr>
                                      <p:tavLst>
                                        <p:tav tm="0">
                                          <p:val>
                                            <p:strVal val="#ppt_x+#ppt_w*1.125000"/>
                                          </p:val>
                                        </p:tav>
                                        <p:tav tm="100000">
                                          <p:val>
                                            <p:strVal val="#ppt_x"/>
                                          </p:val>
                                        </p:tav>
                                      </p:tavLst>
                                    </p:anim>
                                    <p:animEffect transition="in" filter="wipe(left)">
                                      <p:cBhvr>
                                        <p:cTn id="71" dur="500"/>
                                        <p:tgtEl>
                                          <p:spTgt spid="11"/>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p:tgtEl>
                                          <p:spTgt spid="14"/>
                                        </p:tgtEl>
                                        <p:attrNameLst>
                                          <p:attrName>ppt_x</p:attrName>
                                        </p:attrNameLst>
                                      </p:cBhvr>
                                      <p:tavLst>
                                        <p:tav tm="0">
                                          <p:val>
                                            <p:strVal val="#ppt_x-#ppt_w*1.125000"/>
                                          </p:val>
                                        </p:tav>
                                        <p:tav tm="100000">
                                          <p:val>
                                            <p:strVal val="#ppt_x"/>
                                          </p:val>
                                        </p:tav>
                                      </p:tavLst>
                                    </p:anim>
                                    <p:animEffect transition="in" filter="wipe(right)">
                                      <p:cBhvr>
                                        <p:cTn id="75" dur="500"/>
                                        <p:tgtEl>
                                          <p:spTgt spid="14"/>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right)">
                                      <p:cBhvr>
                                        <p:cTn id="79" dur="500"/>
                                        <p:tgtEl>
                                          <p:spTgt spid="13"/>
                                        </p:tgtEl>
                                      </p:cBhvr>
                                    </p:animEffect>
                                  </p:childTnLst>
                                </p:cTn>
                              </p:par>
                              <p:par>
                                <p:cTn id="80" presetID="12" presetClass="entr" presetSubtype="2" fill="hold" grpId="0" nodeType="with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additive="base">
                                        <p:cTn id="82" dur="500"/>
                                        <p:tgtEl>
                                          <p:spTgt spid="16"/>
                                        </p:tgtEl>
                                        <p:attrNameLst>
                                          <p:attrName>ppt_x</p:attrName>
                                        </p:attrNameLst>
                                      </p:cBhvr>
                                      <p:tavLst>
                                        <p:tav tm="0">
                                          <p:val>
                                            <p:strVal val="#ppt_x+#ppt_w*1.125000"/>
                                          </p:val>
                                        </p:tav>
                                        <p:tav tm="100000">
                                          <p:val>
                                            <p:strVal val="#ppt_x"/>
                                          </p:val>
                                        </p:tav>
                                      </p:tavLst>
                                    </p:anim>
                                    <p:animEffect transition="in" filter="wipe(left)">
                                      <p:cBhvr>
                                        <p:cTn id="83" dur="500"/>
                                        <p:tgtEl>
                                          <p:spTgt spid="16"/>
                                        </p:tgtEl>
                                      </p:cBhvr>
                                    </p:animEffect>
                                  </p:childTnLst>
                                </p:cTn>
                              </p:par>
                              <p:par>
                                <p:cTn id="84" presetID="12" presetClass="entr" presetSubtype="2"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additive="base">
                                        <p:cTn id="86" dur="500"/>
                                        <p:tgtEl>
                                          <p:spTgt spid="15"/>
                                        </p:tgtEl>
                                        <p:attrNameLst>
                                          <p:attrName>ppt_x</p:attrName>
                                        </p:attrNameLst>
                                      </p:cBhvr>
                                      <p:tavLst>
                                        <p:tav tm="0">
                                          <p:val>
                                            <p:strVal val="#ppt_x+#ppt_w*1.125000"/>
                                          </p:val>
                                        </p:tav>
                                        <p:tav tm="100000">
                                          <p:val>
                                            <p:strVal val="#ppt_x"/>
                                          </p:val>
                                        </p:tav>
                                      </p:tavLst>
                                    </p:anim>
                                    <p:animEffect transition="in" filter="wipe(left)">
                                      <p:cBhvr>
                                        <p:cTn id="87" dur="500"/>
                                        <p:tgtEl>
                                          <p:spTgt spid="15"/>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500"/>
                                        <p:tgtEl>
                                          <p:spTgt spid="18"/>
                                        </p:tgtEl>
                                        <p:attrNameLst>
                                          <p:attrName>ppt_x</p:attrName>
                                        </p:attrNameLst>
                                      </p:cBhvr>
                                      <p:tavLst>
                                        <p:tav tm="0">
                                          <p:val>
                                            <p:strVal val="#ppt_x-#ppt_w*1.125000"/>
                                          </p:val>
                                        </p:tav>
                                        <p:tav tm="100000">
                                          <p:val>
                                            <p:strVal val="#ppt_x"/>
                                          </p:val>
                                        </p:tav>
                                      </p:tavLst>
                                    </p:anim>
                                    <p:animEffect transition="in" filter="wipe(right)">
                                      <p:cBhvr>
                                        <p:cTn id="91" dur="500"/>
                                        <p:tgtEl>
                                          <p:spTgt spid="18"/>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additive="base">
                                        <p:cTn id="94" dur="500"/>
                                        <p:tgtEl>
                                          <p:spTgt spid="17"/>
                                        </p:tgtEl>
                                        <p:attrNameLst>
                                          <p:attrName>ppt_x</p:attrName>
                                        </p:attrNameLst>
                                      </p:cBhvr>
                                      <p:tavLst>
                                        <p:tav tm="0">
                                          <p:val>
                                            <p:strVal val="#ppt_x-#ppt_w*1.125000"/>
                                          </p:val>
                                        </p:tav>
                                        <p:tav tm="100000">
                                          <p:val>
                                            <p:strVal val="#ppt_x"/>
                                          </p:val>
                                        </p:tav>
                                      </p:tavLst>
                                    </p:anim>
                                    <p:animEffect transition="in" filter="wipe(right)">
                                      <p:cBhvr>
                                        <p:cTn id="9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Oval 22"/>
          <p:cNvSpPr>
            <a:spLocks noChangeArrowheads="1"/>
          </p:cNvSpPr>
          <p:nvPr/>
        </p:nvSpPr>
        <p:spPr bwMode="auto">
          <a:xfrm>
            <a:off x="4447515" y="1431057"/>
            <a:ext cx="1575683" cy="1579682"/>
          </a:xfrm>
          <a:prstGeom prst="ellipse">
            <a:avLst/>
          </a:prstGeom>
          <a:solidFill>
            <a:srgbClr val="D33131"/>
          </a:solidFill>
          <a:ln>
            <a:noFill/>
          </a:ln>
        </p:spPr>
        <p:txBody>
          <a:bodyPr vert="horz" wrap="square" lIns="91440" tIns="45720" rIns="91440" bIns="45720" numCol="1" anchor="ctr" anchorCtr="0" compatLnSpc="1">
            <a:prstTxWarp prst="textNoShape">
              <a:avLst/>
            </a:prstTxWarp>
          </a:bodyPr>
          <a:lstStyle/>
          <a:p>
            <a:pPr algn="ctr"/>
            <a:r>
              <a:rPr lang="zh-CN" altLang="en-US">
                <a:solidFill>
                  <a:schemeClr val="bg1"/>
                </a:solidFill>
                <a:latin typeface="微软雅黑" pitchFamily="34" charset="-122"/>
                <a:ea typeface="微软雅黑" pitchFamily="34" charset="-122"/>
              </a:rPr>
              <a:t>添加</a:t>
            </a:r>
            <a:r>
              <a:rPr lang="zh-CN" altLang="en-US" smtClean="0">
                <a:solidFill>
                  <a:schemeClr val="bg1"/>
                </a:solidFill>
                <a:latin typeface="微软雅黑" pitchFamily="34" charset="-122"/>
                <a:ea typeface="微软雅黑" pitchFamily="34" charset="-122"/>
              </a:rPr>
              <a:t>标题</a:t>
            </a:r>
            <a:endParaRPr lang="zh-CN" altLang="en-US">
              <a:solidFill>
                <a:schemeClr val="bg1"/>
              </a:solidFill>
              <a:latin typeface="微软雅黑" pitchFamily="34" charset="-122"/>
              <a:ea typeface="微软雅黑" pitchFamily="34" charset="-122"/>
            </a:endParaRPr>
          </a:p>
        </p:txBody>
      </p:sp>
      <p:sp>
        <p:nvSpPr>
          <p:cNvPr id="4" name="Line 23"/>
          <p:cNvSpPr>
            <a:spLocks noChangeShapeType="1"/>
          </p:cNvSpPr>
          <p:nvPr/>
        </p:nvSpPr>
        <p:spPr bwMode="auto">
          <a:xfrm flipH="1">
            <a:off x="622598" y="2222897"/>
            <a:ext cx="3824918" cy="0"/>
          </a:xfrm>
          <a:prstGeom prst="line">
            <a:avLst/>
          </a:prstGeom>
          <a:noFill/>
          <a:ln w="5" cap="flat">
            <a:solidFill>
              <a:schemeClr val="tx1">
                <a:lumMod val="65000"/>
                <a:lumOff val="35000"/>
              </a:schemeClr>
            </a:solidFill>
            <a:prstDash val="dash"/>
            <a:miter lim="800000"/>
            <a:headEnd type="none" w="med" len="med"/>
            <a:tailEnd type="arrow"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noEditPoints="1"/>
          </p:cNvSpPr>
          <p:nvPr/>
        </p:nvSpPr>
        <p:spPr bwMode="auto">
          <a:xfrm>
            <a:off x="3291748" y="2006941"/>
            <a:ext cx="443911" cy="443911"/>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5"/>
          <p:cNvSpPr>
            <a:spLocks noEditPoints="1"/>
          </p:cNvSpPr>
          <p:nvPr/>
        </p:nvSpPr>
        <p:spPr bwMode="auto">
          <a:xfrm>
            <a:off x="2251957" y="2006941"/>
            <a:ext cx="447910" cy="443911"/>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6"/>
          <p:cNvSpPr>
            <a:spLocks noEditPoints="1"/>
          </p:cNvSpPr>
          <p:nvPr/>
        </p:nvSpPr>
        <p:spPr bwMode="auto">
          <a:xfrm>
            <a:off x="1216166" y="2006941"/>
            <a:ext cx="451909" cy="443911"/>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7"/>
          <p:cNvSpPr>
            <a:spLocks/>
          </p:cNvSpPr>
          <p:nvPr/>
        </p:nvSpPr>
        <p:spPr bwMode="auto">
          <a:xfrm>
            <a:off x="3423721" y="2346872"/>
            <a:ext cx="2107576" cy="1795638"/>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8"/>
          <p:cNvSpPr>
            <a:spLocks/>
          </p:cNvSpPr>
          <p:nvPr/>
        </p:nvSpPr>
        <p:spPr bwMode="auto">
          <a:xfrm>
            <a:off x="2355936" y="2346872"/>
            <a:ext cx="3175361" cy="286342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9"/>
          <p:cNvSpPr>
            <a:spLocks/>
          </p:cNvSpPr>
          <p:nvPr/>
        </p:nvSpPr>
        <p:spPr bwMode="auto">
          <a:xfrm>
            <a:off x="1320145" y="2346872"/>
            <a:ext cx="4211153" cy="3903214"/>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TextBox 10"/>
          <p:cNvSpPr txBox="1"/>
          <p:nvPr/>
        </p:nvSpPr>
        <p:spPr>
          <a:xfrm>
            <a:off x="5605588" y="3403846"/>
            <a:ext cx="671979" cy="923330"/>
          </a:xfrm>
          <a:prstGeom prst="rect">
            <a:avLst/>
          </a:prstGeom>
          <a:noFill/>
        </p:spPr>
        <p:txBody>
          <a:bodyPr wrap="none" rtlCol="0" anchor="ctr">
            <a:spAutoFit/>
          </a:bodyPr>
          <a:lstStyle/>
          <a:p>
            <a:r>
              <a:rPr lang="en-US" altLang="zh-CN" sz="5400" smtClean="0">
                <a:solidFill>
                  <a:schemeClr val="tx1">
                    <a:lumMod val="75000"/>
                    <a:lumOff val="25000"/>
                  </a:schemeClr>
                </a:solidFill>
                <a:latin typeface="微软雅黑" pitchFamily="34" charset="-122"/>
                <a:ea typeface="微软雅黑" pitchFamily="34" charset="-122"/>
              </a:rPr>
              <a:t>A</a:t>
            </a:r>
            <a:endParaRPr lang="zh-CN" altLang="en-US" sz="5400" smtClean="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5605588" y="4449886"/>
            <a:ext cx="619080" cy="923330"/>
          </a:xfrm>
          <a:prstGeom prst="rect">
            <a:avLst/>
          </a:prstGeom>
          <a:noFill/>
        </p:spPr>
        <p:txBody>
          <a:bodyPr wrap="none" rtlCol="0" anchor="ctr">
            <a:spAutoFit/>
          </a:bodyPr>
          <a:lstStyle/>
          <a:p>
            <a:r>
              <a:rPr lang="en-US" altLang="zh-CN" sz="5400" smtClean="0">
                <a:solidFill>
                  <a:schemeClr val="tx1">
                    <a:lumMod val="75000"/>
                    <a:lumOff val="25000"/>
                  </a:schemeClr>
                </a:solidFill>
                <a:latin typeface="微软雅黑" pitchFamily="34" charset="-122"/>
                <a:ea typeface="微软雅黑" pitchFamily="34" charset="-122"/>
              </a:rPr>
              <a:t>B</a:t>
            </a:r>
            <a:endParaRPr lang="zh-CN" altLang="en-US" sz="5400" smtClean="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5605588" y="5530006"/>
            <a:ext cx="651140" cy="923330"/>
          </a:xfrm>
          <a:prstGeom prst="rect">
            <a:avLst/>
          </a:prstGeom>
          <a:noFill/>
        </p:spPr>
        <p:txBody>
          <a:bodyPr wrap="none" rtlCol="0" anchor="ctr">
            <a:spAutoFit/>
          </a:bodyPr>
          <a:lstStyle/>
          <a:p>
            <a:r>
              <a:rPr lang="en-US" altLang="zh-CN" sz="5400" smtClean="0">
                <a:solidFill>
                  <a:schemeClr val="tx1">
                    <a:lumMod val="75000"/>
                    <a:lumOff val="25000"/>
                  </a:schemeClr>
                </a:solidFill>
                <a:latin typeface="微软雅黑" pitchFamily="34" charset="-122"/>
                <a:ea typeface="微软雅黑" pitchFamily="34" charset="-122"/>
              </a:rPr>
              <a:t>C</a:t>
            </a:r>
            <a:endParaRPr lang="zh-CN" altLang="en-US" sz="5400" smtClean="0">
              <a:solidFill>
                <a:schemeClr val="tx1">
                  <a:lumMod val="75000"/>
                  <a:lumOff val="25000"/>
                </a:schemeClr>
              </a:solidFill>
              <a:latin typeface="微软雅黑" pitchFamily="34" charset="-122"/>
              <a:ea typeface="微软雅黑" pitchFamily="34" charset="-122"/>
            </a:endParaRPr>
          </a:p>
        </p:txBody>
      </p:sp>
      <p:sp>
        <p:nvSpPr>
          <p:cNvPr id="14" name="TextBox 13"/>
          <p:cNvSpPr txBox="1"/>
          <p:nvPr/>
        </p:nvSpPr>
        <p:spPr>
          <a:xfrm>
            <a:off x="6383238" y="3470947"/>
            <a:ext cx="4997332"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5" name="TextBox 14"/>
          <p:cNvSpPr txBox="1"/>
          <p:nvPr/>
        </p:nvSpPr>
        <p:spPr>
          <a:xfrm>
            <a:off x="6383238" y="4554522"/>
            <a:ext cx="4997332"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a:t>
            </a:r>
            <a:r>
              <a:rPr lang="zh-CN" altLang="en-US" sz="1200" smtClean="0">
                <a:solidFill>
                  <a:schemeClr val="tx1">
                    <a:lumMod val="75000"/>
                    <a:lumOff val="25000"/>
                  </a:schemeClr>
                </a:solidFill>
                <a:latin typeface="微软雅黑" pitchFamily="34" charset="-122"/>
                <a:ea typeface="微软雅黑" pitchFamily="34" charset="-122"/>
              </a:rPr>
              <a:t>在这里 </a:t>
            </a:r>
            <a:r>
              <a:rPr lang="zh-CN" altLang="en-US" sz="1200">
                <a:solidFill>
                  <a:schemeClr val="tx1">
                    <a:lumMod val="75000"/>
                    <a:lumOff val="25000"/>
                  </a:schemeClr>
                </a:solidFill>
                <a:latin typeface="微软雅黑" pitchFamily="34" charset="-122"/>
                <a:ea typeface="微软雅黑" pitchFamily="34" charset="-122"/>
              </a:rPr>
              <a:t>，或者通过复制您的文本后，在此框中选择粘贴，并选择只保留文字。</a:t>
            </a:r>
          </a:p>
        </p:txBody>
      </p:sp>
      <p:sp>
        <p:nvSpPr>
          <p:cNvPr id="16" name="TextBox 15"/>
          <p:cNvSpPr txBox="1"/>
          <p:nvPr/>
        </p:nvSpPr>
        <p:spPr>
          <a:xfrm>
            <a:off x="6383238" y="5677622"/>
            <a:ext cx="4997332" cy="549061"/>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p>
        </p:txBody>
      </p:sp>
    </p:spTree>
    <p:extLst>
      <p:ext uri="{BB962C8B-B14F-4D97-AF65-F5344CB8AC3E}">
        <p14:creationId xmlns:p14="http://schemas.microsoft.com/office/powerpoint/2010/main" xmlns="" val="37293784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par>
                          <p:cTn id="12" fill="hold">
                            <p:stCondLst>
                              <p:cond delay="8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right)">
                                      <p:cBhvr>
                                        <p:cTn id="21" dur="500"/>
                                        <p:tgtEl>
                                          <p:spTgt spid="4"/>
                                        </p:tgtEl>
                                      </p:cBhvr>
                                    </p:animEffect>
                                  </p:childTnLst>
                                </p:cTn>
                              </p:par>
                            </p:childTnLst>
                          </p:cTn>
                        </p:par>
                        <p:par>
                          <p:cTn id="22" fill="hold">
                            <p:stCondLst>
                              <p:cond delay="1800"/>
                            </p:stCondLst>
                            <p:childTnLst>
                              <p:par>
                                <p:cTn id="23" presetID="49" presetClass="entr" presetSubtype="0" decel="100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par>
                                <p:cTn id="29" presetID="49" presetClass="entr" presetSubtype="0" decel="100000"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 calcmode="lin" valueType="num">
                                      <p:cBhvr>
                                        <p:cTn id="33" dur="500" fill="hold"/>
                                        <p:tgtEl>
                                          <p:spTgt spid="6"/>
                                        </p:tgtEl>
                                        <p:attrNameLst>
                                          <p:attrName>style.rotation</p:attrName>
                                        </p:attrNameLst>
                                      </p:cBhvr>
                                      <p:tavLst>
                                        <p:tav tm="0">
                                          <p:val>
                                            <p:fltVal val="360"/>
                                          </p:val>
                                        </p:tav>
                                        <p:tav tm="100000">
                                          <p:val>
                                            <p:fltVal val="0"/>
                                          </p:val>
                                        </p:tav>
                                      </p:tavLst>
                                    </p:anim>
                                    <p:animEffect transition="in" filter="fade">
                                      <p:cBhvr>
                                        <p:cTn id="34" dur="500"/>
                                        <p:tgtEl>
                                          <p:spTgt spid="6"/>
                                        </p:tgtEl>
                                      </p:cBhvr>
                                    </p:animEffect>
                                  </p:childTnLst>
                                </p:cTn>
                              </p:par>
                              <p:par>
                                <p:cTn id="35" presetID="49" presetClass="entr" presetSubtype="0" decel="100000"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 calcmode="lin" valueType="num">
                                      <p:cBhvr>
                                        <p:cTn id="39" dur="500" fill="hold"/>
                                        <p:tgtEl>
                                          <p:spTgt spid="7"/>
                                        </p:tgtEl>
                                        <p:attrNameLst>
                                          <p:attrName>style.rotation</p:attrName>
                                        </p:attrNameLst>
                                      </p:cBhvr>
                                      <p:tavLst>
                                        <p:tav tm="0">
                                          <p:val>
                                            <p:fltVal val="360"/>
                                          </p:val>
                                        </p:tav>
                                        <p:tav tm="100000">
                                          <p:val>
                                            <p:fltVal val="0"/>
                                          </p:val>
                                        </p:tav>
                                      </p:tavLst>
                                    </p:anim>
                                    <p:animEffect transition="in" filter="fade">
                                      <p:cBhvr>
                                        <p:cTn id="40" dur="500"/>
                                        <p:tgtEl>
                                          <p:spTgt spid="7"/>
                                        </p:tgtEl>
                                      </p:cBhvr>
                                    </p:animEffect>
                                  </p:childTnLst>
                                </p:cTn>
                              </p:par>
                            </p:childTnLst>
                          </p:cTn>
                        </p:par>
                        <p:par>
                          <p:cTn id="41" fill="hold">
                            <p:stCondLst>
                              <p:cond delay="27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par>
                          <p:cTn id="45" fill="hold">
                            <p:stCondLst>
                              <p:cond delay="3200"/>
                            </p:stCondLst>
                            <p:childTnLst>
                              <p:par>
                                <p:cTn id="46" presetID="45"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anim calcmode="lin" valueType="num">
                                      <p:cBhvr>
                                        <p:cTn id="49" dur="500" fill="hold"/>
                                        <p:tgtEl>
                                          <p:spTgt spid="11"/>
                                        </p:tgtEl>
                                        <p:attrNameLst>
                                          <p:attrName>ppt_w</p:attrName>
                                        </p:attrNameLst>
                                      </p:cBhvr>
                                      <p:tavLst>
                                        <p:tav tm="0" fmla="#ppt_w*sin(2.5*pi*$)">
                                          <p:val>
                                            <p:fltVal val="0"/>
                                          </p:val>
                                        </p:tav>
                                        <p:tav tm="100000">
                                          <p:val>
                                            <p:fltVal val="1"/>
                                          </p:val>
                                        </p:tav>
                                      </p:tavLst>
                                    </p:anim>
                                    <p:anim calcmode="lin" valueType="num">
                                      <p:cBhvr>
                                        <p:cTn id="50" dur="500" fill="hold"/>
                                        <p:tgtEl>
                                          <p:spTgt spid="11"/>
                                        </p:tgtEl>
                                        <p:attrNameLst>
                                          <p:attrName>ppt_h</p:attrName>
                                        </p:attrNameLst>
                                      </p:cBhvr>
                                      <p:tavLst>
                                        <p:tav tm="0">
                                          <p:val>
                                            <p:strVal val="#ppt_h"/>
                                          </p:val>
                                        </p:tav>
                                        <p:tav tm="100000">
                                          <p:val>
                                            <p:strVal val="#ppt_h"/>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par>
                          <p:cTn id="58" fill="hold">
                            <p:stCondLst>
                              <p:cond delay="4200"/>
                            </p:stCondLst>
                            <p:childTnLst>
                              <p:par>
                                <p:cTn id="59" presetID="45"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anim calcmode="lin" valueType="num">
                                      <p:cBhvr>
                                        <p:cTn id="62" dur="500" fill="hold"/>
                                        <p:tgtEl>
                                          <p:spTgt spid="12"/>
                                        </p:tgtEl>
                                        <p:attrNameLst>
                                          <p:attrName>ppt_w</p:attrName>
                                        </p:attrNameLst>
                                      </p:cBhvr>
                                      <p:tavLst>
                                        <p:tav tm="0" fmla="#ppt_w*sin(2.5*pi*$)">
                                          <p:val>
                                            <p:fltVal val="0"/>
                                          </p:val>
                                        </p:tav>
                                        <p:tav tm="100000">
                                          <p:val>
                                            <p:fltVal val="1"/>
                                          </p:val>
                                        </p:tav>
                                      </p:tavLst>
                                    </p:anim>
                                    <p:anim calcmode="lin" valueType="num">
                                      <p:cBhvr>
                                        <p:cTn id="63" dur="500" fill="hold"/>
                                        <p:tgtEl>
                                          <p:spTgt spid="12"/>
                                        </p:tgtEl>
                                        <p:attrNameLst>
                                          <p:attrName>ppt_h</p:attrName>
                                        </p:attrNameLst>
                                      </p:cBhvr>
                                      <p:tavLst>
                                        <p:tav tm="0">
                                          <p:val>
                                            <p:strVal val="#ppt_h"/>
                                          </p:val>
                                        </p:tav>
                                        <p:tav tm="100000">
                                          <p:val>
                                            <p:strVal val="#ppt_h"/>
                                          </p:val>
                                        </p:tav>
                                      </p:tavLst>
                                    </p:anim>
                                  </p:childTnLst>
                                </p:cTn>
                              </p:par>
                              <p:par>
                                <p:cTn id="64" presetID="22" presetClass="entr" presetSubtype="8"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childTnLst>
                          </p:cTn>
                        </p:par>
                        <p:par>
                          <p:cTn id="67" fill="hold">
                            <p:stCondLst>
                              <p:cond delay="4700"/>
                            </p:stCondLst>
                            <p:childTnLst>
                              <p:par>
                                <p:cTn id="68" presetID="22" presetClass="entr" presetSubtype="8"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left)">
                                      <p:cBhvr>
                                        <p:cTn id="70" dur="500"/>
                                        <p:tgtEl>
                                          <p:spTgt spid="10"/>
                                        </p:tgtEl>
                                      </p:cBhvr>
                                    </p:animEffect>
                                  </p:childTnLst>
                                </p:cTn>
                              </p:par>
                            </p:childTnLst>
                          </p:cTn>
                        </p:par>
                        <p:par>
                          <p:cTn id="71" fill="hold">
                            <p:stCondLst>
                              <p:cond delay="5200"/>
                            </p:stCondLst>
                            <p:childTnLst>
                              <p:par>
                                <p:cTn id="72" presetID="45"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500"/>
                                        <p:tgtEl>
                                          <p:spTgt spid="13"/>
                                        </p:tgtEl>
                                      </p:cBhvr>
                                    </p:animEffect>
                                    <p:anim calcmode="lin" valueType="num">
                                      <p:cBhvr>
                                        <p:cTn id="75" dur="500" fill="hold"/>
                                        <p:tgtEl>
                                          <p:spTgt spid="13"/>
                                        </p:tgtEl>
                                        <p:attrNameLst>
                                          <p:attrName>ppt_w</p:attrName>
                                        </p:attrNameLst>
                                      </p:cBhvr>
                                      <p:tavLst>
                                        <p:tav tm="0" fmla="#ppt_w*sin(2.5*pi*$)">
                                          <p:val>
                                            <p:fltVal val="0"/>
                                          </p:val>
                                        </p:tav>
                                        <p:tav tm="100000">
                                          <p:val>
                                            <p:fltVal val="1"/>
                                          </p:val>
                                        </p:tav>
                                      </p:tavLst>
                                    </p:anim>
                                    <p:anim calcmode="lin" valueType="num">
                                      <p:cBhvr>
                                        <p:cTn id="76" dur="500" fill="hold"/>
                                        <p:tgtEl>
                                          <p:spTgt spid="13"/>
                                        </p:tgtEl>
                                        <p:attrNameLst>
                                          <p:attrName>ppt_h</p:attrName>
                                        </p:attrNameLst>
                                      </p:cBhvr>
                                      <p:tavLst>
                                        <p:tav tm="0">
                                          <p:val>
                                            <p:strVal val="#ppt_h"/>
                                          </p:val>
                                        </p:tav>
                                        <p:tav tm="100000">
                                          <p:val>
                                            <p:strVal val="#ppt_h"/>
                                          </p:val>
                                        </p:tav>
                                      </p:tavLst>
                                    </p:anim>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矩形 275"/>
          <p:cNvSpPr/>
          <p:nvPr/>
        </p:nvSpPr>
        <p:spPr>
          <a:xfrm>
            <a:off x="0" y="0"/>
            <a:ext cx="12190413" cy="6858000"/>
          </a:xfrm>
          <a:prstGeom prst="rect">
            <a:avLst/>
          </a:prstGeom>
          <a:solidFill>
            <a:srgbClr val="ED45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矩形 287"/>
          <p:cNvSpPr/>
          <p:nvPr/>
        </p:nvSpPr>
        <p:spPr>
          <a:xfrm>
            <a:off x="3340252" y="0"/>
            <a:ext cx="1368254" cy="4413844"/>
          </a:xfrm>
          <a:custGeom>
            <a:avLst/>
            <a:gdLst/>
            <a:ahLst/>
            <a:cxnLst/>
            <a:rect l="l" t="t" r="r" b="b"/>
            <a:pathLst>
              <a:path w="1368254" h="4413844">
                <a:moveTo>
                  <a:pt x="0" y="0"/>
                </a:moveTo>
                <a:lnTo>
                  <a:pt x="1368254" y="0"/>
                </a:lnTo>
                <a:lnTo>
                  <a:pt x="1368254" y="4413844"/>
                </a:lnTo>
                <a:lnTo>
                  <a:pt x="1353555" y="4413844"/>
                </a:lnTo>
                <a:lnTo>
                  <a:pt x="684127" y="3744416"/>
                </a:lnTo>
                <a:lnTo>
                  <a:pt x="14699" y="4413844"/>
                </a:lnTo>
                <a:lnTo>
                  <a:pt x="0" y="4413844"/>
                </a:lnTo>
                <a:close/>
              </a:path>
            </a:pathLst>
          </a:custGeom>
          <a:pattFill prst="plaid">
            <a:fgClr>
              <a:srgbClr val="FFEEE1"/>
            </a:fgClr>
            <a:bgClr>
              <a:schemeClr val="bg1"/>
            </a:bgClr>
          </a:patt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302" name="Freeform 6"/>
          <p:cNvSpPr>
            <a:spLocks noEditPoints="1"/>
          </p:cNvSpPr>
          <p:nvPr/>
        </p:nvSpPr>
        <p:spPr bwMode="auto">
          <a:xfrm>
            <a:off x="3470454" y="1828342"/>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7"/>
          <p:cNvSpPr>
            <a:spLocks noEditPoints="1"/>
          </p:cNvSpPr>
          <p:nvPr/>
        </p:nvSpPr>
        <p:spPr bwMode="auto">
          <a:xfrm>
            <a:off x="7805272" y="1842544"/>
            <a:ext cx="826627" cy="66755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8"/>
          <p:cNvSpPr>
            <a:spLocks noEditPoints="1"/>
          </p:cNvSpPr>
          <p:nvPr/>
        </p:nvSpPr>
        <p:spPr bwMode="auto">
          <a:xfrm>
            <a:off x="5686154" y="1774369"/>
            <a:ext cx="917528" cy="80390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9"/>
          <p:cNvSpPr>
            <a:spLocks noEditPoints="1"/>
          </p:cNvSpPr>
          <p:nvPr/>
        </p:nvSpPr>
        <p:spPr bwMode="auto">
          <a:xfrm>
            <a:off x="1558702" y="178857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0"/>
          <p:cNvSpPr>
            <a:spLocks noEditPoints="1"/>
          </p:cNvSpPr>
          <p:nvPr/>
        </p:nvSpPr>
        <p:spPr bwMode="auto">
          <a:xfrm>
            <a:off x="9992565" y="1819819"/>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2" name="TextBox 361"/>
          <p:cNvSpPr txBox="1"/>
          <p:nvPr/>
        </p:nvSpPr>
        <p:spPr>
          <a:xfrm>
            <a:off x="1342576"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01</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3" name="TextBox 362"/>
          <p:cNvSpPr txBox="1"/>
          <p:nvPr/>
        </p:nvSpPr>
        <p:spPr>
          <a:xfrm>
            <a:off x="3419085"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02</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69" name="TextBox 368"/>
          <p:cNvSpPr txBox="1"/>
          <p:nvPr/>
        </p:nvSpPr>
        <p:spPr>
          <a:xfrm>
            <a:off x="5539624"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03</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76" name="TextBox 375"/>
          <p:cNvSpPr txBox="1"/>
          <p:nvPr/>
        </p:nvSpPr>
        <p:spPr>
          <a:xfrm>
            <a:off x="7613291"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04</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396" name="TextBox 395"/>
          <p:cNvSpPr txBox="1"/>
          <p:nvPr/>
        </p:nvSpPr>
        <p:spPr>
          <a:xfrm>
            <a:off x="9706843" y="836712"/>
            <a:ext cx="1210588" cy="733534"/>
          </a:xfrm>
          <a:prstGeom prst="rect">
            <a:avLst/>
          </a:prstGeom>
          <a:noFill/>
        </p:spPr>
        <p:txBody>
          <a:bodyPr wrap="none" rtlCol="0" anchor="ctr">
            <a:spAutoFit/>
          </a:bodyPr>
          <a:lstStyle/>
          <a:p>
            <a:pPr lvl="0" algn="ctr">
              <a:lnSpc>
                <a:spcPts val="2500"/>
              </a:lnSpc>
            </a:pPr>
            <a:r>
              <a:rPr lang="en-US" altLang="zh-CN" sz="5400" smtClean="0">
                <a:solidFill>
                  <a:schemeClr val="bg1"/>
                </a:solidFill>
                <a:latin typeface="微软雅黑" pitchFamily="34" charset="-122"/>
                <a:ea typeface="微软雅黑" pitchFamily="34" charset="-122"/>
              </a:rPr>
              <a:t>05</a:t>
            </a:r>
          </a:p>
          <a:p>
            <a:pPr lvl="0" algn="ctr">
              <a:lnSpc>
                <a:spcPts val="2500"/>
              </a:lnSpc>
            </a:pPr>
            <a:r>
              <a:rPr lang="zh-CN" altLang="en-US" sz="2000" smtClean="0">
                <a:solidFill>
                  <a:schemeClr val="bg1"/>
                </a:solidFill>
                <a:latin typeface="微软雅黑" pitchFamily="34" charset="-122"/>
                <a:ea typeface="微软雅黑" pitchFamily="34" charset="-122"/>
              </a:rPr>
              <a:t>添加标题</a:t>
            </a:r>
            <a:endParaRPr lang="zh-CN" altLang="en-US" sz="5400" smtClean="0">
              <a:solidFill>
                <a:schemeClr val="bg1"/>
              </a:solidFill>
              <a:latin typeface="微软雅黑" pitchFamily="34" charset="-122"/>
              <a:ea typeface="微软雅黑" pitchFamily="34" charset="-122"/>
            </a:endParaRPr>
          </a:p>
        </p:txBody>
      </p:sp>
      <p:sp>
        <p:nvSpPr>
          <p:cNvPr id="5" name="Freeform 6"/>
          <p:cNvSpPr>
            <a:spLocks/>
          </p:cNvSpPr>
          <p:nvPr/>
        </p:nvSpPr>
        <p:spPr bwMode="auto">
          <a:xfrm>
            <a:off x="0" y="4763146"/>
            <a:ext cx="12190412" cy="2094854"/>
          </a:xfrm>
          <a:custGeom>
            <a:avLst/>
            <a:gdLst>
              <a:gd name="T0" fmla="*/ 1135 w 2153"/>
              <a:gd name="T1" fmla="*/ 28 h 370"/>
              <a:gd name="T2" fmla="*/ 1172 w 2153"/>
              <a:gd name="T3" fmla="*/ 0 h 370"/>
              <a:gd name="T4" fmla="*/ 1210 w 2153"/>
              <a:gd name="T5" fmla="*/ 29 h 370"/>
              <a:gd name="T6" fmla="*/ 1252 w 2153"/>
              <a:gd name="T7" fmla="*/ 1 h 370"/>
              <a:gd name="T8" fmla="*/ 1290 w 2153"/>
              <a:gd name="T9" fmla="*/ 28 h 370"/>
              <a:gd name="T10" fmla="*/ 1327 w 2153"/>
              <a:gd name="T11" fmla="*/ 1 h 370"/>
              <a:gd name="T12" fmla="*/ 1365 w 2153"/>
              <a:gd name="T13" fmla="*/ 28 h 370"/>
              <a:gd name="T14" fmla="*/ 1403 w 2153"/>
              <a:gd name="T15" fmla="*/ 1 h 370"/>
              <a:gd name="T16" fmla="*/ 1441 w 2153"/>
              <a:gd name="T17" fmla="*/ 28 h 370"/>
              <a:gd name="T18" fmla="*/ 1478 w 2153"/>
              <a:gd name="T19" fmla="*/ 1 h 370"/>
              <a:gd name="T20" fmla="*/ 1516 w 2153"/>
              <a:gd name="T21" fmla="*/ 28 h 370"/>
              <a:gd name="T22" fmla="*/ 1553 w 2153"/>
              <a:gd name="T23" fmla="*/ 1 h 370"/>
              <a:gd name="T24" fmla="*/ 1591 w 2153"/>
              <a:gd name="T25" fmla="*/ 28 h 370"/>
              <a:gd name="T26" fmla="*/ 1628 w 2153"/>
              <a:gd name="T27" fmla="*/ 1 h 370"/>
              <a:gd name="T28" fmla="*/ 1667 w 2153"/>
              <a:gd name="T29" fmla="*/ 28 h 370"/>
              <a:gd name="T30" fmla="*/ 1704 w 2153"/>
              <a:gd name="T31" fmla="*/ 1 h 370"/>
              <a:gd name="T32" fmla="*/ 1742 w 2153"/>
              <a:gd name="T33" fmla="*/ 28 h 370"/>
              <a:gd name="T34" fmla="*/ 1779 w 2153"/>
              <a:gd name="T35" fmla="*/ 1 h 370"/>
              <a:gd name="T36" fmla="*/ 1817 w 2153"/>
              <a:gd name="T37" fmla="*/ 28 h 370"/>
              <a:gd name="T38" fmla="*/ 1854 w 2153"/>
              <a:gd name="T39" fmla="*/ 1 h 370"/>
              <a:gd name="T40" fmla="*/ 1892 w 2153"/>
              <a:gd name="T41" fmla="*/ 28 h 370"/>
              <a:gd name="T42" fmla="*/ 1930 w 2153"/>
              <a:gd name="T43" fmla="*/ 0 h 370"/>
              <a:gd name="T44" fmla="*/ 1968 w 2153"/>
              <a:gd name="T45" fmla="*/ 28 h 370"/>
              <a:gd name="T46" fmla="*/ 2005 w 2153"/>
              <a:gd name="T47" fmla="*/ 0 h 370"/>
              <a:gd name="T48" fmla="*/ 2043 w 2153"/>
              <a:gd name="T49" fmla="*/ 28 h 370"/>
              <a:gd name="T50" fmla="*/ 2080 w 2153"/>
              <a:gd name="T51" fmla="*/ 0 h 370"/>
              <a:gd name="T52" fmla="*/ 2118 w 2153"/>
              <a:gd name="T53" fmla="*/ 28 h 370"/>
              <a:gd name="T54" fmla="*/ 2153 w 2153"/>
              <a:gd name="T55" fmla="*/ 2 h 370"/>
              <a:gd name="T56" fmla="*/ 2153 w 2153"/>
              <a:gd name="T57" fmla="*/ 370 h 370"/>
              <a:gd name="T58" fmla="*/ 0 w 2153"/>
              <a:gd name="T59" fmla="*/ 370 h 370"/>
              <a:gd name="T60" fmla="*/ 0 w 2153"/>
              <a:gd name="T61" fmla="*/ 29 h 370"/>
              <a:gd name="T62" fmla="*/ 42 w 2153"/>
              <a:gd name="T63" fmla="*/ 1 h 370"/>
              <a:gd name="T64" fmla="*/ 81 w 2153"/>
              <a:gd name="T65" fmla="*/ 28 h 370"/>
              <a:gd name="T66" fmla="*/ 118 w 2153"/>
              <a:gd name="T67" fmla="*/ 1 h 370"/>
              <a:gd name="T68" fmla="*/ 156 w 2153"/>
              <a:gd name="T69" fmla="*/ 28 h 370"/>
              <a:gd name="T70" fmla="*/ 193 w 2153"/>
              <a:gd name="T71" fmla="*/ 1 h 370"/>
              <a:gd name="T72" fmla="*/ 231 w 2153"/>
              <a:gd name="T73" fmla="*/ 28 h 370"/>
              <a:gd name="T74" fmla="*/ 268 w 2153"/>
              <a:gd name="T75" fmla="*/ 1 h 370"/>
              <a:gd name="T76" fmla="*/ 306 w 2153"/>
              <a:gd name="T77" fmla="*/ 28 h 370"/>
              <a:gd name="T78" fmla="*/ 344 w 2153"/>
              <a:gd name="T79" fmla="*/ 1 h 370"/>
              <a:gd name="T80" fmla="*/ 382 w 2153"/>
              <a:gd name="T81" fmla="*/ 28 h 370"/>
              <a:gd name="T82" fmla="*/ 419 w 2153"/>
              <a:gd name="T83" fmla="*/ 1 h 370"/>
              <a:gd name="T84" fmla="*/ 457 w 2153"/>
              <a:gd name="T85" fmla="*/ 28 h 370"/>
              <a:gd name="T86" fmla="*/ 494 w 2153"/>
              <a:gd name="T87" fmla="*/ 1 h 370"/>
              <a:gd name="T88" fmla="*/ 532 w 2153"/>
              <a:gd name="T89" fmla="*/ 28 h 370"/>
              <a:gd name="T90" fmla="*/ 569 w 2153"/>
              <a:gd name="T91" fmla="*/ 1 h 370"/>
              <a:gd name="T92" fmla="*/ 608 w 2153"/>
              <a:gd name="T93" fmla="*/ 28 h 370"/>
              <a:gd name="T94" fmla="*/ 645 w 2153"/>
              <a:gd name="T95" fmla="*/ 1 h 370"/>
              <a:gd name="T96" fmla="*/ 683 w 2153"/>
              <a:gd name="T97" fmla="*/ 28 h 370"/>
              <a:gd name="T98" fmla="*/ 720 w 2153"/>
              <a:gd name="T99" fmla="*/ 0 h 370"/>
              <a:gd name="T100" fmla="*/ 758 w 2153"/>
              <a:gd name="T101" fmla="*/ 28 h 370"/>
              <a:gd name="T102" fmla="*/ 795 w 2153"/>
              <a:gd name="T103" fmla="*/ 0 h 370"/>
              <a:gd name="T104" fmla="*/ 833 w 2153"/>
              <a:gd name="T105" fmla="*/ 28 h 370"/>
              <a:gd name="T106" fmla="*/ 871 w 2153"/>
              <a:gd name="T107" fmla="*/ 0 h 370"/>
              <a:gd name="T108" fmla="*/ 909 w 2153"/>
              <a:gd name="T109" fmla="*/ 28 h 370"/>
              <a:gd name="T110" fmla="*/ 946 w 2153"/>
              <a:gd name="T111" fmla="*/ 0 h 370"/>
              <a:gd name="T112" fmla="*/ 984 w 2153"/>
              <a:gd name="T113" fmla="*/ 28 h 370"/>
              <a:gd name="T114" fmla="*/ 1021 w 2153"/>
              <a:gd name="T115" fmla="*/ 0 h 370"/>
              <a:gd name="T116" fmla="*/ 1059 w 2153"/>
              <a:gd name="T117" fmla="*/ 28 h 370"/>
              <a:gd name="T118" fmla="*/ 1096 w 2153"/>
              <a:gd name="T119" fmla="*/ 0 h 370"/>
              <a:gd name="T120" fmla="*/ 1135 w 2153"/>
              <a:gd name="T121" fmla="*/ 2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3" h="370">
                <a:moveTo>
                  <a:pt x="1135" y="28"/>
                </a:moveTo>
                <a:cubicBezTo>
                  <a:pt x="1172" y="0"/>
                  <a:pt x="1172" y="0"/>
                  <a:pt x="1172" y="0"/>
                </a:cubicBezTo>
                <a:cubicBezTo>
                  <a:pt x="1210" y="29"/>
                  <a:pt x="1210" y="29"/>
                  <a:pt x="1210" y="29"/>
                </a:cubicBezTo>
                <a:cubicBezTo>
                  <a:pt x="1252" y="1"/>
                  <a:pt x="1252" y="1"/>
                  <a:pt x="1252" y="1"/>
                </a:cubicBezTo>
                <a:cubicBezTo>
                  <a:pt x="1290" y="28"/>
                  <a:pt x="1290" y="28"/>
                  <a:pt x="1290" y="28"/>
                </a:cubicBezTo>
                <a:cubicBezTo>
                  <a:pt x="1327" y="1"/>
                  <a:pt x="1327" y="1"/>
                  <a:pt x="1327" y="1"/>
                </a:cubicBezTo>
                <a:cubicBezTo>
                  <a:pt x="1365" y="28"/>
                  <a:pt x="1365" y="28"/>
                  <a:pt x="1365" y="28"/>
                </a:cubicBezTo>
                <a:cubicBezTo>
                  <a:pt x="1403" y="1"/>
                  <a:pt x="1403" y="1"/>
                  <a:pt x="1403" y="1"/>
                </a:cubicBezTo>
                <a:cubicBezTo>
                  <a:pt x="1441" y="28"/>
                  <a:pt x="1441" y="28"/>
                  <a:pt x="1441" y="28"/>
                </a:cubicBezTo>
                <a:cubicBezTo>
                  <a:pt x="1478" y="1"/>
                  <a:pt x="1478" y="1"/>
                  <a:pt x="1478" y="1"/>
                </a:cubicBezTo>
                <a:cubicBezTo>
                  <a:pt x="1516" y="28"/>
                  <a:pt x="1516" y="28"/>
                  <a:pt x="1516" y="28"/>
                </a:cubicBezTo>
                <a:cubicBezTo>
                  <a:pt x="1553" y="1"/>
                  <a:pt x="1553" y="1"/>
                  <a:pt x="1553" y="1"/>
                </a:cubicBezTo>
                <a:cubicBezTo>
                  <a:pt x="1591" y="28"/>
                  <a:pt x="1591" y="28"/>
                  <a:pt x="1591" y="28"/>
                </a:cubicBezTo>
                <a:cubicBezTo>
                  <a:pt x="1628" y="1"/>
                  <a:pt x="1628" y="1"/>
                  <a:pt x="1628" y="1"/>
                </a:cubicBezTo>
                <a:cubicBezTo>
                  <a:pt x="1667" y="28"/>
                  <a:pt x="1667" y="28"/>
                  <a:pt x="1667" y="28"/>
                </a:cubicBezTo>
                <a:cubicBezTo>
                  <a:pt x="1704" y="1"/>
                  <a:pt x="1704" y="1"/>
                  <a:pt x="1704" y="1"/>
                </a:cubicBezTo>
                <a:cubicBezTo>
                  <a:pt x="1742" y="28"/>
                  <a:pt x="1742" y="28"/>
                  <a:pt x="1742" y="28"/>
                </a:cubicBezTo>
                <a:cubicBezTo>
                  <a:pt x="1779" y="1"/>
                  <a:pt x="1779" y="1"/>
                  <a:pt x="1779" y="1"/>
                </a:cubicBezTo>
                <a:cubicBezTo>
                  <a:pt x="1817" y="28"/>
                  <a:pt x="1817" y="28"/>
                  <a:pt x="1817" y="28"/>
                </a:cubicBezTo>
                <a:cubicBezTo>
                  <a:pt x="1854" y="1"/>
                  <a:pt x="1854" y="1"/>
                  <a:pt x="1854" y="1"/>
                </a:cubicBezTo>
                <a:cubicBezTo>
                  <a:pt x="1892" y="28"/>
                  <a:pt x="1892" y="28"/>
                  <a:pt x="1892" y="28"/>
                </a:cubicBezTo>
                <a:cubicBezTo>
                  <a:pt x="1930" y="0"/>
                  <a:pt x="1930" y="0"/>
                  <a:pt x="1930" y="0"/>
                </a:cubicBezTo>
                <a:cubicBezTo>
                  <a:pt x="1968" y="28"/>
                  <a:pt x="1968" y="28"/>
                  <a:pt x="1968" y="28"/>
                </a:cubicBezTo>
                <a:cubicBezTo>
                  <a:pt x="2005" y="0"/>
                  <a:pt x="2005" y="0"/>
                  <a:pt x="2005" y="0"/>
                </a:cubicBezTo>
                <a:cubicBezTo>
                  <a:pt x="2043" y="28"/>
                  <a:pt x="2043" y="28"/>
                  <a:pt x="2043" y="28"/>
                </a:cubicBezTo>
                <a:cubicBezTo>
                  <a:pt x="2080" y="0"/>
                  <a:pt x="2080" y="0"/>
                  <a:pt x="2080" y="0"/>
                </a:cubicBezTo>
                <a:cubicBezTo>
                  <a:pt x="2118" y="28"/>
                  <a:pt x="2118" y="28"/>
                  <a:pt x="2118" y="28"/>
                </a:cubicBezTo>
                <a:cubicBezTo>
                  <a:pt x="2153" y="2"/>
                  <a:pt x="2153" y="2"/>
                  <a:pt x="2153" y="2"/>
                </a:cubicBezTo>
                <a:cubicBezTo>
                  <a:pt x="2153" y="152"/>
                  <a:pt x="2153" y="220"/>
                  <a:pt x="2153" y="370"/>
                </a:cubicBezTo>
                <a:cubicBezTo>
                  <a:pt x="0" y="370"/>
                  <a:pt x="0" y="370"/>
                  <a:pt x="0" y="370"/>
                </a:cubicBezTo>
                <a:cubicBezTo>
                  <a:pt x="0" y="29"/>
                  <a:pt x="0" y="29"/>
                  <a:pt x="0" y="29"/>
                </a:cubicBezTo>
                <a:cubicBezTo>
                  <a:pt x="42" y="1"/>
                  <a:pt x="42" y="1"/>
                  <a:pt x="42" y="1"/>
                </a:cubicBezTo>
                <a:cubicBezTo>
                  <a:pt x="81" y="28"/>
                  <a:pt x="81" y="28"/>
                  <a:pt x="81" y="28"/>
                </a:cubicBezTo>
                <a:cubicBezTo>
                  <a:pt x="118" y="1"/>
                  <a:pt x="118" y="1"/>
                  <a:pt x="118" y="1"/>
                </a:cubicBezTo>
                <a:cubicBezTo>
                  <a:pt x="156" y="28"/>
                  <a:pt x="156" y="28"/>
                  <a:pt x="156" y="28"/>
                </a:cubicBezTo>
                <a:cubicBezTo>
                  <a:pt x="193" y="1"/>
                  <a:pt x="193" y="1"/>
                  <a:pt x="193" y="1"/>
                </a:cubicBezTo>
                <a:cubicBezTo>
                  <a:pt x="231" y="28"/>
                  <a:pt x="231" y="28"/>
                  <a:pt x="231" y="28"/>
                </a:cubicBezTo>
                <a:cubicBezTo>
                  <a:pt x="268" y="1"/>
                  <a:pt x="268" y="1"/>
                  <a:pt x="268" y="1"/>
                </a:cubicBezTo>
                <a:cubicBezTo>
                  <a:pt x="306" y="28"/>
                  <a:pt x="306" y="28"/>
                  <a:pt x="306" y="28"/>
                </a:cubicBezTo>
                <a:cubicBezTo>
                  <a:pt x="344" y="1"/>
                  <a:pt x="344" y="1"/>
                  <a:pt x="344" y="1"/>
                </a:cubicBezTo>
                <a:cubicBezTo>
                  <a:pt x="382" y="28"/>
                  <a:pt x="382" y="28"/>
                  <a:pt x="382" y="28"/>
                </a:cubicBezTo>
                <a:cubicBezTo>
                  <a:pt x="419" y="1"/>
                  <a:pt x="419" y="1"/>
                  <a:pt x="419" y="1"/>
                </a:cubicBezTo>
                <a:cubicBezTo>
                  <a:pt x="457" y="28"/>
                  <a:pt x="457" y="28"/>
                  <a:pt x="457" y="28"/>
                </a:cubicBezTo>
                <a:cubicBezTo>
                  <a:pt x="494" y="1"/>
                  <a:pt x="494" y="1"/>
                  <a:pt x="494" y="1"/>
                </a:cubicBezTo>
                <a:cubicBezTo>
                  <a:pt x="532" y="28"/>
                  <a:pt x="532" y="28"/>
                  <a:pt x="532" y="28"/>
                </a:cubicBezTo>
                <a:cubicBezTo>
                  <a:pt x="569" y="1"/>
                  <a:pt x="569" y="1"/>
                  <a:pt x="569" y="1"/>
                </a:cubicBezTo>
                <a:cubicBezTo>
                  <a:pt x="608" y="28"/>
                  <a:pt x="608" y="28"/>
                  <a:pt x="608" y="28"/>
                </a:cubicBezTo>
                <a:cubicBezTo>
                  <a:pt x="645" y="1"/>
                  <a:pt x="645" y="1"/>
                  <a:pt x="645" y="1"/>
                </a:cubicBezTo>
                <a:cubicBezTo>
                  <a:pt x="683" y="28"/>
                  <a:pt x="683" y="28"/>
                  <a:pt x="683" y="28"/>
                </a:cubicBezTo>
                <a:cubicBezTo>
                  <a:pt x="720" y="0"/>
                  <a:pt x="720" y="0"/>
                  <a:pt x="720" y="0"/>
                </a:cubicBezTo>
                <a:cubicBezTo>
                  <a:pt x="758" y="28"/>
                  <a:pt x="758" y="28"/>
                  <a:pt x="758" y="28"/>
                </a:cubicBezTo>
                <a:cubicBezTo>
                  <a:pt x="795" y="0"/>
                  <a:pt x="795" y="0"/>
                  <a:pt x="795" y="0"/>
                </a:cubicBezTo>
                <a:cubicBezTo>
                  <a:pt x="833" y="28"/>
                  <a:pt x="833" y="28"/>
                  <a:pt x="833" y="28"/>
                </a:cubicBezTo>
                <a:cubicBezTo>
                  <a:pt x="871" y="0"/>
                  <a:pt x="871" y="0"/>
                  <a:pt x="871" y="0"/>
                </a:cubicBezTo>
                <a:cubicBezTo>
                  <a:pt x="909" y="28"/>
                  <a:pt x="909" y="28"/>
                  <a:pt x="909" y="28"/>
                </a:cubicBezTo>
                <a:cubicBezTo>
                  <a:pt x="946" y="0"/>
                  <a:pt x="946" y="0"/>
                  <a:pt x="946" y="0"/>
                </a:cubicBezTo>
                <a:cubicBezTo>
                  <a:pt x="984" y="28"/>
                  <a:pt x="984" y="28"/>
                  <a:pt x="984" y="28"/>
                </a:cubicBezTo>
                <a:cubicBezTo>
                  <a:pt x="1021" y="0"/>
                  <a:pt x="1021" y="0"/>
                  <a:pt x="1021" y="0"/>
                </a:cubicBezTo>
                <a:cubicBezTo>
                  <a:pt x="1059" y="28"/>
                  <a:pt x="1059" y="28"/>
                  <a:pt x="1059" y="28"/>
                </a:cubicBezTo>
                <a:cubicBezTo>
                  <a:pt x="1096" y="0"/>
                  <a:pt x="1096" y="0"/>
                  <a:pt x="1096" y="0"/>
                </a:cubicBezTo>
                <a:lnTo>
                  <a:pt x="1135" y="28"/>
                </a:lnTo>
                <a:close/>
              </a:path>
            </a:pathLst>
          </a:custGeom>
          <a:pattFill prst="plaid">
            <a:fgClr>
              <a:srgbClr val="FFEEE1"/>
            </a:fgClr>
            <a:bgClr>
              <a:schemeClr val="bg1"/>
            </a:bgClr>
          </a:patt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4217579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88"/>
                                        </p:tgtEl>
                                        <p:attrNameLst>
                                          <p:attrName>style.visibility</p:attrName>
                                        </p:attrNameLst>
                                      </p:cBhvr>
                                      <p:to>
                                        <p:strVal val="visible"/>
                                      </p:to>
                                    </p:set>
                                    <p:anim calcmode="lin" valueType="num">
                                      <p:cBhvr additive="base">
                                        <p:cTn id="7" dur="500" fill="hold"/>
                                        <p:tgtEl>
                                          <p:spTgt spid="288"/>
                                        </p:tgtEl>
                                        <p:attrNameLst>
                                          <p:attrName>ppt_x</p:attrName>
                                        </p:attrNameLst>
                                      </p:cBhvr>
                                      <p:tavLst>
                                        <p:tav tm="0">
                                          <p:val>
                                            <p:strVal val="#ppt_x"/>
                                          </p:val>
                                        </p:tav>
                                        <p:tav tm="100000">
                                          <p:val>
                                            <p:strVal val="#ppt_x"/>
                                          </p:val>
                                        </p:tav>
                                      </p:tavLst>
                                    </p:anim>
                                    <p:anim calcmode="lin" valueType="num">
                                      <p:cBhvr additive="base">
                                        <p:cTn id="8" dur="500" fill="hold"/>
                                        <p:tgtEl>
                                          <p:spTgt spid="288"/>
                                        </p:tgtEl>
                                        <p:attrNameLst>
                                          <p:attrName>ppt_y</p:attrName>
                                        </p:attrNameLst>
                                      </p:cBhvr>
                                      <p:tavLst>
                                        <p:tav tm="0">
                                          <p:val>
                                            <p:strVal val="0-#ppt_h/2"/>
                                          </p:val>
                                        </p:tav>
                                        <p:tav tm="100000">
                                          <p:val>
                                            <p:strVal val="#ppt_y"/>
                                          </p:val>
                                        </p:tav>
                                      </p:tavLst>
                                    </p:anim>
                                  </p:childTnLst>
                                </p:cTn>
                              </p:par>
                              <p:par>
                                <p:cTn id="9" presetID="3" presetClass="emph" presetSubtype="2" fill="hold" grpId="0" nodeType="withEffect">
                                  <p:stCondLst>
                                    <p:cond delay="0"/>
                                  </p:stCondLst>
                                  <p:childTnLst>
                                    <p:animClr clrSpc="rgb" dir="cw">
                                      <p:cBhvr override="childStyle">
                                        <p:cTn id="10" dur="500" fill="hold"/>
                                        <p:tgtEl>
                                          <p:spTgt spid="363"/>
                                        </p:tgtEl>
                                        <p:attrNameLst>
                                          <p:attrName>style.color</p:attrName>
                                        </p:attrNameLst>
                                      </p:cBhvr>
                                      <p:to>
                                        <a:srgbClr val="ED4545"/>
                                      </p:to>
                                    </p:animClr>
                                  </p:childTnLst>
                                </p:cTn>
                              </p:par>
                              <p:par>
                                <p:cTn id="11" presetID="19" presetClass="emph" presetSubtype="0" fill="hold" grpId="0" nodeType="withEffect">
                                  <p:stCondLst>
                                    <p:cond delay="0"/>
                                  </p:stCondLst>
                                  <p:childTnLst>
                                    <p:animClr clrSpc="rgb" dir="cw">
                                      <p:cBhvr override="childStyle">
                                        <p:cTn id="12" dur="500" fill="hold"/>
                                        <p:tgtEl>
                                          <p:spTgt spid="302"/>
                                        </p:tgtEl>
                                        <p:attrNameLst>
                                          <p:attrName>style.color</p:attrName>
                                        </p:attrNameLst>
                                      </p:cBhvr>
                                      <p:to>
                                        <a:srgbClr val="ED4545"/>
                                      </p:to>
                                    </p:animClr>
                                    <p:animClr clrSpc="rgb" dir="cw">
                                      <p:cBhvr>
                                        <p:cTn id="13" dur="500" fill="hold"/>
                                        <p:tgtEl>
                                          <p:spTgt spid="302"/>
                                        </p:tgtEl>
                                        <p:attrNameLst>
                                          <p:attrName>fillcolor</p:attrName>
                                        </p:attrNameLst>
                                      </p:cBhvr>
                                      <p:to>
                                        <a:srgbClr val="ED4545"/>
                                      </p:to>
                                    </p:animClr>
                                    <p:set>
                                      <p:cBhvr>
                                        <p:cTn id="14" dur="500" fill="hold"/>
                                        <p:tgtEl>
                                          <p:spTgt spid="302"/>
                                        </p:tgtEl>
                                        <p:attrNameLst>
                                          <p:attrName>fill.type</p:attrName>
                                        </p:attrNameLst>
                                      </p:cBhvr>
                                      <p:to>
                                        <p:strVal val="solid"/>
                                      </p:to>
                                    </p:set>
                                    <p:set>
                                      <p:cBhvr>
                                        <p:cTn id="15" dur="500" fill="hold"/>
                                        <p:tgtEl>
                                          <p:spTgt spid="30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animBg="1"/>
      <p:bldP spid="302" grpId="0" animBg="1"/>
      <p:bldP spid="3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512852" y="332656"/>
            <a:ext cx="2698175" cy="523220"/>
          </a:xfrm>
          <a:prstGeom prst="rect">
            <a:avLst/>
          </a:prstGeom>
          <a:noFill/>
        </p:spPr>
        <p:txBody>
          <a:bodyPr wrap="none" rtlCol="0">
            <a:spAutoFit/>
          </a:bodyPr>
          <a:lstStyle/>
          <a:p>
            <a:r>
              <a:rPr lang="zh-CN" altLang="en-US" sz="2800" smtClean="0">
                <a:solidFill>
                  <a:schemeClr val="bg1"/>
                </a:solidFill>
                <a:latin typeface="微软雅黑" pitchFamily="34" charset="-122"/>
                <a:ea typeface="微软雅黑" pitchFamily="34" charset="-122"/>
              </a:rPr>
              <a:t>点击输入主标题</a:t>
            </a:r>
            <a:endParaRPr lang="zh-CN" altLang="en-US" sz="2800">
              <a:solidFill>
                <a:schemeClr val="bg1"/>
              </a:solidFill>
              <a:latin typeface="微软雅黑" pitchFamily="34" charset="-122"/>
              <a:ea typeface="微软雅黑" pitchFamily="34" charset="-122"/>
            </a:endParaRPr>
          </a:p>
        </p:txBody>
      </p:sp>
      <p:sp>
        <p:nvSpPr>
          <p:cNvPr id="3" name="Line 6"/>
          <p:cNvSpPr>
            <a:spLocks noChangeShapeType="1"/>
          </p:cNvSpPr>
          <p:nvPr/>
        </p:nvSpPr>
        <p:spPr bwMode="auto">
          <a:xfrm>
            <a:off x="1555270" y="2409453"/>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 name="Line 7"/>
          <p:cNvSpPr>
            <a:spLocks noChangeShapeType="1"/>
          </p:cNvSpPr>
          <p:nvPr/>
        </p:nvSpPr>
        <p:spPr bwMode="auto">
          <a:xfrm>
            <a:off x="1555270" y="2856295"/>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Line 8"/>
          <p:cNvSpPr>
            <a:spLocks noChangeShapeType="1"/>
          </p:cNvSpPr>
          <p:nvPr/>
        </p:nvSpPr>
        <p:spPr bwMode="auto">
          <a:xfrm>
            <a:off x="1555270" y="3292622"/>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9"/>
          <p:cNvSpPr>
            <a:spLocks noChangeShapeType="1"/>
          </p:cNvSpPr>
          <p:nvPr/>
        </p:nvSpPr>
        <p:spPr bwMode="auto">
          <a:xfrm>
            <a:off x="1555270" y="3739464"/>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Line 10"/>
          <p:cNvSpPr>
            <a:spLocks noChangeShapeType="1"/>
          </p:cNvSpPr>
          <p:nvPr/>
        </p:nvSpPr>
        <p:spPr bwMode="auto">
          <a:xfrm>
            <a:off x="1555270" y="4186305"/>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11"/>
          <p:cNvSpPr>
            <a:spLocks noChangeShapeType="1"/>
          </p:cNvSpPr>
          <p:nvPr/>
        </p:nvSpPr>
        <p:spPr bwMode="auto">
          <a:xfrm>
            <a:off x="1555270" y="4633147"/>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Line 12"/>
          <p:cNvSpPr>
            <a:spLocks noChangeShapeType="1"/>
          </p:cNvSpPr>
          <p:nvPr/>
        </p:nvSpPr>
        <p:spPr bwMode="auto">
          <a:xfrm>
            <a:off x="1555270" y="5069475"/>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13"/>
          <p:cNvSpPr>
            <a:spLocks noChangeShapeType="1"/>
          </p:cNvSpPr>
          <p:nvPr/>
        </p:nvSpPr>
        <p:spPr bwMode="auto">
          <a:xfrm>
            <a:off x="1555270" y="5516316"/>
            <a:ext cx="46839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14"/>
          <p:cNvSpPr>
            <a:spLocks noChangeArrowheads="1"/>
          </p:cNvSpPr>
          <p:nvPr/>
        </p:nvSpPr>
        <p:spPr bwMode="auto">
          <a:xfrm>
            <a:off x="5445421" y="2772183"/>
            <a:ext cx="457356" cy="2744133"/>
          </a:xfrm>
          <a:prstGeom prst="rect">
            <a:avLst/>
          </a:pr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5"/>
          <p:cNvSpPr>
            <a:spLocks noChangeArrowheads="1"/>
          </p:cNvSpPr>
          <p:nvPr/>
        </p:nvSpPr>
        <p:spPr bwMode="auto">
          <a:xfrm>
            <a:off x="5445421" y="3876145"/>
            <a:ext cx="457356" cy="1640172"/>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16"/>
          <p:cNvSpPr>
            <a:spLocks noChangeArrowheads="1"/>
          </p:cNvSpPr>
          <p:nvPr/>
        </p:nvSpPr>
        <p:spPr bwMode="auto">
          <a:xfrm>
            <a:off x="4288889" y="3692151"/>
            <a:ext cx="462613" cy="1824165"/>
          </a:xfrm>
          <a:prstGeom prst="rect">
            <a:avLst/>
          </a:pr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7"/>
          <p:cNvSpPr>
            <a:spLocks noChangeArrowheads="1"/>
          </p:cNvSpPr>
          <p:nvPr/>
        </p:nvSpPr>
        <p:spPr bwMode="auto">
          <a:xfrm>
            <a:off x="4288889" y="4322986"/>
            <a:ext cx="462613" cy="1193330"/>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8"/>
          <p:cNvSpPr>
            <a:spLocks noChangeArrowheads="1"/>
          </p:cNvSpPr>
          <p:nvPr/>
        </p:nvSpPr>
        <p:spPr bwMode="auto">
          <a:xfrm>
            <a:off x="4288889" y="4733029"/>
            <a:ext cx="462613" cy="783287"/>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9"/>
          <p:cNvSpPr>
            <a:spLocks noChangeArrowheads="1"/>
          </p:cNvSpPr>
          <p:nvPr/>
        </p:nvSpPr>
        <p:spPr bwMode="auto">
          <a:xfrm>
            <a:off x="3095559" y="3539699"/>
            <a:ext cx="446842" cy="1976617"/>
          </a:xfrm>
          <a:prstGeom prst="rect">
            <a:avLst/>
          </a:pr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20"/>
          <p:cNvSpPr>
            <a:spLocks noChangeArrowheads="1"/>
          </p:cNvSpPr>
          <p:nvPr/>
        </p:nvSpPr>
        <p:spPr bwMode="auto">
          <a:xfrm>
            <a:off x="3095559" y="3976027"/>
            <a:ext cx="446842" cy="1540289"/>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21"/>
          <p:cNvSpPr>
            <a:spLocks noChangeArrowheads="1"/>
          </p:cNvSpPr>
          <p:nvPr/>
        </p:nvSpPr>
        <p:spPr bwMode="auto">
          <a:xfrm>
            <a:off x="1928514" y="3576498"/>
            <a:ext cx="462613" cy="1939818"/>
          </a:xfrm>
          <a:prstGeom prst="rect">
            <a:avLst/>
          </a:pr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2"/>
          <p:cNvSpPr>
            <a:spLocks noChangeArrowheads="1"/>
          </p:cNvSpPr>
          <p:nvPr/>
        </p:nvSpPr>
        <p:spPr bwMode="auto">
          <a:xfrm>
            <a:off x="1928514" y="4023340"/>
            <a:ext cx="462613" cy="1492977"/>
          </a:xfrm>
          <a:prstGeom prst="rect">
            <a:avLst/>
          </a:prstGeom>
          <a:solidFill>
            <a:srgbClr val="ED45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23"/>
          <p:cNvSpPr>
            <a:spLocks noChangeArrowheads="1"/>
          </p:cNvSpPr>
          <p:nvPr/>
        </p:nvSpPr>
        <p:spPr bwMode="auto">
          <a:xfrm>
            <a:off x="1928514" y="4585834"/>
            <a:ext cx="462613" cy="930482"/>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24"/>
          <p:cNvSpPr>
            <a:spLocks noChangeArrowheads="1"/>
          </p:cNvSpPr>
          <p:nvPr/>
        </p:nvSpPr>
        <p:spPr bwMode="auto">
          <a:xfrm>
            <a:off x="3095559" y="4969593"/>
            <a:ext cx="446842" cy="546724"/>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5"/>
          <p:cNvSpPr>
            <a:spLocks noChangeArrowheads="1"/>
          </p:cNvSpPr>
          <p:nvPr/>
        </p:nvSpPr>
        <p:spPr bwMode="auto">
          <a:xfrm>
            <a:off x="5445421" y="4522751"/>
            <a:ext cx="457356" cy="993565"/>
          </a:xfrm>
          <a:prstGeom prst="rect">
            <a:avLst/>
          </a:pr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TextBox 22"/>
          <p:cNvSpPr txBox="1"/>
          <p:nvPr/>
        </p:nvSpPr>
        <p:spPr>
          <a:xfrm>
            <a:off x="1294250" y="5331650"/>
            <a:ext cx="276038" cy="307777"/>
          </a:xfrm>
          <a:prstGeom prst="rect">
            <a:avLst/>
          </a:prstGeom>
          <a:noFill/>
        </p:spPr>
        <p:txBody>
          <a:bodyPr wrap="none" rtlCol="0">
            <a:spAutoFit/>
          </a:bodyPr>
          <a:lstStyle/>
          <a:p>
            <a:r>
              <a:rPr lang="en-US" altLang="zh-CN" sz="1400" smtClean="0">
                <a:solidFill>
                  <a:schemeClr val="tx1">
                    <a:lumMod val="75000"/>
                    <a:lumOff val="25000"/>
                  </a:schemeClr>
                </a:solidFill>
              </a:rPr>
              <a:t>0</a:t>
            </a:r>
            <a:endParaRPr lang="zh-CN" altLang="en-US" sz="1400">
              <a:solidFill>
                <a:schemeClr val="tx1">
                  <a:lumMod val="75000"/>
                  <a:lumOff val="25000"/>
                </a:schemeClr>
              </a:solidFill>
            </a:endParaRPr>
          </a:p>
        </p:txBody>
      </p:sp>
      <p:sp>
        <p:nvSpPr>
          <p:cNvPr id="24" name="TextBox 23"/>
          <p:cNvSpPr txBox="1"/>
          <p:nvPr/>
        </p:nvSpPr>
        <p:spPr>
          <a:xfrm>
            <a:off x="1060212" y="4887815"/>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100</a:t>
            </a:r>
            <a:endParaRPr lang="zh-CN" altLang="en-US" sz="1400">
              <a:solidFill>
                <a:schemeClr val="tx1">
                  <a:lumMod val="75000"/>
                  <a:lumOff val="25000"/>
                </a:schemeClr>
              </a:solidFill>
            </a:endParaRPr>
          </a:p>
        </p:txBody>
      </p:sp>
      <p:sp>
        <p:nvSpPr>
          <p:cNvPr id="25" name="TextBox 24"/>
          <p:cNvSpPr txBox="1"/>
          <p:nvPr/>
        </p:nvSpPr>
        <p:spPr>
          <a:xfrm>
            <a:off x="1060212" y="4443977"/>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200</a:t>
            </a:r>
            <a:endParaRPr lang="zh-CN" altLang="en-US" sz="1400">
              <a:solidFill>
                <a:schemeClr val="tx1">
                  <a:lumMod val="75000"/>
                  <a:lumOff val="25000"/>
                </a:schemeClr>
              </a:solidFill>
            </a:endParaRPr>
          </a:p>
        </p:txBody>
      </p:sp>
      <p:sp>
        <p:nvSpPr>
          <p:cNvPr id="26" name="TextBox 25"/>
          <p:cNvSpPr txBox="1"/>
          <p:nvPr/>
        </p:nvSpPr>
        <p:spPr>
          <a:xfrm>
            <a:off x="1060212" y="4000139"/>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300</a:t>
            </a:r>
            <a:endParaRPr lang="zh-CN" altLang="en-US" sz="1400">
              <a:solidFill>
                <a:schemeClr val="tx1">
                  <a:lumMod val="75000"/>
                  <a:lumOff val="25000"/>
                </a:schemeClr>
              </a:solidFill>
            </a:endParaRPr>
          </a:p>
        </p:txBody>
      </p:sp>
      <p:sp>
        <p:nvSpPr>
          <p:cNvPr id="27" name="TextBox 26"/>
          <p:cNvSpPr txBox="1"/>
          <p:nvPr/>
        </p:nvSpPr>
        <p:spPr>
          <a:xfrm>
            <a:off x="1060212" y="3556301"/>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400</a:t>
            </a:r>
            <a:endParaRPr lang="zh-CN" altLang="en-US" sz="1400">
              <a:solidFill>
                <a:schemeClr val="tx1">
                  <a:lumMod val="75000"/>
                  <a:lumOff val="25000"/>
                </a:schemeClr>
              </a:solidFill>
            </a:endParaRPr>
          </a:p>
        </p:txBody>
      </p:sp>
      <p:sp>
        <p:nvSpPr>
          <p:cNvPr id="28" name="TextBox 27"/>
          <p:cNvSpPr txBox="1"/>
          <p:nvPr/>
        </p:nvSpPr>
        <p:spPr>
          <a:xfrm>
            <a:off x="1060212" y="3112463"/>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500</a:t>
            </a:r>
            <a:endParaRPr lang="zh-CN" altLang="en-US" sz="1400">
              <a:solidFill>
                <a:schemeClr val="tx1">
                  <a:lumMod val="75000"/>
                  <a:lumOff val="25000"/>
                </a:schemeClr>
              </a:solidFill>
            </a:endParaRPr>
          </a:p>
        </p:txBody>
      </p:sp>
      <p:sp>
        <p:nvSpPr>
          <p:cNvPr id="29" name="TextBox 28"/>
          <p:cNvSpPr txBox="1"/>
          <p:nvPr/>
        </p:nvSpPr>
        <p:spPr>
          <a:xfrm>
            <a:off x="1060212" y="2668625"/>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600</a:t>
            </a:r>
            <a:endParaRPr lang="zh-CN" altLang="en-US" sz="1400">
              <a:solidFill>
                <a:schemeClr val="tx1">
                  <a:lumMod val="75000"/>
                  <a:lumOff val="25000"/>
                </a:schemeClr>
              </a:solidFill>
            </a:endParaRPr>
          </a:p>
        </p:txBody>
      </p:sp>
      <p:sp>
        <p:nvSpPr>
          <p:cNvPr id="30" name="TextBox 29"/>
          <p:cNvSpPr txBox="1"/>
          <p:nvPr/>
        </p:nvSpPr>
        <p:spPr>
          <a:xfrm>
            <a:off x="1060212" y="2224787"/>
            <a:ext cx="458780" cy="307777"/>
          </a:xfrm>
          <a:prstGeom prst="rect">
            <a:avLst/>
          </a:prstGeom>
          <a:noFill/>
        </p:spPr>
        <p:txBody>
          <a:bodyPr wrap="none" rtlCol="0">
            <a:spAutoFit/>
          </a:bodyPr>
          <a:lstStyle/>
          <a:p>
            <a:r>
              <a:rPr lang="en-US" altLang="zh-CN" sz="1400" smtClean="0">
                <a:solidFill>
                  <a:schemeClr val="tx1">
                    <a:lumMod val="75000"/>
                    <a:lumOff val="25000"/>
                  </a:schemeClr>
                </a:solidFill>
              </a:rPr>
              <a:t>700</a:t>
            </a:r>
            <a:endParaRPr lang="zh-CN" altLang="en-US" sz="1400">
              <a:solidFill>
                <a:schemeClr val="tx1">
                  <a:lumMod val="75000"/>
                  <a:lumOff val="25000"/>
                </a:schemeClr>
              </a:solidFill>
            </a:endParaRPr>
          </a:p>
        </p:txBody>
      </p:sp>
      <p:sp>
        <p:nvSpPr>
          <p:cNvPr id="31" name="TextBox 30"/>
          <p:cNvSpPr txBox="1"/>
          <p:nvPr/>
        </p:nvSpPr>
        <p:spPr>
          <a:xfrm>
            <a:off x="1887950" y="5676653"/>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3047110" y="5676653"/>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4248325" y="5676653"/>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5402229" y="5676653"/>
            <a:ext cx="543739" cy="307777"/>
          </a:xfrm>
          <a:prstGeom prst="rect">
            <a:avLst/>
          </a:prstGeom>
          <a:noFill/>
        </p:spPr>
        <p:txBody>
          <a:bodyPr wrap="none" rtlCol="0">
            <a:spAutoFit/>
          </a:bodyPr>
          <a:lstStyle/>
          <a:p>
            <a:r>
              <a:rPr lang="zh-CN" altLang="en-US" sz="1400" smtClean="0">
                <a:solidFill>
                  <a:schemeClr val="tx1">
                    <a:lumMod val="75000"/>
                    <a:lumOff val="25000"/>
                  </a:schemeClr>
                </a:solidFill>
                <a:latin typeface="微软雅黑" pitchFamily="34" charset="-122"/>
                <a:ea typeface="微软雅黑" pitchFamily="34" charset="-122"/>
              </a:rPr>
              <a:t>标题</a:t>
            </a:r>
            <a:endParaRPr lang="zh-CN" altLang="en-US" sz="14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7267388" y="2450505"/>
            <a:ext cx="4084401"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7267389" y="1988840"/>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TextBox 36"/>
          <p:cNvSpPr txBox="1"/>
          <p:nvPr/>
        </p:nvSpPr>
        <p:spPr>
          <a:xfrm>
            <a:off x="7259407" y="3436729"/>
            <a:ext cx="2521844" cy="646331"/>
          </a:xfrm>
          <a:prstGeom prst="rect">
            <a:avLst/>
          </a:prstGeom>
          <a:noFill/>
        </p:spPr>
        <p:txBody>
          <a:bodyPr wrap="none" rtlCol="0">
            <a:spAutoFit/>
          </a:bodyPr>
          <a:lstStyle/>
          <a:p>
            <a:r>
              <a:rPr lang="en-US" altLang="zh-CN" sz="3600" smtClean="0">
                <a:solidFill>
                  <a:srgbClr val="ED4545"/>
                </a:solidFill>
                <a:latin typeface="Bebas" pitchFamily="2" charset="0"/>
              </a:rPr>
              <a:t>192,058,473</a:t>
            </a:r>
            <a:endParaRPr lang="zh-CN" altLang="en-US" sz="3600">
              <a:solidFill>
                <a:srgbClr val="ED4545"/>
              </a:solidFill>
              <a:latin typeface="Bebas" pitchFamily="2" charset="0"/>
            </a:endParaRPr>
          </a:p>
        </p:txBody>
      </p:sp>
      <p:sp>
        <p:nvSpPr>
          <p:cNvPr id="38" name="TextBox 37"/>
          <p:cNvSpPr txBox="1"/>
          <p:nvPr/>
        </p:nvSpPr>
        <p:spPr>
          <a:xfrm>
            <a:off x="7823398" y="4331156"/>
            <a:ext cx="1415772"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此处输入标题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823398" y="4790692"/>
            <a:ext cx="1005403"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7823398" y="5292671"/>
            <a:ext cx="1826141" cy="338554"/>
          </a:xfrm>
          <a:prstGeom prst="rect">
            <a:avLst/>
          </a:prstGeom>
          <a:noFill/>
        </p:spPr>
        <p:txBody>
          <a:bodyPr wrap="none" rtlCol="0">
            <a:spAutoFit/>
          </a:bodyPr>
          <a:lstStyle/>
          <a:p>
            <a:r>
              <a:rPr lang="zh-CN" altLang="en-US" sz="1600" smtClean="0">
                <a:solidFill>
                  <a:schemeClr val="tx1">
                    <a:lumMod val="75000"/>
                    <a:lumOff val="25000"/>
                  </a:schemeClr>
                </a:solidFill>
                <a:latin typeface="微软雅黑" pitchFamily="34" charset="-122"/>
                <a:ea typeface="微软雅黑" pitchFamily="34" charset="-122"/>
              </a:rPr>
              <a:t>点击此处添加标题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2" name="Freeform 35"/>
          <p:cNvSpPr>
            <a:spLocks noEditPoints="1"/>
          </p:cNvSpPr>
          <p:nvPr/>
        </p:nvSpPr>
        <p:spPr bwMode="auto">
          <a:xfrm>
            <a:off x="10127654" y="3503524"/>
            <a:ext cx="235582" cy="496615"/>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rgbClr val="FF6D5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6"/>
          <p:cNvSpPr>
            <a:spLocks noEditPoints="1"/>
          </p:cNvSpPr>
          <p:nvPr/>
        </p:nvSpPr>
        <p:spPr bwMode="auto">
          <a:xfrm>
            <a:off x="9861867" y="3527708"/>
            <a:ext cx="195775" cy="494657"/>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rgbClr val="D3313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7"/>
          <p:cNvSpPr>
            <a:spLocks noEditPoints="1"/>
          </p:cNvSpPr>
          <p:nvPr/>
        </p:nvSpPr>
        <p:spPr bwMode="auto">
          <a:xfrm>
            <a:off x="7413036" y="4332441"/>
            <a:ext cx="338354" cy="335984"/>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rgbClr val="FF897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8"/>
          <p:cNvSpPr>
            <a:spLocks noEditPoints="1"/>
          </p:cNvSpPr>
          <p:nvPr/>
        </p:nvSpPr>
        <p:spPr bwMode="auto">
          <a:xfrm>
            <a:off x="7413036" y="4790692"/>
            <a:ext cx="338354" cy="338354"/>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ED454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9"/>
          <p:cNvSpPr>
            <a:spLocks noEditPoints="1"/>
          </p:cNvSpPr>
          <p:nvPr/>
        </p:nvSpPr>
        <p:spPr bwMode="auto">
          <a:xfrm>
            <a:off x="7413036" y="5292871"/>
            <a:ext cx="338354" cy="338354"/>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rgbClr val="D3313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372937840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
                                        </p:tgtEl>
                                        <p:attrNameLst>
                                          <p:attrName>ppt_y</p:attrName>
                                        </p:attrNameLst>
                                      </p:cBhvr>
                                      <p:tavLst>
                                        <p:tav tm="0">
                                          <p:val>
                                            <p:strVal val="#ppt_y"/>
                                          </p:val>
                                        </p:tav>
                                        <p:tav tm="100000">
                                          <p:val>
                                            <p:strVal val="#ppt_y"/>
                                          </p:val>
                                        </p:tav>
                                      </p:tavLst>
                                    </p:anim>
                                    <p:anim calcmode="lin" valueType="num">
                                      <p:cBhvr>
                                        <p:cTn id="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childTnLst>
                          </p:cTn>
                        </p:par>
                        <p:par>
                          <p:cTn id="86" fill="hold">
                            <p:stCondLst>
                              <p:cond delay="2000"/>
                            </p:stCondLst>
                            <p:childTnLst>
                              <p:par>
                                <p:cTn id="87" presetID="12" presetClass="entr" presetSubtype="8"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500"/>
                                        <p:tgtEl>
                                          <p:spTgt spid="38"/>
                                        </p:tgtEl>
                                        <p:attrNameLst>
                                          <p:attrName>ppt_x</p:attrName>
                                        </p:attrNameLst>
                                      </p:cBhvr>
                                      <p:tavLst>
                                        <p:tav tm="0">
                                          <p:val>
                                            <p:strVal val="#ppt_x-#ppt_w*1.125000"/>
                                          </p:val>
                                        </p:tav>
                                        <p:tav tm="100000">
                                          <p:val>
                                            <p:strVal val="#ppt_x"/>
                                          </p:val>
                                        </p:tav>
                                      </p:tavLst>
                                    </p:anim>
                                    <p:animEffect transition="in" filter="wipe(right)">
                                      <p:cBhvr>
                                        <p:cTn id="90" dur="500"/>
                                        <p:tgtEl>
                                          <p:spTgt spid="38"/>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500"/>
                                        <p:tgtEl>
                                          <p:spTgt spid="39"/>
                                        </p:tgtEl>
                                        <p:attrNameLst>
                                          <p:attrName>ppt_x</p:attrName>
                                        </p:attrNameLst>
                                      </p:cBhvr>
                                      <p:tavLst>
                                        <p:tav tm="0">
                                          <p:val>
                                            <p:strVal val="#ppt_x-#ppt_w*1.125000"/>
                                          </p:val>
                                        </p:tav>
                                        <p:tav tm="100000">
                                          <p:val>
                                            <p:strVal val="#ppt_x"/>
                                          </p:val>
                                        </p:tav>
                                      </p:tavLst>
                                    </p:anim>
                                    <p:animEffect transition="in" filter="wipe(right)">
                                      <p:cBhvr>
                                        <p:cTn id="94" dur="500"/>
                                        <p:tgtEl>
                                          <p:spTgt spid="39"/>
                                        </p:tgtEl>
                                      </p:cBhvr>
                                    </p:animEffect>
                                  </p:childTnLst>
                                </p:cTn>
                              </p:par>
                              <p:par>
                                <p:cTn id="95" presetID="12" presetClass="entr" presetSubtype="8"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500"/>
                                        <p:tgtEl>
                                          <p:spTgt spid="41"/>
                                        </p:tgtEl>
                                        <p:attrNameLst>
                                          <p:attrName>ppt_x</p:attrName>
                                        </p:attrNameLst>
                                      </p:cBhvr>
                                      <p:tavLst>
                                        <p:tav tm="0">
                                          <p:val>
                                            <p:strVal val="#ppt_x-#ppt_w*1.125000"/>
                                          </p:val>
                                        </p:tav>
                                        <p:tav tm="100000">
                                          <p:val>
                                            <p:strVal val="#ppt_x"/>
                                          </p:val>
                                        </p:tav>
                                      </p:tavLst>
                                    </p:anim>
                                    <p:animEffect transition="in" filter="wipe(right)">
                                      <p:cBhvr>
                                        <p:cTn id="98" dur="500"/>
                                        <p:tgtEl>
                                          <p:spTgt spid="41"/>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wipe(down)">
                                      <p:cBhvr>
                                        <p:cTn id="103" dur="500"/>
                                        <p:tgtEl>
                                          <p:spTgt spid="20"/>
                                        </p:tgtEl>
                                      </p:cBhvr>
                                    </p:animEffect>
                                  </p:childTnLst>
                                </p:cTn>
                              </p:par>
                            </p:childTnLst>
                          </p:cTn>
                        </p:par>
                        <p:par>
                          <p:cTn id="104" fill="hold">
                            <p:stCondLst>
                              <p:cond delay="500"/>
                            </p:stCondLst>
                            <p:childTnLst>
                              <p:par>
                                <p:cTn id="105" presetID="22" presetClass="entr" presetSubtype="4"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wipe(down)">
                                      <p:cBhvr>
                                        <p:cTn id="107" dur="500"/>
                                        <p:tgtEl>
                                          <p:spTgt spid="19"/>
                                        </p:tgtEl>
                                      </p:cBhvr>
                                    </p:animEffect>
                                  </p:childTnLst>
                                </p:cTn>
                              </p:par>
                            </p:childTnLst>
                          </p:cTn>
                        </p:par>
                        <p:par>
                          <p:cTn id="108" fill="hold">
                            <p:stCondLst>
                              <p:cond delay="1000"/>
                            </p:stCondLst>
                            <p:childTnLst>
                              <p:par>
                                <p:cTn id="109" presetID="22" presetClass="entr" presetSubtype="4" fill="hold" grpId="0" nodeType="after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wipe(down)">
                                      <p:cBhvr>
                                        <p:cTn id="111" dur="500"/>
                                        <p:tgtEl>
                                          <p:spTgt spid="18"/>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grpId="0" nodeType="clickEffect">
                                  <p:stCondLst>
                                    <p:cond delay="0"/>
                                  </p:stCondLst>
                                  <p:childTnLst>
                                    <p:set>
                                      <p:cBhvr>
                                        <p:cTn id="115" dur="1" fill="hold">
                                          <p:stCondLst>
                                            <p:cond delay="0"/>
                                          </p:stCondLst>
                                        </p:cTn>
                                        <p:tgtEl>
                                          <p:spTgt spid="21"/>
                                        </p:tgtEl>
                                        <p:attrNameLst>
                                          <p:attrName>style.visibility</p:attrName>
                                        </p:attrNameLst>
                                      </p:cBhvr>
                                      <p:to>
                                        <p:strVal val="visible"/>
                                      </p:to>
                                    </p:set>
                                    <p:animEffect transition="in" filter="wipe(down)">
                                      <p:cBhvr>
                                        <p:cTn id="116" dur="500"/>
                                        <p:tgtEl>
                                          <p:spTgt spid="21"/>
                                        </p:tgtEl>
                                      </p:cBhvr>
                                    </p:animEffect>
                                  </p:childTnLst>
                                </p:cTn>
                              </p:par>
                            </p:childTnLst>
                          </p:cTn>
                        </p:par>
                        <p:par>
                          <p:cTn id="117" fill="hold">
                            <p:stCondLst>
                              <p:cond delay="500"/>
                            </p:stCondLst>
                            <p:childTnLst>
                              <p:par>
                                <p:cTn id="118" presetID="22" presetClass="entr" presetSubtype="4" fill="hold" grpId="0" nodeType="afterEffect">
                                  <p:stCondLst>
                                    <p:cond delay="0"/>
                                  </p:stCondLst>
                                  <p:childTnLst>
                                    <p:set>
                                      <p:cBhvr>
                                        <p:cTn id="119" dur="1" fill="hold">
                                          <p:stCondLst>
                                            <p:cond delay="0"/>
                                          </p:stCondLst>
                                        </p:cTn>
                                        <p:tgtEl>
                                          <p:spTgt spid="17"/>
                                        </p:tgtEl>
                                        <p:attrNameLst>
                                          <p:attrName>style.visibility</p:attrName>
                                        </p:attrNameLst>
                                      </p:cBhvr>
                                      <p:to>
                                        <p:strVal val="visible"/>
                                      </p:to>
                                    </p:set>
                                    <p:animEffect transition="in" filter="wipe(down)">
                                      <p:cBhvr>
                                        <p:cTn id="120" dur="500"/>
                                        <p:tgtEl>
                                          <p:spTgt spid="17"/>
                                        </p:tgtEl>
                                      </p:cBhvr>
                                    </p:animEffect>
                                  </p:childTnLst>
                                </p:cTn>
                              </p:par>
                            </p:childTnLst>
                          </p:cTn>
                        </p:par>
                        <p:par>
                          <p:cTn id="121" fill="hold">
                            <p:stCondLst>
                              <p:cond delay="1000"/>
                            </p:stCondLst>
                            <p:childTnLst>
                              <p:par>
                                <p:cTn id="122" presetID="22" presetClass="entr" presetSubtype="4" fill="hold" grpId="0" nodeType="afterEffect">
                                  <p:stCondLst>
                                    <p:cond delay="0"/>
                                  </p:stCondLst>
                                  <p:childTnLst>
                                    <p:set>
                                      <p:cBhvr>
                                        <p:cTn id="123" dur="1" fill="hold">
                                          <p:stCondLst>
                                            <p:cond delay="0"/>
                                          </p:stCondLst>
                                        </p:cTn>
                                        <p:tgtEl>
                                          <p:spTgt spid="16"/>
                                        </p:tgtEl>
                                        <p:attrNameLst>
                                          <p:attrName>style.visibility</p:attrName>
                                        </p:attrNameLst>
                                      </p:cBhvr>
                                      <p:to>
                                        <p:strVal val="visible"/>
                                      </p:to>
                                    </p:set>
                                    <p:animEffect transition="in" filter="wipe(down)">
                                      <p:cBhvr>
                                        <p:cTn id="124" dur="500"/>
                                        <p:tgtEl>
                                          <p:spTgt spid="16"/>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grpId="0" nodeType="clickEffect">
                                  <p:stCondLst>
                                    <p:cond delay="0"/>
                                  </p:stCondLst>
                                  <p:childTnLst>
                                    <p:set>
                                      <p:cBhvr>
                                        <p:cTn id="128" dur="1" fill="hold">
                                          <p:stCondLst>
                                            <p:cond delay="0"/>
                                          </p:stCondLst>
                                        </p:cTn>
                                        <p:tgtEl>
                                          <p:spTgt spid="15"/>
                                        </p:tgtEl>
                                        <p:attrNameLst>
                                          <p:attrName>style.visibility</p:attrName>
                                        </p:attrNameLst>
                                      </p:cBhvr>
                                      <p:to>
                                        <p:strVal val="visible"/>
                                      </p:to>
                                    </p:set>
                                    <p:animEffect transition="in" filter="wipe(down)">
                                      <p:cBhvr>
                                        <p:cTn id="129" dur="500"/>
                                        <p:tgtEl>
                                          <p:spTgt spid="15"/>
                                        </p:tgtEl>
                                      </p:cBhvr>
                                    </p:animEffect>
                                  </p:childTnLst>
                                </p:cTn>
                              </p:par>
                            </p:childTnLst>
                          </p:cTn>
                        </p:par>
                        <p:par>
                          <p:cTn id="130" fill="hold">
                            <p:stCondLst>
                              <p:cond delay="500"/>
                            </p:stCondLst>
                            <p:childTnLst>
                              <p:par>
                                <p:cTn id="131" presetID="22" presetClass="entr" presetSubtype="4" fill="hold" grpId="0" nodeType="afterEffect">
                                  <p:stCondLst>
                                    <p:cond delay="0"/>
                                  </p:stCondLst>
                                  <p:childTnLst>
                                    <p:set>
                                      <p:cBhvr>
                                        <p:cTn id="132" dur="1" fill="hold">
                                          <p:stCondLst>
                                            <p:cond delay="0"/>
                                          </p:stCondLst>
                                        </p:cTn>
                                        <p:tgtEl>
                                          <p:spTgt spid="14"/>
                                        </p:tgtEl>
                                        <p:attrNameLst>
                                          <p:attrName>style.visibility</p:attrName>
                                        </p:attrNameLst>
                                      </p:cBhvr>
                                      <p:to>
                                        <p:strVal val="visible"/>
                                      </p:to>
                                    </p:set>
                                    <p:animEffect transition="in" filter="wipe(down)">
                                      <p:cBhvr>
                                        <p:cTn id="133" dur="500"/>
                                        <p:tgtEl>
                                          <p:spTgt spid="14"/>
                                        </p:tgtEl>
                                      </p:cBhvr>
                                    </p:animEffect>
                                  </p:childTnLst>
                                </p:cTn>
                              </p:par>
                            </p:childTnLst>
                          </p:cTn>
                        </p:par>
                        <p:par>
                          <p:cTn id="134" fill="hold">
                            <p:stCondLst>
                              <p:cond delay="1000"/>
                            </p:stCondLst>
                            <p:childTnLst>
                              <p:par>
                                <p:cTn id="135" presetID="22" presetClass="entr" presetSubtype="4"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Effect transition="in" filter="wipe(down)">
                                      <p:cBhvr>
                                        <p:cTn id="137" dur="500"/>
                                        <p:tgtEl>
                                          <p:spTgt spid="13"/>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4" fill="hold" grpId="0" nodeType="clickEffect">
                                  <p:stCondLst>
                                    <p:cond delay="0"/>
                                  </p:stCondLst>
                                  <p:childTnLst>
                                    <p:set>
                                      <p:cBhvr>
                                        <p:cTn id="141" dur="1" fill="hold">
                                          <p:stCondLst>
                                            <p:cond delay="0"/>
                                          </p:stCondLst>
                                        </p:cTn>
                                        <p:tgtEl>
                                          <p:spTgt spid="22"/>
                                        </p:tgtEl>
                                        <p:attrNameLst>
                                          <p:attrName>style.visibility</p:attrName>
                                        </p:attrNameLst>
                                      </p:cBhvr>
                                      <p:to>
                                        <p:strVal val="visible"/>
                                      </p:to>
                                    </p:set>
                                    <p:animEffect transition="in" filter="wipe(down)">
                                      <p:cBhvr>
                                        <p:cTn id="142" dur="500"/>
                                        <p:tgtEl>
                                          <p:spTgt spid="22"/>
                                        </p:tgtEl>
                                      </p:cBhvr>
                                    </p:animEffect>
                                  </p:childTnLst>
                                </p:cTn>
                              </p:par>
                            </p:childTnLst>
                          </p:cTn>
                        </p:par>
                        <p:par>
                          <p:cTn id="143" fill="hold">
                            <p:stCondLst>
                              <p:cond delay="500"/>
                            </p:stCondLst>
                            <p:childTnLst>
                              <p:par>
                                <p:cTn id="144" presetID="22" presetClass="entr" presetSubtype="4" fill="hold" grpId="0" nodeType="afterEffect">
                                  <p:stCondLst>
                                    <p:cond delay="0"/>
                                  </p:stCondLst>
                                  <p:childTnLst>
                                    <p:set>
                                      <p:cBhvr>
                                        <p:cTn id="145" dur="1" fill="hold">
                                          <p:stCondLst>
                                            <p:cond delay="0"/>
                                          </p:stCondLst>
                                        </p:cTn>
                                        <p:tgtEl>
                                          <p:spTgt spid="12"/>
                                        </p:tgtEl>
                                        <p:attrNameLst>
                                          <p:attrName>style.visibility</p:attrName>
                                        </p:attrNameLst>
                                      </p:cBhvr>
                                      <p:to>
                                        <p:strVal val="visible"/>
                                      </p:to>
                                    </p:set>
                                    <p:animEffect transition="in" filter="wipe(down)">
                                      <p:cBhvr>
                                        <p:cTn id="146" dur="500"/>
                                        <p:tgtEl>
                                          <p:spTgt spid="12"/>
                                        </p:tgtEl>
                                      </p:cBhvr>
                                    </p:animEffect>
                                  </p:childTnLst>
                                </p:cTn>
                              </p:par>
                            </p:childTnLst>
                          </p:cTn>
                        </p:par>
                        <p:par>
                          <p:cTn id="147" fill="hold">
                            <p:stCondLst>
                              <p:cond delay="1000"/>
                            </p:stCondLst>
                            <p:childTnLst>
                              <p:par>
                                <p:cTn id="148" presetID="22" presetClass="entr" presetSubtype="4" fill="hold" grpId="0" nodeType="afterEffect">
                                  <p:stCondLst>
                                    <p:cond delay="0"/>
                                  </p:stCondLst>
                                  <p:childTnLst>
                                    <p:set>
                                      <p:cBhvr>
                                        <p:cTn id="149" dur="1" fill="hold">
                                          <p:stCondLst>
                                            <p:cond delay="0"/>
                                          </p:stCondLst>
                                        </p:cTn>
                                        <p:tgtEl>
                                          <p:spTgt spid="11"/>
                                        </p:tgtEl>
                                        <p:attrNameLst>
                                          <p:attrName>style.visibility</p:attrName>
                                        </p:attrNameLst>
                                      </p:cBhvr>
                                      <p:to>
                                        <p:strVal val="visible"/>
                                      </p:to>
                                    </p:set>
                                    <p:animEffect transition="in" filter="wipe(down)">
                                      <p:cBhvr>
                                        <p:cTn id="150" dur="500"/>
                                        <p:tgtEl>
                                          <p:spTgt spid="11"/>
                                        </p:tgtEl>
                                      </p:cBhvr>
                                    </p:animEffect>
                                  </p:childTnLst>
                                </p:cTn>
                              </p:par>
                            </p:childTnLst>
                          </p:cTn>
                        </p:par>
                      </p:childTnLst>
                    </p:cTn>
                  </p:par>
                  <p:par>
                    <p:cTn id="151" fill="hold">
                      <p:stCondLst>
                        <p:cond delay="indefinite"/>
                      </p:stCondLst>
                      <p:childTnLst>
                        <p:par>
                          <p:cTn id="152" fill="hold">
                            <p:stCondLst>
                              <p:cond delay="0"/>
                            </p:stCondLst>
                            <p:childTnLst>
                              <p:par>
                                <p:cTn id="153" presetID="12" presetClass="entr" presetSubtype="8" fill="hold" grpId="0" nodeType="clickEffect">
                                  <p:stCondLst>
                                    <p:cond delay="0"/>
                                  </p:stCondLst>
                                  <p:childTnLst>
                                    <p:set>
                                      <p:cBhvr>
                                        <p:cTn id="154" dur="1" fill="hold">
                                          <p:stCondLst>
                                            <p:cond delay="0"/>
                                          </p:stCondLst>
                                        </p:cTn>
                                        <p:tgtEl>
                                          <p:spTgt spid="36"/>
                                        </p:tgtEl>
                                        <p:attrNameLst>
                                          <p:attrName>style.visibility</p:attrName>
                                        </p:attrNameLst>
                                      </p:cBhvr>
                                      <p:to>
                                        <p:strVal val="visible"/>
                                      </p:to>
                                    </p:set>
                                    <p:anim calcmode="lin" valueType="num">
                                      <p:cBhvr additive="base">
                                        <p:cTn id="155" dur="500"/>
                                        <p:tgtEl>
                                          <p:spTgt spid="36"/>
                                        </p:tgtEl>
                                        <p:attrNameLst>
                                          <p:attrName>ppt_x</p:attrName>
                                        </p:attrNameLst>
                                      </p:cBhvr>
                                      <p:tavLst>
                                        <p:tav tm="0">
                                          <p:val>
                                            <p:strVal val="#ppt_x-#ppt_w*1.125000"/>
                                          </p:val>
                                        </p:tav>
                                        <p:tav tm="100000">
                                          <p:val>
                                            <p:strVal val="#ppt_x"/>
                                          </p:val>
                                        </p:tav>
                                      </p:tavLst>
                                    </p:anim>
                                    <p:animEffect transition="in" filter="wipe(right)">
                                      <p:cBhvr>
                                        <p:cTn id="156" dur="500"/>
                                        <p:tgtEl>
                                          <p:spTgt spid="36"/>
                                        </p:tgtEl>
                                      </p:cBhvr>
                                    </p:animEffect>
                                  </p:childTnLst>
                                </p:cTn>
                              </p:par>
                              <p:par>
                                <p:cTn id="157" presetID="12" presetClass="entr" presetSubtype="8" fill="hold" grpId="0" nodeType="withEffect">
                                  <p:stCondLst>
                                    <p:cond delay="0"/>
                                  </p:stCondLst>
                                  <p:childTnLst>
                                    <p:set>
                                      <p:cBhvr>
                                        <p:cTn id="158" dur="1" fill="hold">
                                          <p:stCondLst>
                                            <p:cond delay="0"/>
                                          </p:stCondLst>
                                        </p:cTn>
                                        <p:tgtEl>
                                          <p:spTgt spid="35"/>
                                        </p:tgtEl>
                                        <p:attrNameLst>
                                          <p:attrName>style.visibility</p:attrName>
                                        </p:attrNameLst>
                                      </p:cBhvr>
                                      <p:to>
                                        <p:strVal val="visible"/>
                                      </p:to>
                                    </p:set>
                                    <p:anim calcmode="lin" valueType="num">
                                      <p:cBhvr additive="base">
                                        <p:cTn id="159" dur="500"/>
                                        <p:tgtEl>
                                          <p:spTgt spid="35"/>
                                        </p:tgtEl>
                                        <p:attrNameLst>
                                          <p:attrName>ppt_x</p:attrName>
                                        </p:attrNameLst>
                                      </p:cBhvr>
                                      <p:tavLst>
                                        <p:tav tm="0">
                                          <p:val>
                                            <p:strVal val="#ppt_x-#ppt_w*1.125000"/>
                                          </p:val>
                                        </p:tav>
                                        <p:tav tm="100000">
                                          <p:val>
                                            <p:strVal val="#ppt_x"/>
                                          </p:val>
                                        </p:tav>
                                      </p:tavLst>
                                    </p:anim>
                                    <p:animEffect transition="in" filter="wipe(right)">
                                      <p:cBhvr>
                                        <p:cTn id="160" dur="500"/>
                                        <p:tgtEl>
                                          <p:spTgt spid="35"/>
                                        </p:tgtEl>
                                      </p:cBhvr>
                                    </p:animEffect>
                                  </p:childTnLst>
                                </p:cTn>
                              </p:par>
                            </p:childTnLst>
                          </p:cTn>
                        </p:par>
                        <p:par>
                          <p:cTn id="161" fill="hold">
                            <p:stCondLst>
                              <p:cond delay="500"/>
                            </p:stCondLst>
                            <p:childTnLst>
                              <p:par>
                                <p:cTn id="162" presetID="12" presetClass="entr" presetSubtype="4" fill="hold" grpId="0" nodeType="afterEffect">
                                  <p:stCondLst>
                                    <p:cond delay="0"/>
                                  </p:stCondLst>
                                  <p:iterate type="lt">
                                    <p:tmPct val="50000"/>
                                  </p:iterate>
                                  <p:childTnLst>
                                    <p:set>
                                      <p:cBhvr>
                                        <p:cTn id="163" dur="1" fill="hold">
                                          <p:stCondLst>
                                            <p:cond delay="0"/>
                                          </p:stCondLst>
                                        </p:cTn>
                                        <p:tgtEl>
                                          <p:spTgt spid="37"/>
                                        </p:tgtEl>
                                        <p:attrNameLst>
                                          <p:attrName>style.visibility</p:attrName>
                                        </p:attrNameLst>
                                      </p:cBhvr>
                                      <p:to>
                                        <p:strVal val="visible"/>
                                      </p:to>
                                    </p:set>
                                    <p:anim calcmode="lin" valueType="num">
                                      <p:cBhvr additive="base">
                                        <p:cTn id="164" dur="200"/>
                                        <p:tgtEl>
                                          <p:spTgt spid="37"/>
                                        </p:tgtEl>
                                        <p:attrNameLst>
                                          <p:attrName>ppt_y</p:attrName>
                                        </p:attrNameLst>
                                      </p:cBhvr>
                                      <p:tavLst>
                                        <p:tav tm="0">
                                          <p:val>
                                            <p:strVal val="#ppt_y+#ppt_h*1.125000"/>
                                          </p:val>
                                        </p:tav>
                                        <p:tav tm="100000">
                                          <p:val>
                                            <p:strVal val="#ppt_y"/>
                                          </p:val>
                                        </p:tav>
                                      </p:tavLst>
                                    </p:anim>
                                    <p:animEffect transition="in" filter="wipe(up)">
                                      <p:cBhvr>
                                        <p:cTn id="165" dur="200"/>
                                        <p:tgtEl>
                                          <p:spTgt spid="37"/>
                                        </p:tgtEl>
                                      </p:cBhvr>
                                    </p:animEffect>
                                  </p:childTnLst>
                                </p:cTn>
                              </p:par>
                            </p:childTnLst>
                          </p:cTn>
                        </p:par>
                        <p:par>
                          <p:cTn id="166" fill="hold">
                            <p:stCondLst>
                              <p:cond delay="1700"/>
                            </p:stCondLst>
                            <p:childTnLst>
                              <p:par>
                                <p:cTn id="167" presetID="14" presetClass="entr" presetSubtype="10" fill="hold" grpId="0" nodeType="afterEffect">
                                  <p:stCondLst>
                                    <p:cond delay="0"/>
                                  </p:stCondLst>
                                  <p:childTnLst>
                                    <p:set>
                                      <p:cBhvr>
                                        <p:cTn id="168" dur="1" fill="hold">
                                          <p:stCondLst>
                                            <p:cond delay="0"/>
                                          </p:stCondLst>
                                        </p:cTn>
                                        <p:tgtEl>
                                          <p:spTgt spid="43"/>
                                        </p:tgtEl>
                                        <p:attrNameLst>
                                          <p:attrName>style.visibility</p:attrName>
                                        </p:attrNameLst>
                                      </p:cBhvr>
                                      <p:to>
                                        <p:strVal val="visible"/>
                                      </p:to>
                                    </p:set>
                                    <p:animEffect transition="in" filter="randombar(horizontal)">
                                      <p:cBhvr>
                                        <p:cTn id="169" dur="500"/>
                                        <p:tgtEl>
                                          <p:spTgt spid="43"/>
                                        </p:tgtEl>
                                      </p:cBhvr>
                                    </p:animEffect>
                                  </p:childTnLst>
                                </p:cTn>
                              </p:par>
                              <p:par>
                                <p:cTn id="170" presetID="14" presetClass="entr" presetSubtype="10" fill="hold" grpId="0" nodeType="with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randombar(horizontal)">
                                      <p:cBhvr>
                                        <p:cTn id="17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1" grpId="0"/>
      <p:bldP spid="42" grpId="0" animBg="1"/>
      <p:bldP spid="43" grpId="0" animBg="1"/>
      <p:bldP spid="44" grpId="0" animBg="1"/>
      <p:bldP spid="45" grpId="0" animBg="1"/>
      <p:bldP spid="4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nchor="ctr">
        <a:spAutoFit/>
      </a:bodyPr>
      <a:lstStyle>
        <a:defPPr>
          <a:defRPr smtClean="0">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nchor="ctr">
        <a:spAutoFit/>
      </a:bodyPr>
      <a:lstStyle>
        <a:defPPr>
          <a:defRPr smtClean="0">
            <a:latin typeface="微软雅黑" pitchFamily="34" charset="-122"/>
            <a:ea typeface="微软雅黑" pitchFamily="34" charset="-122"/>
          </a:defRPr>
        </a:defPPr>
      </a:lstStyle>
    </a:tx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2296</TotalTime>
  <Words>3816</Words>
  <Application>Microsoft Office PowerPoint</Application>
  <PresentationFormat>自定义</PresentationFormat>
  <Paragraphs>519</Paragraphs>
  <Slides>42</Slides>
  <Notes>42</Notes>
  <HiddenSlides>0</HiddenSlides>
  <MMClips>1</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42</vt:i4>
      </vt:variant>
    </vt:vector>
  </HeadingPairs>
  <TitlesOfParts>
    <vt:vector size="59" baseType="lpstr">
      <vt:lpstr>Arial</vt:lpstr>
      <vt:lpstr>宋体</vt:lpstr>
      <vt:lpstr>Calibri</vt:lpstr>
      <vt:lpstr>微软雅黑</vt:lpstr>
      <vt:lpstr>Showcard Gothic</vt:lpstr>
      <vt:lpstr>华文黑体</vt:lpstr>
      <vt:lpstr>UKIJ Qolyazma</vt:lpstr>
      <vt:lpstr>Bebas</vt:lpstr>
      <vt:lpstr>Pirulen</vt:lpstr>
      <vt:lpstr>굴림</vt:lpstr>
      <vt:lpstr>Verdana</vt:lpstr>
      <vt:lpstr>黑体</vt:lpstr>
      <vt:lpstr>Arial Rounded MT Bold</vt:lpstr>
      <vt:lpstr>Times New Roman</vt:lpstr>
      <vt:lpstr>Impact</vt:lpstr>
      <vt:lpstr>Office 主题</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USER-</cp:lastModifiedBy>
  <cp:revision>308</cp:revision>
  <dcterms:created xsi:type="dcterms:W3CDTF">2014-05-15T03:15:25Z</dcterms:created>
  <dcterms:modified xsi:type="dcterms:W3CDTF">2016-02-27T08:11:58Z</dcterms:modified>
</cp:coreProperties>
</file>